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6" r:id="rId1"/>
    <p:sldMasterId id="2147483688" r:id="rId2"/>
    <p:sldMasterId id="2147483694" r:id="rId3"/>
  </p:sldMasterIdLst>
  <p:notesMasterIdLst>
    <p:notesMasterId r:id="rId45"/>
  </p:notesMasterIdLst>
  <p:sldIdLst>
    <p:sldId id="361" r:id="rId4"/>
    <p:sldId id="618" r:id="rId5"/>
    <p:sldId id="619" r:id="rId6"/>
    <p:sldId id="257" r:id="rId7"/>
    <p:sldId id="261" r:id="rId8"/>
    <p:sldId id="271" r:id="rId9"/>
    <p:sldId id="272" r:id="rId10"/>
    <p:sldId id="273" r:id="rId11"/>
    <p:sldId id="274" r:id="rId12"/>
    <p:sldId id="259" r:id="rId13"/>
    <p:sldId id="833" r:id="rId14"/>
    <p:sldId id="772" r:id="rId15"/>
    <p:sldId id="262" r:id="rId16"/>
    <p:sldId id="739" r:id="rId17"/>
    <p:sldId id="773" r:id="rId18"/>
    <p:sldId id="776" r:id="rId19"/>
    <p:sldId id="836" r:id="rId20"/>
    <p:sldId id="775" r:id="rId21"/>
    <p:sldId id="777" r:id="rId22"/>
    <p:sldId id="831" r:id="rId23"/>
    <p:sldId id="834" r:id="rId24"/>
    <p:sldId id="808" r:id="rId25"/>
    <p:sldId id="780" r:id="rId26"/>
    <p:sldId id="784" r:id="rId27"/>
    <p:sldId id="785" r:id="rId28"/>
    <p:sldId id="835" r:id="rId29"/>
    <p:sldId id="805" r:id="rId30"/>
    <p:sldId id="828" r:id="rId31"/>
    <p:sldId id="819" r:id="rId32"/>
    <p:sldId id="824" r:id="rId33"/>
    <p:sldId id="825" r:id="rId34"/>
    <p:sldId id="826" r:id="rId35"/>
    <p:sldId id="268" r:id="rId36"/>
    <p:sldId id="827" r:id="rId37"/>
    <p:sldId id="270" r:id="rId38"/>
    <p:sldId id="269" r:id="rId39"/>
    <p:sldId id="265" r:id="rId40"/>
    <p:sldId id="267" r:id="rId41"/>
    <p:sldId id="782" r:id="rId42"/>
    <p:sldId id="829" r:id="rId43"/>
    <p:sldId id="616" r:id="rId44"/>
  </p:sldIdLst>
  <p:sldSz cx="9144000" cy="5143500" type="screen16x9"/>
  <p:notesSz cx="6858000" cy="9144000"/>
  <p:embeddedFontLst>
    <p:embeddedFont>
      <p:font typeface="#9Slide02 Noi dung dai" panose="020B0604020202020204" charset="0"/>
      <p:regular r:id="rId46"/>
    </p:embeddedFont>
    <p:embeddedFont>
      <p:font typeface="#9Slide02 Tieu de dai" panose="020B0604020202020204" charset="0"/>
      <p:bold r:id="rId47"/>
    </p:embeddedFont>
    <p:embeddedFont>
      <p:font typeface="#9Slide03 Arima Madurai Black" panose="020B0604020202020204" charset="0"/>
      <p:bold r:id="rId48"/>
    </p:embeddedFont>
    <p:embeddedFont>
      <p:font typeface="Agency FB" panose="020B0503020202020204" pitchFamily="34" charset="0"/>
      <p:regular r:id="rId49"/>
      <p:bold r:id="rId50"/>
    </p:embeddedFont>
    <p:embeddedFont>
      <p:font typeface="Calibri" panose="020F0502020204030204" pitchFamily="34" charset="0"/>
      <p:regular r:id="rId51"/>
      <p:bold r:id="rId52"/>
      <p:italic r:id="rId53"/>
      <p:boldItalic r:id="rId54"/>
    </p:embeddedFont>
    <p:embeddedFont>
      <p:font typeface="iCiel Alina" charset="0"/>
      <p:regular r:id="rId55"/>
    </p:embeddedFont>
    <p:embeddedFont>
      <p:font typeface="iCiel Cadena" panose="020B0604020202020204" charset="0"/>
      <p:bold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65"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0CB4"/>
    <a:srgbClr val="FF9797"/>
    <a:srgbClr val="FF5D5D"/>
    <a:srgbClr val="FF4B4B"/>
    <a:srgbClr val="FFFF4F"/>
    <a:srgbClr val="AFF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B135EC3-46DC-4543-AC95-6DAE65BAC72F}">
  <a:tblStyle styleId="{CB135EC3-46DC-4543-AC95-6DAE65BAC72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1667" autoAdjust="0"/>
  </p:normalViewPr>
  <p:slideViewPr>
    <p:cSldViewPr snapToGrid="0" showGuides="1">
      <p:cViewPr varScale="1">
        <p:scale>
          <a:sx n="91" d="100"/>
          <a:sy n="91" d="100"/>
        </p:scale>
        <p:origin x="512" y="56"/>
      </p:cViewPr>
      <p:guideLst>
        <p:guide orient="horz" pos="1665"/>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viewProps" Target="viewProp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5.xml"/><Relationship Id="rId51" Type="http://schemas.openxmlformats.org/officeDocument/2006/relationships/font" Target="fonts/font6.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1.fntdata"/><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4.fntdata"/><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7.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6428575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3578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 name="Google Shape;5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7" name="Google Shape;5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953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1055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820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9642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8310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094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1/17/2025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6014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1/17/2025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38367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1/17/2025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1596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1/17/2025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1680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1/17/2025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0568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1/17/2025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910738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1/17/2025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160853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1/17/2025</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237476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8856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1/17/2025</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0089132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1/17/2025</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73417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p:cSld name="3_Title Slide">
    <p:spTree>
      <p:nvGrpSpPr>
        <p:cNvPr id="1" name="Shape 19"/>
        <p:cNvGrpSpPr/>
        <p:nvPr/>
      </p:nvGrpSpPr>
      <p:grpSpPr>
        <a:xfrm>
          <a:off x="0" y="0"/>
          <a:ext cx="0" cy="0"/>
          <a:chOff x="0" y="0"/>
          <a:chExt cx="0" cy="0"/>
        </a:xfrm>
      </p:grpSpPr>
      <p:sp>
        <p:nvSpPr>
          <p:cNvPr id="20" name="Google Shape;20;p1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13572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6160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3191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8092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2905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7357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4674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9853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1/17/2025</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83323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89B9457-5561-4B17-B798-D34FCDF00C0E}"/>
              </a:ext>
            </a:extLst>
          </p:cNvPr>
          <p:cNvSpPr txBox="1"/>
          <p:nvPr userDrawn="1"/>
        </p:nvSpPr>
        <p:spPr>
          <a:xfrm>
            <a:off x="3834619" y="-1134249"/>
            <a:ext cx="1474763" cy="276999"/>
          </a:xfrm>
          <a:prstGeom prst="rect">
            <a:avLst/>
          </a:prstGeom>
          <a:noFill/>
        </p:spPr>
        <p:txBody>
          <a:bodyPr vert="horz" wrap="none" lIns="0" tIns="0" rIns="0" bIns="0"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1/17/2025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7" name="Picture 36">
            <a:extLst>
              <a:ext uri="{FF2B5EF4-FFF2-40B4-BE49-F238E27FC236}">
                <a16:creationId xmlns:a16="http://schemas.microsoft.com/office/drawing/2014/main" id="{FD5EAFBF-0754-47F3-8C60-680C48E0850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755240" y="5308819"/>
            <a:ext cx="1633520" cy="876656"/>
          </a:xfrm>
          <a:prstGeom prst="rect">
            <a:avLst/>
          </a:prstGeom>
        </p:spPr>
      </p:pic>
    </p:spTree>
    <p:extLst>
      <p:ext uri="{BB962C8B-B14F-4D97-AF65-F5344CB8AC3E}">
        <p14:creationId xmlns:p14="http://schemas.microsoft.com/office/powerpoint/2010/main" val="398067447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16E9974-F0DC-4DB8-9A38-2F8F55216D11}" type="datetime1">
              <a:rPr lang="en-US" smtClean="0"/>
              <a:t>1/17/2025</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50127312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1" r:id="rId6"/>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45.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5.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6.svg"/><Relationship Id="rId3" Type="http://schemas.openxmlformats.org/officeDocument/2006/relationships/image" Target="../media/image48.svg"/><Relationship Id="rId7" Type="http://schemas.openxmlformats.org/officeDocument/2006/relationships/image" Target="../media/image52.svg"/><Relationship Id="rId12" Type="http://schemas.openxmlformats.org/officeDocument/2006/relationships/image" Target="../media/image55.png"/><Relationship Id="rId17" Type="http://schemas.openxmlformats.org/officeDocument/2006/relationships/image" Target="../media/image58.svg"/><Relationship Id="rId2" Type="http://schemas.openxmlformats.org/officeDocument/2006/relationships/image" Target="../media/image47.png"/><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13.svg"/><Relationship Id="rId5" Type="http://schemas.openxmlformats.org/officeDocument/2006/relationships/image" Target="../media/image50.svg"/><Relationship Id="rId15" Type="http://schemas.openxmlformats.org/officeDocument/2006/relationships/image" Target="../media/image17.svg"/><Relationship Id="rId10" Type="http://schemas.openxmlformats.org/officeDocument/2006/relationships/image" Target="../media/image12.png"/><Relationship Id="rId4" Type="http://schemas.openxmlformats.org/officeDocument/2006/relationships/image" Target="../media/image49.png"/><Relationship Id="rId9" Type="http://schemas.openxmlformats.org/officeDocument/2006/relationships/image" Target="../media/image54.svg"/><Relationship Id="rId1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6.svg"/><Relationship Id="rId3" Type="http://schemas.openxmlformats.org/officeDocument/2006/relationships/image" Target="../media/image48.svg"/><Relationship Id="rId7" Type="http://schemas.openxmlformats.org/officeDocument/2006/relationships/image" Target="../media/image52.svg"/><Relationship Id="rId12" Type="http://schemas.openxmlformats.org/officeDocument/2006/relationships/image" Target="../media/image55.png"/><Relationship Id="rId17" Type="http://schemas.openxmlformats.org/officeDocument/2006/relationships/image" Target="../media/image58.svg"/><Relationship Id="rId2" Type="http://schemas.openxmlformats.org/officeDocument/2006/relationships/image" Target="../media/image47.png"/><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13.svg"/><Relationship Id="rId5" Type="http://schemas.openxmlformats.org/officeDocument/2006/relationships/image" Target="../media/image50.svg"/><Relationship Id="rId15" Type="http://schemas.openxmlformats.org/officeDocument/2006/relationships/image" Target="../media/image17.svg"/><Relationship Id="rId10" Type="http://schemas.openxmlformats.org/officeDocument/2006/relationships/image" Target="../media/image12.png"/><Relationship Id="rId4" Type="http://schemas.openxmlformats.org/officeDocument/2006/relationships/image" Target="../media/image49.png"/><Relationship Id="rId9" Type="http://schemas.openxmlformats.org/officeDocument/2006/relationships/image" Target="../media/image54.svg"/><Relationship Id="rId1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60.svg"/><Relationship Id="rId7" Type="http://schemas.microsoft.com/office/2007/relationships/hdphoto" Target="../media/hdphoto2.wdp"/><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3.wdp"/><Relationship Id="rId3" Type="http://schemas.openxmlformats.org/officeDocument/2006/relationships/image" Target="../media/image9.svg"/><Relationship Id="rId7" Type="http://schemas.openxmlformats.org/officeDocument/2006/relationships/image" Target="../media/image15.svg"/><Relationship Id="rId12" Type="http://schemas.openxmlformats.org/officeDocument/2006/relationships/image" Target="../media/image6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1.svg"/><Relationship Id="rId5" Type="http://schemas.openxmlformats.org/officeDocument/2006/relationships/image" Target="../media/image13.svg"/><Relationship Id="rId10" Type="http://schemas.openxmlformats.org/officeDocument/2006/relationships/image" Target="../media/image20.png"/><Relationship Id="rId4" Type="http://schemas.openxmlformats.org/officeDocument/2006/relationships/image" Target="../media/image12.png"/><Relationship Id="rId9" Type="http://schemas.openxmlformats.org/officeDocument/2006/relationships/image" Target="../media/image19.svg"/></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9.sv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image" Target="../media/image8.png"/><Relationship Id="rId16" Type="http://schemas.microsoft.com/office/2007/relationships/hdphoto" Target="../media/hdphoto3.wdp"/><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64.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65.pn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svg"/><Relationship Id="rId7" Type="http://schemas.microsoft.com/office/2007/relationships/hdphoto" Target="../media/hdphoto2.wdp"/><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0.svg"/><Relationship Id="rId7" Type="http://schemas.microsoft.com/office/2007/relationships/hdphoto" Target="../media/hdphoto2.wdp"/><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9.sv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microsoft.com/office/2007/relationships/hdphoto" Target="../media/hdphoto3.wdp"/><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image" Target="../media/image4.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7.svg"/><Relationship Id="rId10" Type="http://schemas.openxmlformats.org/officeDocument/2006/relationships/image" Target="../media/image12.png"/><Relationship Id="rId19" Type="http://schemas.openxmlformats.org/officeDocument/2006/relationships/image" Target="../media/image21.sv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8.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notesSlide" Target="../notesSlides/notesSlide1.xml"/><Relationship Id="rId16" Type="http://schemas.microsoft.com/office/2007/relationships/hdphoto" Target="../media/hdphoto3.wdp"/><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64.png"/><Relationship Id="rId10" Type="http://schemas.openxmlformats.org/officeDocument/2006/relationships/image" Target="../media/image17.svg"/><Relationship Id="rId4" Type="http://schemas.openxmlformats.org/officeDocument/2006/relationships/image" Target="../media/image9.svg"/><Relationship Id="rId9" Type="http://schemas.openxmlformats.org/officeDocument/2006/relationships/image" Target="../media/image16.png"/><Relationship Id="rId14" Type="http://schemas.openxmlformats.org/officeDocument/2006/relationships/image" Target="../media/image21.svg"/></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0.svg"/><Relationship Id="rId7" Type="http://schemas.microsoft.com/office/2007/relationships/hdphoto" Target="../media/hdphoto2.wdp"/><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9.svg"/><Relationship Id="rId7" Type="http://schemas.openxmlformats.org/officeDocument/2006/relationships/image" Target="../media/image70.svg"/><Relationship Id="rId12" Type="http://schemas.openxmlformats.org/officeDocument/2006/relationships/image" Target="../media/image75.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4.svg"/><Relationship Id="rId5" Type="http://schemas.openxmlformats.org/officeDocument/2006/relationships/image" Target="../media/image68.sv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svg"/></Relationships>
</file>

<file path=ppt/slides/_rels/slide23.xml.rels><?xml version="1.0" encoding="UTF-8" standalone="yes"?>
<Relationships xmlns="http://schemas.openxmlformats.org/package/2006/relationships"><Relationship Id="rId3" Type="http://schemas.openxmlformats.org/officeDocument/2006/relationships/image" Target="../media/image60.svg"/><Relationship Id="rId7" Type="http://schemas.microsoft.com/office/2007/relationships/hdphoto" Target="../media/hdphoto2.wdp"/><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9.sv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microsoft.com/office/2007/relationships/hdphoto" Target="../media/hdphoto3.wdp"/><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64.png"/></Relationships>
</file>

<file path=ppt/slides/_rels/slide2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9.sv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image" Target="../media/image8.png"/><Relationship Id="rId16"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microsoft.com/office/2007/relationships/hdphoto" Target="../media/hdphoto3.wdp"/><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64.png"/></Relationships>
</file>

<file path=ppt/slides/_rels/slide2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0.svg"/><Relationship Id="rId7" Type="http://schemas.microsoft.com/office/2007/relationships/hdphoto" Target="../media/hdphoto2.wdp"/><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8.svg"/><Relationship Id="rId7" Type="http://schemas.openxmlformats.org/officeDocument/2006/relationships/image" Target="../media/image74.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 Id="rId9" Type="http://schemas.openxmlformats.org/officeDocument/2006/relationships/image" Target="../media/image70.sv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image" Target="../media/image78.svg"/><Relationship Id="rId7" Type="http://schemas.openxmlformats.org/officeDocument/2006/relationships/image" Target="../media/image80.svg"/><Relationship Id="rId12" Type="http://schemas.openxmlformats.org/officeDocument/2006/relationships/image" Target="../media/image10.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2.svg"/><Relationship Id="rId5" Type="http://schemas.openxmlformats.org/officeDocument/2006/relationships/image" Target="../media/image70.svg"/><Relationship Id="rId10" Type="http://schemas.openxmlformats.org/officeDocument/2006/relationships/image" Target="../media/image81.png"/><Relationship Id="rId4" Type="http://schemas.openxmlformats.org/officeDocument/2006/relationships/image" Target="../media/image69.png"/><Relationship Id="rId9" Type="http://schemas.openxmlformats.org/officeDocument/2006/relationships/image" Target="../media/image7.svg"/></Relationships>
</file>

<file path=ppt/slides/_rels/slide2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0.svg"/><Relationship Id="rId7" Type="http://schemas.openxmlformats.org/officeDocument/2006/relationships/image" Target="../media/image58.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84.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slideLayout" Target="../slideLayouts/slideLayout12.xml"/><Relationship Id="rId7" Type="http://schemas.openxmlformats.org/officeDocument/2006/relationships/image" Target="../media/image23.png"/><Relationship Id="rId12" Type="http://schemas.openxmlformats.org/officeDocument/2006/relationships/image" Target="../media/image28.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audio" Target="../media/audio1.wav"/><Relationship Id="rId9" Type="http://schemas.openxmlformats.org/officeDocument/2006/relationships/image" Target="../media/image25.png"/><Relationship Id="rId14" Type="http://schemas.openxmlformats.org/officeDocument/2006/relationships/audio" Target="../media/audio1.wav"/></Relationships>
</file>

<file path=ppt/slides/_rels/slide30.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slide" Target="slide33.xml"/><Relationship Id="rId3" Type="http://schemas.openxmlformats.org/officeDocument/2006/relationships/audio" Target="../media/audio2.wav"/><Relationship Id="rId7" Type="http://schemas.openxmlformats.org/officeDocument/2006/relationships/slide" Target="slide31.xml"/><Relationship Id="rId12" Type="http://schemas.openxmlformats.org/officeDocument/2006/relationships/slide" Target="slide34.xml"/><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85.png"/><Relationship Id="rId11" Type="http://schemas.openxmlformats.org/officeDocument/2006/relationships/slide" Target="slide35.xml"/><Relationship Id="rId5" Type="http://schemas.openxmlformats.org/officeDocument/2006/relationships/image" Target="../media/image84.png"/><Relationship Id="rId15" Type="http://schemas.openxmlformats.org/officeDocument/2006/relationships/slide" Target="slide38.xml"/><Relationship Id="rId10" Type="http://schemas.openxmlformats.org/officeDocument/2006/relationships/slide" Target="slide36.xml"/><Relationship Id="rId4" Type="http://schemas.openxmlformats.org/officeDocument/2006/relationships/image" Target="../media/image83.png"/><Relationship Id="rId9" Type="http://schemas.openxmlformats.org/officeDocument/2006/relationships/slide" Target="slide32.xml"/><Relationship Id="rId14" Type="http://schemas.openxmlformats.org/officeDocument/2006/relationships/slide" Target="slide37.xml"/></Relationships>
</file>

<file path=ppt/slides/_rels/slide31.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image" Target="../media/image87.png"/><Relationship Id="rId7" Type="http://schemas.openxmlformats.org/officeDocument/2006/relationships/image" Target="../media/image90.svg"/><Relationship Id="rId12" Type="http://schemas.openxmlformats.org/officeDocument/2006/relationships/image" Target="../media/image95.png"/><Relationship Id="rId17" Type="http://schemas.openxmlformats.org/officeDocument/2006/relationships/image" Target="../media/image100.png"/><Relationship Id="rId2" Type="http://schemas.openxmlformats.org/officeDocument/2006/relationships/audio" Target="../media/audio2.wav"/><Relationship Id="rId16" Type="http://schemas.openxmlformats.org/officeDocument/2006/relationships/image" Target="../media/image99.png"/><Relationship Id="rId1" Type="http://schemas.openxmlformats.org/officeDocument/2006/relationships/slideLayout" Target="../slideLayouts/slideLayout17.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slide" Target="slide30.xml"/><Relationship Id="rId15" Type="http://schemas.openxmlformats.org/officeDocument/2006/relationships/image" Target="../media/image98.png"/><Relationship Id="rId10" Type="http://schemas.openxmlformats.org/officeDocument/2006/relationships/image" Target="../media/image93.png"/><Relationship Id="rId4" Type="http://schemas.openxmlformats.org/officeDocument/2006/relationships/image" Target="../media/image88.svg"/><Relationship Id="rId9" Type="http://schemas.openxmlformats.org/officeDocument/2006/relationships/image" Target="../media/image92.png"/><Relationship Id="rId14" Type="http://schemas.openxmlformats.org/officeDocument/2006/relationships/image" Target="../media/image97.png"/></Relationships>
</file>

<file path=ppt/slides/_rels/slide32.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18" Type="http://schemas.openxmlformats.org/officeDocument/2006/relationships/image" Target="../media/image101.jpg"/><Relationship Id="rId3" Type="http://schemas.openxmlformats.org/officeDocument/2006/relationships/image" Target="../media/image87.png"/><Relationship Id="rId7" Type="http://schemas.openxmlformats.org/officeDocument/2006/relationships/image" Target="../media/image90.svg"/><Relationship Id="rId12" Type="http://schemas.openxmlformats.org/officeDocument/2006/relationships/image" Target="../media/image95.png"/><Relationship Id="rId17" Type="http://schemas.openxmlformats.org/officeDocument/2006/relationships/image" Target="../media/image100.png"/><Relationship Id="rId2" Type="http://schemas.openxmlformats.org/officeDocument/2006/relationships/audio" Target="../media/audio2.wav"/><Relationship Id="rId16" Type="http://schemas.openxmlformats.org/officeDocument/2006/relationships/image" Target="../media/image99.png"/><Relationship Id="rId1" Type="http://schemas.openxmlformats.org/officeDocument/2006/relationships/slideLayout" Target="../slideLayouts/slideLayout17.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slide" Target="slide30.xml"/><Relationship Id="rId15" Type="http://schemas.openxmlformats.org/officeDocument/2006/relationships/image" Target="../media/image98.png"/><Relationship Id="rId10" Type="http://schemas.openxmlformats.org/officeDocument/2006/relationships/image" Target="../media/image93.png"/><Relationship Id="rId4" Type="http://schemas.openxmlformats.org/officeDocument/2006/relationships/image" Target="../media/image88.svg"/><Relationship Id="rId9" Type="http://schemas.openxmlformats.org/officeDocument/2006/relationships/image" Target="../media/image92.png"/><Relationship Id="rId14" Type="http://schemas.openxmlformats.org/officeDocument/2006/relationships/image" Target="../media/image97.png"/></Relationships>
</file>

<file path=ppt/slides/_rels/slide33.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image" Target="../media/image87.png"/><Relationship Id="rId7" Type="http://schemas.openxmlformats.org/officeDocument/2006/relationships/image" Target="../media/image90.svg"/><Relationship Id="rId12" Type="http://schemas.openxmlformats.org/officeDocument/2006/relationships/image" Target="../media/image95.png"/><Relationship Id="rId17" Type="http://schemas.openxmlformats.org/officeDocument/2006/relationships/image" Target="../media/image100.png"/><Relationship Id="rId2" Type="http://schemas.openxmlformats.org/officeDocument/2006/relationships/audio" Target="../media/audio2.wav"/><Relationship Id="rId16" Type="http://schemas.openxmlformats.org/officeDocument/2006/relationships/image" Target="../media/image99.png"/><Relationship Id="rId1" Type="http://schemas.openxmlformats.org/officeDocument/2006/relationships/slideLayout" Target="../slideLayouts/slideLayout17.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slide" Target="slide30.xml"/><Relationship Id="rId15" Type="http://schemas.openxmlformats.org/officeDocument/2006/relationships/image" Target="../media/image98.png"/><Relationship Id="rId10" Type="http://schemas.openxmlformats.org/officeDocument/2006/relationships/image" Target="../media/image93.png"/><Relationship Id="rId4" Type="http://schemas.openxmlformats.org/officeDocument/2006/relationships/image" Target="../media/image88.svg"/><Relationship Id="rId9" Type="http://schemas.openxmlformats.org/officeDocument/2006/relationships/image" Target="../media/image92.png"/><Relationship Id="rId14" Type="http://schemas.openxmlformats.org/officeDocument/2006/relationships/image" Target="../media/image97.png"/></Relationships>
</file>

<file path=ppt/slides/_rels/slide34.xml.rels><?xml version="1.0" encoding="UTF-8" standalone="yes"?>
<Relationships xmlns="http://schemas.openxmlformats.org/package/2006/relationships"><Relationship Id="rId8" Type="http://schemas.openxmlformats.org/officeDocument/2006/relationships/image" Target="../media/image90.svg"/><Relationship Id="rId13" Type="http://schemas.openxmlformats.org/officeDocument/2006/relationships/image" Target="../media/image95.png"/><Relationship Id="rId18" Type="http://schemas.openxmlformats.org/officeDocument/2006/relationships/image" Target="../media/image100.png"/><Relationship Id="rId3" Type="http://schemas.openxmlformats.org/officeDocument/2006/relationships/audio" Target="../media/audio2.wav"/><Relationship Id="rId7" Type="http://schemas.openxmlformats.org/officeDocument/2006/relationships/image" Target="../media/image89.png"/><Relationship Id="rId12" Type="http://schemas.openxmlformats.org/officeDocument/2006/relationships/image" Target="../media/image94.png"/><Relationship Id="rId17" Type="http://schemas.openxmlformats.org/officeDocument/2006/relationships/image" Target="../media/image99.png"/><Relationship Id="rId2" Type="http://schemas.openxmlformats.org/officeDocument/2006/relationships/notesSlide" Target="../notesSlides/notesSlide3.xml"/><Relationship Id="rId16" Type="http://schemas.openxmlformats.org/officeDocument/2006/relationships/image" Target="../media/image98.png"/><Relationship Id="rId1" Type="http://schemas.openxmlformats.org/officeDocument/2006/relationships/slideLayout" Target="../slideLayouts/slideLayout17.xml"/><Relationship Id="rId6" Type="http://schemas.openxmlformats.org/officeDocument/2006/relationships/slide" Target="slide30.xml"/><Relationship Id="rId11" Type="http://schemas.openxmlformats.org/officeDocument/2006/relationships/image" Target="../media/image93.png"/><Relationship Id="rId5" Type="http://schemas.openxmlformats.org/officeDocument/2006/relationships/image" Target="../media/image88.svg"/><Relationship Id="rId15" Type="http://schemas.openxmlformats.org/officeDocument/2006/relationships/image" Target="../media/image97.png"/><Relationship Id="rId10" Type="http://schemas.openxmlformats.org/officeDocument/2006/relationships/image" Target="../media/image92.png"/><Relationship Id="rId19" Type="http://schemas.openxmlformats.org/officeDocument/2006/relationships/image" Target="../media/image102.jpg"/><Relationship Id="rId4" Type="http://schemas.openxmlformats.org/officeDocument/2006/relationships/image" Target="../media/image87.png"/><Relationship Id="rId9" Type="http://schemas.openxmlformats.org/officeDocument/2006/relationships/image" Target="../media/image91.png"/><Relationship Id="rId14" Type="http://schemas.openxmlformats.org/officeDocument/2006/relationships/image" Target="../media/image96.png"/></Relationships>
</file>

<file path=ppt/slides/_rels/slide35.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18" Type="http://schemas.openxmlformats.org/officeDocument/2006/relationships/image" Target="../media/image103.png"/><Relationship Id="rId3" Type="http://schemas.openxmlformats.org/officeDocument/2006/relationships/image" Target="../media/image87.png"/><Relationship Id="rId7" Type="http://schemas.openxmlformats.org/officeDocument/2006/relationships/image" Target="../media/image90.svg"/><Relationship Id="rId12" Type="http://schemas.openxmlformats.org/officeDocument/2006/relationships/image" Target="../media/image95.png"/><Relationship Id="rId17" Type="http://schemas.openxmlformats.org/officeDocument/2006/relationships/image" Target="../media/image100.png"/><Relationship Id="rId2" Type="http://schemas.openxmlformats.org/officeDocument/2006/relationships/audio" Target="../media/audio2.wav"/><Relationship Id="rId16" Type="http://schemas.openxmlformats.org/officeDocument/2006/relationships/image" Target="../media/image99.png"/><Relationship Id="rId1" Type="http://schemas.openxmlformats.org/officeDocument/2006/relationships/slideLayout" Target="../slideLayouts/slideLayout17.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slide" Target="slide30.xml"/><Relationship Id="rId15" Type="http://schemas.openxmlformats.org/officeDocument/2006/relationships/image" Target="../media/image98.png"/><Relationship Id="rId10" Type="http://schemas.openxmlformats.org/officeDocument/2006/relationships/image" Target="../media/image93.png"/><Relationship Id="rId4" Type="http://schemas.openxmlformats.org/officeDocument/2006/relationships/image" Target="../media/image88.svg"/><Relationship Id="rId9" Type="http://schemas.openxmlformats.org/officeDocument/2006/relationships/image" Target="../media/image92.png"/><Relationship Id="rId14" Type="http://schemas.openxmlformats.org/officeDocument/2006/relationships/image" Target="../media/image97.png"/></Relationships>
</file>

<file path=ppt/slides/_rels/slide36.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image" Target="../media/image87.png"/><Relationship Id="rId7" Type="http://schemas.openxmlformats.org/officeDocument/2006/relationships/image" Target="../media/image90.svg"/><Relationship Id="rId12" Type="http://schemas.openxmlformats.org/officeDocument/2006/relationships/image" Target="../media/image95.png"/><Relationship Id="rId17" Type="http://schemas.openxmlformats.org/officeDocument/2006/relationships/image" Target="../media/image100.png"/><Relationship Id="rId2" Type="http://schemas.openxmlformats.org/officeDocument/2006/relationships/audio" Target="../media/audio2.wav"/><Relationship Id="rId16" Type="http://schemas.openxmlformats.org/officeDocument/2006/relationships/image" Target="../media/image99.png"/><Relationship Id="rId1" Type="http://schemas.openxmlformats.org/officeDocument/2006/relationships/slideLayout" Target="../slideLayouts/slideLayout17.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slide" Target="slide30.xml"/><Relationship Id="rId15" Type="http://schemas.openxmlformats.org/officeDocument/2006/relationships/image" Target="../media/image98.png"/><Relationship Id="rId10" Type="http://schemas.openxmlformats.org/officeDocument/2006/relationships/image" Target="../media/image93.png"/><Relationship Id="rId4" Type="http://schemas.openxmlformats.org/officeDocument/2006/relationships/image" Target="../media/image88.svg"/><Relationship Id="rId9" Type="http://schemas.openxmlformats.org/officeDocument/2006/relationships/image" Target="../media/image92.png"/><Relationship Id="rId14" Type="http://schemas.openxmlformats.org/officeDocument/2006/relationships/image" Target="../media/image97.png"/></Relationships>
</file>

<file path=ppt/slides/_rels/slide37.xml.rels><?xml version="1.0" encoding="UTF-8" standalone="yes"?>
<Relationships xmlns="http://schemas.openxmlformats.org/package/2006/relationships"><Relationship Id="rId8" Type="http://schemas.openxmlformats.org/officeDocument/2006/relationships/image" Target="../media/image90.svg"/><Relationship Id="rId13" Type="http://schemas.openxmlformats.org/officeDocument/2006/relationships/image" Target="../media/image95.png"/><Relationship Id="rId18" Type="http://schemas.openxmlformats.org/officeDocument/2006/relationships/image" Target="../media/image100.png"/><Relationship Id="rId3" Type="http://schemas.openxmlformats.org/officeDocument/2006/relationships/audio" Target="../media/audio2.wav"/><Relationship Id="rId7" Type="http://schemas.openxmlformats.org/officeDocument/2006/relationships/image" Target="../media/image89.png"/><Relationship Id="rId12" Type="http://schemas.openxmlformats.org/officeDocument/2006/relationships/image" Target="../media/image94.png"/><Relationship Id="rId17" Type="http://schemas.openxmlformats.org/officeDocument/2006/relationships/image" Target="../media/image99.png"/><Relationship Id="rId2" Type="http://schemas.openxmlformats.org/officeDocument/2006/relationships/notesSlide" Target="../notesSlides/notesSlide4.xml"/><Relationship Id="rId16" Type="http://schemas.openxmlformats.org/officeDocument/2006/relationships/image" Target="../media/image98.png"/><Relationship Id="rId1" Type="http://schemas.openxmlformats.org/officeDocument/2006/relationships/slideLayout" Target="../slideLayouts/slideLayout17.xml"/><Relationship Id="rId6" Type="http://schemas.openxmlformats.org/officeDocument/2006/relationships/slide" Target="slide30.xml"/><Relationship Id="rId11" Type="http://schemas.openxmlformats.org/officeDocument/2006/relationships/image" Target="../media/image93.png"/><Relationship Id="rId5" Type="http://schemas.openxmlformats.org/officeDocument/2006/relationships/image" Target="../media/image88.svg"/><Relationship Id="rId15" Type="http://schemas.openxmlformats.org/officeDocument/2006/relationships/image" Target="../media/image97.png"/><Relationship Id="rId10" Type="http://schemas.openxmlformats.org/officeDocument/2006/relationships/image" Target="../media/image92.png"/><Relationship Id="rId19" Type="http://schemas.openxmlformats.org/officeDocument/2006/relationships/image" Target="../media/image104.png"/><Relationship Id="rId4" Type="http://schemas.openxmlformats.org/officeDocument/2006/relationships/image" Target="../media/image87.png"/><Relationship Id="rId9" Type="http://schemas.openxmlformats.org/officeDocument/2006/relationships/image" Target="../media/image91.png"/><Relationship Id="rId14" Type="http://schemas.openxmlformats.org/officeDocument/2006/relationships/image" Target="../media/image96.png"/></Relationships>
</file>

<file path=ppt/slides/_rels/slide38.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image" Target="../media/image87.png"/><Relationship Id="rId7" Type="http://schemas.openxmlformats.org/officeDocument/2006/relationships/image" Target="../media/image90.svg"/><Relationship Id="rId12" Type="http://schemas.openxmlformats.org/officeDocument/2006/relationships/image" Target="../media/image95.png"/><Relationship Id="rId17" Type="http://schemas.openxmlformats.org/officeDocument/2006/relationships/image" Target="../media/image100.png"/><Relationship Id="rId2" Type="http://schemas.openxmlformats.org/officeDocument/2006/relationships/audio" Target="../media/audio2.wav"/><Relationship Id="rId16" Type="http://schemas.openxmlformats.org/officeDocument/2006/relationships/image" Target="../media/image99.png"/><Relationship Id="rId1" Type="http://schemas.openxmlformats.org/officeDocument/2006/relationships/slideLayout" Target="../slideLayouts/slideLayout17.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slide" Target="slide30.xml"/><Relationship Id="rId15" Type="http://schemas.openxmlformats.org/officeDocument/2006/relationships/image" Target="../media/image98.png"/><Relationship Id="rId10" Type="http://schemas.openxmlformats.org/officeDocument/2006/relationships/image" Target="../media/image93.png"/><Relationship Id="rId4" Type="http://schemas.openxmlformats.org/officeDocument/2006/relationships/image" Target="../media/image88.svg"/><Relationship Id="rId9" Type="http://schemas.openxmlformats.org/officeDocument/2006/relationships/image" Target="../media/image92.png"/><Relationship Id="rId14" Type="http://schemas.openxmlformats.org/officeDocument/2006/relationships/image" Target="../media/image97.png"/></Relationships>
</file>

<file path=ppt/slides/_rels/slide3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9.sv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image" Target="../media/image8.png"/><Relationship Id="rId16" Type="http://schemas.openxmlformats.org/officeDocument/2006/relationships/image" Target="../media/image105.jpe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microsoft.com/office/2007/relationships/hdphoto" Target="../media/hdphoto3.wdp"/><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emf"/><Relationship Id="rId4" Type="http://schemas.openxmlformats.org/officeDocument/2006/relationships/image" Target="../media/image30.png"/></Relationships>
</file>

<file path=ppt/slides/_rels/slide40.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74.svg"/><Relationship Id="rId18" Type="http://schemas.openxmlformats.org/officeDocument/2006/relationships/image" Target="../media/image55.png"/><Relationship Id="rId26" Type="http://schemas.openxmlformats.org/officeDocument/2006/relationships/image" Target="../media/image112.png"/><Relationship Id="rId3" Type="http://schemas.openxmlformats.org/officeDocument/2006/relationships/image" Target="../media/image107.svg"/><Relationship Id="rId21" Type="http://schemas.openxmlformats.org/officeDocument/2006/relationships/image" Target="../media/image13.svg"/><Relationship Id="rId7" Type="http://schemas.openxmlformats.org/officeDocument/2006/relationships/image" Target="../media/image7.svg"/><Relationship Id="rId12" Type="http://schemas.openxmlformats.org/officeDocument/2006/relationships/image" Target="../media/image73.png"/><Relationship Id="rId17" Type="http://schemas.openxmlformats.org/officeDocument/2006/relationships/image" Target="../media/image17.svg"/><Relationship Id="rId25" Type="http://schemas.openxmlformats.org/officeDocument/2006/relationships/image" Target="../media/image70.svg"/><Relationship Id="rId2" Type="http://schemas.openxmlformats.org/officeDocument/2006/relationships/image" Target="../media/image106.png"/><Relationship Id="rId16" Type="http://schemas.openxmlformats.org/officeDocument/2006/relationships/image" Target="../media/image16.png"/><Relationship Id="rId20" Type="http://schemas.openxmlformats.org/officeDocument/2006/relationships/image" Target="../media/image12.png"/><Relationship Id="rId29" Type="http://schemas.openxmlformats.org/officeDocument/2006/relationships/image" Target="../media/image115.sv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82.svg"/><Relationship Id="rId24" Type="http://schemas.openxmlformats.org/officeDocument/2006/relationships/image" Target="../media/image69.png"/><Relationship Id="rId5" Type="http://schemas.openxmlformats.org/officeDocument/2006/relationships/image" Target="../media/image109.svg"/><Relationship Id="rId15" Type="http://schemas.openxmlformats.org/officeDocument/2006/relationships/image" Target="../media/image11.svg"/><Relationship Id="rId23" Type="http://schemas.openxmlformats.org/officeDocument/2006/relationships/image" Target="../media/image58.svg"/><Relationship Id="rId28" Type="http://schemas.openxmlformats.org/officeDocument/2006/relationships/image" Target="../media/image114.png"/><Relationship Id="rId10" Type="http://schemas.openxmlformats.org/officeDocument/2006/relationships/image" Target="../media/image81.png"/><Relationship Id="rId19" Type="http://schemas.openxmlformats.org/officeDocument/2006/relationships/image" Target="../media/image56.svg"/><Relationship Id="rId31" Type="http://schemas.openxmlformats.org/officeDocument/2006/relationships/image" Target="../media/image117.svg"/><Relationship Id="rId4" Type="http://schemas.openxmlformats.org/officeDocument/2006/relationships/image" Target="../media/image108.png"/><Relationship Id="rId9" Type="http://schemas.openxmlformats.org/officeDocument/2006/relationships/image" Target="../media/image111.svg"/><Relationship Id="rId14" Type="http://schemas.openxmlformats.org/officeDocument/2006/relationships/image" Target="../media/image10.png"/><Relationship Id="rId22" Type="http://schemas.openxmlformats.org/officeDocument/2006/relationships/image" Target="../media/image57.png"/><Relationship Id="rId27" Type="http://schemas.openxmlformats.org/officeDocument/2006/relationships/image" Target="../media/image113.svg"/><Relationship Id="rId30" Type="http://schemas.openxmlformats.org/officeDocument/2006/relationships/image" Target="../media/image116.png"/></Relationships>
</file>

<file path=ppt/slides/_rels/slide4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3.png"/><Relationship Id="rId18" Type="http://schemas.openxmlformats.org/officeDocument/2006/relationships/image" Target="../media/image17.svg"/><Relationship Id="rId26" Type="http://schemas.openxmlformats.org/officeDocument/2006/relationships/image" Target="../media/image70.svg"/><Relationship Id="rId3" Type="http://schemas.openxmlformats.org/officeDocument/2006/relationships/image" Target="../media/image106.png"/><Relationship Id="rId21" Type="http://schemas.openxmlformats.org/officeDocument/2006/relationships/image" Target="../media/image12.png"/><Relationship Id="rId7" Type="http://schemas.openxmlformats.org/officeDocument/2006/relationships/image" Target="../media/image6.png"/><Relationship Id="rId12" Type="http://schemas.openxmlformats.org/officeDocument/2006/relationships/image" Target="../media/image82.svg"/><Relationship Id="rId17" Type="http://schemas.openxmlformats.org/officeDocument/2006/relationships/image" Target="../media/image16.png"/><Relationship Id="rId25" Type="http://schemas.openxmlformats.org/officeDocument/2006/relationships/image" Target="../media/image69.png"/><Relationship Id="rId2" Type="http://schemas.openxmlformats.org/officeDocument/2006/relationships/image" Target="../media/image118.jpeg"/><Relationship Id="rId16" Type="http://schemas.openxmlformats.org/officeDocument/2006/relationships/image" Target="../media/image11.svg"/><Relationship Id="rId20" Type="http://schemas.openxmlformats.org/officeDocument/2006/relationships/image" Target="../media/image56.svg"/><Relationship Id="rId29"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09.svg"/><Relationship Id="rId11" Type="http://schemas.openxmlformats.org/officeDocument/2006/relationships/image" Target="../media/image81.png"/><Relationship Id="rId24" Type="http://schemas.openxmlformats.org/officeDocument/2006/relationships/image" Target="../media/image58.svg"/><Relationship Id="rId32" Type="http://schemas.openxmlformats.org/officeDocument/2006/relationships/image" Target="../media/image117.svg"/><Relationship Id="rId5" Type="http://schemas.openxmlformats.org/officeDocument/2006/relationships/image" Target="../media/image108.png"/><Relationship Id="rId15" Type="http://schemas.openxmlformats.org/officeDocument/2006/relationships/image" Target="../media/image10.png"/><Relationship Id="rId23" Type="http://schemas.openxmlformats.org/officeDocument/2006/relationships/image" Target="../media/image57.png"/><Relationship Id="rId28" Type="http://schemas.openxmlformats.org/officeDocument/2006/relationships/image" Target="../media/image113.svg"/><Relationship Id="rId10" Type="http://schemas.openxmlformats.org/officeDocument/2006/relationships/image" Target="../media/image111.svg"/><Relationship Id="rId19" Type="http://schemas.openxmlformats.org/officeDocument/2006/relationships/image" Target="../media/image55.png"/><Relationship Id="rId31" Type="http://schemas.openxmlformats.org/officeDocument/2006/relationships/image" Target="../media/image116.png"/><Relationship Id="rId4" Type="http://schemas.openxmlformats.org/officeDocument/2006/relationships/image" Target="../media/image107.svg"/><Relationship Id="rId9" Type="http://schemas.openxmlformats.org/officeDocument/2006/relationships/image" Target="../media/image110.png"/><Relationship Id="rId14" Type="http://schemas.openxmlformats.org/officeDocument/2006/relationships/image" Target="../media/image74.svg"/><Relationship Id="rId22" Type="http://schemas.openxmlformats.org/officeDocument/2006/relationships/image" Target="../media/image13.svg"/><Relationship Id="rId27" Type="http://schemas.openxmlformats.org/officeDocument/2006/relationships/image" Target="../media/image112.png"/><Relationship Id="rId30" Type="http://schemas.openxmlformats.org/officeDocument/2006/relationships/image" Target="../media/image115.sv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9.png"/><Relationship Id="rId3" Type="http://schemas.microsoft.com/office/2007/relationships/media" Target="../media/media3.mp3"/><Relationship Id="rId7" Type="http://schemas.openxmlformats.org/officeDocument/2006/relationships/image" Target="../media/image34.png"/><Relationship Id="rId12" Type="http://schemas.openxmlformats.org/officeDocument/2006/relationships/image" Target="../media/image38.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2.png"/><Relationship Id="rId11" Type="http://schemas.openxmlformats.org/officeDocument/2006/relationships/image" Target="../media/image37.png"/><Relationship Id="rId5" Type="http://schemas.openxmlformats.org/officeDocument/2006/relationships/slideLayout" Target="../slideLayouts/slideLayout12.xml"/><Relationship Id="rId10" Type="http://schemas.openxmlformats.org/officeDocument/2006/relationships/image" Target="../media/image36.png"/><Relationship Id="rId4" Type="http://schemas.openxmlformats.org/officeDocument/2006/relationships/audio" Target="../media/media3.mp3"/><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9.png"/><Relationship Id="rId3" Type="http://schemas.microsoft.com/office/2007/relationships/media" Target="../media/media3.mp3"/><Relationship Id="rId7" Type="http://schemas.openxmlformats.org/officeDocument/2006/relationships/image" Target="../media/image34.png"/><Relationship Id="rId12" Type="http://schemas.openxmlformats.org/officeDocument/2006/relationships/image" Target="../media/image38.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2.png"/><Relationship Id="rId11" Type="http://schemas.openxmlformats.org/officeDocument/2006/relationships/image" Target="../media/image37.png"/><Relationship Id="rId5" Type="http://schemas.openxmlformats.org/officeDocument/2006/relationships/slideLayout" Target="../slideLayouts/slideLayout12.xml"/><Relationship Id="rId10" Type="http://schemas.openxmlformats.org/officeDocument/2006/relationships/image" Target="../media/image36.png"/><Relationship Id="rId4" Type="http://schemas.openxmlformats.org/officeDocument/2006/relationships/audio" Target="../media/media3.mp3"/><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9.png"/><Relationship Id="rId3" Type="http://schemas.microsoft.com/office/2007/relationships/media" Target="../media/media3.mp3"/><Relationship Id="rId7" Type="http://schemas.openxmlformats.org/officeDocument/2006/relationships/image" Target="../media/image34.png"/><Relationship Id="rId12" Type="http://schemas.openxmlformats.org/officeDocument/2006/relationships/image" Target="../media/image38.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2.png"/><Relationship Id="rId11" Type="http://schemas.openxmlformats.org/officeDocument/2006/relationships/image" Target="../media/image37.png"/><Relationship Id="rId5" Type="http://schemas.openxmlformats.org/officeDocument/2006/relationships/slideLayout" Target="../slideLayouts/slideLayout12.xml"/><Relationship Id="rId10" Type="http://schemas.openxmlformats.org/officeDocument/2006/relationships/image" Target="../media/image36.png"/><Relationship Id="rId4" Type="http://schemas.openxmlformats.org/officeDocument/2006/relationships/audio" Target="../media/media3.mp3"/><Relationship Id="rId9"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9.png"/><Relationship Id="rId3" Type="http://schemas.microsoft.com/office/2007/relationships/media" Target="../media/media3.mp3"/><Relationship Id="rId7" Type="http://schemas.openxmlformats.org/officeDocument/2006/relationships/image" Target="../media/image34.png"/><Relationship Id="rId12" Type="http://schemas.openxmlformats.org/officeDocument/2006/relationships/image" Target="../media/image38.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2.png"/><Relationship Id="rId11" Type="http://schemas.openxmlformats.org/officeDocument/2006/relationships/image" Target="../media/image37.png"/><Relationship Id="rId5" Type="http://schemas.openxmlformats.org/officeDocument/2006/relationships/slideLayout" Target="../slideLayouts/slideLayout12.xml"/><Relationship Id="rId10" Type="http://schemas.openxmlformats.org/officeDocument/2006/relationships/image" Target="../media/image36.png"/><Relationship Id="rId4" Type="http://schemas.openxmlformats.org/officeDocument/2006/relationships/audio" Target="../media/media3.mp3"/><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hdphoto" Target="../media/hdphoto1.wdp"/><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7" name="Rectangles 484356"/>
          <p:cNvSpPr/>
          <p:nvPr/>
        </p:nvSpPr>
        <p:spPr>
          <a:xfrm>
            <a:off x="271938" y="1346513"/>
            <a:ext cx="8600123" cy="1485900"/>
          </a:xfrm>
          <a:prstGeom prst="rect">
            <a:avLst/>
          </a:prstGeom>
        </p:spPr>
        <p:txBody>
          <a:bodyPr wrap="none" fromWordArt="1">
            <a:prstTxWarp prst="textPlain">
              <a:avLst>
                <a:gd name="adj" fmla="val 50000"/>
              </a:avLst>
            </a:prstTxWarp>
            <a:normAutofit/>
          </a:bodyPr>
          <a:lstStyle/>
          <a:p>
            <a:pPr algn="ctr"/>
            <a:r>
              <a:rPr lang="en-US" sz="2700" dirty="0">
                <a:ln w="19050" cap="flat" cmpd="sng">
                  <a:solidFill>
                    <a:srgbClr val="FFCC00"/>
                  </a:solidFill>
                  <a:prstDash val="solid"/>
                  <a:headEnd type="none" w="med" len="med"/>
                  <a:tailEnd type="none" w="med" len="med"/>
                </a:ln>
                <a:solidFill>
                  <a:srgbClr val="FF0000">
                    <a:alpha val="89000"/>
                  </a:srgbClr>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NHIỆT LIỆT CHÀO MỪNG QUÝ THẦY CÔ </a:t>
            </a:r>
          </a:p>
          <a:p>
            <a:pPr algn="ctr"/>
            <a:r>
              <a:rPr lang="en-US" sz="2700" dirty="0">
                <a:ln w="19050" cap="flat" cmpd="sng">
                  <a:solidFill>
                    <a:srgbClr val="FFCC00"/>
                  </a:solidFill>
                  <a:prstDash val="solid"/>
                  <a:headEnd type="none" w="med" len="med"/>
                  <a:tailEnd type="none" w="med" len="med"/>
                </a:ln>
                <a:solidFill>
                  <a:srgbClr val="FF0000">
                    <a:alpha val="89000"/>
                  </a:srgbClr>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CÙNG CÁC EM HỌC SINH ĐẾN VỚI TIẾT HỌC HÔM NAY</a:t>
            </a:r>
          </a:p>
        </p:txBody>
      </p:sp>
      <p:sp>
        <p:nvSpPr>
          <p:cNvPr id="10" name="Text Box 9"/>
          <p:cNvSpPr txBox="1"/>
          <p:nvPr/>
        </p:nvSpPr>
        <p:spPr>
          <a:xfrm>
            <a:off x="1515177" y="3571027"/>
            <a:ext cx="5932646" cy="415498"/>
          </a:xfrm>
          <a:prstGeom prst="rect">
            <a:avLst/>
          </a:prstGeom>
          <a:noFill/>
        </p:spPr>
        <p:txBody>
          <a:bodyPr wrap="square" rtlCol="0">
            <a:spAutoFit/>
          </a:bodyPr>
          <a:lstStyle/>
          <a:p>
            <a:pPr algn="ctr"/>
            <a:r>
              <a:rPr lang="en-US" sz="2100" b="1" dirty="0" err="1">
                <a:solidFill>
                  <a:srgbClr val="0000CC"/>
                </a:solidFill>
                <a:latin typeface="Times New Roman" panose="02020603050405020304" pitchFamily="18" charset="0"/>
                <a:cs typeface="Times New Roman" panose="02020603050405020304" pitchFamily="18" charset="0"/>
              </a:rPr>
              <a:t>Giáo</a:t>
            </a:r>
            <a:r>
              <a:rPr lang="en-US" sz="2100" b="1" dirty="0">
                <a:solidFill>
                  <a:srgbClr val="0000CC"/>
                </a:solidFill>
                <a:latin typeface="Times New Roman" panose="02020603050405020304" pitchFamily="18" charset="0"/>
                <a:cs typeface="Times New Roman" panose="02020603050405020304" pitchFamily="18" charset="0"/>
              </a:rPr>
              <a:t> </a:t>
            </a:r>
            <a:r>
              <a:rPr lang="en-US" sz="2100" b="1" dirty="0" err="1">
                <a:solidFill>
                  <a:srgbClr val="0000CC"/>
                </a:solidFill>
                <a:latin typeface="Times New Roman" panose="02020603050405020304" pitchFamily="18" charset="0"/>
                <a:cs typeface="Times New Roman" panose="02020603050405020304" pitchFamily="18" charset="0"/>
              </a:rPr>
              <a:t>viên</a:t>
            </a:r>
            <a:r>
              <a:rPr lang="en-US" sz="2100" b="1" dirty="0">
                <a:solidFill>
                  <a:srgbClr val="0000CC"/>
                </a:solidFill>
                <a:latin typeface="Times New Roman" panose="02020603050405020304" pitchFamily="18" charset="0"/>
                <a:cs typeface="Times New Roman" panose="02020603050405020304" pitchFamily="18" charset="0"/>
              </a:rPr>
              <a:t> </a:t>
            </a:r>
            <a:r>
              <a:rPr lang="en-US" sz="2100" b="1" dirty="0" err="1">
                <a:solidFill>
                  <a:srgbClr val="0000CC"/>
                </a:solidFill>
                <a:latin typeface="Times New Roman" panose="02020603050405020304" pitchFamily="18" charset="0"/>
                <a:cs typeface="Times New Roman" panose="02020603050405020304" pitchFamily="18" charset="0"/>
              </a:rPr>
              <a:t>dạy</a:t>
            </a:r>
            <a:r>
              <a:rPr lang="vi-VN" sz="2100" b="1" dirty="0">
                <a:solidFill>
                  <a:srgbClr val="0000CC"/>
                </a:solidFill>
                <a:latin typeface="Times New Roman" panose="02020603050405020304" pitchFamily="18" charset="0"/>
                <a:cs typeface="Times New Roman" panose="02020603050405020304" pitchFamily="18" charset="0"/>
              </a:rPr>
              <a:t>:</a:t>
            </a:r>
            <a:r>
              <a:rPr lang="en-US" sz="2100" b="1">
                <a:solidFill>
                  <a:srgbClr val="0000CC"/>
                </a:solidFill>
                <a:latin typeface="Times New Roman" panose="02020603050405020304" pitchFamily="18" charset="0"/>
                <a:cs typeface="Times New Roman" panose="02020603050405020304" pitchFamily="18" charset="0"/>
              </a:rPr>
              <a:t> </a:t>
            </a:r>
            <a:r>
              <a:rPr lang="vi-VN" sz="2100" b="1">
                <a:solidFill>
                  <a:srgbClr val="0000CC"/>
                </a:solidFill>
                <a:latin typeface="Times New Roman" panose="02020603050405020304" pitchFamily="18" charset="0"/>
                <a:cs typeface="Times New Roman" panose="02020603050405020304" pitchFamily="18" charset="0"/>
              </a:rPr>
              <a:t>Lê </a:t>
            </a:r>
            <a:r>
              <a:rPr lang="vi-VN" sz="2100" b="1" dirty="0">
                <a:solidFill>
                  <a:srgbClr val="0000CC"/>
                </a:solidFill>
                <a:latin typeface="Times New Roman" panose="02020603050405020304" pitchFamily="18" charset="0"/>
                <a:cs typeface="Times New Roman" panose="02020603050405020304" pitchFamily="18" charset="0"/>
              </a:rPr>
              <a:t>Văn Viến</a:t>
            </a:r>
          </a:p>
        </p:txBody>
      </p:sp>
      <p:pic>
        <p:nvPicPr>
          <p:cNvPr id="124931" name="Picture 22" descr="008"/>
          <p:cNvPicPr>
            <a:picLocks noGrp="1" noChangeAspect="1" noChangeArrowheads="1"/>
          </p:cNvPicPr>
          <p:nvPr>
            <p:ph idx="1"/>
          </p:nvPr>
        </p:nvPicPr>
        <p:blipFill>
          <a:blip r:embed="rId2"/>
          <a:srcRect/>
          <a:stretch>
            <a:fillRect/>
          </a:stretch>
        </p:blipFill>
        <p:spPr bwMode="auto">
          <a:xfrm>
            <a:off x="118999" y="3243576"/>
            <a:ext cx="2110349" cy="1485899"/>
          </a:xfrm>
          <a:prstGeom prst="rect">
            <a:avLst/>
          </a:prstGeom>
          <a:noFill/>
          <a:ln w="9525">
            <a:noFill/>
            <a:miter lim="800000"/>
            <a:headEnd/>
            <a:tailEnd/>
          </a:ln>
        </p:spPr>
      </p:pic>
      <p:pic>
        <p:nvPicPr>
          <p:cNvPr id="5" name="Picture 8" descr="POINSET2">
            <a:extLst>
              <a:ext uri="{FF2B5EF4-FFF2-40B4-BE49-F238E27FC236}">
                <a16:creationId xmlns:a16="http://schemas.microsoft.com/office/drawing/2014/main" id="{BEAC703F-8353-4DEE-A72A-D18D2F807E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999" y="0"/>
            <a:ext cx="2106408"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POINSET2">
            <a:extLst>
              <a:ext uri="{FF2B5EF4-FFF2-40B4-BE49-F238E27FC236}">
                <a16:creationId xmlns:a16="http://schemas.microsoft.com/office/drawing/2014/main" id="{7A6F7A82-CC32-4849-9E6C-6289343418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187438" y="67439"/>
            <a:ext cx="1897061" cy="17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84357"/>
                                        </p:tgtEl>
                                        <p:attrNameLst>
                                          <p:attrName>style.visibility</p:attrName>
                                        </p:attrNameLst>
                                      </p:cBhvr>
                                      <p:to>
                                        <p:strVal val="visible"/>
                                      </p:to>
                                    </p:set>
                                    <p:animEffect transition="in" filter="circle(in)">
                                      <p:cBhvr>
                                        <p:cTn id="7" dur="2000"/>
                                        <p:tgtEl>
                                          <p:spTgt spid="48435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57"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34744" y="-418272"/>
            <a:ext cx="10043186" cy="6003363"/>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pPr defTabSz="457200">
                  <a:buClrTx/>
                </a:pPr>
                <a:endParaRPr lang="en-US" sz="900" kern="1200" dirty="0">
                  <a:solidFill>
                    <a:prstClr val="black"/>
                  </a:solidFill>
                  <a:latin typeface="Calibri"/>
                  <a:ea typeface="+mn-ea"/>
                  <a:cs typeface="+mn-cs"/>
                </a:endParaRPr>
              </a:p>
            </p:txBody>
          </p:sp>
          <p:sp>
            <p:nvSpPr>
              <p:cNvPr id="15" name="TextBox 15"/>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sp>
        <p:nvSpPr>
          <p:cNvPr id="19" name="Freeform 19"/>
          <p:cNvSpPr/>
          <p:nvPr/>
        </p:nvSpPr>
        <p:spPr>
          <a:xfrm>
            <a:off x="14452" y="-22991"/>
            <a:ext cx="838200" cy="762000"/>
          </a:xfrm>
          <a:custGeom>
            <a:avLst/>
            <a:gdLst/>
            <a:ahLst/>
            <a:cxnLst/>
            <a:rect l="l" t="t" r="r" b="b"/>
            <a:pathLst>
              <a:path w="2963744" h="2893691">
                <a:moveTo>
                  <a:pt x="0" y="0"/>
                </a:moveTo>
                <a:lnTo>
                  <a:pt x="2963743" y="0"/>
                </a:lnTo>
                <a:lnTo>
                  <a:pt x="2963743" y="2893691"/>
                </a:lnTo>
                <a:lnTo>
                  <a:pt x="0" y="28936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buClrTx/>
            </a:pPr>
            <a:endParaRPr lang="en-US" sz="900" kern="1200" dirty="0">
              <a:solidFill>
                <a:prstClr val="black"/>
              </a:solidFill>
              <a:latin typeface="Calibri"/>
              <a:ea typeface="+mn-ea"/>
              <a:cs typeface="+mn-cs"/>
            </a:endParaRPr>
          </a:p>
        </p:txBody>
      </p:sp>
      <p:sp>
        <p:nvSpPr>
          <p:cNvPr id="24" name="Freeform 24"/>
          <p:cNvSpPr/>
          <p:nvPr/>
        </p:nvSpPr>
        <p:spPr>
          <a:xfrm rot="-771795">
            <a:off x="161290" y="4724922"/>
            <a:ext cx="216856" cy="205816"/>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2" name="Picture 2" descr="Truyện cổ tích cho bé: Tấm Cám">
            <a:extLst>
              <a:ext uri="{FF2B5EF4-FFF2-40B4-BE49-F238E27FC236}">
                <a16:creationId xmlns:a16="http://schemas.microsoft.com/office/drawing/2014/main" id="{F03A1383-FE01-E83E-EAEB-0B639897A4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1146" y="2522483"/>
            <a:ext cx="3403939" cy="22038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Truyện cổ tích tấm cám">
            <a:extLst>
              <a:ext uri="{FF2B5EF4-FFF2-40B4-BE49-F238E27FC236}">
                <a16:creationId xmlns:a16="http://schemas.microsoft.com/office/drawing/2014/main" id="{B6269409-177A-F5F9-1DCB-6C64CD3F4B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1147" y="437546"/>
            <a:ext cx="3397184" cy="202750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38D0F44D-78F6-1117-BD02-3F5FDC46D152}"/>
              </a:ext>
            </a:extLst>
          </p:cNvPr>
          <p:cNvSpPr txBox="1"/>
          <p:nvPr/>
        </p:nvSpPr>
        <p:spPr>
          <a:xfrm>
            <a:off x="793826" y="384775"/>
            <a:ext cx="3778174" cy="523220"/>
          </a:xfrm>
          <a:prstGeom prst="rect">
            <a:avLst/>
          </a:prstGeom>
          <a:noFill/>
        </p:spPr>
        <p:txBody>
          <a:bodyPr wrap="square" rtlCol="0">
            <a:spAutoFit/>
          </a:bodyPr>
          <a:lstStyle/>
          <a:p>
            <a:pPr algn="ctr"/>
            <a:r>
              <a:rPr lang="en-US" sz="2800" dirty="0">
                <a:solidFill>
                  <a:srgbClr val="002060"/>
                </a:solidFill>
                <a:latin typeface="iCiel Cadena" panose="02000503000000020004" pitchFamily="2" charset="0"/>
              </a:rPr>
              <a:t>“ CÔ TẤM LỰA ĐẬU”</a:t>
            </a:r>
          </a:p>
        </p:txBody>
      </p:sp>
      <p:grpSp>
        <p:nvGrpSpPr>
          <p:cNvPr id="20" name="Group 19">
            <a:extLst>
              <a:ext uri="{FF2B5EF4-FFF2-40B4-BE49-F238E27FC236}">
                <a16:creationId xmlns:a16="http://schemas.microsoft.com/office/drawing/2014/main" id="{6FFCFA01-880B-E6BE-CD98-D4136B8B30F0}"/>
              </a:ext>
            </a:extLst>
          </p:cNvPr>
          <p:cNvGrpSpPr/>
          <p:nvPr/>
        </p:nvGrpSpPr>
        <p:grpSpPr>
          <a:xfrm>
            <a:off x="401896" y="910602"/>
            <a:ext cx="4741732" cy="1583636"/>
            <a:chOff x="1385446" y="553836"/>
            <a:chExt cx="13422837" cy="3520892"/>
          </a:xfrm>
          <a:solidFill>
            <a:schemeClr val="accent1">
              <a:lumMod val="20000"/>
              <a:lumOff val="80000"/>
            </a:schemeClr>
          </a:solidFill>
        </p:grpSpPr>
        <p:sp>
          <p:nvSpPr>
            <p:cNvPr id="37" name="Rounded Rectangle 9">
              <a:extLst>
                <a:ext uri="{FF2B5EF4-FFF2-40B4-BE49-F238E27FC236}">
                  <a16:creationId xmlns:a16="http://schemas.microsoft.com/office/drawing/2014/main" id="{A44C2F36-752D-3F56-B3F0-A940D5BDB8E7}"/>
                </a:ext>
              </a:extLst>
            </p:cNvPr>
            <p:cNvSpPr/>
            <p:nvPr/>
          </p:nvSpPr>
          <p:spPr>
            <a:xfrm>
              <a:off x="1385446" y="553836"/>
              <a:ext cx="13422837" cy="3520892"/>
            </a:xfrm>
            <a:prstGeom prst="roundRect">
              <a:avLst/>
            </a:prstGeom>
            <a:grp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iCiel Cadena" panose="02000503000000020004" pitchFamily="2" charset="0"/>
              </a:endParaRPr>
            </a:p>
          </p:txBody>
        </p:sp>
        <p:sp>
          <p:nvSpPr>
            <p:cNvPr id="38" name="Rounded Rectangle 10">
              <a:extLst>
                <a:ext uri="{FF2B5EF4-FFF2-40B4-BE49-F238E27FC236}">
                  <a16:creationId xmlns:a16="http://schemas.microsoft.com/office/drawing/2014/main" id="{ED8C0EE8-0AB8-A60D-7CC6-C23FD2E84798}"/>
                </a:ext>
              </a:extLst>
            </p:cNvPr>
            <p:cNvSpPr/>
            <p:nvPr/>
          </p:nvSpPr>
          <p:spPr>
            <a:xfrm>
              <a:off x="1596071" y="807436"/>
              <a:ext cx="12942875" cy="3056652"/>
            </a:xfrm>
            <a:prstGeom prst="roundRect">
              <a:avLst/>
            </a:prstGeom>
            <a:grpFill/>
            <a:ln>
              <a:solidFill>
                <a:srgbClr val="0070C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err="1">
                  <a:solidFill>
                    <a:schemeClr val="accent6">
                      <a:lumMod val="50000"/>
                    </a:schemeClr>
                  </a:solidFill>
                  <a:latin typeface="iCiel Cadena" panose="02000503000000020004" pitchFamily="2" charset="0"/>
                  <a:cs typeface="#9Slide03 Arima Madurai Medium" panose="00000600000000000000" pitchFamily="2" charset="0"/>
                </a:rPr>
                <a:t>Ngày</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 x</a:t>
              </a:r>
              <a:r>
                <a:rPr lang="vi-VN" sz="1600" dirty="0">
                  <a:solidFill>
                    <a:schemeClr val="accent6">
                      <a:lumMod val="50000"/>
                    </a:schemeClr>
                  </a:solidFill>
                  <a:latin typeface="iCiel Cadena" panose="02000503000000020004" pitchFamily="2" charset="0"/>
                  <a:cs typeface="#9Slide03 Arima Madurai Medium" panose="00000600000000000000" pitchFamily="2" charset="0"/>
                </a:rPr>
                <a:t>ư</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a, </a:t>
              </a:r>
              <a:r>
                <a:rPr lang="en-US" sz="1600" dirty="0" err="1">
                  <a:solidFill>
                    <a:schemeClr val="accent6">
                      <a:lumMod val="50000"/>
                    </a:schemeClr>
                  </a:solidFill>
                  <a:latin typeface="iCiel Cadena" panose="02000503000000020004" pitchFamily="2" charset="0"/>
                  <a:cs typeface="#9Slide03 Arima Madurai Medium" panose="00000600000000000000" pitchFamily="2" charset="0"/>
                </a:rPr>
                <a:t>muốn</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 đ</a:t>
              </a:r>
              <a:r>
                <a:rPr lang="vi-VN" sz="1600" dirty="0">
                  <a:solidFill>
                    <a:schemeClr val="accent6">
                      <a:lumMod val="50000"/>
                    </a:schemeClr>
                  </a:solidFill>
                  <a:latin typeface="iCiel Cadena" panose="02000503000000020004" pitchFamily="2" charset="0"/>
                  <a:cs typeface="#9Slide03 Arima Madurai Medium" panose="00000600000000000000" pitchFamily="2" charset="0"/>
                </a:rPr>
                <a:t>ượ</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c </a:t>
              </a:r>
              <a:r>
                <a:rPr lang="en-US" sz="1600" dirty="0" err="1">
                  <a:solidFill>
                    <a:schemeClr val="accent6">
                      <a:lumMod val="50000"/>
                    </a:schemeClr>
                  </a:solidFill>
                  <a:latin typeface="iCiel Cadena" panose="02000503000000020004" pitchFamily="2" charset="0"/>
                  <a:cs typeface="#9Slide03 Arima Madurai Medium" panose="00000600000000000000" pitchFamily="2" charset="0"/>
                </a:rPr>
                <a:t>đi</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 </a:t>
              </a:r>
              <a:r>
                <a:rPr lang="en-US" sz="1600" dirty="0" err="1">
                  <a:solidFill>
                    <a:schemeClr val="accent6">
                      <a:lumMod val="50000"/>
                    </a:schemeClr>
                  </a:solidFill>
                  <a:latin typeface="iCiel Cadena" panose="02000503000000020004" pitchFamily="2" charset="0"/>
                  <a:cs typeface="#9Slide03 Arima Madurai Medium" panose="00000600000000000000" pitchFamily="2" charset="0"/>
                </a:rPr>
                <a:t>trẩy</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 </a:t>
              </a:r>
              <a:r>
                <a:rPr lang="en-US" sz="1600" dirty="0" err="1">
                  <a:solidFill>
                    <a:schemeClr val="accent6">
                      <a:lumMod val="50000"/>
                    </a:schemeClr>
                  </a:solidFill>
                  <a:latin typeface="iCiel Cadena" panose="02000503000000020004" pitchFamily="2" charset="0"/>
                  <a:cs typeface="#9Slide03 Arima Madurai Medium" panose="00000600000000000000" pitchFamily="2" charset="0"/>
                </a:rPr>
                <a:t>hội</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 </a:t>
              </a:r>
              <a:r>
                <a:rPr lang="en-US" sz="1600" dirty="0" err="1">
                  <a:solidFill>
                    <a:schemeClr val="accent6">
                      <a:lumMod val="50000"/>
                    </a:schemeClr>
                  </a:solidFill>
                  <a:latin typeface="iCiel Cadena" panose="02000503000000020004" pitchFamily="2" charset="0"/>
                  <a:cs typeface="#9Slide03 Arima Madurai Medium" panose="00000600000000000000" pitchFamily="2" charset="0"/>
                </a:rPr>
                <a:t>cô</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 </a:t>
              </a:r>
              <a:r>
                <a:rPr lang="en-US" sz="1600" dirty="0" err="1">
                  <a:solidFill>
                    <a:schemeClr val="accent6">
                      <a:lumMod val="50000"/>
                    </a:schemeClr>
                  </a:solidFill>
                  <a:latin typeface="iCiel Cadena" panose="02000503000000020004" pitchFamily="2" charset="0"/>
                  <a:cs typeface="#9Slide03 Arima Madurai Medium" panose="00000600000000000000" pitchFamily="2" charset="0"/>
                </a:rPr>
                <a:t>Tấm</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 </a:t>
              </a:r>
              <a:r>
                <a:rPr lang="en-US" sz="1600" dirty="0" err="1">
                  <a:solidFill>
                    <a:schemeClr val="accent6">
                      <a:lumMod val="50000"/>
                    </a:schemeClr>
                  </a:solidFill>
                  <a:latin typeface="iCiel Cadena" panose="02000503000000020004" pitchFamily="2" charset="0"/>
                  <a:cs typeface="#9Slide03 Arima Madurai Medium" panose="00000600000000000000" pitchFamily="2" charset="0"/>
                </a:rPr>
                <a:t>phải</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 </a:t>
              </a:r>
              <a:r>
                <a:rPr lang="en-US" sz="1600" dirty="0" err="1">
                  <a:solidFill>
                    <a:schemeClr val="accent6">
                      <a:lumMod val="50000"/>
                    </a:schemeClr>
                  </a:solidFill>
                  <a:latin typeface="iCiel Cadena" panose="02000503000000020004" pitchFamily="2" charset="0"/>
                  <a:cs typeface="#9Slide03 Arima Madurai Medium" panose="00000600000000000000" pitchFamily="2" charset="0"/>
                </a:rPr>
                <a:t>tách</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 </a:t>
              </a:r>
              <a:r>
                <a:rPr lang="en-US" sz="1600" dirty="0" err="1">
                  <a:solidFill>
                    <a:schemeClr val="accent6">
                      <a:lumMod val="50000"/>
                    </a:schemeClr>
                  </a:solidFill>
                  <a:latin typeface="iCiel Cadena" panose="02000503000000020004" pitchFamily="2" charset="0"/>
                  <a:cs typeface="#9Slide03 Arima Madurai Medium" panose="00000600000000000000" pitchFamily="2" charset="0"/>
                </a:rPr>
                <a:t>từng</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 </a:t>
              </a:r>
              <a:r>
                <a:rPr lang="en-US" sz="1600" dirty="0" err="1">
                  <a:solidFill>
                    <a:schemeClr val="accent6">
                      <a:lumMod val="50000"/>
                    </a:schemeClr>
                  </a:solidFill>
                  <a:latin typeface="iCiel Cadena" panose="02000503000000020004" pitchFamily="2" charset="0"/>
                  <a:cs typeface="#9Slide03 Arima Madurai Medium" panose="00000600000000000000" pitchFamily="2" charset="0"/>
                </a:rPr>
                <a:t>loại</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 </a:t>
              </a:r>
              <a:r>
                <a:rPr lang="en-US" sz="1600" dirty="0" err="1">
                  <a:solidFill>
                    <a:schemeClr val="accent6">
                      <a:lumMod val="50000"/>
                    </a:schemeClr>
                  </a:solidFill>
                  <a:latin typeface="iCiel Cadena" panose="02000503000000020004" pitchFamily="2" charset="0"/>
                  <a:cs typeface="#9Slide03 Arima Madurai Medium" panose="00000600000000000000" pitchFamily="2" charset="0"/>
                </a:rPr>
                <a:t>đậu</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 </a:t>
              </a:r>
              <a:r>
                <a:rPr lang="en-US" sz="1600" dirty="0" err="1">
                  <a:solidFill>
                    <a:schemeClr val="accent6">
                      <a:lumMod val="50000"/>
                    </a:schemeClr>
                  </a:solidFill>
                  <a:latin typeface="iCiel Cadena" panose="02000503000000020004" pitchFamily="2" charset="0"/>
                  <a:cs typeface="#9Slide03 Arima Madurai Medium" panose="00000600000000000000" pitchFamily="2" charset="0"/>
                </a:rPr>
                <a:t>riêng</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 </a:t>
              </a:r>
              <a:r>
                <a:rPr lang="en-US" sz="1600" dirty="0" err="1">
                  <a:solidFill>
                    <a:schemeClr val="accent6">
                      <a:lumMod val="50000"/>
                    </a:schemeClr>
                  </a:solidFill>
                  <a:latin typeface="iCiel Cadena" panose="02000503000000020004" pitchFamily="2" charset="0"/>
                  <a:cs typeface="#9Slide03 Arima Madurai Medium" panose="00000600000000000000" pitchFamily="2" charset="0"/>
                </a:rPr>
                <a:t>lẻ</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 </a:t>
              </a:r>
              <a:r>
                <a:rPr lang="en-US" sz="1600" dirty="0" err="1">
                  <a:solidFill>
                    <a:schemeClr val="accent6">
                      <a:lumMod val="50000"/>
                    </a:schemeClr>
                  </a:solidFill>
                  <a:latin typeface="iCiel Cadena" panose="02000503000000020004" pitchFamily="2" charset="0"/>
                  <a:cs typeface="#9Slide03 Arima Madurai Medium" panose="00000600000000000000" pitchFamily="2" charset="0"/>
                </a:rPr>
                <a:t>trong</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 </a:t>
              </a:r>
              <a:r>
                <a:rPr lang="en-US" sz="1600" dirty="0" err="1">
                  <a:solidFill>
                    <a:schemeClr val="accent6">
                      <a:lumMod val="50000"/>
                    </a:schemeClr>
                  </a:solidFill>
                  <a:latin typeface="iCiel Cadena" panose="02000503000000020004" pitchFamily="2" charset="0"/>
                  <a:cs typeface="#9Slide03 Arima Madurai Medium" panose="00000600000000000000" pitchFamily="2" charset="0"/>
                </a:rPr>
                <a:t>hỗn</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 </a:t>
              </a:r>
              <a:r>
                <a:rPr lang="en-US" sz="1600" dirty="0" err="1">
                  <a:solidFill>
                    <a:schemeClr val="accent6">
                      <a:lumMod val="50000"/>
                    </a:schemeClr>
                  </a:solidFill>
                  <a:latin typeface="iCiel Cadena" panose="02000503000000020004" pitchFamily="2" charset="0"/>
                  <a:cs typeface="#9Slide03 Arima Madurai Medium" panose="00000600000000000000" pitchFamily="2" charset="0"/>
                </a:rPr>
                <a:t>hợp</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 </a:t>
              </a:r>
              <a:r>
                <a:rPr lang="en-US" sz="1600" dirty="0" err="1">
                  <a:solidFill>
                    <a:schemeClr val="accent6">
                      <a:lumMod val="50000"/>
                    </a:schemeClr>
                  </a:solidFill>
                  <a:latin typeface="iCiel Cadena" panose="02000503000000020004" pitchFamily="2" charset="0"/>
                  <a:cs typeface="#9Slide03 Arima Madurai Medium" panose="00000600000000000000" pitchFamily="2" charset="0"/>
                </a:rPr>
                <a:t>trộn</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 </a:t>
              </a:r>
              <a:r>
                <a:rPr lang="en-US" sz="1600" dirty="0" err="1">
                  <a:solidFill>
                    <a:schemeClr val="accent6">
                      <a:lumMod val="50000"/>
                    </a:schemeClr>
                  </a:solidFill>
                  <a:latin typeface="iCiel Cadena" panose="02000503000000020004" pitchFamily="2" charset="0"/>
                  <a:cs typeface="#9Slide03 Arima Madurai Medium" panose="00000600000000000000" pitchFamily="2" charset="0"/>
                </a:rPr>
                <a:t>lẫn</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 </a:t>
              </a:r>
              <a:r>
                <a:rPr lang="en-US" sz="1600" dirty="0" err="1">
                  <a:solidFill>
                    <a:schemeClr val="accent6">
                      <a:lumMod val="50000"/>
                    </a:schemeClr>
                  </a:solidFill>
                  <a:latin typeface="iCiel Cadena" panose="02000503000000020004" pitchFamily="2" charset="0"/>
                  <a:cs typeface="#9Slide03 Arima Madurai Medium" panose="00000600000000000000" pitchFamily="2" charset="0"/>
                </a:rPr>
                <a:t>nhiều</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 </a:t>
              </a:r>
              <a:r>
                <a:rPr lang="en-US" sz="1600" dirty="0" err="1">
                  <a:solidFill>
                    <a:schemeClr val="accent6">
                      <a:lumMod val="50000"/>
                    </a:schemeClr>
                  </a:solidFill>
                  <a:latin typeface="iCiel Cadena" panose="02000503000000020004" pitchFamily="2" charset="0"/>
                  <a:cs typeface="#9Slide03 Arima Madurai Medium" panose="00000600000000000000" pitchFamily="2" charset="0"/>
                </a:rPr>
                <a:t>loại</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 </a:t>
              </a:r>
              <a:r>
                <a:rPr lang="en-US" sz="1600" dirty="0" err="1">
                  <a:solidFill>
                    <a:schemeClr val="accent6">
                      <a:lumMod val="50000"/>
                    </a:schemeClr>
                  </a:solidFill>
                  <a:latin typeface="iCiel Cadena" panose="02000503000000020004" pitchFamily="2" charset="0"/>
                  <a:cs typeface="#9Slide03 Arima Madurai Medium" panose="00000600000000000000" pitchFamily="2" charset="0"/>
                </a:rPr>
                <a:t>đậu</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 </a:t>
              </a:r>
              <a:r>
                <a:rPr lang="en-US" sz="1600" dirty="0" err="1">
                  <a:solidFill>
                    <a:schemeClr val="accent6">
                      <a:lumMod val="50000"/>
                    </a:schemeClr>
                  </a:solidFill>
                  <a:latin typeface="iCiel Cadena" panose="02000503000000020004" pitchFamily="2" charset="0"/>
                  <a:cs typeface="#9Slide03 Arima Madurai Medium" panose="00000600000000000000" pitchFamily="2" charset="0"/>
                </a:rPr>
                <a:t>khác</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 </a:t>
              </a:r>
              <a:r>
                <a:rPr lang="en-US" sz="1600" dirty="0" err="1">
                  <a:solidFill>
                    <a:schemeClr val="accent6">
                      <a:lumMod val="50000"/>
                    </a:schemeClr>
                  </a:solidFill>
                  <a:latin typeface="iCiel Cadena" panose="02000503000000020004" pitchFamily="2" charset="0"/>
                  <a:cs typeface="#9Slide03 Arima Madurai Medium" panose="00000600000000000000" pitchFamily="2" charset="0"/>
                </a:rPr>
                <a:t>nhau</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 </a:t>
              </a:r>
              <a:r>
                <a:rPr lang="en-US" sz="1600" dirty="0" err="1">
                  <a:solidFill>
                    <a:schemeClr val="accent6">
                      <a:lumMod val="50000"/>
                    </a:schemeClr>
                  </a:solidFill>
                  <a:latin typeface="iCiel Cadena" panose="02000503000000020004" pitchFamily="2" charset="0"/>
                  <a:cs typeface="#9Slide03 Arima Madurai Medium" panose="00000600000000000000" pitchFamily="2" charset="0"/>
                </a:rPr>
                <a:t>Nhờ</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 </a:t>
              </a:r>
              <a:r>
                <a:rPr lang="en-US" sz="1600" dirty="0" err="1">
                  <a:solidFill>
                    <a:schemeClr val="accent6">
                      <a:lumMod val="50000"/>
                    </a:schemeClr>
                  </a:solidFill>
                  <a:latin typeface="iCiel Cadena" panose="02000503000000020004" pitchFamily="2" charset="0"/>
                  <a:cs typeface="#9Slide03 Arima Madurai Medium" panose="00000600000000000000" pitchFamily="2" charset="0"/>
                </a:rPr>
                <a:t>có</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 </a:t>
              </a:r>
              <a:r>
                <a:rPr lang="en-US" sz="1600" dirty="0" err="1">
                  <a:solidFill>
                    <a:schemeClr val="accent6">
                      <a:lumMod val="50000"/>
                    </a:schemeClr>
                  </a:solidFill>
                  <a:latin typeface="iCiel Cadena" panose="02000503000000020004" pitchFamily="2" charset="0"/>
                  <a:cs typeface="#9Slide03 Arima Madurai Medium" panose="00000600000000000000" pitchFamily="2" charset="0"/>
                </a:rPr>
                <a:t>sự</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 </a:t>
              </a:r>
              <a:r>
                <a:rPr lang="en-US" sz="1600" dirty="0" err="1">
                  <a:solidFill>
                    <a:schemeClr val="accent6">
                      <a:lumMod val="50000"/>
                    </a:schemeClr>
                  </a:solidFill>
                  <a:latin typeface="iCiel Cadena" panose="02000503000000020004" pitchFamily="2" charset="0"/>
                  <a:cs typeface="#9Slide03 Arima Madurai Medium" panose="00000600000000000000" pitchFamily="2" charset="0"/>
                </a:rPr>
                <a:t>trợ</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 </a:t>
              </a:r>
              <a:r>
                <a:rPr lang="en-US" sz="1600" dirty="0" err="1">
                  <a:solidFill>
                    <a:schemeClr val="accent6">
                      <a:lumMod val="50000"/>
                    </a:schemeClr>
                  </a:solidFill>
                  <a:latin typeface="iCiel Cadena" panose="02000503000000020004" pitchFamily="2" charset="0"/>
                  <a:cs typeface="#9Slide03 Arima Madurai Medium" panose="00000600000000000000" pitchFamily="2" charset="0"/>
                </a:rPr>
                <a:t>giúp</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 </a:t>
              </a:r>
              <a:r>
                <a:rPr lang="en-US" sz="1600" dirty="0" err="1">
                  <a:solidFill>
                    <a:schemeClr val="accent6">
                      <a:lumMod val="50000"/>
                    </a:schemeClr>
                  </a:solidFill>
                  <a:latin typeface="iCiel Cadena" panose="02000503000000020004" pitchFamily="2" charset="0"/>
                  <a:cs typeface="#9Slide03 Arima Madurai Medium" panose="00000600000000000000" pitchFamily="2" charset="0"/>
                </a:rPr>
                <a:t>của</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 </a:t>
              </a:r>
              <a:r>
                <a:rPr lang="en-US" sz="1600" dirty="0" err="1">
                  <a:solidFill>
                    <a:schemeClr val="accent6">
                      <a:lumMod val="50000"/>
                    </a:schemeClr>
                  </a:solidFill>
                  <a:latin typeface="iCiel Cadena" panose="02000503000000020004" pitchFamily="2" charset="0"/>
                  <a:cs typeface="#9Slide03 Arima Madurai Medium" panose="00000600000000000000" pitchFamily="2" charset="0"/>
                </a:rPr>
                <a:t>đàn</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 </a:t>
              </a:r>
              <a:r>
                <a:rPr lang="en-US" sz="1600" dirty="0" err="1">
                  <a:solidFill>
                    <a:schemeClr val="accent6">
                      <a:lumMod val="50000"/>
                    </a:schemeClr>
                  </a:solidFill>
                  <a:latin typeface="iCiel Cadena" panose="02000503000000020004" pitchFamily="2" charset="0"/>
                  <a:cs typeface="#9Slide03 Arima Madurai Medium" panose="00000600000000000000" pitchFamily="2" charset="0"/>
                </a:rPr>
                <a:t>chim</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 </a:t>
              </a:r>
              <a:r>
                <a:rPr lang="en-US" sz="1600" dirty="0" err="1">
                  <a:solidFill>
                    <a:schemeClr val="accent6">
                      <a:lumMod val="50000"/>
                    </a:schemeClr>
                  </a:solidFill>
                  <a:latin typeface="iCiel Cadena" panose="02000503000000020004" pitchFamily="2" charset="0"/>
                  <a:cs typeface="#9Slide03 Arima Madurai Medium" panose="00000600000000000000" pitchFamily="2" charset="0"/>
                </a:rPr>
                <a:t>sẻ</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 </a:t>
              </a:r>
              <a:r>
                <a:rPr lang="en-US" sz="1600" dirty="0" err="1">
                  <a:solidFill>
                    <a:schemeClr val="accent6">
                      <a:lumMod val="50000"/>
                    </a:schemeClr>
                  </a:solidFill>
                  <a:latin typeface="iCiel Cadena" panose="02000503000000020004" pitchFamily="2" charset="0"/>
                  <a:cs typeface="#9Slide03 Arima Madurai Medium" panose="00000600000000000000" pitchFamily="2" charset="0"/>
                </a:rPr>
                <a:t>cô</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 </a:t>
              </a:r>
              <a:r>
                <a:rPr lang="en-US" sz="1600" dirty="0" err="1">
                  <a:solidFill>
                    <a:schemeClr val="accent6">
                      <a:lumMod val="50000"/>
                    </a:schemeClr>
                  </a:solidFill>
                  <a:latin typeface="iCiel Cadena" panose="02000503000000020004" pitchFamily="2" charset="0"/>
                  <a:cs typeface="#9Slide03 Arima Madurai Medium" panose="00000600000000000000" pitchFamily="2" charset="0"/>
                </a:rPr>
                <a:t>Tấm</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 </a:t>
              </a:r>
              <a:r>
                <a:rPr lang="en-US" sz="1600" dirty="0" err="1">
                  <a:solidFill>
                    <a:schemeClr val="accent6">
                      <a:lumMod val="50000"/>
                    </a:schemeClr>
                  </a:solidFill>
                  <a:latin typeface="iCiel Cadena" panose="02000503000000020004" pitchFamily="2" charset="0"/>
                  <a:cs typeface="#9Slide03 Arima Madurai Medium" panose="00000600000000000000" pitchFamily="2" charset="0"/>
                </a:rPr>
                <a:t>mới</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 </a:t>
              </a:r>
              <a:r>
                <a:rPr lang="en-US" sz="1600" dirty="0" err="1">
                  <a:solidFill>
                    <a:schemeClr val="accent6">
                      <a:lumMod val="50000"/>
                    </a:schemeClr>
                  </a:solidFill>
                  <a:latin typeface="iCiel Cadena" panose="02000503000000020004" pitchFamily="2" charset="0"/>
                  <a:cs typeface="#9Slide03 Arima Madurai Medium" panose="00000600000000000000" pitchFamily="2" charset="0"/>
                </a:rPr>
                <a:t>có</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 </a:t>
              </a:r>
              <a:r>
                <a:rPr lang="en-US" sz="1600" dirty="0" err="1">
                  <a:solidFill>
                    <a:schemeClr val="accent6">
                      <a:lumMod val="50000"/>
                    </a:schemeClr>
                  </a:solidFill>
                  <a:latin typeface="iCiel Cadena" panose="02000503000000020004" pitchFamily="2" charset="0"/>
                  <a:cs typeface="#9Slide03 Arima Madurai Medium" panose="00000600000000000000" pitchFamily="2" charset="0"/>
                </a:rPr>
                <a:t>thể</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 </a:t>
              </a:r>
              <a:r>
                <a:rPr lang="en-US" sz="1600" dirty="0" err="1">
                  <a:solidFill>
                    <a:schemeClr val="accent6">
                      <a:lumMod val="50000"/>
                    </a:schemeClr>
                  </a:solidFill>
                  <a:latin typeface="iCiel Cadena" panose="02000503000000020004" pitchFamily="2" charset="0"/>
                  <a:cs typeface="#9Slide03 Arima Madurai Medium" panose="00000600000000000000" pitchFamily="2" charset="0"/>
                </a:rPr>
                <a:t>đến</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 </a:t>
              </a:r>
              <a:r>
                <a:rPr lang="en-US" sz="1600" dirty="0" err="1">
                  <a:solidFill>
                    <a:schemeClr val="accent6">
                      <a:lumMod val="50000"/>
                    </a:schemeClr>
                  </a:solidFill>
                  <a:latin typeface="iCiel Cadena" panose="02000503000000020004" pitchFamily="2" charset="0"/>
                  <a:cs typeface="#9Slide03 Arima Madurai Medium" panose="00000600000000000000" pitchFamily="2" charset="0"/>
                </a:rPr>
                <a:t>tham</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 </a:t>
              </a:r>
              <a:r>
                <a:rPr lang="en-US" sz="1600" dirty="0" err="1">
                  <a:solidFill>
                    <a:schemeClr val="accent6">
                      <a:lumMod val="50000"/>
                    </a:schemeClr>
                  </a:solidFill>
                  <a:latin typeface="iCiel Cadena" panose="02000503000000020004" pitchFamily="2" charset="0"/>
                  <a:cs typeface="#9Slide03 Arima Madurai Medium" panose="00000600000000000000" pitchFamily="2" charset="0"/>
                </a:rPr>
                <a:t>dự</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 </a:t>
              </a:r>
              <a:r>
                <a:rPr lang="en-US" sz="1600" dirty="0" err="1">
                  <a:solidFill>
                    <a:schemeClr val="accent6">
                      <a:lumMod val="50000"/>
                    </a:schemeClr>
                  </a:solidFill>
                  <a:latin typeface="iCiel Cadena" panose="02000503000000020004" pitchFamily="2" charset="0"/>
                  <a:cs typeface="#9Slide03 Arima Madurai Medium" panose="00000600000000000000" pitchFamily="2" charset="0"/>
                </a:rPr>
                <a:t>Hội</a:t>
              </a:r>
              <a:r>
                <a:rPr lang="en-US" sz="1600" dirty="0">
                  <a:solidFill>
                    <a:schemeClr val="accent6">
                      <a:lumMod val="50000"/>
                    </a:schemeClr>
                  </a:solidFill>
                  <a:latin typeface="iCiel Cadena" panose="02000503000000020004" pitchFamily="2" charset="0"/>
                  <a:cs typeface="#9Slide03 Arima Madurai Medium" panose="00000600000000000000" pitchFamily="2" charset="0"/>
                </a:rPr>
                <a:t>.</a:t>
              </a:r>
            </a:p>
          </p:txBody>
        </p:sp>
      </p:grpSp>
      <p:grpSp>
        <p:nvGrpSpPr>
          <p:cNvPr id="39" name="Group 38">
            <a:extLst>
              <a:ext uri="{FF2B5EF4-FFF2-40B4-BE49-F238E27FC236}">
                <a16:creationId xmlns:a16="http://schemas.microsoft.com/office/drawing/2014/main" id="{4B51CB51-5580-B026-2DFF-D1F487C733B8}"/>
              </a:ext>
            </a:extLst>
          </p:cNvPr>
          <p:cNvGrpSpPr/>
          <p:nvPr/>
        </p:nvGrpSpPr>
        <p:grpSpPr>
          <a:xfrm>
            <a:off x="353745" y="2763846"/>
            <a:ext cx="4796635" cy="1722663"/>
            <a:chOff x="1385446" y="553836"/>
            <a:chExt cx="13422837" cy="3520892"/>
          </a:xfrm>
          <a:solidFill>
            <a:schemeClr val="accent6">
              <a:lumMod val="20000"/>
              <a:lumOff val="80000"/>
            </a:schemeClr>
          </a:solidFill>
        </p:grpSpPr>
        <p:sp>
          <p:nvSpPr>
            <p:cNvPr id="40" name="Rounded Rectangle 12">
              <a:extLst>
                <a:ext uri="{FF2B5EF4-FFF2-40B4-BE49-F238E27FC236}">
                  <a16:creationId xmlns:a16="http://schemas.microsoft.com/office/drawing/2014/main" id="{1AB03F73-B9E1-C507-E161-8AE56C6AAB3E}"/>
                </a:ext>
              </a:extLst>
            </p:cNvPr>
            <p:cNvSpPr/>
            <p:nvPr/>
          </p:nvSpPr>
          <p:spPr>
            <a:xfrm>
              <a:off x="1385446" y="553836"/>
              <a:ext cx="13422837" cy="3520892"/>
            </a:xfrm>
            <a:prstGeom prst="roundRect">
              <a:avLst/>
            </a:prstGeom>
            <a:grp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iCiel Cadena" panose="02000503000000020004" pitchFamily="2" charset="0"/>
              </a:endParaRPr>
            </a:p>
          </p:txBody>
        </p:sp>
        <p:sp>
          <p:nvSpPr>
            <p:cNvPr id="41" name="Rounded Rectangle 13">
              <a:extLst>
                <a:ext uri="{FF2B5EF4-FFF2-40B4-BE49-F238E27FC236}">
                  <a16:creationId xmlns:a16="http://schemas.microsoft.com/office/drawing/2014/main" id="{1AFB08D6-601C-35D6-8BEA-AB9A88D9870C}"/>
                </a:ext>
              </a:extLst>
            </p:cNvPr>
            <p:cNvSpPr/>
            <p:nvPr/>
          </p:nvSpPr>
          <p:spPr>
            <a:xfrm>
              <a:off x="1670416" y="807437"/>
              <a:ext cx="12732850" cy="3056652"/>
            </a:xfrm>
            <a:prstGeom prst="roundRect">
              <a:avLst/>
            </a:prstGeom>
            <a:grpFill/>
            <a:ln>
              <a:solidFill>
                <a:srgbClr val="C00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err="1">
                  <a:solidFill>
                    <a:srgbClr val="002060"/>
                  </a:solidFill>
                  <a:latin typeface="iCiel Cadena" panose="02000503000000020004" pitchFamily="2" charset="0"/>
                  <a:cs typeface="#9Slide03 Arima Madurai Medium" panose="00000600000000000000" pitchFamily="2" charset="0"/>
                </a:rPr>
                <a:t>Có</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thể</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nói</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vui</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sử</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dụng</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chim</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sẻ</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là</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một</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ph</a:t>
              </a:r>
              <a:r>
                <a:rPr lang="vi-VN" sz="1600" dirty="0">
                  <a:solidFill>
                    <a:srgbClr val="002060"/>
                  </a:solidFill>
                  <a:latin typeface="iCiel Cadena" panose="02000503000000020004" pitchFamily="2" charset="0"/>
                  <a:cs typeface="#9Slide03 Arima Madurai Medium" panose="00000600000000000000" pitchFamily="2" charset="0"/>
                </a:rPr>
                <a:t>ươ</a:t>
              </a:r>
              <a:r>
                <a:rPr lang="en-US" sz="1600" dirty="0">
                  <a:solidFill>
                    <a:srgbClr val="002060"/>
                  </a:solidFill>
                  <a:latin typeface="iCiel Cadena" panose="02000503000000020004" pitchFamily="2" charset="0"/>
                  <a:cs typeface="#9Slide03 Arima Madurai Medium" panose="00000600000000000000" pitchFamily="2" charset="0"/>
                </a:rPr>
                <a:t>ng </a:t>
              </a:r>
              <a:r>
                <a:rPr lang="en-US" sz="1600" dirty="0" err="1">
                  <a:solidFill>
                    <a:srgbClr val="002060"/>
                  </a:solidFill>
                  <a:latin typeface="iCiel Cadena" panose="02000503000000020004" pitchFamily="2" charset="0"/>
                  <a:cs typeface="#9Slide03 Arima Madurai Medium" panose="00000600000000000000" pitchFamily="2" charset="0"/>
                </a:rPr>
                <a:t>pháp</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tách</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đậu</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ra</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khỏi</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hỗn</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hợp</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đậu</a:t>
              </a:r>
              <a:r>
                <a:rPr lang="en-US" sz="1600" dirty="0">
                  <a:solidFill>
                    <a:srgbClr val="002060"/>
                  </a:solidFill>
                  <a:latin typeface="iCiel Cadena" panose="02000503000000020004" pitchFamily="2" charset="0"/>
                  <a:cs typeface="#9Slide03 Arima Madurai Medium" panose="00000600000000000000" pitchFamily="2" charset="0"/>
                </a:rPr>
                <a:t>. Ở </a:t>
              </a:r>
              <a:r>
                <a:rPr lang="en-US" sz="1600" dirty="0" err="1">
                  <a:solidFill>
                    <a:srgbClr val="002060"/>
                  </a:solidFill>
                  <a:latin typeface="iCiel Cadena" panose="02000503000000020004" pitchFamily="2" charset="0"/>
                  <a:cs typeface="#9Slide03 Arima Madurai Medium" panose="00000600000000000000" pitchFamily="2" charset="0"/>
                </a:rPr>
                <a:t>tiết</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học</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hôm</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trước</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chúng</a:t>
              </a:r>
              <a:r>
                <a:rPr lang="en-US" sz="1600" dirty="0">
                  <a:solidFill>
                    <a:srgbClr val="002060"/>
                  </a:solidFill>
                  <a:latin typeface="iCiel Cadena" panose="02000503000000020004" pitchFamily="2" charset="0"/>
                  <a:cs typeface="#9Slide03 Arima Madurai Medium" panose="00000600000000000000" pitchFamily="2" charset="0"/>
                </a:rPr>
                <a:t> ta </a:t>
              </a:r>
              <a:r>
                <a:rPr lang="en-US" sz="1600" dirty="0" err="1">
                  <a:solidFill>
                    <a:srgbClr val="002060"/>
                  </a:solidFill>
                  <a:latin typeface="iCiel Cadena" panose="02000503000000020004" pitchFamily="2" charset="0"/>
                  <a:cs typeface="#9Slide03 Arima Madurai Medium" panose="00000600000000000000" pitchFamily="2" charset="0"/>
                </a:rPr>
                <a:t>biết</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có</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nhiều</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ph</a:t>
              </a:r>
              <a:r>
                <a:rPr lang="vi-VN" sz="1600" dirty="0">
                  <a:solidFill>
                    <a:srgbClr val="002060"/>
                  </a:solidFill>
                  <a:latin typeface="iCiel Cadena" panose="02000503000000020004" pitchFamily="2" charset="0"/>
                  <a:cs typeface="#9Slide03 Arima Madurai Medium" panose="00000600000000000000" pitchFamily="2" charset="0"/>
                </a:rPr>
                <a:t>ươ</a:t>
              </a:r>
              <a:r>
                <a:rPr lang="en-US" sz="1600" dirty="0">
                  <a:solidFill>
                    <a:srgbClr val="002060"/>
                  </a:solidFill>
                  <a:latin typeface="iCiel Cadena" panose="02000503000000020004" pitchFamily="2" charset="0"/>
                  <a:cs typeface="#9Slide03 Arima Madurai Medium" panose="00000600000000000000" pitchFamily="2" charset="0"/>
                </a:rPr>
                <a:t>ng </a:t>
              </a:r>
              <a:r>
                <a:rPr lang="en-US" sz="1600" dirty="0" err="1">
                  <a:solidFill>
                    <a:srgbClr val="002060"/>
                  </a:solidFill>
                  <a:latin typeface="iCiel Cadena" panose="02000503000000020004" pitchFamily="2" charset="0"/>
                  <a:cs typeface="#9Slide03 Arima Madurai Medium" panose="00000600000000000000" pitchFamily="2" charset="0"/>
                </a:rPr>
                <a:t>pháp</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tách</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chất</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ra</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khỏi</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hỗn</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hợp</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khác</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nhau</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và</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hôm</a:t>
              </a:r>
              <a:r>
                <a:rPr lang="en-US" sz="1600" dirty="0">
                  <a:solidFill>
                    <a:srgbClr val="002060"/>
                  </a:solidFill>
                  <a:latin typeface="iCiel Cadena" panose="02000503000000020004" pitchFamily="2" charset="0"/>
                  <a:cs typeface="#9Slide03 Arima Madurai Medium" panose="00000600000000000000" pitchFamily="2" charset="0"/>
                </a:rPr>
                <a:t> nay ta </a:t>
              </a:r>
              <a:r>
                <a:rPr lang="en-US" sz="1600" dirty="0" err="1">
                  <a:solidFill>
                    <a:srgbClr val="002060"/>
                  </a:solidFill>
                  <a:latin typeface="iCiel Cadena" panose="02000503000000020004" pitchFamily="2" charset="0"/>
                  <a:cs typeface="#9Slide03 Arima Madurai Medium" panose="00000600000000000000" pitchFamily="2" charset="0"/>
                </a:rPr>
                <a:t>cùng</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tìm</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hiểu</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cách</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tách</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chất</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ra</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khỏi</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hỗn</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hợp</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như</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thế</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nào</a:t>
              </a:r>
              <a:r>
                <a:rPr lang="en-US" sz="1600" dirty="0">
                  <a:solidFill>
                    <a:srgbClr val="002060"/>
                  </a:solidFill>
                  <a:latin typeface="iCiel Cadena" panose="02000503000000020004" pitchFamily="2" charset="0"/>
                  <a:cs typeface="#9Slide03 Arima Madurai Medium" panose="00000600000000000000" pitchFamily="2" charset="0"/>
                </a:rPr>
                <a:t> </a:t>
              </a:r>
              <a:r>
                <a:rPr lang="en-US" sz="1600" dirty="0" err="1">
                  <a:solidFill>
                    <a:srgbClr val="002060"/>
                  </a:solidFill>
                  <a:latin typeface="iCiel Cadena" panose="02000503000000020004" pitchFamily="2" charset="0"/>
                  <a:cs typeface="#9Slide03 Arima Madurai Medium" panose="00000600000000000000" pitchFamily="2" charset="0"/>
                </a:rPr>
                <a:t>nhé</a:t>
              </a:r>
              <a:r>
                <a:rPr lang="en-US" sz="1600" dirty="0">
                  <a:solidFill>
                    <a:srgbClr val="002060"/>
                  </a:solidFill>
                  <a:latin typeface="iCiel Cadena" panose="02000503000000020004" pitchFamily="2" charset="0"/>
                  <a:cs typeface="#9Slide03 Arima Madurai Medium" panose="00000600000000000000" pitchFamily="2" charset="0"/>
                </a:rPr>
                <a:t>!</a:t>
              </a:r>
            </a:p>
          </p:txBody>
        </p:sp>
      </p:grpSp>
    </p:spTree>
    <p:extLst>
      <p:ext uri="{BB962C8B-B14F-4D97-AF65-F5344CB8AC3E}">
        <p14:creationId xmlns:p14="http://schemas.microsoft.com/office/powerpoint/2010/main" val="224982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3"/>
          <p:cNvGrpSpPr/>
          <p:nvPr/>
        </p:nvGrpSpPr>
        <p:grpSpPr>
          <a:xfrm>
            <a:off x="223850" y="1817805"/>
            <a:ext cx="8655747" cy="530400"/>
            <a:chOff x="1401272" y="1702501"/>
            <a:chExt cx="4013566" cy="440616"/>
          </a:xfrm>
          <a:solidFill>
            <a:srgbClr val="FFC000"/>
          </a:solidFill>
        </p:grpSpPr>
        <p:sp>
          <p:nvSpPr>
            <p:cNvPr id="14356" name="AutoShape 62"/>
            <p:cNvSpPr/>
            <p:nvPr/>
          </p:nvSpPr>
          <p:spPr>
            <a:xfrm>
              <a:off x="1717042" y="1702501"/>
              <a:ext cx="3506636" cy="440616"/>
            </a:xfrm>
            <a:prstGeom prst="roundRect">
              <a:avLst>
                <a:gd name="adj" fmla="val 16667"/>
              </a:avLst>
            </a:prstGeom>
            <a:grpFill/>
            <a:ln w="12700" cap="flat" cmpd="sng">
              <a:solidFill>
                <a:schemeClr val="bg1"/>
              </a:solidFill>
              <a:prstDash val="solid"/>
              <a:headEnd type="none" w="med" len="med"/>
              <a:tailEnd type="none" w="med" len="med"/>
            </a:ln>
            <a:effectLst>
              <a:outerShdw dist="99190" dir="2388334" algn="ctr" rotWithShape="0">
                <a:srgbClr val="333333">
                  <a:alpha val="50000"/>
                </a:srgbClr>
              </a:outerShdw>
            </a:effectLst>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eaLnBrk="1" hangingPunct="1">
                <a:spcBef>
                  <a:spcPct val="0"/>
                </a:spcBef>
                <a:buNone/>
              </a:pPr>
              <a:endParaRPr sz="2400" b="1" dirty="0">
                <a:solidFill>
                  <a:srgbClr val="000066"/>
                </a:solidFill>
                <a:latin typeface="Times New Roman" panose="02020603050405020304" pitchFamily="18" charset="0"/>
                <a:ea typeface="Times New Roman" panose="02020603050405020304" pitchFamily="18" charset="0"/>
              </a:endParaRPr>
            </a:p>
          </p:txBody>
        </p:sp>
        <p:sp>
          <p:nvSpPr>
            <p:cNvPr id="14359" name="Text Box 65"/>
            <p:cNvSpPr txBox="1"/>
            <p:nvPr/>
          </p:nvSpPr>
          <p:spPr>
            <a:xfrm>
              <a:off x="1401272" y="1794303"/>
              <a:ext cx="4013566" cy="311503"/>
            </a:xfrm>
            <a:prstGeom prst="rect">
              <a:avLst/>
            </a:prstGeom>
            <a:noFill/>
            <a:ln w="9525">
              <a:noFill/>
            </a:ln>
            <a:extLst>
              <a:ext uri="{909E8E84-426E-40DD-AFC4-6F175D3DCCD1}">
                <a14:hiddenFill xmlns:a14="http://schemas.microsoft.com/office/drawing/2010/main">
                  <a:grpFill/>
                </a14:hiddenFill>
              </a:ext>
            </a:extLst>
          </p:spPr>
          <p:txBody>
            <a:bodyPr wrap="square" lIns="51311" tIns="25656" rIns="51311" bIns="25656">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513398">
                <a:spcBef>
                  <a:spcPct val="0"/>
                </a:spcBef>
                <a:buNone/>
              </a:pPr>
              <a:r>
                <a:rPr lang="en-US" sz="2100"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1</a:t>
              </a:r>
              <a:r>
                <a:rPr lang="vi-VN" sz="2100"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SỰ CẦN THIẾT TÁCH CÁC CHẤT RA KHỎI HỖN HỢP</a:t>
              </a:r>
              <a:endParaRPr lang="en-US" sz="2100"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4" name="Group 24"/>
          <p:cNvGrpSpPr/>
          <p:nvPr/>
        </p:nvGrpSpPr>
        <p:grpSpPr>
          <a:xfrm>
            <a:off x="633889" y="2631579"/>
            <a:ext cx="8089950" cy="745574"/>
            <a:chOff x="1633577" y="2657258"/>
            <a:chExt cx="7233934" cy="503917"/>
          </a:xfrm>
          <a:solidFill>
            <a:srgbClr val="08D438"/>
          </a:solidFill>
        </p:grpSpPr>
        <p:sp>
          <p:nvSpPr>
            <p:cNvPr id="14352" name="AutoShape 67"/>
            <p:cNvSpPr/>
            <p:nvPr/>
          </p:nvSpPr>
          <p:spPr>
            <a:xfrm>
              <a:off x="1633577" y="2657258"/>
              <a:ext cx="7233934" cy="494524"/>
            </a:xfrm>
            <a:prstGeom prst="roundRect">
              <a:avLst>
                <a:gd name="adj" fmla="val 16667"/>
              </a:avLst>
            </a:prstGeom>
            <a:grpFill/>
            <a:ln w="12700" cap="flat" cmpd="sng">
              <a:solidFill>
                <a:schemeClr val="bg1"/>
              </a:solidFill>
              <a:prstDash val="solid"/>
              <a:headEnd type="none" w="med" len="med"/>
              <a:tailEnd type="none" w="med" len="med"/>
            </a:ln>
            <a:effectLst>
              <a:outerShdw dist="99190" dir="2388334" algn="ctr" rotWithShape="0">
                <a:srgbClr val="333333">
                  <a:alpha val="50000"/>
                </a:srgbClr>
              </a:outerShdw>
            </a:effectLst>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eaLnBrk="1" hangingPunct="1">
                <a:spcBef>
                  <a:spcPct val="0"/>
                </a:spcBef>
                <a:buNone/>
              </a:pPr>
              <a:endParaRPr sz="2400" b="1" dirty="0">
                <a:solidFill>
                  <a:schemeClr val="bg1"/>
                </a:solidFill>
                <a:latin typeface="Times New Roman" panose="02020603050405020304" pitchFamily="18" charset="0"/>
                <a:ea typeface="Times New Roman" panose="02020603050405020304" pitchFamily="18" charset="0"/>
              </a:endParaRPr>
            </a:p>
          </p:txBody>
        </p:sp>
        <p:sp>
          <p:nvSpPr>
            <p:cNvPr id="14353" name="Text Box 69"/>
            <p:cNvSpPr txBox="1"/>
            <p:nvPr/>
          </p:nvSpPr>
          <p:spPr>
            <a:xfrm>
              <a:off x="1870864" y="2666651"/>
              <a:ext cx="6522296" cy="494524"/>
            </a:xfrm>
            <a:prstGeom prst="rect">
              <a:avLst/>
            </a:prstGeom>
            <a:grpFill/>
            <a:ln w="9525">
              <a:noFill/>
            </a:ln>
          </p:spPr>
          <p:txBody>
            <a:bodyPr wrap="square" lIns="51311" tIns="25656" rIns="51311" bIns="25656">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513398">
                <a:spcBef>
                  <a:spcPct val="0"/>
                </a:spcBef>
                <a:buNone/>
              </a:pPr>
              <a:r>
                <a:rPr lang="en-US" sz="2100" b="1" dirty="0">
                  <a:solidFill>
                    <a:schemeClr val="bg1"/>
                  </a:solidFill>
                  <a:latin typeface="Times New Roman" panose="02020603050405020304" pitchFamily="18" charset="0"/>
                  <a:cs typeface="Times New Roman" panose="02020603050405020304" pitchFamily="18" charset="0"/>
                </a:rPr>
                <a:t> 2</a:t>
              </a:r>
              <a:r>
                <a:rPr lang="vi-VN" sz="2100" b="1" dirty="0">
                  <a:solidFill>
                    <a:schemeClr val="bg1"/>
                  </a:solidFill>
                  <a:latin typeface="Times New Roman" panose="02020603050405020304" pitchFamily="18" charset="0"/>
                  <a:cs typeface="Times New Roman" panose="02020603050405020304" pitchFamily="18" charset="0"/>
                </a:rPr>
                <a:t>.</a:t>
              </a:r>
              <a:r>
                <a:rPr lang="en-US" sz="2100" b="1" dirty="0">
                  <a:solidFill>
                    <a:schemeClr val="bg1"/>
                  </a:solidFill>
                  <a:latin typeface="Times New Roman" panose="02020603050405020304" pitchFamily="18" charset="0"/>
                  <a:cs typeface="Times New Roman" panose="02020603050405020304" pitchFamily="18" charset="0"/>
                </a:rPr>
                <a:t> </a:t>
              </a:r>
              <a:r>
                <a:rPr lang="vi-VN" sz="2100" b="1" dirty="0">
                  <a:solidFill>
                    <a:schemeClr val="bg1"/>
                  </a:solidFill>
                  <a:latin typeface="Times New Roman" panose="02020603050405020304" pitchFamily="18" charset="0"/>
                  <a:cs typeface="Times New Roman" panose="02020603050405020304" pitchFamily="18" charset="0"/>
                </a:rPr>
                <a:t>MỘT SỐ PHƯƠNG PHÁP ĐƠN GIẢN TÁCH CÁC CHẤT RA KHỎI HỖN HỢP</a:t>
              </a:r>
              <a:endParaRPr lang="en-US" sz="21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5" name="Group 25"/>
          <p:cNvGrpSpPr/>
          <p:nvPr/>
        </p:nvGrpSpPr>
        <p:grpSpPr>
          <a:xfrm>
            <a:off x="1370607" y="3613267"/>
            <a:ext cx="6053611" cy="511535"/>
            <a:chOff x="1688290" y="3846662"/>
            <a:chExt cx="5485698" cy="754983"/>
          </a:xfrm>
        </p:grpSpPr>
        <p:sp>
          <p:nvSpPr>
            <p:cNvPr id="14348" name="AutoShape 72"/>
            <p:cNvSpPr/>
            <p:nvPr/>
          </p:nvSpPr>
          <p:spPr>
            <a:xfrm>
              <a:off x="2096492" y="3846662"/>
              <a:ext cx="4858095" cy="754983"/>
            </a:xfrm>
            <a:prstGeom prst="roundRect">
              <a:avLst>
                <a:gd name="adj" fmla="val 16667"/>
              </a:avLst>
            </a:prstGeom>
            <a:solidFill>
              <a:schemeClr val="hlink"/>
            </a:solidFill>
            <a:ln w="12700" cap="flat" cmpd="sng">
              <a:solidFill>
                <a:schemeClr val="bg1"/>
              </a:solidFill>
              <a:prstDash val="solid"/>
              <a:headEnd type="none" w="med" len="med"/>
              <a:tailEnd type="none" w="med" len="med"/>
            </a:ln>
            <a:effectLst>
              <a:outerShdw dist="99190" dir="2388334" algn="ctr" rotWithShape="0">
                <a:srgbClr val="333333">
                  <a:alpha val="50000"/>
                </a:srgbClr>
              </a:outerShdw>
            </a:effectLst>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eaLnBrk="1" hangingPunct="1">
                <a:spcBef>
                  <a:spcPct val="0"/>
                </a:spcBef>
                <a:buNone/>
              </a:pPr>
              <a:endParaRPr sz="2400" b="1" dirty="0">
                <a:solidFill>
                  <a:srgbClr val="000066"/>
                </a:solidFill>
                <a:latin typeface="Times New Roman" panose="02020603050405020304" pitchFamily="18" charset="0"/>
                <a:ea typeface="Times New Roman" panose="02020603050405020304" pitchFamily="18" charset="0"/>
              </a:endParaRPr>
            </a:p>
          </p:txBody>
        </p:sp>
        <p:sp>
          <p:nvSpPr>
            <p:cNvPr id="14349" name="Text Box 74"/>
            <p:cNvSpPr txBox="1"/>
            <p:nvPr/>
          </p:nvSpPr>
          <p:spPr>
            <a:xfrm>
              <a:off x="1688290" y="3895523"/>
              <a:ext cx="5485698" cy="553436"/>
            </a:xfrm>
            <a:prstGeom prst="rect">
              <a:avLst/>
            </a:prstGeom>
            <a:noFill/>
            <a:ln w="9525">
              <a:noFill/>
            </a:ln>
          </p:spPr>
          <p:txBody>
            <a:bodyPr wrap="square" lIns="51311" tIns="25656" rIns="51311" bIns="25656">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513398">
                <a:spcBef>
                  <a:spcPct val="0"/>
                </a:spcBef>
                <a:buNone/>
              </a:pPr>
              <a:r>
                <a:rPr lang="vi-VN" sz="21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 THỰC HÀNH TÁCH CHẤT</a:t>
              </a:r>
              <a:endParaRPr lang="en-US" sz="21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124931" name="Picture 22" descr="008"/>
          <p:cNvPicPr>
            <a:picLocks noGrp="1" noChangeAspect="1" noChangeArrowheads="1"/>
          </p:cNvPicPr>
          <p:nvPr>
            <p:ph sz="half" idx="1"/>
          </p:nvPr>
        </p:nvPicPr>
        <p:blipFill>
          <a:blip r:embed="rId2"/>
          <a:srcRect/>
          <a:stretch>
            <a:fillRect/>
          </a:stretch>
        </p:blipFill>
        <p:spPr bwMode="auto">
          <a:xfrm>
            <a:off x="32385" y="41910"/>
            <a:ext cx="1203008" cy="906780"/>
          </a:xfrm>
          <a:prstGeom prst="rect">
            <a:avLst/>
          </a:prstGeom>
          <a:noFill/>
          <a:ln w="9525">
            <a:noFill/>
            <a:miter lim="800000"/>
            <a:headEnd/>
            <a:tailEnd/>
          </a:ln>
        </p:spPr>
      </p:pic>
      <p:pic>
        <p:nvPicPr>
          <p:cNvPr id="7" name="Picture 37" descr="Hình ảnh có liên quan"/>
          <p:cNvPicPr>
            <a:picLocks noGrp="1" noChangeAspect="1" noChangeArrowheads="1"/>
          </p:cNvPicPr>
          <p:nvPr>
            <p:ph sz="half" idx="2"/>
          </p:nvPr>
        </p:nvPicPr>
        <p:blipFill>
          <a:blip r:embed="rId3"/>
          <a:srcRect/>
          <a:stretch>
            <a:fillRect/>
          </a:stretch>
        </p:blipFill>
        <p:spPr bwMode="auto">
          <a:xfrm>
            <a:off x="-55722" y="4132898"/>
            <a:ext cx="1183958" cy="1080611"/>
          </a:xfrm>
          <a:prstGeom prst="rect">
            <a:avLst/>
          </a:prstGeom>
          <a:noFill/>
          <a:ln w="9525">
            <a:noFill/>
            <a:miter lim="800000"/>
            <a:headEnd/>
            <a:tailEnd/>
          </a:ln>
        </p:spPr>
      </p:pic>
      <p:sp>
        <p:nvSpPr>
          <p:cNvPr id="4098" name="WordArt 3"/>
          <p:cNvSpPr>
            <a:spLocks noTextEdit="1"/>
          </p:cNvSpPr>
          <p:nvPr/>
        </p:nvSpPr>
        <p:spPr>
          <a:xfrm>
            <a:off x="899255" y="634113"/>
            <a:ext cx="8097398" cy="988928"/>
          </a:xfrm>
          <a:prstGeom prst="rect">
            <a:avLst/>
          </a:prstGeom>
        </p:spPr>
        <p:txBody>
          <a:bodyPr wrap="none" fromWordArt="1">
            <a:prstTxWarp prst="textPlain">
              <a:avLst>
                <a:gd name="adj" fmla="val 49184"/>
              </a:avLst>
            </a:prstTxWarp>
            <a:normAutofit/>
          </a:bodyPr>
          <a:lstStyle/>
          <a:p>
            <a:pPr algn="ctr">
              <a:defRPr/>
            </a:pPr>
            <a:r>
              <a:rPr lang="vi-VN" sz="3600" b="1" cap="all"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BÀI 16</a:t>
            </a:r>
            <a:r>
              <a:rPr lang="en-US" sz="3600" b="1" cap="all"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a:t>
            </a:r>
            <a:r>
              <a:rPr lang="vi-VN" sz="3600" b="1" cap="all"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MỘT SỐ PHƯƠNG PHÁP TÁCH CHẤT RA KHỎI HỖN HỢP (Tiếp theo) </a:t>
            </a:r>
            <a:endParaRPr lang="en-US" sz="3600" b="1" dirty="0">
              <a:ln w="9525" cap="flat" cmpd="sng">
                <a:solidFill>
                  <a:srgbClr val="0000CC"/>
                </a:solidFill>
                <a:prstDash val="solid"/>
                <a:round/>
                <a:headEnd type="none" w="med" len="med"/>
                <a:tailEnd type="none" w="med" len="med"/>
              </a:ln>
              <a:solidFill>
                <a:srgbClr val="FF0000"/>
              </a:solidFill>
              <a:effectLst>
                <a:outerShdw sy="-50000" kx="-2453613" rotWithShape="0">
                  <a:srgbClr val="B2B2B2">
                    <a:alpha val="50000"/>
                  </a:srgbClr>
                </a:outerShdw>
              </a:effectLst>
              <a:latin typeface="Arial" panose="020B0604020202020204" pitchFamily="34" charset="0"/>
              <a:ea typeface="Arial" panose="020B0604020202020204" pitchFamily="34" charset="0"/>
            </a:endParaRPr>
          </a:p>
        </p:txBody>
      </p:sp>
      <p:pic>
        <p:nvPicPr>
          <p:cNvPr id="2" name="Picture 22" descr="008"/>
          <p:cNvPicPr>
            <a:picLocks noChangeAspect="1" noChangeArrowheads="1"/>
          </p:cNvPicPr>
          <p:nvPr/>
        </p:nvPicPr>
        <p:blipFill>
          <a:blip r:embed="rId2"/>
          <a:srcRect/>
          <a:stretch>
            <a:fillRect/>
          </a:stretch>
        </p:blipFill>
        <p:spPr bwMode="auto">
          <a:xfrm>
            <a:off x="32385" y="64367"/>
            <a:ext cx="1203008" cy="906780"/>
          </a:xfrm>
          <a:prstGeom prst="rect">
            <a:avLst/>
          </a:prstGeom>
          <a:noFill/>
          <a:ln w="9525">
            <a:noFill/>
            <a:miter lim="800000"/>
            <a:headEnd/>
            <a:tailEnd/>
          </a:ln>
        </p:spPr>
      </p:pic>
      <p:pic>
        <p:nvPicPr>
          <p:cNvPr id="6" name="Picture 37" descr="Hình ảnh có liên quan"/>
          <p:cNvPicPr>
            <a:picLocks noChangeAspect="1" noChangeArrowheads="1"/>
          </p:cNvPicPr>
          <p:nvPr/>
        </p:nvPicPr>
        <p:blipFill>
          <a:blip r:embed="rId3"/>
          <a:srcRect/>
          <a:stretch>
            <a:fillRect/>
          </a:stretch>
        </p:blipFill>
        <p:spPr bwMode="auto">
          <a:xfrm>
            <a:off x="0" y="4124802"/>
            <a:ext cx="1183958" cy="1080611"/>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500" fill="hold">
                                          <p:stCondLst>
                                            <p:cond delay="0"/>
                                          </p:stCondLst>
                                        </p:cTn>
                                        <p:tgtEl>
                                          <p:spTgt spid="124931"/>
                                        </p:tgtEl>
                                        <p:attrNameLst>
                                          <p:attrName>style.visibility</p:attrName>
                                        </p:attrNameLst>
                                      </p:cBhvr>
                                      <p:to>
                                        <p:strVal val="visible"/>
                                      </p:to>
                                    </p:set>
                                    <p:animEffect transition="in" filter="diamond(out)">
                                      <p:cBhvr>
                                        <p:cTn id="7" dur="500"/>
                                        <p:tgtEl>
                                          <p:spTgt spid="124931"/>
                                        </p:tgtEl>
                                      </p:cBhvr>
                                    </p:animEffect>
                                  </p:childTnLst>
                                </p:cTn>
                              </p:par>
                            </p:childTnLst>
                          </p:cTn>
                        </p:par>
                        <p:par>
                          <p:cTn id="8" fill="hold">
                            <p:stCondLst>
                              <p:cond delay="500"/>
                            </p:stCondLst>
                            <p:childTnLst>
                              <p:par>
                                <p:cTn id="9" presetID="3" presetClass="entr" presetSubtype="5"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vertical)">
                                      <p:cBhvr>
                                        <p:cTn id="11" dur="500"/>
                                        <p:tgtEl>
                                          <p:spTgt spid="7"/>
                                        </p:tgtEl>
                                      </p:cBhvr>
                                    </p:animEffect>
                                  </p:childTnLst>
                                </p:cTn>
                              </p:par>
                              <p:par>
                                <p:cTn id="12" presetID="3" presetClass="exit" presetSubtype="5" fill="hold" nodeType="withEffect">
                                  <p:stCondLst>
                                    <p:cond delay="0"/>
                                  </p:stCondLst>
                                  <p:childTnLst>
                                    <p:animEffect transition="out" filter="blinds(vertical)">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par>
                                <p:cTn id="15" presetID="3" presetClass="exit" presetSubtype="5" fill="hold" nodeType="withEffect">
                                  <p:stCondLst>
                                    <p:cond delay="0"/>
                                  </p:stCondLst>
                                  <p:childTnLst>
                                    <p:animEffect transition="out" filter="blinds(vertical)">
                                      <p:cBhvr>
                                        <p:cTn id="16" dur="500"/>
                                        <p:tgtEl>
                                          <p:spTgt spid="124931"/>
                                        </p:tgtEl>
                                      </p:cBhvr>
                                    </p:animEffect>
                                    <p:set>
                                      <p:cBhvr>
                                        <p:cTn id="17" dur="1" fill="hold">
                                          <p:stCondLst>
                                            <p:cond delay="499"/>
                                          </p:stCondLst>
                                        </p:cTn>
                                        <p:tgtEl>
                                          <p:spTgt spid="124931"/>
                                        </p:tgtEl>
                                        <p:attrNameLst>
                                          <p:attrName>style.visibility</p:attrName>
                                        </p:attrNameLst>
                                      </p:cBhvr>
                                      <p:to>
                                        <p:strVal val="hidden"/>
                                      </p:to>
                                    </p:set>
                                  </p:childTnLst>
                                </p:cTn>
                              </p:par>
                              <p:par>
                                <p:cTn id="18" presetID="3" presetClass="exit" presetSubtype="5" fill="hold" nodeType="withEffect">
                                  <p:stCondLst>
                                    <p:cond delay="0"/>
                                  </p:stCondLst>
                                  <p:childTnLst>
                                    <p:animEffect transition="out" filter="blinds(vertical)">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3" presetClass="exit" presetSubtype="5" fill="hold" nodeType="withEffect">
                                  <p:stCondLst>
                                    <p:cond delay="0"/>
                                  </p:stCondLst>
                                  <p:childTnLst>
                                    <p:animEffect transition="out" filter="blinds(vertical)">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098"/>
                                        </p:tgtEl>
                                        <p:attrNameLst>
                                          <p:attrName>style.visibility</p:attrName>
                                        </p:attrNameLst>
                                      </p:cBhvr>
                                      <p:to>
                                        <p:strVal val="visible"/>
                                      </p:to>
                                    </p:set>
                                    <p:animEffect transition="in" filter="barn(inVertical)">
                                      <p:cBhvr>
                                        <p:cTn id="28" dur="500"/>
                                        <p:tgtEl>
                                          <p:spTgt spid="409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inVertical)">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Vertical)">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34744" y="-418272"/>
            <a:ext cx="10043186" cy="6003363"/>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6" name="TextBox 6"/>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Calibri"/>
                  <a:ea typeface="+mn-ea"/>
                  <a:cs typeface="+mn-cs"/>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9" name="TextBox 9"/>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Calibri"/>
                  <a:ea typeface="+mn-ea"/>
                  <a:cs typeface="+mn-cs"/>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2" name="TextBox 12"/>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Calibri"/>
                  <a:ea typeface="+mn-ea"/>
                  <a:cs typeface="+mn-cs"/>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5" name="TextBox 15"/>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Calibri"/>
                  <a:ea typeface="+mn-ea"/>
                  <a:cs typeface="+mn-cs"/>
                </a:endParaRPr>
              </a:p>
            </p:txBody>
          </p:sp>
        </p:grpSp>
      </p:grpSp>
      <p:sp>
        <p:nvSpPr>
          <p:cNvPr id="18" name="Freeform 18"/>
          <p:cNvSpPr/>
          <p:nvPr/>
        </p:nvSpPr>
        <p:spPr>
          <a:xfrm rot="771677">
            <a:off x="7084720" y="2703311"/>
            <a:ext cx="2222799" cy="3159017"/>
          </a:xfrm>
          <a:custGeom>
            <a:avLst/>
            <a:gdLst/>
            <a:ahLst/>
            <a:cxnLst/>
            <a:rect l="l" t="t" r="r" b="b"/>
            <a:pathLst>
              <a:path w="4445598" h="6318033">
                <a:moveTo>
                  <a:pt x="0" y="0"/>
                </a:moveTo>
                <a:lnTo>
                  <a:pt x="4445597" y="0"/>
                </a:lnTo>
                <a:lnTo>
                  <a:pt x="4445597" y="6318033"/>
                </a:lnTo>
                <a:lnTo>
                  <a:pt x="0" y="6318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Freeform 19"/>
          <p:cNvSpPr/>
          <p:nvPr/>
        </p:nvSpPr>
        <p:spPr>
          <a:xfrm rot="-873501">
            <a:off x="336021" y="-191064"/>
            <a:ext cx="955584" cy="1583045"/>
          </a:xfrm>
          <a:custGeom>
            <a:avLst/>
            <a:gdLst/>
            <a:ahLst/>
            <a:cxnLst/>
            <a:rect l="l" t="t" r="r" b="b"/>
            <a:pathLst>
              <a:path w="1911167" h="3166089">
                <a:moveTo>
                  <a:pt x="0" y="0"/>
                </a:moveTo>
                <a:lnTo>
                  <a:pt x="1911166" y="0"/>
                </a:lnTo>
                <a:lnTo>
                  <a:pt x="1911166" y="3166089"/>
                </a:lnTo>
                <a:lnTo>
                  <a:pt x="0" y="31660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Freeform 20"/>
          <p:cNvSpPr/>
          <p:nvPr/>
        </p:nvSpPr>
        <p:spPr>
          <a:xfrm rot="-6816188">
            <a:off x="7502626" y="-17396"/>
            <a:ext cx="1828088" cy="1771583"/>
          </a:xfrm>
          <a:custGeom>
            <a:avLst/>
            <a:gdLst/>
            <a:ahLst/>
            <a:cxnLst/>
            <a:rect l="l" t="t" r="r" b="b"/>
            <a:pathLst>
              <a:path w="3656175" h="3543166">
                <a:moveTo>
                  <a:pt x="0" y="0"/>
                </a:moveTo>
                <a:lnTo>
                  <a:pt x="3656175" y="0"/>
                </a:lnTo>
                <a:lnTo>
                  <a:pt x="3656175" y="3543166"/>
                </a:lnTo>
                <a:lnTo>
                  <a:pt x="0" y="35431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Freeform 21"/>
          <p:cNvSpPr/>
          <p:nvPr/>
        </p:nvSpPr>
        <p:spPr>
          <a:xfrm rot="776812">
            <a:off x="1136095" y="4080641"/>
            <a:ext cx="701733" cy="1378404"/>
          </a:xfrm>
          <a:custGeom>
            <a:avLst/>
            <a:gdLst/>
            <a:ahLst/>
            <a:cxnLst/>
            <a:rect l="l" t="t" r="r" b="b"/>
            <a:pathLst>
              <a:path w="1403466" h="2756808">
                <a:moveTo>
                  <a:pt x="0" y="0"/>
                </a:moveTo>
                <a:lnTo>
                  <a:pt x="1403466" y="0"/>
                </a:lnTo>
                <a:lnTo>
                  <a:pt x="1403466" y="2756809"/>
                </a:lnTo>
                <a:lnTo>
                  <a:pt x="0" y="27568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2" name="Group 22"/>
          <p:cNvGrpSpPr/>
          <p:nvPr/>
        </p:nvGrpSpPr>
        <p:grpSpPr>
          <a:xfrm>
            <a:off x="8629650" y="313107"/>
            <a:ext cx="114826" cy="114826"/>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4" name="Freeform 24"/>
          <p:cNvSpPr/>
          <p:nvPr/>
        </p:nvSpPr>
        <p:spPr>
          <a:xfrm>
            <a:off x="5780849" y="946911"/>
            <a:ext cx="119101" cy="118019"/>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5" name="Freeform 25"/>
          <p:cNvSpPr/>
          <p:nvPr/>
        </p:nvSpPr>
        <p:spPr>
          <a:xfrm rot="-771795">
            <a:off x="8741604" y="4750542"/>
            <a:ext cx="216856" cy="205816"/>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6" name="Freeform 26"/>
          <p:cNvSpPr/>
          <p:nvPr/>
        </p:nvSpPr>
        <p:spPr>
          <a:xfrm>
            <a:off x="5027116" y="450999"/>
            <a:ext cx="232031" cy="23589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27" name="Group 27"/>
          <p:cNvGrpSpPr>
            <a:grpSpLocks noChangeAspect="1"/>
          </p:cNvGrpSpPr>
          <p:nvPr/>
        </p:nvGrpSpPr>
        <p:grpSpPr>
          <a:xfrm rot="-874149">
            <a:off x="6481985" y="4201184"/>
            <a:ext cx="249210" cy="131287"/>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9" name="Group 29"/>
          <p:cNvGrpSpPr/>
          <p:nvPr/>
        </p:nvGrpSpPr>
        <p:grpSpPr>
          <a:xfrm>
            <a:off x="8721416" y="2456925"/>
            <a:ext cx="114826" cy="114826"/>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1" name="Freeform 31"/>
          <p:cNvSpPr/>
          <p:nvPr/>
        </p:nvSpPr>
        <p:spPr>
          <a:xfrm>
            <a:off x="6328501" y="4649509"/>
            <a:ext cx="227520" cy="20394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2" name="Freeform 32"/>
          <p:cNvSpPr/>
          <p:nvPr/>
        </p:nvSpPr>
        <p:spPr>
          <a:xfrm>
            <a:off x="6945539" y="370519"/>
            <a:ext cx="284298" cy="254835"/>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33" name="Group 33"/>
          <p:cNvGrpSpPr>
            <a:grpSpLocks noChangeAspect="1"/>
          </p:cNvGrpSpPr>
          <p:nvPr/>
        </p:nvGrpSpPr>
        <p:grpSpPr>
          <a:xfrm rot="-9583335">
            <a:off x="5992538" y="4109250"/>
            <a:ext cx="249210" cy="131287"/>
            <a:chOff x="0" y="0"/>
            <a:chExt cx="1610360" cy="848360"/>
          </a:xfrm>
        </p:grpSpPr>
        <p:sp>
          <p:nvSpPr>
            <p:cNvPr id="34" name="Freeform 3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6" name="Google Shape;2657;p39">
            <a:extLst>
              <a:ext uri="{FF2B5EF4-FFF2-40B4-BE49-F238E27FC236}">
                <a16:creationId xmlns:a16="http://schemas.microsoft.com/office/drawing/2014/main" id="{6478FBC4-6074-A9F8-3953-B2B7523D2A94}"/>
              </a:ext>
            </a:extLst>
          </p:cNvPr>
          <p:cNvSpPr txBox="1">
            <a:spLocks/>
          </p:cNvSpPr>
          <p:nvPr/>
        </p:nvSpPr>
        <p:spPr>
          <a:xfrm>
            <a:off x="14849" y="1409901"/>
            <a:ext cx="9144000" cy="1277700"/>
          </a:xfrm>
          <a:prstGeom prst="rect">
            <a:avLst/>
          </a:prstGeom>
          <a:effectLst>
            <a:outerShdw dist="76200" dir="2700000" algn="tl" rotWithShape="0">
              <a:schemeClr val="accent2">
                <a:alpha val="40000"/>
              </a:schemeClr>
            </a:outerShdw>
          </a:effectLst>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a:r>
              <a:rPr lang="vi-VN" sz="4000" b="1" dirty="0">
                <a:solidFill>
                  <a:srgbClr val="FF0000"/>
                </a:solidFill>
                <a:latin typeface="iCiel Panton Black" panose="00000A00000000000000" pitchFamily="50" charset="0"/>
                <a:cs typeface="Arial"/>
              </a:rPr>
              <a:t>3. </a:t>
            </a:r>
            <a:r>
              <a:rPr lang="en-US" sz="4000" b="1" dirty="0">
                <a:solidFill>
                  <a:srgbClr val="FF0000"/>
                </a:solidFill>
                <a:latin typeface="iCiel Panton Black" panose="00000A00000000000000" pitchFamily="50" charset="0"/>
                <a:cs typeface="Arial"/>
              </a:rPr>
              <a:t>THỰC HÀNH TÁCH CHẤT</a:t>
            </a:r>
          </a:p>
        </p:txBody>
      </p:sp>
      <p:grpSp>
        <p:nvGrpSpPr>
          <p:cNvPr id="135" name="Google Shape;2757;p39">
            <a:extLst>
              <a:ext uri="{FF2B5EF4-FFF2-40B4-BE49-F238E27FC236}">
                <a16:creationId xmlns:a16="http://schemas.microsoft.com/office/drawing/2014/main" id="{CBDC15FF-2B94-E4DF-51DD-593D11B50F29}"/>
              </a:ext>
            </a:extLst>
          </p:cNvPr>
          <p:cNvGrpSpPr/>
          <p:nvPr/>
        </p:nvGrpSpPr>
        <p:grpSpPr>
          <a:xfrm rot="-882383">
            <a:off x="-111077" y="4085069"/>
            <a:ext cx="1256896" cy="1088071"/>
            <a:chOff x="1296300" y="3053732"/>
            <a:chExt cx="1825499" cy="1849724"/>
          </a:xfrm>
        </p:grpSpPr>
        <p:sp>
          <p:nvSpPr>
            <p:cNvPr id="136" name="Google Shape;2758;p39">
              <a:extLst>
                <a:ext uri="{FF2B5EF4-FFF2-40B4-BE49-F238E27FC236}">
                  <a16:creationId xmlns:a16="http://schemas.microsoft.com/office/drawing/2014/main" id="{240BE64F-0945-3232-7283-7E2F9B8BD7D9}"/>
                </a:ext>
              </a:extLst>
            </p:cNvPr>
            <p:cNvSpPr/>
            <p:nvPr/>
          </p:nvSpPr>
          <p:spPr>
            <a:xfrm>
              <a:off x="1309927" y="3265539"/>
              <a:ext cx="1521068" cy="1627976"/>
            </a:xfrm>
            <a:custGeom>
              <a:avLst/>
              <a:gdLst/>
              <a:ahLst/>
              <a:cxnLst/>
              <a:rect l="l" t="t" r="r" b="b"/>
              <a:pathLst>
                <a:path w="46212" h="49460" extrusionOk="0">
                  <a:moveTo>
                    <a:pt x="34178" y="1226"/>
                  </a:moveTo>
                  <a:cubicBezTo>
                    <a:pt x="34301" y="1226"/>
                    <a:pt x="34369" y="1307"/>
                    <a:pt x="34360" y="1474"/>
                  </a:cubicBezTo>
                  <a:cubicBezTo>
                    <a:pt x="34354" y="1550"/>
                    <a:pt x="34315" y="1625"/>
                    <a:pt x="34198" y="1630"/>
                  </a:cubicBezTo>
                  <a:cubicBezTo>
                    <a:pt x="34195" y="1631"/>
                    <a:pt x="34193" y="1631"/>
                    <a:pt x="34190" y="1631"/>
                  </a:cubicBezTo>
                  <a:cubicBezTo>
                    <a:pt x="34074" y="1631"/>
                    <a:pt x="33984" y="1520"/>
                    <a:pt x="33994" y="1391"/>
                  </a:cubicBezTo>
                  <a:cubicBezTo>
                    <a:pt x="34003" y="1279"/>
                    <a:pt x="34067" y="1226"/>
                    <a:pt x="34178" y="1226"/>
                  </a:cubicBezTo>
                  <a:close/>
                  <a:moveTo>
                    <a:pt x="36444" y="1289"/>
                  </a:moveTo>
                  <a:cubicBezTo>
                    <a:pt x="36448" y="1289"/>
                    <a:pt x="36453" y="1290"/>
                    <a:pt x="36458" y="1290"/>
                  </a:cubicBezTo>
                  <a:cubicBezTo>
                    <a:pt x="36555" y="1300"/>
                    <a:pt x="36631" y="1400"/>
                    <a:pt x="36626" y="1511"/>
                  </a:cubicBezTo>
                  <a:cubicBezTo>
                    <a:pt x="36621" y="1624"/>
                    <a:pt x="36553" y="1691"/>
                    <a:pt x="36443" y="1691"/>
                  </a:cubicBezTo>
                  <a:cubicBezTo>
                    <a:pt x="36438" y="1691"/>
                    <a:pt x="36432" y="1690"/>
                    <a:pt x="36426" y="1690"/>
                  </a:cubicBezTo>
                  <a:cubicBezTo>
                    <a:pt x="36310" y="1683"/>
                    <a:pt x="36246" y="1604"/>
                    <a:pt x="36258" y="1482"/>
                  </a:cubicBezTo>
                  <a:cubicBezTo>
                    <a:pt x="36268" y="1376"/>
                    <a:pt x="36353" y="1289"/>
                    <a:pt x="36444" y="1289"/>
                  </a:cubicBezTo>
                  <a:close/>
                  <a:moveTo>
                    <a:pt x="32477" y="1647"/>
                  </a:moveTo>
                  <a:cubicBezTo>
                    <a:pt x="32605" y="1647"/>
                    <a:pt x="32710" y="1753"/>
                    <a:pt x="32715" y="1891"/>
                  </a:cubicBezTo>
                  <a:cubicBezTo>
                    <a:pt x="32720" y="2041"/>
                    <a:pt x="32602" y="2187"/>
                    <a:pt x="32466" y="2195"/>
                  </a:cubicBezTo>
                  <a:cubicBezTo>
                    <a:pt x="32462" y="2196"/>
                    <a:pt x="32457" y="2196"/>
                    <a:pt x="32453" y="2196"/>
                  </a:cubicBezTo>
                  <a:cubicBezTo>
                    <a:pt x="32328" y="2196"/>
                    <a:pt x="32199" y="2066"/>
                    <a:pt x="32202" y="1939"/>
                  </a:cubicBezTo>
                  <a:cubicBezTo>
                    <a:pt x="32202" y="1800"/>
                    <a:pt x="32341" y="1651"/>
                    <a:pt x="32473" y="1647"/>
                  </a:cubicBezTo>
                  <a:cubicBezTo>
                    <a:pt x="32475" y="1647"/>
                    <a:pt x="32476" y="1647"/>
                    <a:pt x="32477" y="1647"/>
                  </a:cubicBezTo>
                  <a:close/>
                  <a:moveTo>
                    <a:pt x="37936" y="1750"/>
                  </a:moveTo>
                  <a:cubicBezTo>
                    <a:pt x="38020" y="1750"/>
                    <a:pt x="38063" y="1812"/>
                    <a:pt x="38055" y="1933"/>
                  </a:cubicBezTo>
                  <a:cubicBezTo>
                    <a:pt x="38044" y="1971"/>
                    <a:pt x="38030" y="2020"/>
                    <a:pt x="38016" y="2069"/>
                  </a:cubicBezTo>
                  <a:cubicBezTo>
                    <a:pt x="37981" y="2183"/>
                    <a:pt x="37993" y="2272"/>
                    <a:pt x="38085" y="2366"/>
                  </a:cubicBezTo>
                  <a:cubicBezTo>
                    <a:pt x="38211" y="2499"/>
                    <a:pt x="38168" y="2635"/>
                    <a:pt x="37987" y="2653"/>
                  </a:cubicBezTo>
                  <a:cubicBezTo>
                    <a:pt x="37833" y="2669"/>
                    <a:pt x="37756" y="2736"/>
                    <a:pt x="37704" y="2866"/>
                  </a:cubicBezTo>
                  <a:cubicBezTo>
                    <a:pt x="37691" y="2897"/>
                    <a:pt x="37672" y="2927"/>
                    <a:pt x="37650" y="2951"/>
                  </a:cubicBezTo>
                  <a:cubicBezTo>
                    <a:pt x="37617" y="2987"/>
                    <a:pt x="37583" y="3005"/>
                    <a:pt x="37551" y="3005"/>
                  </a:cubicBezTo>
                  <a:cubicBezTo>
                    <a:pt x="37511" y="3005"/>
                    <a:pt x="37475" y="2975"/>
                    <a:pt x="37455" y="2918"/>
                  </a:cubicBezTo>
                  <a:cubicBezTo>
                    <a:pt x="37440" y="2878"/>
                    <a:pt x="37444" y="2833"/>
                    <a:pt x="37435" y="2791"/>
                  </a:cubicBezTo>
                  <a:cubicBezTo>
                    <a:pt x="37406" y="2669"/>
                    <a:pt x="37355" y="2583"/>
                    <a:pt x="37205" y="2559"/>
                  </a:cubicBezTo>
                  <a:cubicBezTo>
                    <a:pt x="37007" y="2528"/>
                    <a:pt x="36982" y="2432"/>
                    <a:pt x="37132" y="2289"/>
                  </a:cubicBezTo>
                  <a:cubicBezTo>
                    <a:pt x="37237" y="2189"/>
                    <a:pt x="37312" y="2093"/>
                    <a:pt x="37299" y="1938"/>
                  </a:cubicBezTo>
                  <a:cubicBezTo>
                    <a:pt x="37292" y="1861"/>
                    <a:pt x="37339" y="1789"/>
                    <a:pt x="37399" y="1789"/>
                  </a:cubicBezTo>
                  <a:cubicBezTo>
                    <a:pt x="37417" y="1789"/>
                    <a:pt x="37436" y="1796"/>
                    <a:pt x="37456" y="1810"/>
                  </a:cubicBezTo>
                  <a:cubicBezTo>
                    <a:pt x="37507" y="1850"/>
                    <a:pt x="37553" y="1864"/>
                    <a:pt x="37595" y="1864"/>
                  </a:cubicBezTo>
                  <a:cubicBezTo>
                    <a:pt x="37678" y="1864"/>
                    <a:pt x="37748" y="1809"/>
                    <a:pt x="37827" y="1775"/>
                  </a:cubicBezTo>
                  <a:cubicBezTo>
                    <a:pt x="37868" y="1758"/>
                    <a:pt x="37905" y="1750"/>
                    <a:pt x="37936" y="1750"/>
                  </a:cubicBezTo>
                  <a:close/>
                  <a:moveTo>
                    <a:pt x="32007" y="3238"/>
                  </a:moveTo>
                  <a:cubicBezTo>
                    <a:pt x="32009" y="3238"/>
                    <a:pt x="32011" y="3238"/>
                    <a:pt x="32014" y="3238"/>
                  </a:cubicBezTo>
                  <a:cubicBezTo>
                    <a:pt x="32245" y="3242"/>
                    <a:pt x="32412" y="3430"/>
                    <a:pt x="32410" y="3679"/>
                  </a:cubicBezTo>
                  <a:cubicBezTo>
                    <a:pt x="32406" y="3929"/>
                    <a:pt x="32231" y="4109"/>
                    <a:pt x="31987" y="4109"/>
                  </a:cubicBezTo>
                  <a:cubicBezTo>
                    <a:pt x="31982" y="4109"/>
                    <a:pt x="31977" y="4108"/>
                    <a:pt x="31972" y="4108"/>
                  </a:cubicBezTo>
                  <a:cubicBezTo>
                    <a:pt x="31737" y="4102"/>
                    <a:pt x="31570" y="3918"/>
                    <a:pt x="31572" y="3668"/>
                  </a:cubicBezTo>
                  <a:cubicBezTo>
                    <a:pt x="31575" y="3414"/>
                    <a:pt x="31754" y="3238"/>
                    <a:pt x="32007" y="3238"/>
                  </a:cubicBezTo>
                  <a:close/>
                  <a:moveTo>
                    <a:pt x="37289" y="3957"/>
                  </a:moveTo>
                  <a:cubicBezTo>
                    <a:pt x="37382" y="3957"/>
                    <a:pt x="37443" y="4022"/>
                    <a:pt x="37447" y="4126"/>
                  </a:cubicBezTo>
                  <a:cubicBezTo>
                    <a:pt x="37450" y="4249"/>
                    <a:pt x="37363" y="4354"/>
                    <a:pt x="37264" y="4354"/>
                  </a:cubicBezTo>
                  <a:cubicBezTo>
                    <a:pt x="37262" y="4354"/>
                    <a:pt x="37260" y="4354"/>
                    <a:pt x="37258" y="4354"/>
                  </a:cubicBezTo>
                  <a:cubicBezTo>
                    <a:pt x="37171" y="4350"/>
                    <a:pt x="37088" y="4263"/>
                    <a:pt x="37086" y="4166"/>
                  </a:cubicBezTo>
                  <a:cubicBezTo>
                    <a:pt x="37082" y="4063"/>
                    <a:pt x="37166" y="3967"/>
                    <a:pt x="37270" y="3958"/>
                  </a:cubicBezTo>
                  <a:cubicBezTo>
                    <a:pt x="37276" y="3958"/>
                    <a:pt x="37283" y="3957"/>
                    <a:pt x="37289" y="3957"/>
                  </a:cubicBezTo>
                  <a:close/>
                  <a:moveTo>
                    <a:pt x="35577" y="1852"/>
                  </a:moveTo>
                  <a:cubicBezTo>
                    <a:pt x="35673" y="1852"/>
                    <a:pt x="35737" y="1931"/>
                    <a:pt x="35738" y="2073"/>
                  </a:cubicBezTo>
                  <a:cubicBezTo>
                    <a:pt x="35738" y="2252"/>
                    <a:pt x="35715" y="2431"/>
                    <a:pt x="35692" y="2609"/>
                  </a:cubicBezTo>
                  <a:cubicBezTo>
                    <a:pt x="35673" y="2753"/>
                    <a:pt x="35730" y="2826"/>
                    <a:pt x="35860" y="2882"/>
                  </a:cubicBezTo>
                  <a:cubicBezTo>
                    <a:pt x="35993" y="2938"/>
                    <a:pt x="36137" y="2976"/>
                    <a:pt x="36246" y="3082"/>
                  </a:cubicBezTo>
                  <a:cubicBezTo>
                    <a:pt x="36380" y="3211"/>
                    <a:pt x="36387" y="3280"/>
                    <a:pt x="36231" y="3387"/>
                  </a:cubicBezTo>
                  <a:cubicBezTo>
                    <a:pt x="36034" y="3523"/>
                    <a:pt x="35828" y="3652"/>
                    <a:pt x="35601" y="3729"/>
                  </a:cubicBezTo>
                  <a:cubicBezTo>
                    <a:pt x="35452" y="3781"/>
                    <a:pt x="35385" y="3857"/>
                    <a:pt x="35365" y="4017"/>
                  </a:cubicBezTo>
                  <a:cubicBezTo>
                    <a:pt x="35346" y="4184"/>
                    <a:pt x="35290" y="4349"/>
                    <a:pt x="35237" y="4513"/>
                  </a:cubicBezTo>
                  <a:cubicBezTo>
                    <a:pt x="35193" y="4654"/>
                    <a:pt x="35140" y="4724"/>
                    <a:pt x="35069" y="4724"/>
                  </a:cubicBezTo>
                  <a:cubicBezTo>
                    <a:pt x="35017" y="4724"/>
                    <a:pt x="34955" y="4686"/>
                    <a:pt x="34881" y="4609"/>
                  </a:cubicBezTo>
                  <a:cubicBezTo>
                    <a:pt x="34750" y="4476"/>
                    <a:pt x="34604" y="4350"/>
                    <a:pt x="34512" y="4184"/>
                  </a:cubicBezTo>
                  <a:cubicBezTo>
                    <a:pt x="34458" y="4089"/>
                    <a:pt x="34385" y="4055"/>
                    <a:pt x="34281" y="4055"/>
                  </a:cubicBezTo>
                  <a:cubicBezTo>
                    <a:pt x="34274" y="4055"/>
                    <a:pt x="34266" y="4055"/>
                    <a:pt x="34258" y="4055"/>
                  </a:cubicBezTo>
                  <a:cubicBezTo>
                    <a:pt x="34163" y="4060"/>
                    <a:pt x="34069" y="4063"/>
                    <a:pt x="33974" y="4063"/>
                  </a:cubicBezTo>
                  <a:cubicBezTo>
                    <a:pt x="33889" y="4063"/>
                    <a:pt x="33803" y="4061"/>
                    <a:pt x="33718" y="4055"/>
                  </a:cubicBezTo>
                  <a:cubicBezTo>
                    <a:pt x="33501" y="4041"/>
                    <a:pt x="33445" y="3935"/>
                    <a:pt x="33555" y="3748"/>
                  </a:cubicBezTo>
                  <a:cubicBezTo>
                    <a:pt x="33634" y="3616"/>
                    <a:pt x="33720" y="3483"/>
                    <a:pt x="33828" y="3376"/>
                  </a:cubicBezTo>
                  <a:cubicBezTo>
                    <a:pt x="33953" y="3254"/>
                    <a:pt x="33939" y="3149"/>
                    <a:pt x="33862" y="3016"/>
                  </a:cubicBezTo>
                  <a:cubicBezTo>
                    <a:pt x="33787" y="2891"/>
                    <a:pt x="33725" y="2758"/>
                    <a:pt x="33663" y="2626"/>
                  </a:cubicBezTo>
                  <a:cubicBezTo>
                    <a:pt x="33544" y="2372"/>
                    <a:pt x="33576" y="2300"/>
                    <a:pt x="33833" y="2300"/>
                  </a:cubicBezTo>
                  <a:cubicBezTo>
                    <a:pt x="33848" y="2300"/>
                    <a:pt x="33863" y="2300"/>
                    <a:pt x="33880" y="2301"/>
                  </a:cubicBezTo>
                  <a:cubicBezTo>
                    <a:pt x="34078" y="2301"/>
                    <a:pt x="34271" y="2344"/>
                    <a:pt x="34461" y="2387"/>
                  </a:cubicBezTo>
                  <a:cubicBezTo>
                    <a:pt x="34506" y="2397"/>
                    <a:pt x="34549" y="2403"/>
                    <a:pt x="34589" y="2403"/>
                  </a:cubicBezTo>
                  <a:cubicBezTo>
                    <a:pt x="34685" y="2403"/>
                    <a:pt x="34770" y="2371"/>
                    <a:pt x="34860" y="2294"/>
                  </a:cubicBezTo>
                  <a:cubicBezTo>
                    <a:pt x="35034" y="2145"/>
                    <a:pt x="35234" y="2021"/>
                    <a:pt x="35431" y="1901"/>
                  </a:cubicBezTo>
                  <a:cubicBezTo>
                    <a:pt x="35484" y="1868"/>
                    <a:pt x="35534" y="1852"/>
                    <a:pt x="35577" y="1852"/>
                  </a:cubicBezTo>
                  <a:close/>
                  <a:moveTo>
                    <a:pt x="36394" y="4625"/>
                  </a:moveTo>
                  <a:cubicBezTo>
                    <a:pt x="36529" y="4625"/>
                    <a:pt x="36658" y="4741"/>
                    <a:pt x="36665" y="4870"/>
                  </a:cubicBezTo>
                  <a:cubicBezTo>
                    <a:pt x="36671" y="4999"/>
                    <a:pt x="36545" y="5127"/>
                    <a:pt x="36406" y="5134"/>
                  </a:cubicBezTo>
                  <a:cubicBezTo>
                    <a:pt x="36401" y="5134"/>
                    <a:pt x="36397" y="5134"/>
                    <a:pt x="36393" y="5134"/>
                  </a:cubicBezTo>
                  <a:cubicBezTo>
                    <a:pt x="36249" y="5134"/>
                    <a:pt x="36155" y="5030"/>
                    <a:pt x="36156" y="4877"/>
                  </a:cubicBezTo>
                  <a:cubicBezTo>
                    <a:pt x="36157" y="4731"/>
                    <a:pt x="36247" y="4630"/>
                    <a:pt x="36385" y="4625"/>
                  </a:cubicBezTo>
                  <a:cubicBezTo>
                    <a:pt x="36388" y="4625"/>
                    <a:pt x="36391" y="4625"/>
                    <a:pt x="36394" y="4625"/>
                  </a:cubicBezTo>
                  <a:close/>
                  <a:moveTo>
                    <a:pt x="31948" y="5233"/>
                  </a:moveTo>
                  <a:lnTo>
                    <a:pt x="31948" y="5233"/>
                  </a:lnTo>
                  <a:cubicBezTo>
                    <a:pt x="31975" y="5486"/>
                    <a:pt x="31801" y="5663"/>
                    <a:pt x="31795" y="5897"/>
                  </a:cubicBezTo>
                  <a:cubicBezTo>
                    <a:pt x="31994" y="5866"/>
                    <a:pt x="32163" y="5776"/>
                    <a:pt x="32378" y="5769"/>
                  </a:cubicBezTo>
                  <a:lnTo>
                    <a:pt x="32378" y="5769"/>
                  </a:lnTo>
                  <a:cubicBezTo>
                    <a:pt x="32250" y="5937"/>
                    <a:pt x="32045" y="5950"/>
                    <a:pt x="31899" y="6081"/>
                  </a:cubicBezTo>
                  <a:cubicBezTo>
                    <a:pt x="32039" y="6215"/>
                    <a:pt x="32250" y="6227"/>
                    <a:pt x="32373" y="6401"/>
                  </a:cubicBezTo>
                  <a:cubicBezTo>
                    <a:pt x="32342" y="6409"/>
                    <a:pt x="32312" y="6413"/>
                    <a:pt x="32283" y="6413"/>
                  </a:cubicBezTo>
                  <a:cubicBezTo>
                    <a:pt x="32139" y="6413"/>
                    <a:pt x="32011" y="6332"/>
                    <a:pt x="31868" y="6332"/>
                  </a:cubicBezTo>
                  <a:cubicBezTo>
                    <a:pt x="31867" y="6332"/>
                    <a:pt x="31867" y="6332"/>
                    <a:pt x="31866" y="6332"/>
                  </a:cubicBezTo>
                  <a:cubicBezTo>
                    <a:pt x="31820" y="6480"/>
                    <a:pt x="31979" y="6601"/>
                    <a:pt x="31914" y="6754"/>
                  </a:cubicBezTo>
                  <a:cubicBezTo>
                    <a:pt x="31735" y="6679"/>
                    <a:pt x="31709" y="6487"/>
                    <a:pt x="31602" y="6354"/>
                  </a:cubicBezTo>
                  <a:cubicBezTo>
                    <a:pt x="31487" y="6473"/>
                    <a:pt x="31481" y="6648"/>
                    <a:pt x="31345" y="6768"/>
                  </a:cubicBezTo>
                  <a:cubicBezTo>
                    <a:pt x="31281" y="6593"/>
                    <a:pt x="31434" y="6467"/>
                    <a:pt x="31403" y="6304"/>
                  </a:cubicBezTo>
                  <a:lnTo>
                    <a:pt x="31403" y="6304"/>
                  </a:lnTo>
                  <a:cubicBezTo>
                    <a:pt x="31224" y="6337"/>
                    <a:pt x="31070" y="6435"/>
                    <a:pt x="30870" y="6456"/>
                  </a:cubicBezTo>
                  <a:cubicBezTo>
                    <a:pt x="30921" y="6243"/>
                    <a:pt x="31135" y="6247"/>
                    <a:pt x="31249" y="6119"/>
                  </a:cubicBezTo>
                  <a:cubicBezTo>
                    <a:pt x="31165" y="5986"/>
                    <a:pt x="30949" y="6002"/>
                    <a:pt x="30883" y="5832"/>
                  </a:cubicBezTo>
                  <a:cubicBezTo>
                    <a:pt x="30927" y="5812"/>
                    <a:pt x="30970" y="5804"/>
                    <a:pt x="31011" y="5804"/>
                  </a:cubicBezTo>
                  <a:cubicBezTo>
                    <a:pt x="31143" y="5804"/>
                    <a:pt x="31263" y="5883"/>
                    <a:pt x="31397" y="5885"/>
                  </a:cubicBezTo>
                  <a:cubicBezTo>
                    <a:pt x="31453" y="5684"/>
                    <a:pt x="31236" y="5533"/>
                    <a:pt x="31292" y="5313"/>
                  </a:cubicBezTo>
                  <a:lnTo>
                    <a:pt x="31292" y="5313"/>
                  </a:lnTo>
                  <a:cubicBezTo>
                    <a:pt x="31466" y="5432"/>
                    <a:pt x="31480" y="5634"/>
                    <a:pt x="31606" y="5780"/>
                  </a:cubicBezTo>
                  <a:cubicBezTo>
                    <a:pt x="31762" y="5635"/>
                    <a:pt x="31745" y="5382"/>
                    <a:pt x="31948" y="5233"/>
                  </a:cubicBezTo>
                  <a:close/>
                  <a:moveTo>
                    <a:pt x="33440" y="5779"/>
                  </a:moveTo>
                  <a:cubicBezTo>
                    <a:pt x="33492" y="5779"/>
                    <a:pt x="33532" y="5823"/>
                    <a:pt x="33569" y="5860"/>
                  </a:cubicBezTo>
                  <a:cubicBezTo>
                    <a:pt x="33661" y="5949"/>
                    <a:pt x="33752" y="6039"/>
                    <a:pt x="33838" y="6134"/>
                  </a:cubicBezTo>
                  <a:cubicBezTo>
                    <a:pt x="33884" y="6183"/>
                    <a:pt x="33928" y="6207"/>
                    <a:pt x="33977" y="6207"/>
                  </a:cubicBezTo>
                  <a:cubicBezTo>
                    <a:pt x="34011" y="6207"/>
                    <a:pt x="34048" y="6195"/>
                    <a:pt x="34087" y="6172"/>
                  </a:cubicBezTo>
                  <a:cubicBezTo>
                    <a:pt x="34168" y="6126"/>
                    <a:pt x="34257" y="6092"/>
                    <a:pt x="34342" y="6051"/>
                  </a:cubicBezTo>
                  <a:cubicBezTo>
                    <a:pt x="34384" y="6031"/>
                    <a:pt x="34428" y="6012"/>
                    <a:pt x="34471" y="6012"/>
                  </a:cubicBezTo>
                  <a:cubicBezTo>
                    <a:pt x="34501" y="6012"/>
                    <a:pt x="34530" y="6021"/>
                    <a:pt x="34559" y="6045"/>
                  </a:cubicBezTo>
                  <a:cubicBezTo>
                    <a:pt x="34631" y="6105"/>
                    <a:pt x="34603" y="6183"/>
                    <a:pt x="34575" y="6256"/>
                  </a:cubicBezTo>
                  <a:cubicBezTo>
                    <a:pt x="34546" y="6328"/>
                    <a:pt x="34529" y="6406"/>
                    <a:pt x="34486" y="6469"/>
                  </a:cubicBezTo>
                  <a:cubicBezTo>
                    <a:pt x="34376" y="6626"/>
                    <a:pt x="34417" y="6752"/>
                    <a:pt x="34538" y="6877"/>
                  </a:cubicBezTo>
                  <a:cubicBezTo>
                    <a:pt x="34580" y="6919"/>
                    <a:pt x="34617" y="6967"/>
                    <a:pt x="34649" y="7018"/>
                  </a:cubicBezTo>
                  <a:cubicBezTo>
                    <a:pt x="34766" y="7198"/>
                    <a:pt x="34724" y="7283"/>
                    <a:pt x="34513" y="7295"/>
                  </a:cubicBezTo>
                  <a:cubicBezTo>
                    <a:pt x="34504" y="7295"/>
                    <a:pt x="34496" y="7295"/>
                    <a:pt x="34487" y="7295"/>
                  </a:cubicBezTo>
                  <a:cubicBezTo>
                    <a:pt x="34470" y="7295"/>
                    <a:pt x="34453" y="7295"/>
                    <a:pt x="34436" y="7295"/>
                  </a:cubicBezTo>
                  <a:lnTo>
                    <a:pt x="34436" y="7294"/>
                  </a:lnTo>
                  <a:cubicBezTo>
                    <a:pt x="34426" y="7294"/>
                    <a:pt x="34415" y="7296"/>
                    <a:pt x="34405" y="7296"/>
                  </a:cubicBezTo>
                  <a:cubicBezTo>
                    <a:pt x="34398" y="7296"/>
                    <a:pt x="34391" y="7295"/>
                    <a:pt x="34385" y="7292"/>
                  </a:cubicBezTo>
                  <a:cubicBezTo>
                    <a:pt x="34323" y="7267"/>
                    <a:pt x="34267" y="7255"/>
                    <a:pt x="34217" y="7255"/>
                  </a:cubicBezTo>
                  <a:cubicBezTo>
                    <a:pt x="34053" y="7255"/>
                    <a:pt x="33953" y="7380"/>
                    <a:pt x="33876" y="7554"/>
                  </a:cubicBezTo>
                  <a:cubicBezTo>
                    <a:pt x="33842" y="7631"/>
                    <a:pt x="33788" y="7701"/>
                    <a:pt x="33720" y="7757"/>
                  </a:cubicBezTo>
                  <a:cubicBezTo>
                    <a:pt x="33675" y="7792"/>
                    <a:pt x="33634" y="7810"/>
                    <a:pt x="33599" y="7810"/>
                  </a:cubicBezTo>
                  <a:cubicBezTo>
                    <a:pt x="33543" y="7810"/>
                    <a:pt x="33502" y="7764"/>
                    <a:pt x="33486" y="7671"/>
                  </a:cubicBezTo>
                  <a:cubicBezTo>
                    <a:pt x="33461" y="7529"/>
                    <a:pt x="33439" y="7385"/>
                    <a:pt x="33431" y="7241"/>
                  </a:cubicBezTo>
                  <a:cubicBezTo>
                    <a:pt x="33423" y="7136"/>
                    <a:pt x="33380" y="7091"/>
                    <a:pt x="33283" y="7091"/>
                  </a:cubicBezTo>
                  <a:cubicBezTo>
                    <a:pt x="33278" y="7091"/>
                    <a:pt x="33274" y="7091"/>
                    <a:pt x="33269" y="7092"/>
                  </a:cubicBezTo>
                  <a:cubicBezTo>
                    <a:pt x="33245" y="7092"/>
                    <a:pt x="33222" y="7092"/>
                    <a:pt x="33198" y="7092"/>
                  </a:cubicBezTo>
                  <a:cubicBezTo>
                    <a:pt x="33136" y="7092"/>
                    <a:pt x="33075" y="7091"/>
                    <a:pt x="33013" y="7088"/>
                  </a:cubicBezTo>
                  <a:cubicBezTo>
                    <a:pt x="32948" y="7086"/>
                    <a:pt x="32897" y="7058"/>
                    <a:pt x="32878" y="6993"/>
                  </a:cubicBezTo>
                  <a:cubicBezTo>
                    <a:pt x="32857" y="6924"/>
                    <a:pt x="32897" y="6875"/>
                    <a:pt x="32947" y="6842"/>
                  </a:cubicBezTo>
                  <a:cubicBezTo>
                    <a:pt x="33023" y="6789"/>
                    <a:pt x="33106" y="6742"/>
                    <a:pt x="33192" y="6701"/>
                  </a:cubicBezTo>
                  <a:cubicBezTo>
                    <a:pt x="33298" y="6651"/>
                    <a:pt x="33343" y="6578"/>
                    <a:pt x="33335" y="6459"/>
                  </a:cubicBezTo>
                  <a:cubicBezTo>
                    <a:pt x="33325" y="6296"/>
                    <a:pt x="33326" y="6134"/>
                    <a:pt x="33322" y="5971"/>
                  </a:cubicBezTo>
                  <a:cubicBezTo>
                    <a:pt x="33321" y="5902"/>
                    <a:pt x="33319" y="5828"/>
                    <a:pt x="33392" y="5791"/>
                  </a:cubicBezTo>
                  <a:cubicBezTo>
                    <a:pt x="33409" y="5783"/>
                    <a:pt x="33425" y="5779"/>
                    <a:pt x="33440" y="5779"/>
                  </a:cubicBezTo>
                  <a:close/>
                  <a:moveTo>
                    <a:pt x="13806" y="306"/>
                  </a:moveTo>
                  <a:cubicBezTo>
                    <a:pt x="13883" y="306"/>
                    <a:pt x="13963" y="324"/>
                    <a:pt x="14047" y="344"/>
                  </a:cubicBezTo>
                  <a:cubicBezTo>
                    <a:pt x="13957" y="414"/>
                    <a:pt x="13871" y="494"/>
                    <a:pt x="13773" y="557"/>
                  </a:cubicBezTo>
                  <a:cubicBezTo>
                    <a:pt x="13076" y="1010"/>
                    <a:pt x="12436" y="1536"/>
                    <a:pt x="11808" y="2077"/>
                  </a:cubicBezTo>
                  <a:cubicBezTo>
                    <a:pt x="11580" y="2271"/>
                    <a:pt x="11349" y="2466"/>
                    <a:pt x="11137" y="2673"/>
                  </a:cubicBezTo>
                  <a:cubicBezTo>
                    <a:pt x="10858" y="2949"/>
                    <a:pt x="10578" y="3228"/>
                    <a:pt x="10324" y="3530"/>
                  </a:cubicBezTo>
                  <a:cubicBezTo>
                    <a:pt x="9867" y="4072"/>
                    <a:pt x="9445" y="4642"/>
                    <a:pt x="9062" y="5241"/>
                  </a:cubicBezTo>
                  <a:cubicBezTo>
                    <a:pt x="8578" y="5998"/>
                    <a:pt x="8091" y="6753"/>
                    <a:pt x="7673" y="7550"/>
                  </a:cubicBezTo>
                  <a:cubicBezTo>
                    <a:pt x="7453" y="7967"/>
                    <a:pt x="7235" y="8385"/>
                    <a:pt x="7027" y="8808"/>
                  </a:cubicBezTo>
                  <a:cubicBezTo>
                    <a:pt x="6590" y="9700"/>
                    <a:pt x="6208" y="10616"/>
                    <a:pt x="5850" y="11542"/>
                  </a:cubicBezTo>
                  <a:cubicBezTo>
                    <a:pt x="5563" y="12276"/>
                    <a:pt x="5296" y="13017"/>
                    <a:pt x="5059" y="13769"/>
                  </a:cubicBezTo>
                  <a:cubicBezTo>
                    <a:pt x="4902" y="14274"/>
                    <a:pt x="4761" y="14785"/>
                    <a:pt x="4643" y="15302"/>
                  </a:cubicBezTo>
                  <a:cubicBezTo>
                    <a:pt x="4474" y="16042"/>
                    <a:pt x="4269" y="16777"/>
                    <a:pt x="4086" y="17515"/>
                  </a:cubicBezTo>
                  <a:cubicBezTo>
                    <a:pt x="3841" y="18501"/>
                    <a:pt x="3648" y="19498"/>
                    <a:pt x="3472" y="20499"/>
                  </a:cubicBezTo>
                  <a:cubicBezTo>
                    <a:pt x="3362" y="21121"/>
                    <a:pt x="3245" y="21741"/>
                    <a:pt x="3141" y="22362"/>
                  </a:cubicBezTo>
                  <a:cubicBezTo>
                    <a:pt x="3083" y="22698"/>
                    <a:pt x="3059" y="23039"/>
                    <a:pt x="3018" y="23378"/>
                  </a:cubicBezTo>
                  <a:cubicBezTo>
                    <a:pt x="2974" y="23741"/>
                    <a:pt x="2928" y="24106"/>
                    <a:pt x="2881" y="24469"/>
                  </a:cubicBezTo>
                  <a:cubicBezTo>
                    <a:pt x="2856" y="24665"/>
                    <a:pt x="2840" y="24858"/>
                    <a:pt x="2818" y="25054"/>
                  </a:cubicBezTo>
                  <a:cubicBezTo>
                    <a:pt x="2758" y="25613"/>
                    <a:pt x="2675" y="26170"/>
                    <a:pt x="2621" y="26730"/>
                  </a:cubicBezTo>
                  <a:cubicBezTo>
                    <a:pt x="2596" y="26975"/>
                    <a:pt x="2556" y="27219"/>
                    <a:pt x="2550" y="27469"/>
                  </a:cubicBezTo>
                  <a:cubicBezTo>
                    <a:pt x="2545" y="27723"/>
                    <a:pt x="2499" y="27978"/>
                    <a:pt x="2467" y="28231"/>
                  </a:cubicBezTo>
                  <a:cubicBezTo>
                    <a:pt x="2441" y="28435"/>
                    <a:pt x="2419" y="28643"/>
                    <a:pt x="2414" y="28843"/>
                  </a:cubicBezTo>
                  <a:cubicBezTo>
                    <a:pt x="2405" y="29194"/>
                    <a:pt x="2364" y="29543"/>
                    <a:pt x="2340" y="29891"/>
                  </a:cubicBezTo>
                  <a:cubicBezTo>
                    <a:pt x="2319" y="30186"/>
                    <a:pt x="2327" y="30490"/>
                    <a:pt x="2258" y="30782"/>
                  </a:cubicBezTo>
                  <a:cubicBezTo>
                    <a:pt x="2244" y="30840"/>
                    <a:pt x="2247" y="30901"/>
                    <a:pt x="2247" y="30962"/>
                  </a:cubicBezTo>
                  <a:cubicBezTo>
                    <a:pt x="2247" y="31338"/>
                    <a:pt x="2190" y="31709"/>
                    <a:pt x="2155" y="32082"/>
                  </a:cubicBezTo>
                  <a:cubicBezTo>
                    <a:pt x="2128" y="32363"/>
                    <a:pt x="2158" y="32649"/>
                    <a:pt x="2141" y="32931"/>
                  </a:cubicBezTo>
                  <a:cubicBezTo>
                    <a:pt x="2052" y="34439"/>
                    <a:pt x="2094" y="35948"/>
                    <a:pt x="2099" y="37455"/>
                  </a:cubicBezTo>
                  <a:cubicBezTo>
                    <a:pt x="2100" y="37880"/>
                    <a:pt x="2138" y="38306"/>
                    <a:pt x="2181" y="38732"/>
                  </a:cubicBezTo>
                  <a:cubicBezTo>
                    <a:pt x="2208" y="39003"/>
                    <a:pt x="2238" y="39277"/>
                    <a:pt x="2245" y="39549"/>
                  </a:cubicBezTo>
                  <a:cubicBezTo>
                    <a:pt x="2250" y="39733"/>
                    <a:pt x="2254" y="39811"/>
                    <a:pt x="2315" y="39811"/>
                  </a:cubicBezTo>
                  <a:cubicBezTo>
                    <a:pt x="2356" y="39811"/>
                    <a:pt x="2425" y="39775"/>
                    <a:pt x="2538" y="39711"/>
                  </a:cubicBezTo>
                  <a:cubicBezTo>
                    <a:pt x="2798" y="39562"/>
                    <a:pt x="3063" y="39427"/>
                    <a:pt x="3341" y="39311"/>
                  </a:cubicBezTo>
                  <a:cubicBezTo>
                    <a:pt x="4085" y="39002"/>
                    <a:pt x="4835" y="38716"/>
                    <a:pt x="5605" y="38475"/>
                  </a:cubicBezTo>
                  <a:cubicBezTo>
                    <a:pt x="6400" y="38227"/>
                    <a:pt x="7214" y="38082"/>
                    <a:pt x="8030" y="37944"/>
                  </a:cubicBezTo>
                  <a:cubicBezTo>
                    <a:pt x="8490" y="37865"/>
                    <a:pt x="8961" y="37840"/>
                    <a:pt x="9431" y="37819"/>
                  </a:cubicBezTo>
                  <a:cubicBezTo>
                    <a:pt x="10209" y="37782"/>
                    <a:pt x="10987" y="37776"/>
                    <a:pt x="11765" y="37776"/>
                  </a:cubicBezTo>
                  <a:cubicBezTo>
                    <a:pt x="12132" y="37776"/>
                    <a:pt x="12499" y="37777"/>
                    <a:pt x="12866" y="37777"/>
                  </a:cubicBezTo>
                  <a:cubicBezTo>
                    <a:pt x="13015" y="37777"/>
                    <a:pt x="13163" y="37777"/>
                    <a:pt x="13312" y="37776"/>
                  </a:cubicBezTo>
                  <a:cubicBezTo>
                    <a:pt x="13320" y="37776"/>
                    <a:pt x="13329" y="37776"/>
                    <a:pt x="13337" y="37776"/>
                  </a:cubicBezTo>
                  <a:cubicBezTo>
                    <a:pt x="13695" y="37776"/>
                    <a:pt x="14051" y="37821"/>
                    <a:pt x="14408" y="37868"/>
                  </a:cubicBezTo>
                  <a:cubicBezTo>
                    <a:pt x="14475" y="37878"/>
                    <a:pt x="14544" y="37875"/>
                    <a:pt x="14612" y="37878"/>
                  </a:cubicBezTo>
                  <a:cubicBezTo>
                    <a:pt x="15091" y="37883"/>
                    <a:pt x="15563" y="37952"/>
                    <a:pt x="16037" y="38016"/>
                  </a:cubicBezTo>
                  <a:cubicBezTo>
                    <a:pt x="16383" y="38062"/>
                    <a:pt x="16729" y="38112"/>
                    <a:pt x="17078" y="38140"/>
                  </a:cubicBezTo>
                  <a:cubicBezTo>
                    <a:pt x="17459" y="38173"/>
                    <a:pt x="17836" y="38258"/>
                    <a:pt x="18212" y="38337"/>
                  </a:cubicBezTo>
                  <a:cubicBezTo>
                    <a:pt x="18704" y="38441"/>
                    <a:pt x="19208" y="38480"/>
                    <a:pt x="19699" y="38596"/>
                  </a:cubicBezTo>
                  <a:cubicBezTo>
                    <a:pt x="20747" y="38844"/>
                    <a:pt x="21803" y="39048"/>
                    <a:pt x="22841" y="39343"/>
                  </a:cubicBezTo>
                  <a:cubicBezTo>
                    <a:pt x="23649" y="39571"/>
                    <a:pt x="24445" y="39828"/>
                    <a:pt x="25225" y="40144"/>
                  </a:cubicBezTo>
                  <a:cubicBezTo>
                    <a:pt x="25701" y="40335"/>
                    <a:pt x="26188" y="40511"/>
                    <a:pt x="26643" y="40745"/>
                  </a:cubicBezTo>
                  <a:cubicBezTo>
                    <a:pt x="27509" y="41190"/>
                    <a:pt x="28405" y="41585"/>
                    <a:pt x="29210" y="42144"/>
                  </a:cubicBezTo>
                  <a:cubicBezTo>
                    <a:pt x="29278" y="42192"/>
                    <a:pt x="29329" y="42272"/>
                    <a:pt x="29438" y="42282"/>
                  </a:cubicBezTo>
                  <a:cubicBezTo>
                    <a:pt x="29497" y="42189"/>
                    <a:pt x="29474" y="42101"/>
                    <a:pt x="29474" y="42017"/>
                  </a:cubicBezTo>
                  <a:cubicBezTo>
                    <a:pt x="29475" y="41426"/>
                    <a:pt x="29475" y="40833"/>
                    <a:pt x="29474" y="40242"/>
                  </a:cubicBezTo>
                  <a:cubicBezTo>
                    <a:pt x="29474" y="40104"/>
                    <a:pt x="29485" y="39968"/>
                    <a:pt x="29435" y="39835"/>
                  </a:cubicBezTo>
                  <a:cubicBezTo>
                    <a:pt x="29423" y="39804"/>
                    <a:pt x="29423" y="39767"/>
                    <a:pt x="29426" y="39732"/>
                  </a:cubicBezTo>
                  <a:cubicBezTo>
                    <a:pt x="29482" y="39032"/>
                    <a:pt x="29401" y="38332"/>
                    <a:pt x="29419" y="37633"/>
                  </a:cubicBezTo>
                  <a:cubicBezTo>
                    <a:pt x="29438" y="36938"/>
                    <a:pt x="29391" y="36241"/>
                    <a:pt x="29432" y="35549"/>
                  </a:cubicBezTo>
                  <a:cubicBezTo>
                    <a:pt x="29487" y="34606"/>
                    <a:pt x="29428" y="33662"/>
                    <a:pt x="29487" y="32724"/>
                  </a:cubicBezTo>
                  <a:cubicBezTo>
                    <a:pt x="29531" y="32012"/>
                    <a:pt x="29482" y="31300"/>
                    <a:pt x="29535" y="30593"/>
                  </a:cubicBezTo>
                  <a:cubicBezTo>
                    <a:pt x="29571" y="30123"/>
                    <a:pt x="29540" y="29650"/>
                    <a:pt x="29588" y="29183"/>
                  </a:cubicBezTo>
                  <a:cubicBezTo>
                    <a:pt x="29630" y="28788"/>
                    <a:pt x="29584" y="28393"/>
                    <a:pt x="29639" y="28005"/>
                  </a:cubicBezTo>
                  <a:cubicBezTo>
                    <a:pt x="29694" y="27614"/>
                    <a:pt x="29661" y="27220"/>
                    <a:pt x="29716" y="26830"/>
                  </a:cubicBezTo>
                  <a:cubicBezTo>
                    <a:pt x="29755" y="26554"/>
                    <a:pt x="29782" y="26270"/>
                    <a:pt x="29784" y="25988"/>
                  </a:cubicBezTo>
                  <a:cubicBezTo>
                    <a:pt x="29788" y="25621"/>
                    <a:pt x="29841" y="25256"/>
                    <a:pt x="29875" y="24892"/>
                  </a:cubicBezTo>
                  <a:cubicBezTo>
                    <a:pt x="29901" y="24628"/>
                    <a:pt x="29903" y="24363"/>
                    <a:pt x="29932" y="24101"/>
                  </a:cubicBezTo>
                  <a:cubicBezTo>
                    <a:pt x="29983" y="23610"/>
                    <a:pt x="30038" y="23118"/>
                    <a:pt x="30078" y="22626"/>
                  </a:cubicBezTo>
                  <a:cubicBezTo>
                    <a:pt x="30126" y="22063"/>
                    <a:pt x="30230" y="21510"/>
                    <a:pt x="30306" y="20953"/>
                  </a:cubicBezTo>
                  <a:cubicBezTo>
                    <a:pt x="30366" y="20522"/>
                    <a:pt x="30470" y="20097"/>
                    <a:pt x="30565" y="19672"/>
                  </a:cubicBezTo>
                  <a:cubicBezTo>
                    <a:pt x="30799" y="18604"/>
                    <a:pt x="31025" y="17535"/>
                    <a:pt x="31280" y="16472"/>
                  </a:cubicBezTo>
                  <a:cubicBezTo>
                    <a:pt x="31545" y="15356"/>
                    <a:pt x="31887" y="14264"/>
                    <a:pt x="32226" y="13168"/>
                  </a:cubicBezTo>
                  <a:cubicBezTo>
                    <a:pt x="32528" y="12185"/>
                    <a:pt x="32885" y="11222"/>
                    <a:pt x="33242" y="10259"/>
                  </a:cubicBezTo>
                  <a:cubicBezTo>
                    <a:pt x="33433" y="9739"/>
                    <a:pt x="33613" y="9208"/>
                    <a:pt x="33949" y="8753"/>
                  </a:cubicBezTo>
                  <a:cubicBezTo>
                    <a:pt x="34000" y="8685"/>
                    <a:pt x="34042" y="8611"/>
                    <a:pt x="34130" y="8577"/>
                  </a:cubicBezTo>
                  <a:lnTo>
                    <a:pt x="34130" y="8577"/>
                  </a:lnTo>
                  <a:cubicBezTo>
                    <a:pt x="34177" y="8652"/>
                    <a:pt x="34138" y="8723"/>
                    <a:pt x="34099" y="8785"/>
                  </a:cubicBezTo>
                  <a:cubicBezTo>
                    <a:pt x="33789" y="9276"/>
                    <a:pt x="33625" y="9828"/>
                    <a:pt x="33432" y="10366"/>
                  </a:cubicBezTo>
                  <a:cubicBezTo>
                    <a:pt x="33009" y="11553"/>
                    <a:pt x="32657" y="12762"/>
                    <a:pt x="32284" y="13962"/>
                  </a:cubicBezTo>
                  <a:cubicBezTo>
                    <a:pt x="31989" y="14909"/>
                    <a:pt x="31715" y="15863"/>
                    <a:pt x="31500" y="16833"/>
                  </a:cubicBezTo>
                  <a:cubicBezTo>
                    <a:pt x="31282" y="17808"/>
                    <a:pt x="31069" y="18783"/>
                    <a:pt x="30869" y="19762"/>
                  </a:cubicBezTo>
                  <a:cubicBezTo>
                    <a:pt x="30734" y="20431"/>
                    <a:pt x="30608" y="21103"/>
                    <a:pt x="30513" y="21777"/>
                  </a:cubicBezTo>
                  <a:cubicBezTo>
                    <a:pt x="30463" y="22139"/>
                    <a:pt x="30412" y="22504"/>
                    <a:pt x="30389" y="22871"/>
                  </a:cubicBezTo>
                  <a:cubicBezTo>
                    <a:pt x="30363" y="23312"/>
                    <a:pt x="30297" y="23752"/>
                    <a:pt x="30250" y="24192"/>
                  </a:cubicBezTo>
                  <a:cubicBezTo>
                    <a:pt x="30223" y="24431"/>
                    <a:pt x="30217" y="24671"/>
                    <a:pt x="30204" y="24908"/>
                  </a:cubicBezTo>
                  <a:cubicBezTo>
                    <a:pt x="30184" y="25257"/>
                    <a:pt x="30134" y="25605"/>
                    <a:pt x="30131" y="25957"/>
                  </a:cubicBezTo>
                  <a:cubicBezTo>
                    <a:pt x="30130" y="26271"/>
                    <a:pt x="30077" y="26586"/>
                    <a:pt x="30046" y="26899"/>
                  </a:cubicBezTo>
                  <a:cubicBezTo>
                    <a:pt x="30025" y="27102"/>
                    <a:pt x="29996" y="27311"/>
                    <a:pt x="29993" y="27510"/>
                  </a:cubicBezTo>
                  <a:cubicBezTo>
                    <a:pt x="29991" y="28006"/>
                    <a:pt x="29917" y="28499"/>
                    <a:pt x="29926" y="28996"/>
                  </a:cubicBezTo>
                  <a:cubicBezTo>
                    <a:pt x="29934" y="29441"/>
                    <a:pt x="29921" y="29891"/>
                    <a:pt x="29864" y="30327"/>
                  </a:cubicBezTo>
                  <a:cubicBezTo>
                    <a:pt x="29761" y="31123"/>
                    <a:pt x="29790" y="31916"/>
                    <a:pt x="29775" y="32710"/>
                  </a:cubicBezTo>
                  <a:cubicBezTo>
                    <a:pt x="29772" y="32915"/>
                    <a:pt x="29794" y="33122"/>
                    <a:pt x="29734" y="33324"/>
                  </a:cubicBezTo>
                  <a:cubicBezTo>
                    <a:pt x="29716" y="33378"/>
                    <a:pt x="29721" y="33444"/>
                    <a:pt x="29732" y="33503"/>
                  </a:cubicBezTo>
                  <a:cubicBezTo>
                    <a:pt x="29800" y="33878"/>
                    <a:pt x="29799" y="34251"/>
                    <a:pt x="29732" y="34625"/>
                  </a:cubicBezTo>
                  <a:cubicBezTo>
                    <a:pt x="29719" y="34700"/>
                    <a:pt x="29726" y="34779"/>
                    <a:pt x="29726" y="34857"/>
                  </a:cubicBezTo>
                  <a:cubicBezTo>
                    <a:pt x="29725" y="36152"/>
                    <a:pt x="29730" y="37448"/>
                    <a:pt x="29722" y="38743"/>
                  </a:cubicBezTo>
                  <a:cubicBezTo>
                    <a:pt x="29721" y="38950"/>
                    <a:pt x="29793" y="39147"/>
                    <a:pt x="29777" y="39354"/>
                  </a:cubicBezTo>
                  <a:cubicBezTo>
                    <a:pt x="29731" y="39926"/>
                    <a:pt x="29791" y="40497"/>
                    <a:pt x="29782" y="41069"/>
                  </a:cubicBezTo>
                  <a:cubicBezTo>
                    <a:pt x="29769" y="41652"/>
                    <a:pt x="29778" y="42235"/>
                    <a:pt x="29777" y="42820"/>
                  </a:cubicBezTo>
                  <a:cubicBezTo>
                    <a:pt x="29777" y="43394"/>
                    <a:pt x="29783" y="43970"/>
                    <a:pt x="29775" y="44544"/>
                  </a:cubicBezTo>
                  <a:cubicBezTo>
                    <a:pt x="29769" y="45036"/>
                    <a:pt x="29668" y="45513"/>
                    <a:pt x="29483" y="45967"/>
                  </a:cubicBezTo>
                  <a:cubicBezTo>
                    <a:pt x="29308" y="46396"/>
                    <a:pt x="28969" y="46693"/>
                    <a:pt x="28588" y="46930"/>
                  </a:cubicBezTo>
                  <a:cubicBezTo>
                    <a:pt x="27975" y="47310"/>
                    <a:pt x="27290" y="47504"/>
                    <a:pt x="26582" y="47593"/>
                  </a:cubicBezTo>
                  <a:cubicBezTo>
                    <a:pt x="26152" y="47649"/>
                    <a:pt x="25719" y="47667"/>
                    <a:pt x="25285" y="47667"/>
                  </a:cubicBezTo>
                  <a:cubicBezTo>
                    <a:pt x="24982" y="47667"/>
                    <a:pt x="24679" y="47658"/>
                    <a:pt x="24376" y="47646"/>
                  </a:cubicBezTo>
                  <a:cubicBezTo>
                    <a:pt x="23857" y="47624"/>
                    <a:pt x="23336" y="47588"/>
                    <a:pt x="22817" y="47540"/>
                  </a:cubicBezTo>
                  <a:cubicBezTo>
                    <a:pt x="22309" y="47492"/>
                    <a:pt x="21795" y="47491"/>
                    <a:pt x="21289" y="47402"/>
                  </a:cubicBezTo>
                  <a:cubicBezTo>
                    <a:pt x="21253" y="47395"/>
                    <a:pt x="21215" y="47394"/>
                    <a:pt x="21178" y="47394"/>
                  </a:cubicBezTo>
                  <a:cubicBezTo>
                    <a:pt x="21129" y="47394"/>
                    <a:pt x="21081" y="47397"/>
                    <a:pt x="21033" y="47397"/>
                  </a:cubicBezTo>
                  <a:cubicBezTo>
                    <a:pt x="21029" y="47397"/>
                    <a:pt x="21025" y="47397"/>
                    <a:pt x="21021" y="47397"/>
                  </a:cubicBezTo>
                  <a:cubicBezTo>
                    <a:pt x="20674" y="47397"/>
                    <a:pt x="20332" y="47351"/>
                    <a:pt x="19989" y="47304"/>
                  </a:cubicBezTo>
                  <a:cubicBezTo>
                    <a:pt x="19803" y="47278"/>
                    <a:pt x="19615" y="47270"/>
                    <a:pt x="19429" y="47254"/>
                  </a:cubicBezTo>
                  <a:cubicBezTo>
                    <a:pt x="19013" y="47217"/>
                    <a:pt x="18597" y="47171"/>
                    <a:pt x="18182" y="47131"/>
                  </a:cubicBezTo>
                  <a:cubicBezTo>
                    <a:pt x="17784" y="47092"/>
                    <a:pt x="17385" y="47056"/>
                    <a:pt x="16987" y="46999"/>
                  </a:cubicBezTo>
                  <a:cubicBezTo>
                    <a:pt x="16702" y="46958"/>
                    <a:pt x="16409" y="46975"/>
                    <a:pt x="16119" y="46938"/>
                  </a:cubicBezTo>
                  <a:cubicBezTo>
                    <a:pt x="15721" y="46887"/>
                    <a:pt x="15322" y="46855"/>
                    <a:pt x="14925" y="46802"/>
                  </a:cubicBezTo>
                  <a:cubicBezTo>
                    <a:pt x="14527" y="46749"/>
                    <a:pt x="14132" y="46685"/>
                    <a:pt x="13735" y="46626"/>
                  </a:cubicBezTo>
                  <a:cubicBezTo>
                    <a:pt x="13239" y="46554"/>
                    <a:pt x="12741" y="46474"/>
                    <a:pt x="12244" y="46401"/>
                  </a:cubicBezTo>
                  <a:cubicBezTo>
                    <a:pt x="12024" y="46368"/>
                    <a:pt x="11804" y="46337"/>
                    <a:pt x="11584" y="46320"/>
                  </a:cubicBezTo>
                  <a:cubicBezTo>
                    <a:pt x="11277" y="46295"/>
                    <a:pt x="10979" y="46220"/>
                    <a:pt x="10671" y="46195"/>
                  </a:cubicBezTo>
                  <a:cubicBezTo>
                    <a:pt x="10350" y="46171"/>
                    <a:pt x="10031" y="46105"/>
                    <a:pt x="9710" y="46060"/>
                  </a:cubicBezTo>
                  <a:cubicBezTo>
                    <a:pt x="9246" y="45993"/>
                    <a:pt x="8782" y="45927"/>
                    <a:pt x="8318" y="45865"/>
                  </a:cubicBezTo>
                  <a:cubicBezTo>
                    <a:pt x="8005" y="45823"/>
                    <a:pt x="7690" y="45796"/>
                    <a:pt x="7378" y="45747"/>
                  </a:cubicBezTo>
                  <a:cubicBezTo>
                    <a:pt x="7092" y="45701"/>
                    <a:pt x="6809" y="45632"/>
                    <a:pt x="6525" y="45576"/>
                  </a:cubicBezTo>
                  <a:cubicBezTo>
                    <a:pt x="5885" y="45450"/>
                    <a:pt x="5266" y="45254"/>
                    <a:pt x="4654" y="45034"/>
                  </a:cubicBezTo>
                  <a:cubicBezTo>
                    <a:pt x="4241" y="44885"/>
                    <a:pt x="3861" y="44662"/>
                    <a:pt x="3527" y="44379"/>
                  </a:cubicBezTo>
                  <a:cubicBezTo>
                    <a:pt x="3249" y="44144"/>
                    <a:pt x="3073" y="43823"/>
                    <a:pt x="2899" y="43509"/>
                  </a:cubicBezTo>
                  <a:cubicBezTo>
                    <a:pt x="2596" y="42960"/>
                    <a:pt x="2346" y="42387"/>
                    <a:pt x="2228" y="41766"/>
                  </a:cubicBezTo>
                  <a:cubicBezTo>
                    <a:pt x="2155" y="41380"/>
                    <a:pt x="2096" y="40993"/>
                    <a:pt x="2035" y="40607"/>
                  </a:cubicBezTo>
                  <a:cubicBezTo>
                    <a:pt x="1984" y="40285"/>
                    <a:pt x="1942" y="39965"/>
                    <a:pt x="1897" y="39645"/>
                  </a:cubicBezTo>
                  <a:cubicBezTo>
                    <a:pt x="1861" y="39400"/>
                    <a:pt x="1860" y="39151"/>
                    <a:pt x="1840" y="38905"/>
                  </a:cubicBezTo>
                  <a:cubicBezTo>
                    <a:pt x="1794" y="38325"/>
                    <a:pt x="1745" y="37745"/>
                    <a:pt x="1778" y="37162"/>
                  </a:cubicBezTo>
                  <a:cubicBezTo>
                    <a:pt x="1792" y="36937"/>
                    <a:pt x="1711" y="36723"/>
                    <a:pt x="1725" y="36498"/>
                  </a:cubicBezTo>
                  <a:cubicBezTo>
                    <a:pt x="1802" y="35223"/>
                    <a:pt x="1757" y="33944"/>
                    <a:pt x="1791" y="32670"/>
                  </a:cubicBezTo>
                  <a:cubicBezTo>
                    <a:pt x="1799" y="32342"/>
                    <a:pt x="1808" y="32006"/>
                    <a:pt x="1866" y="31675"/>
                  </a:cubicBezTo>
                  <a:cubicBezTo>
                    <a:pt x="1914" y="31399"/>
                    <a:pt x="1893" y="31113"/>
                    <a:pt x="1926" y="30831"/>
                  </a:cubicBezTo>
                  <a:cubicBezTo>
                    <a:pt x="1969" y="30459"/>
                    <a:pt x="1985" y="30084"/>
                    <a:pt x="2026" y="29710"/>
                  </a:cubicBezTo>
                  <a:cubicBezTo>
                    <a:pt x="2054" y="29457"/>
                    <a:pt x="2062" y="29199"/>
                    <a:pt x="2081" y="28944"/>
                  </a:cubicBezTo>
                  <a:cubicBezTo>
                    <a:pt x="2121" y="28426"/>
                    <a:pt x="2190" y="27910"/>
                    <a:pt x="2230" y="27390"/>
                  </a:cubicBezTo>
                  <a:cubicBezTo>
                    <a:pt x="2262" y="26990"/>
                    <a:pt x="2319" y="26595"/>
                    <a:pt x="2350" y="26193"/>
                  </a:cubicBezTo>
                  <a:cubicBezTo>
                    <a:pt x="2379" y="25813"/>
                    <a:pt x="2451" y="25433"/>
                    <a:pt x="2488" y="25052"/>
                  </a:cubicBezTo>
                  <a:cubicBezTo>
                    <a:pt x="2520" y="24712"/>
                    <a:pt x="2560" y="24373"/>
                    <a:pt x="2599" y="24034"/>
                  </a:cubicBezTo>
                  <a:cubicBezTo>
                    <a:pt x="2665" y="23451"/>
                    <a:pt x="2720" y="22863"/>
                    <a:pt x="2818" y="22284"/>
                  </a:cubicBezTo>
                  <a:cubicBezTo>
                    <a:pt x="2932" y="21603"/>
                    <a:pt x="3043" y="20921"/>
                    <a:pt x="3177" y="20244"/>
                  </a:cubicBezTo>
                  <a:cubicBezTo>
                    <a:pt x="3334" y="19448"/>
                    <a:pt x="3490" y="18653"/>
                    <a:pt x="3677" y="17863"/>
                  </a:cubicBezTo>
                  <a:cubicBezTo>
                    <a:pt x="3935" y="16782"/>
                    <a:pt x="4169" y="15696"/>
                    <a:pt x="4456" y="14622"/>
                  </a:cubicBezTo>
                  <a:cubicBezTo>
                    <a:pt x="4688" y="13754"/>
                    <a:pt x="4990" y="12905"/>
                    <a:pt x="5292" y="12059"/>
                  </a:cubicBezTo>
                  <a:cubicBezTo>
                    <a:pt x="5488" y="11511"/>
                    <a:pt x="5683" y="10962"/>
                    <a:pt x="5897" y="10423"/>
                  </a:cubicBezTo>
                  <a:cubicBezTo>
                    <a:pt x="6084" y="9953"/>
                    <a:pt x="6291" y="9493"/>
                    <a:pt x="6500" y="9032"/>
                  </a:cubicBezTo>
                  <a:cubicBezTo>
                    <a:pt x="6676" y="8643"/>
                    <a:pt x="6856" y="8254"/>
                    <a:pt x="7054" y="7876"/>
                  </a:cubicBezTo>
                  <a:cubicBezTo>
                    <a:pt x="7367" y="7276"/>
                    <a:pt x="7687" y="6680"/>
                    <a:pt x="8047" y="6106"/>
                  </a:cubicBezTo>
                  <a:cubicBezTo>
                    <a:pt x="8405" y="5534"/>
                    <a:pt x="8775" y="4967"/>
                    <a:pt x="9187" y="4431"/>
                  </a:cubicBezTo>
                  <a:cubicBezTo>
                    <a:pt x="9515" y="4004"/>
                    <a:pt x="9841" y="3574"/>
                    <a:pt x="10230" y="3199"/>
                  </a:cubicBezTo>
                  <a:cubicBezTo>
                    <a:pt x="10409" y="3025"/>
                    <a:pt x="10577" y="2844"/>
                    <a:pt x="10734" y="2651"/>
                  </a:cubicBezTo>
                  <a:cubicBezTo>
                    <a:pt x="10954" y="2376"/>
                    <a:pt x="11244" y="2168"/>
                    <a:pt x="11505" y="1935"/>
                  </a:cubicBezTo>
                  <a:cubicBezTo>
                    <a:pt x="11773" y="1696"/>
                    <a:pt x="12057" y="1475"/>
                    <a:pt x="12335" y="1250"/>
                  </a:cubicBezTo>
                  <a:cubicBezTo>
                    <a:pt x="12734" y="927"/>
                    <a:pt x="13166" y="648"/>
                    <a:pt x="13595" y="366"/>
                  </a:cubicBezTo>
                  <a:cubicBezTo>
                    <a:pt x="13663" y="322"/>
                    <a:pt x="13733" y="306"/>
                    <a:pt x="13806" y="306"/>
                  </a:cubicBezTo>
                  <a:close/>
                  <a:moveTo>
                    <a:pt x="18340" y="1"/>
                  </a:moveTo>
                  <a:cubicBezTo>
                    <a:pt x="18251" y="1"/>
                    <a:pt x="18162" y="1"/>
                    <a:pt x="18073" y="2"/>
                  </a:cubicBezTo>
                  <a:cubicBezTo>
                    <a:pt x="17560" y="5"/>
                    <a:pt x="17048" y="31"/>
                    <a:pt x="16536" y="31"/>
                  </a:cubicBezTo>
                  <a:cubicBezTo>
                    <a:pt x="16499" y="31"/>
                    <a:pt x="16463" y="31"/>
                    <a:pt x="16426" y="30"/>
                  </a:cubicBezTo>
                  <a:cubicBezTo>
                    <a:pt x="16344" y="30"/>
                    <a:pt x="16262" y="29"/>
                    <a:pt x="16181" y="29"/>
                  </a:cubicBezTo>
                  <a:cubicBezTo>
                    <a:pt x="14975" y="29"/>
                    <a:pt x="13773" y="101"/>
                    <a:pt x="12573" y="207"/>
                  </a:cubicBezTo>
                  <a:cubicBezTo>
                    <a:pt x="12177" y="242"/>
                    <a:pt x="11785" y="302"/>
                    <a:pt x="11437" y="509"/>
                  </a:cubicBezTo>
                  <a:cubicBezTo>
                    <a:pt x="10648" y="980"/>
                    <a:pt x="9891" y="1499"/>
                    <a:pt x="9219" y="2130"/>
                  </a:cubicBezTo>
                  <a:cubicBezTo>
                    <a:pt x="8035" y="3249"/>
                    <a:pt x="7004" y="4493"/>
                    <a:pt x="6152" y="5885"/>
                  </a:cubicBezTo>
                  <a:cubicBezTo>
                    <a:pt x="5017" y="7737"/>
                    <a:pt x="4132" y="9701"/>
                    <a:pt x="3466" y="11767"/>
                  </a:cubicBezTo>
                  <a:cubicBezTo>
                    <a:pt x="2732" y="14038"/>
                    <a:pt x="2221" y="16366"/>
                    <a:pt x="1720" y="18696"/>
                  </a:cubicBezTo>
                  <a:cubicBezTo>
                    <a:pt x="1431" y="20036"/>
                    <a:pt x="1236" y="21395"/>
                    <a:pt x="978" y="22743"/>
                  </a:cubicBezTo>
                  <a:cubicBezTo>
                    <a:pt x="593" y="24759"/>
                    <a:pt x="383" y="26797"/>
                    <a:pt x="237" y="28841"/>
                  </a:cubicBezTo>
                  <a:cubicBezTo>
                    <a:pt x="130" y="30337"/>
                    <a:pt x="68" y="31838"/>
                    <a:pt x="39" y="33338"/>
                  </a:cubicBezTo>
                  <a:cubicBezTo>
                    <a:pt x="8" y="35037"/>
                    <a:pt x="0" y="36736"/>
                    <a:pt x="34" y="38433"/>
                  </a:cubicBezTo>
                  <a:cubicBezTo>
                    <a:pt x="51" y="39340"/>
                    <a:pt x="37" y="40252"/>
                    <a:pt x="175" y="41154"/>
                  </a:cubicBezTo>
                  <a:cubicBezTo>
                    <a:pt x="338" y="42226"/>
                    <a:pt x="601" y="43272"/>
                    <a:pt x="998" y="44280"/>
                  </a:cubicBezTo>
                  <a:cubicBezTo>
                    <a:pt x="1356" y="45194"/>
                    <a:pt x="2004" y="45822"/>
                    <a:pt x="2917" y="46172"/>
                  </a:cubicBezTo>
                  <a:cubicBezTo>
                    <a:pt x="3309" y="46322"/>
                    <a:pt x="3717" y="46426"/>
                    <a:pt x="4127" y="46521"/>
                  </a:cubicBezTo>
                  <a:cubicBezTo>
                    <a:pt x="5180" y="46765"/>
                    <a:pt x="6242" y="46959"/>
                    <a:pt x="7311" y="47114"/>
                  </a:cubicBezTo>
                  <a:cubicBezTo>
                    <a:pt x="8338" y="47263"/>
                    <a:pt x="9362" y="47422"/>
                    <a:pt x="10392" y="47550"/>
                  </a:cubicBezTo>
                  <a:cubicBezTo>
                    <a:pt x="11574" y="47696"/>
                    <a:pt x="12753" y="47868"/>
                    <a:pt x="13931" y="48043"/>
                  </a:cubicBezTo>
                  <a:cubicBezTo>
                    <a:pt x="15177" y="48227"/>
                    <a:pt x="16427" y="48395"/>
                    <a:pt x="17681" y="48533"/>
                  </a:cubicBezTo>
                  <a:cubicBezTo>
                    <a:pt x="18328" y="48604"/>
                    <a:pt x="18975" y="48676"/>
                    <a:pt x="19622" y="48753"/>
                  </a:cubicBezTo>
                  <a:cubicBezTo>
                    <a:pt x="20421" y="48849"/>
                    <a:pt x="21220" y="48949"/>
                    <a:pt x="22020" y="49048"/>
                  </a:cubicBezTo>
                  <a:cubicBezTo>
                    <a:pt x="22446" y="49101"/>
                    <a:pt x="22875" y="49103"/>
                    <a:pt x="23299" y="49173"/>
                  </a:cubicBezTo>
                  <a:cubicBezTo>
                    <a:pt x="24112" y="49312"/>
                    <a:pt x="24931" y="49395"/>
                    <a:pt x="25753" y="49433"/>
                  </a:cubicBezTo>
                  <a:cubicBezTo>
                    <a:pt x="26156" y="49452"/>
                    <a:pt x="26560" y="49460"/>
                    <a:pt x="26965" y="49460"/>
                  </a:cubicBezTo>
                  <a:cubicBezTo>
                    <a:pt x="27264" y="49460"/>
                    <a:pt x="27564" y="49456"/>
                    <a:pt x="27862" y="49448"/>
                  </a:cubicBezTo>
                  <a:cubicBezTo>
                    <a:pt x="28821" y="49422"/>
                    <a:pt x="29694" y="49150"/>
                    <a:pt x="30444" y="48516"/>
                  </a:cubicBezTo>
                  <a:cubicBezTo>
                    <a:pt x="30955" y="48083"/>
                    <a:pt x="31246" y="47538"/>
                    <a:pt x="31364" y="46897"/>
                  </a:cubicBezTo>
                  <a:cubicBezTo>
                    <a:pt x="31513" y="46089"/>
                    <a:pt x="31482" y="45273"/>
                    <a:pt x="31452" y="44459"/>
                  </a:cubicBezTo>
                  <a:cubicBezTo>
                    <a:pt x="31406" y="43267"/>
                    <a:pt x="31357" y="42077"/>
                    <a:pt x="31321" y="40885"/>
                  </a:cubicBezTo>
                  <a:cubicBezTo>
                    <a:pt x="31297" y="40088"/>
                    <a:pt x="31295" y="39290"/>
                    <a:pt x="31285" y="38493"/>
                  </a:cubicBezTo>
                  <a:cubicBezTo>
                    <a:pt x="31256" y="36091"/>
                    <a:pt x="31237" y="33689"/>
                    <a:pt x="31322" y="31289"/>
                  </a:cubicBezTo>
                  <a:cubicBezTo>
                    <a:pt x="31353" y="30441"/>
                    <a:pt x="31420" y="29593"/>
                    <a:pt x="31474" y="28746"/>
                  </a:cubicBezTo>
                  <a:cubicBezTo>
                    <a:pt x="31511" y="28198"/>
                    <a:pt x="31549" y="27651"/>
                    <a:pt x="31592" y="27105"/>
                  </a:cubicBezTo>
                  <a:cubicBezTo>
                    <a:pt x="31677" y="26063"/>
                    <a:pt x="31756" y="25020"/>
                    <a:pt x="31884" y="23980"/>
                  </a:cubicBezTo>
                  <a:cubicBezTo>
                    <a:pt x="31991" y="23096"/>
                    <a:pt x="32103" y="22212"/>
                    <a:pt x="32221" y="21329"/>
                  </a:cubicBezTo>
                  <a:cubicBezTo>
                    <a:pt x="32312" y="20658"/>
                    <a:pt x="32476" y="19999"/>
                    <a:pt x="32607" y="19335"/>
                  </a:cubicBezTo>
                  <a:cubicBezTo>
                    <a:pt x="32789" y="18419"/>
                    <a:pt x="32973" y="17504"/>
                    <a:pt x="33218" y="16601"/>
                  </a:cubicBezTo>
                  <a:cubicBezTo>
                    <a:pt x="33544" y="15392"/>
                    <a:pt x="33912" y="14197"/>
                    <a:pt x="34236" y="12988"/>
                  </a:cubicBezTo>
                  <a:cubicBezTo>
                    <a:pt x="34557" y="11793"/>
                    <a:pt x="34959" y="10626"/>
                    <a:pt x="35384" y="9468"/>
                  </a:cubicBezTo>
                  <a:cubicBezTo>
                    <a:pt x="35859" y="8180"/>
                    <a:pt x="36470" y="6951"/>
                    <a:pt x="37151" y="5759"/>
                  </a:cubicBezTo>
                  <a:cubicBezTo>
                    <a:pt x="37874" y="4493"/>
                    <a:pt x="38763" y="3376"/>
                    <a:pt x="39913" y="2471"/>
                  </a:cubicBezTo>
                  <a:cubicBezTo>
                    <a:pt x="40566" y="1957"/>
                    <a:pt x="41278" y="1622"/>
                    <a:pt x="42109" y="1553"/>
                  </a:cubicBezTo>
                  <a:cubicBezTo>
                    <a:pt x="42254" y="1541"/>
                    <a:pt x="42398" y="1534"/>
                    <a:pt x="42541" y="1534"/>
                  </a:cubicBezTo>
                  <a:cubicBezTo>
                    <a:pt x="42918" y="1534"/>
                    <a:pt x="43288" y="1584"/>
                    <a:pt x="43652" y="1730"/>
                  </a:cubicBezTo>
                  <a:cubicBezTo>
                    <a:pt x="44217" y="1957"/>
                    <a:pt x="44655" y="2302"/>
                    <a:pt x="44914" y="2871"/>
                  </a:cubicBezTo>
                  <a:cubicBezTo>
                    <a:pt x="45067" y="3207"/>
                    <a:pt x="45127" y="3558"/>
                    <a:pt x="45155" y="3917"/>
                  </a:cubicBezTo>
                  <a:cubicBezTo>
                    <a:pt x="45210" y="4617"/>
                    <a:pt x="45155" y="5322"/>
                    <a:pt x="45204" y="6024"/>
                  </a:cubicBezTo>
                  <a:cubicBezTo>
                    <a:pt x="45233" y="6461"/>
                    <a:pt x="45205" y="6899"/>
                    <a:pt x="45230" y="7335"/>
                  </a:cubicBezTo>
                  <a:cubicBezTo>
                    <a:pt x="45284" y="8381"/>
                    <a:pt x="45292" y="9428"/>
                    <a:pt x="45302" y="10473"/>
                  </a:cubicBezTo>
                  <a:cubicBezTo>
                    <a:pt x="45327" y="12883"/>
                    <a:pt x="45318" y="15293"/>
                    <a:pt x="45315" y="17703"/>
                  </a:cubicBezTo>
                  <a:cubicBezTo>
                    <a:pt x="45312" y="19599"/>
                    <a:pt x="45292" y="21495"/>
                    <a:pt x="45285" y="23390"/>
                  </a:cubicBezTo>
                  <a:cubicBezTo>
                    <a:pt x="45283" y="24240"/>
                    <a:pt x="45300" y="25089"/>
                    <a:pt x="45296" y="25937"/>
                  </a:cubicBezTo>
                  <a:cubicBezTo>
                    <a:pt x="45294" y="26692"/>
                    <a:pt x="45281" y="27447"/>
                    <a:pt x="45264" y="28202"/>
                  </a:cubicBezTo>
                  <a:cubicBezTo>
                    <a:pt x="45238" y="29257"/>
                    <a:pt x="45304" y="30313"/>
                    <a:pt x="45258" y="31367"/>
                  </a:cubicBezTo>
                  <a:cubicBezTo>
                    <a:pt x="45235" y="31882"/>
                    <a:pt x="45203" y="32395"/>
                    <a:pt x="45211" y="32910"/>
                  </a:cubicBezTo>
                  <a:cubicBezTo>
                    <a:pt x="45227" y="34180"/>
                    <a:pt x="45246" y="35449"/>
                    <a:pt x="45221" y="36719"/>
                  </a:cubicBezTo>
                  <a:cubicBezTo>
                    <a:pt x="45189" y="38416"/>
                    <a:pt x="45169" y="40115"/>
                    <a:pt x="44906" y="41798"/>
                  </a:cubicBezTo>
                  <a:cubicBezTo>
                    <a:pt x="44799" y="42484"/>
                    <a:pt x="44658" y="43162"/>
                    <a:pt x="44352" y="43796"/>
                  </a:cubicBezTo>
                  <a:cubicBezTo>
                    <a:pt x="44127" y="44264"/>
                    <a:pt x="43807" y="44656"/>
                    <a:pt x="43386" y="44944"/>
                  </a:cubicBezTo>
                  <a:cubicBezTo>
                    <a:pt x="43063" y="45167"/>
                    <a:pt x="42709" y="45348"/>
                    <a:pt x="42339" y="45490"/>
                  </a:cubicBezTo>
                  <a:cubicBezTo>
                    <a:pt x="41579" y="45779"/>
                    <a:pt x="40828" y="46099"/>
                    <a:pt x="40056" y="46358"/>
                  </a:cubicBezTo>
                  <a:cubicBezTo>
                    <a:pt x="39987" y="46381"/>
                    <a:pt x="39918" y="46406"/>
                    <a:pt x="39850" y="46429"/>
                  </a:cubicBezTo>
                  <a:cubicBezTo>
                    <a:pt x="39853" y="46445"/>
                    <a:pt x="39857" y="46461"/>
                    <a:pt x="39859" y="46477"/>
                  </a:cubicBezTo>
                  <a:cubicBezTo>
                    <a:pt x="40013" y="46477"/>
                    <a:pt x="40167" y="46469"/>
                    <a:pt x="40321" y="46469"/>
                  </a:cubicBezTo>
                  <a:cubicBezTo>
                    <a:pt x="40412" y="46469"/>
                    <a:pt x="40503" y="46472"/>
                    <a:pt x="40593" y="46482"/>
                  </a:cubicBezTo>
                  <a:cubicBezTo>
                    <a:pt x="40888" y="46515"/>
                    <a:pt x="41184" y="46526"/>
                    <a:pt x="41479" y="46526"/>
                  </a:cubicBezTo>
                  <a:cubicBezTo>
                    <a:pt x="41689" y="46526"/>
                    <a:pt x="41899" y="46521"/>
                    <a:pt x="42109" y="46514"/>
                  </a:cubicBezTo>
                  <a:cubicBezTo>
                    <a:pt x="43100" y="46479"/>
                    <a:pt x="43863" y="46019"/>
                    <a:pt x="44429" y="45230"/>
                  </a:cubicBezTo>
                  <a:cubicBezTo>
                    <a:pt x="44767" y="44763"/>
                    <a:pt x="45017" y="44246"/>
                    <a:pt x="45216" y="43704"/>
                  </a:cubicBezTo>
                  <a:cubicBezTo>
                    <a:pt x="45652" y="42517"/>
                    <a:pt x="45860" y="41286"/>
                    <a:pt x="45936" y="40032"/>
                  </a:cubicBezTo>
                  <a:cubicBezTo>
                    <a:pt x="46023" y="38662"/>
                    <a:pt x="46015" y="37288"/>
                    <a:pt x="46076" y="35917"/>
                  </a:cubicBezTo>
                  <a:cubicBezTo>
                    <a:pt x="46123" y="34821"/>
                    <a:pt x="46108" y="33722"/>
                    <a:pt x="46121" y="32624"/>
                  </a:cubicBezTo>
                  <a:cubicBezTo>
                    <a:pt x="46152" y="30300"/>
                    <a:pt x="46142" y="27974"/>
                    <a:pt x="46168" y="25652"/>
                  </a:cubicBezTo>
                  <a:cubicBezTo>
                    <a:pt x="46184" y="24253"/>
                    <a:pt x="46178" y="22855"/>
                    <a:pt x="46189" y="21457"/>
                  </a:cubicBezTo>
                  <a:cubicBezTo>
                    <a:pt x="46212" y="18429"/>
                    <a:pt x="46195" y="15401"/>
                    <a:pt x="46158" y="12374"/>
                  </a:cubicBezTo>
                  <a:cubicBezTo>
                    <a:pt x="46143" y="11156"/>
                    <a:pt x="46144" y="9938"/>
                    <a:pt x="46106" y="8720"/>
                  </a:cubicBezTo>
                  <a:cubicBezTo>
                    <a:pt x="46061" y="7288"/>
                    <a:pt x="46061" y="5855"/>
                    <a:pt x="46024" y="4423"/>
                  </a:cubicBezTo>
                  <a:cubicBezTo>
                    <a:pt x="46003" y="3640"/>
                    <a:pt x="45886" y="2875"/>
                    <a:pt x="45574" y="2141"/>
                  </a:cubicBezTo>
                  <a:cubicBezTo>
                    <a:pt x="45312" y="1525"/>
                    <a:pt x="44875" y="1169"/>
                    <a:pt x="44234" y="1021"/>
                  </a:cubicBezTo>
                  <a:cubicBezTo>
                    <a:pt x="43722" y="903"/>
                    <a:pt x="43204" y="840"/>
                    <a:pt x="42683" y="811"/>
                  </a:cubicBezTo>
                  <a:cubicBezTo>
                    <a:pt x="41784" y="762"/>
                    <a:pt x="40886" y="701"/>
                    <a:pt x="39985" y="682"/>
                  </a:cubicBezTo>
                  <a:cubicBezTo>
                    <a:pt x="38363" y="647"/>
                    <a:pt x="36745" y="563"/>
                    <a:pt x="35124" y="525"/>
                  </a:cubicBezTo>
                  <a:cubicBezTo>
                    <a:pt x="33092" y="476"/>
                    <a:pt x="31059" y="451"/>
                    <a:pt x="29027" y="363"/>
                  </a:cubicBezTo>
                  <a:cubicBezTo>
                    <a:pt x="27742" y="307"/>
                    <a:pt x="26455" y="279"/>
                    <a:pt x="25168" y="236"/>
                  </a:cubicBezTo>
                  <a:cubicBezTo>
                    <a:pt x="24689" y="220"/>
                    <a:pt x="24209" y="206"/>
                    <a:pt x="23730" y="174"/>
                  </a:cubicBezTo>
                  <a:cubicBezTo>
                    <a:pt x="22729" y="108"/>
                    <a:pt x="21726" y="73"/>
                    <a:pt x="20723" y="44"/>
                  </a:cubicBezTo>
                  <a:cubicBezTo>
                    <a:pt x="19929" y="21"/>
                    <a:pt x="19135" y="1"/>
                    <a:pt x="18340" y="1"/>
                  </a:cubicBezTo>
                  <a:close/>
                </a:path>
              </a:pathLst>
            </a:custGeom>
            <a:solidFill>
              <a:schemeClr val="accent2"/>
            </a:solidFill>
            <a:ln>
              <a:noFill/>
            </a:ln>
          </p:spPr>
          <p:txBody>
            <a:bodyPr spcFirstLastPara="1" wrap="square" lIns="91425" tIns="91425" rIns="91425" bIns="91425" anchor="ctr" anchorCtr="0">
              <a:noAutofit/>
            </a:bodyPr>
            <a:lstStyle/>
            <a:p>
              <a:endParaRPr>
                <a:ea typeface="+mn-ea"/>
              </a:endParaRPr>
            </a:p>
          </p:txBody>
        </p:sp>
        <p:sp>
          <p:nvSpPr>
            <p:cNvPr id="137" name="Google Shape;2759;p39">
              <a:extLst>
                <a:ext uri="{FF2B5EF4-FFF2-40B4-BE49-F238E27FC236}">
                  <a16:creationId xmlns:a16="http://schemas.microsoft.com/office/drawing/2014/main" id="{491A8E9E-4B22-484F-F77C-CC2C3BE2AA4F}"/>
                </a:ext>
              </a:extLst>
            </p:cNvPr>
            <p:cNvSpPr/>
            <p:nvPr/>
          </p:nvSpPr>
          <p:spPr>
            <a:xfrm>
              <a:off x="2342435" y="3363296"/>
              <a:ext cx="432141" cy="1484368"/>
            </a:xfrm>
            <a:custGeom>
              <a:avLst/>
              <a:gdLst/>
              <a:ahLst/>
              <a:cxnLst/>
              <a:rect l="l" t="t" r="r" b="b"/>
              <a:pathLst>
                <a:path w="13129" h="45097" extrusionOk="0">
                  <a:moveTo>
                    <a:pt x="8547" y="30113"/>
                  </a:moveTo>
                  <a:cubicBezTo>
                    <a:pt x="8662" y="30113"/>
                    <a:pt x="8779" y="30124"/>
                    <a:pt x="8894" y="30124"/>
                  </a:cubicBezTo>
                  <a:cubicBezTo>
                    <a:pt x="8955" y="30120"/>
                    <a:pt x="9014" y="30118"/>
                    <a:pt x="9073" y="30118"/>
                  </a:cubicBezTo>
                  <a:cubicBezTo>
                    <a:pt x="9800" y="30118"/>
                    <a:pt x="10430" y="30405"/>
                    <a:pt x="11001" y="30851"/>
                  </a:cubicBezTo>
                  <a:cubicBezTo>
                    <a:pt x="11795" y="31472"/>
                    <a:pt x="12257" y="32303"/>
                    <a:pt x="12501" y="33268"/>
                  </a:cubicBezTo>
                  <a:cubicBezTo>
                    <a:pt x="12601" y="33657"/>
                    <a:pt x="12667" y="34057"/>
                    <a:pt x="12655" y="34456"/>
                  </a:cubicBezTo>
                  <a:cubicBezTo>
                    <a:pt x="12635" y="35109"/>
                    <a:pt x="12507" y="35738"/>
                    <a:pt x="12257" y="36350"/>
                  </a:cubicBezTo>
                  <a:cubicBezTo>
                    <a:pt x="11983" y="37021"/>
                    <a:pt x="11550" y="37568"/>
                    <a:pt x="11004" y="38015"/>
                  </a:cubicBezTo>
                  <a:cubicBezTo>
                    <a:pt x="10437" y="38478"/>
                    <a:pt x="9778" y="38742"/>
                    <a:pt x="9026" y="38772"/>
                  </a:cubicBezTo>
                  <a:cubicBezTo>
                    <a:pt x="8973" y="38774"/>
                    <a:pt x="8920" y="38775"/>
                    <a:pt x="8867" y="38775"/>
                  </a:cubicBezTo>
                  <a:cubicBezTo>
                    <a:pt x="8118" y="38775"/>
                    <a:pt x="7450" y="38550"/>
                    <a:pt x="6832" y="38121"/>
                  </a:cubicBezTo>
                  <a:cubicBezTo>
                    <a:pt x="6204" y="37680"/>
                    <a:pt x="5776" y="37082"/>
                    <a:pt x="5467" y="36393"/>
                  </a:cubicBezTo>
                  <a:cubicBezTo>
                    <a:pt x="5128" y="35642"/>
                    <a:pt x="5027" y="34841"/>
                    <a:pt x="5107" y="34034"/>
                  </a:cubicBezTo>
                  <a:cubicBezTo>
                    <a:pt x="5203" y="33079"/>
                    <a:pt x="5474" y="32180"/>
                    <a:pt x="6122" y="31423"/>
                  </a:cubicBezTo>
                  <a:cubicBezTo>
                    <a:pt x="6720" y="30725"/>
                    <a:pt x="7454" y="30285"/>
                    <a:pt x="8356" y="30127"/>
                  </a:cubicBezTo>
                  <a:cubicBezTo>
                    <a:pt x="8419" y="30117"/>
                    <a:pt x="8483" y="30113"/>
                    <a:pt x="8547" y="30113"/>
                  </a:cubicBezTo>
                  <a:close/>
                  <a:moveTo>
                    <a:pt x="10383" y="1"/>
                  </a:moveTo>
                  <a:cubicBezTo>
                    <a:pt x="10097" y="1"/>
                    <a:pt x="9812" y="19"/>
                    <a:pt x="9537" y="112"/>
                  </a:cubicBezTo>
                  <a:cubicBezTo>
                    <a:pt x="8896" y="329"/>
                    <a:pt x="8275" y="591"/>
                    <a:pt x="7750" y="1037"/>
                  </a:cubicBezTo>
                  <a:cubicBezTo>
                    <a:pt x="7484" y="1263"/>
                    <a:pt x="7209" y="1479"/>
                    <a:pt x="6940" y="1698"/>
                  </a:cubicBezTo>
                  <a:cubicBezTo>
                    <a:pt x="6895" y="1750"/>
                    <a:pt x="6846" y="1798"/>
                    <a:pt x="6808" y="1853"/>
                  </a:cubicBezTo>
                  <a:cubicBezTo>
                    <a:pt x="6080" y="2911"/>
                    <a:pt x="5468" y="4033"/>
                    <a:pt x="4921" y="5193"/>
                  </a:cubicBezTo>
                  <a:cubicBezTo>
                    <a:pt x="4826" y="5393"/>
                    <a:pt x="4740" y="5597"/>
                    <a:pt x="4680" y="5813"/>
                  </a:cubicBezTo>
                  <a:cubicBezTo>
                    <a:pt x="4619" y="6329"/>
                    <a:pt x="4559" y="6846"/>
                    <a:pt x="4498" y="7362"/>
                  </a:cubicBezTo>
                  <a:cubicBezTo>
                    <a:pt x="4493" y="7405"/>
                    <a:pt x="4486" y="7447"/>
                    <a:pt x="4487" y="7490"/>
                  </a:cubicBezTo>
                  <a:cubicBezTo>
                    <a:pt x="4510" y="8082"/>
                    <a:pt x="4455" y="8671"/>
                    <a:pt x="4425" y="9260"/>
                  </a:cubicBezTo>
                  <a:cubicBezTo>
                    <a:pt x="4339" y="10863"/>
                    <a:pt x="4429" y="12465"/>
                    <a:pt x="4369" y="14066"/>
                  </a:cubicBezTo>
                  <a:cubicBezTo>
                    <a:pt x="4304" y="15832"/>
                    <a:pt x="4382" y="17598"/>
                    <a:pt x="4317" y="19362"/>
                  </a:cubicBezTo>
                  <a:cubicBezTo>
                    <a:pt x="4280" y="20373"/>
                    <a:pt x="4325" y="21385"/>
                    <a:pt x="4265" y="22393"/>
                  </a:cubicBezTo>
                  <a:cubicBezTo>
                    <a:pt x="4217" y="23216"/>
                    <a:pt x="4278" y="24039"/>
                    <a:pt x="4213" y="24859"/>
                  </a:cubicBezTo>
                  <a:cubicBezTo>
                    <a:pt x="4170" y="25414"/>
                    <a:pt x="4207" y="25971"/>
                    <a:pt x="4138" y="26525"/>
                  </a:cubicBezTo>
                  <a:cubicBezTo>
                    <a:pt x="4097" y="26838"/>
                    <a:pt x="4126" y="27158"/>
                    <a:pt x="4124" y="27476"/>
                  </a:cubicBezTo>
                  <a:cubicBezTo>
                    <a:pt x="4123" y="27939"/>
                    <a:pt x="4145" y="28404"/>
                    <a:pt x="4115" y="28865"/>
                  </a:cubicBezTo>
                  <a:cubicBezTo>
                    <a:pt x="4042" y="29954"/>
                    <a:pt x="4115" y="31042"/>
                    <a:pt x="4060" y="32128"/>
                  </a:cubicBezTo>
                  <a:cubicBezTo>
                    <a:pt x="3996" y="33404"/>
                    <a:pt x="4057" y="34681"/>
                    <a:pt x="4011" y="35958"/>
                  </a:cubicBezTo>
                  <a:cubicBezTo>
                    <a:pt x="3986" y="36669"/>
                    <a:pt x="3991" y="37380"/>
                    <a:pt x="3958" y="38089"/>
                  </a:cubicBezTo>
                  <a:cubicBezTo>
                    <a:pt x="3938" y="38522"/>
                    <a:pt x="3943" y="38956"/>
                    <a:pt x="3927" y="39389"/>
                  </a:cubicBezTo>
                  <a:cubicBezTo>
                    <a:pt x="3904" y="40047"/>
                    <a:pt x="3856" y="40705"/>
                    <a:pt x="3824" y="41361"/>
                  </a:cubicBezTo>
                  <a:cubicBezTo>
                    <a:pt x="3805" y="41767"/>
                    <a:pt x="3730" y="42158"/>
                    <a:pt x="3640" y="42549"/>
                  </a:cubicBezTo>
                  <a:cubicBezTo>
                    <a:pt x="3495" y="43179"/>
                    <a:pt x="3133" y="43657"/>
                    <a:pt x="2631" y="44052"/>
                  </a:cubicBezTo>
                  <a:cubicBezTo>
                    <a:pt x="2027" y="44527"/>
                    <a:pt x="1338" y="44778"/>
                    <a:pt x="588" y="44876"/>
                  </a:cubicBezTo>
                  <a:cubicBezTo>
                    <a:pt x="559" y="44879"/>
                    <a:pt x="530" y="44881"/>
                    <a:pt x="500" y="44881"/>
                  </a:cubicBezTo>
                  <a:cubicBezTo>
                    <a:pt x="362" y="44881"/>
                    <a:pt x="219" y="44846"/>
                    <a:pt x="79" y="44834"/>
                  </a:cubicBezTo>
                  <a:lnTo>
                    <a:pt x="79" y="44834"/>
                  </a:lnTo>
                  <a:cubicBezTo>
                    <a:pt x="0" y="45023"/>
                    <a:pt x="1" y="45035"/>
                    <a:pt x="181" y="45070"/>
                  </a:cubicBezTo>
                  <a:cubicBezTo>
                    <a:pt x="271" y="45088"/>
                    <a:pt x="362" y="45096"/>
                    <a:pt x="454" y="45096"/>
                  </a:cubicBezTo>
                  <a:cubicBezTo>
                    <a:pt x="551" y="45096"/>
                    <a:pt x="648" y="45087"/>
                    <a:pt x="744" y="45071"/>
                  </a:cubicBezTo>
                  <a:cubicBezTo>
                    <a:pt x="1157" y="45004"/>
                    <a:pt x="1574" y="44943"/>
                    <a:pt x="1984" y="44854"/>
                  </a:cubicBezTo>
                  <a:cubicBezTo>
                    <a:pt x="2846" y="44665"/>
                    <a:pt x="3707" y="44469"/>
                    <a:pt x="4563" y="44260"/>
                  </a:cubicBezTo>
                  <a:cubicBezTo>
                    <a:pt x="5920" y="43928"/>
                    <a:pt x="7275" y="43590"/>
                    <a:pt x="8596" y="43129"/>
                  </a:cubicBezTo>
                  <a:cubicBezTo>
                    <a:pt x="9241" y="42905"/>
                    <a:pt x="9884" y="42668"/>
                    <a:pt x="10502" y="42368"/>
                  </a:cubicBezTo>
                  <a:cubicBezTo>
                    <a:pt x="10582" y="42234"/>
                    <a:pt x="10735" y="42198"/>
                    <a:pt x="10853" y="42119"/>
                  </a:cubicBezTo>
                  <a:cubicBezTo>
                    <a:pt x="11723" y="41549"/>
                    <a:pt x="12299" y="40777"/>
                    <a:pt x="12510" y="39750"/>
                  </a:cubicBezTo>
                  <a:cubicBezTo>
                    <a:pt x="12607" y="39273"/>
                    <a:pt x="12661" y="38791"/>
                    <a:pt x="12724" y="38309"/>
                  </a:cubicBezTo>
                  <a:cubicBezTo>
                    <a:pt x="12781" y="37868"/>
                    <a:pt x="12792" y="37426"/>
                    <a:pt x="12864" y="36989"/>
                  </a:cubicBezTo>
                  <a:cubicBezTo>
                    <a:pt x="12868" y="36963"/>
                    <a:pt x="12871" y="36936"/>
                    <a:pt x="12869" y="36912"/>
                  </a:cubicBezTo>
                  <a:cubicBezTo>
                    <a:pt x="12857" y="36339"/>
                    <a:pt x="12936" y="35769"/>
                    <a:pt x="12927" y="35195"/>
                  </a:cubicBezTo>
                  <a:cubicBezTo>
                    <a:pt x="12911" y="34217"/>
                    <a:pt x="12883" y="33238"/>
                    <a:pt x="12932" y="32264"/>
                  </a:cubicBezTo>
                  <a:cubicBezTo>
                    <a:pt x="13006" y="30824"/>
                    <a:pt x="12926" y="29386"/>
                    <a:pt x="12979" y="27949"/>
                  </a:cubicBezTo>
                  <a:cubicBezTo>
                    <a:pt x="13075" y="25370"/>
                    <a:pt x="12995" y="22792"/>
                    <a:pt x="13027" y="20215"/>
                  </a:cubicBezTo>
                  <a:cubicBezTo>
                    <a:pt x="13032" y="19805"/>
                    <a:pt x="13098" y="19396"/>
                    <a:pt x="13076" y="18986"/>
                  </a:cubicBezTo>
                  <a:cubicBezTo>
                    <a:pt x="13065" y="18790"/>
                    <a:pt x="13078" y="18594"/>
                    <a:pt x="13033" y="18397"/>
                  </a:cubicBezTo>
                  <a:cubicBezTo>
                    <a:pt x="12980" y="18169"/>
                    <a:pt x="13075" y="17940"/>
                    <a:pt x="13075" y="17710"/>
                  </a:cubicBezTo>
                  <a:cubicBezTo>
                    <a:pt x="13074" y="16596"/>
                    <a:pt x="13075" y="15481"/>
                    <a:pt x="13075" y="14367"/>
                  </a:cubicBezTo>
                  <a:lnTo>
                    <a:pt x="13075" y="14367"/>
                  </a:lnTo>
                  <a:cubicBezTo>
                    <a:pt x="12818" y="14432"/>
                    <a:pt x="12559" y="14468"/>
                    <a:pt x="12292" y="14475"/>
                  </a:cubicBezTo>
                  <a:cubicBezTo>
                    <a:pt x="11798" y="14488"/>
                    <a:pt x="11303" y="14507"/>
                    <a:pt x="10811" y="14564"/>
                  </a:cubicBezTo>
                  <a:cubicBezTo>
                    <a:pt x="10753" y="14571"/>
                    <a:pt x="10696" y="14572"/>
                    <a:pt x="10638" y="14572"/>
                  </a:cubicBezTo>
                  <a:cubicBezTo>
                    <a:pt x="10585" y="14572"/>
                    <a:pt x="10531" y="14571"/>
                    <a:pt x="10478" y="14570"/>
                  </a:cubicBezTo>
                  <a:cubicBezTo>
                    <a:pt x="10445" y="14570"/>
                    <a:pt x="10412" y="14570"/>
                    <a:pt x="10379" y="14570"/>
                  </a:cubicBezTo>
                  <a:cubicBezTo>
                    <a:pt x="9865" y="14570"/>
                    <a:pt x="9354" y="14601"/>
                    <a:pt x="8843" y="14668"/>
                  </a:cubicBezTo>
                  <a:cubicBezTo>
                    <a:pt x="8825" y="14671"/>
                    <a:pt x="8805" y="14671"/>
                    <a:pt x="8786" y="14671"/>
                  </a:cubicBezTo>
                  <a:cubicBezTo>
                    <a:pt x="8762" y="14671"/>
                    <a:pt x="8739" y="14671"/>
                    <a:pt x="8716" y="14671"/>
                  </a:cubicBezTo>
                  <a:cubicBezTo>
                    <a:pt x="8675" y="14816"/>
                    <a:pt x="8699" y="14980"/>
                    <a:pt x="8598" y="15110"/>
                  </a:cubicBezTo>
                  <a:cubicBezTo>
                    <a:pt x="8574" y="15141"/>
                    <a:pt x="8576" y="15173"/>
                    <a:pt x="8604" y="15202"/>
                  </a:cubicBezTo>
                  <a:cubicBezTo>
                    <a:pt x="8792" y="15406"/>
                    <a:pt x="8812" y="15673"/>
                    <a:pt x="8841" y="15922"/>
                  </a:cubicBezTo>
                  <a:cubicBezTo>
                    <a:pt x="8955" y="16926"/>
                    <a:pt x="9050" y="17931"/>
                    <a:pt x="9148" y="18937"/>
                  </a:cubicBezTo>
                  <a:cubicBezTo>
                    <a:pt x="9172" y="19200"/>
                    <a:pt x="9186" y="19466"/>
                    <a:pt x="9202" y="19732"/>
                  </a:cubicBezTo>
                  <a:cubicBezTo>
                    <a:pt x="9206" y="19800"/>
                    <a:pt x="9206" y="19869"/>
                    <a:pt x="9206" y="19937"/>
                  </a:cubicBezTo>
                  <a:cubicBezTo>
                    <a:pt x="9198" y="20493"/>
                    <a:pt x="8989" y="20712"/>
                    <a:pt x="8437" y="20753"/>
                  </a:cubicBezTo>
                  <a:cubicBezTo>
                    <a:pt x="8104" y="20779"/>
                    <a:pt x="7771" y="20804"/>
                    <a:pt x="7439" y="20838"/>
                  </a:cubicBezTo>
                  <a:cubicBezTo>
                    <a:pt x="7386" y="20844"/>
                    <a:pt x="7337" y="20846"/>
                    <a:pt x="7292" y="20846"/>
                  </a:cubicBezTo>
                  <a:cubicBezTo>
                    <a:pt x="6982" y="20846"/>
                    <a:pt x="6849" y="20709"/>
                    <a:pt x="6799" y="20307"/>
                  </a:cubicBezTo>
                  <a:cubicBezTo>
                    <a:pt x="6776" y="20121"/>
                    <a:pt x="6787" y="19932"/>
                    <a:pt x="6791" y="19742"/>
                  </a:cubicBezTo>
                  <a:cubicBezTo>
                    <a:pt x="6804" y="18878"/>
                    <a:pt x="6847" y="18013"/>
                    <a:pt x="6823" y="17147"/>
                  </a:cubicBezTo>
                  <a:cubicBezTo>
                    <a:pt x="6809" y="16690"/>
                    <a:pt x="6816" y="16224"/>
                    <a:pt x="6892" y="15764"/>
                  </a:cubicBezTo>
                  <a:cubicBezTo>
                    <a:pt x="6894" y="15747"/>
                    <a:pt x="6899" y="15731"/>
                    <a:pt x="6901" y="15714"/>
                  </a:cubicBezTo>
                  <a:cubicBezTo>
                    <a:pt x="6921" y="15559"/>
                    <a:pt x="7044" y="15424"/>
                    <a:pt x="7055" y="15290"/>
                  </a:cubicBezTo>
                  <a:cubicBezTo>
                    <a:pt x="7065" y="15162"/>
                    <a:pt x="6923" y="15025"/>
                    <a:pt x="6932" y="14865"/>
                  </a:cubicBezTo>
                  <a:cubicBezTo>
                    <a:pt x="6898" y="14776"/>
                    <a:pt x="6850" y="14723"/>
                    <a:pt x="6749" y="14723"/>
                  </a:cubicBezTo>
                  <a:cubicBezTo>
                    <a:pt x="6741" y="14723"/>
                    <a:pt x="6733" y="14723"/>
                    <a:pt x="6725" y="14724"/>
                  </a:cubicBezTo>
                  <a:cubicBezTo>
                    <a:pt x="6631" y="14730"/>
                    <a:pt x="6536" y="14731"/>
                    <a:pt x="6441" y="14731"/>
                  </a:cubicBezTo>
                  <a:cubicBezTo>
                    <a:pt x="6344" y="14731"/>
                    <a:pt x="6247" y="14730"/>
                    <a:pt x="6150" y="14730"/>
                  </a:cubicBezTo>
                  <a:cubicBezTo>
                    <a:pt x="5966" y="14730"/>
                    <a:pt x="5782" y="14736"/>
                    <a:pt x="5598" y="14769"/>
                  </a:cubicBezTo>
                  <a:cubicBezTo>
                    <a:pt x="5538" y="14780"/>
                    <a:pt x="5477" y="14784"/>
                    <a:pt x="5415" y="14784"/>
                  </a:cubicBezTo>
                  <a:cubicBezTo>
                    <a:pt x="5340" y="14784"/>
                    <a:pt x="5264" y="14779"/>
                    <a:pt x="5189" y="14779"/>
                  </a:cubicBezTo>
                  <a:cubicBezTo>
                    <a:pt x="5174" y="14779"/>
                    <a:pt x="5160" y="14779"/>
                    <a:pt x="5147" y="14779"/>
                  </a:cubicBezTo>
                  <a:cubicBezTo>
                    <a:pt x="4912" y="14779"/>
                    <a:pt x="4925" y="14764"/>
                    <a:pt x="4886" y="14512"/>
                  </a:cubicBezTo>
                  <a:cubicBezTo>
                    <a:pt x="4806" y="14000"/>
                    <a:pt x="4858" y="13486"/>
                    <a:pt x="4845" y="12975"/>
                  </a:cubicBezTo>
                  <a:cubicBezTo>
                    <a:pt x="4838" y="12734"/>
                    <a:pt x="4938" y="12625"/>
                    <a:pt x="5181" y="12622"/>
                  </a:cubicBezTo>
                  <a:cubicBezTo>
                    <a:pt x="5575" y="12617"/>
                    <a:pt x="5965" y="12575"/>
                    <a:pt x="6358" y="12555"/>
                  </a:cubicBezTo>
                  <a:cubicBezTo>
                    <a:pt x="7034" y="12522"/>
                    <a:pt x="7709" y="12545"/>
                    <a:pt x="8384" y="12505"/>
                  </a:cubicBezTo>
                  <a:cubicBezTo>
                    <a:pt x="9004" y="12468"/>
                    <a:pt x="9623" y="12458"/>
                    <a:pt x="10242" y="12458"/>
                  </a:cubicBezTo>
                  <a:cubicBezTo>
                    <a:pt x="10956" y="12458"/>
                    <a:pt x="11671" y="12472"/>
                    <a:pt x="12385" y="12472"/>
                  </a:cubicBezTo>
                  <a:cubicBezTo>
                    <a:pt x="12506" y="12472"/>
                    <a:pt x="12626" y="12471"/>
                    <a:pt x="12747" y="12470"/>
                  </a:cubicBezTo>
                  <a:cubicBezTo>
                    <a:pt x="12749" y="12470"/>
                    <a:pt x="12751" y="12470"/>
                    <a:pt x="12753" y="12470"/>
                  </a:cubicBezTo>
                  <a:cubicBezTo>
                    <a:pt x="12879" y="12470"/>
                    <a:pt x="13003" y="12500"/>
                    <a:pt x="13129" y="12514"/>
                  </a:cubicBezTo>
                  <a:cubicBezTo>
                    <a:pt x="13054" y="11918"/>
                    <a:pt x="13115" y="11316"/>
                    <a:pt x="13066" y="10721"/>
                  </a:cubicBezTo>
                  <a:cubicBezTo>
                    <a:pt x="13023" y="10199"/>
                    <a:pt x="13070" y="9676"/>
                    <a:pt x="13019" y="9159"/>
                  </a:cubicBezTo>
                  <a:cubicBezTo>
                    <a:pt x="12961" y="8551"/>
                    <a:pt x="13007" y="7943"/>
                    <a:pt x="12969" y="7338"/>
                  </a:cubicBezTo>
                  <a:cubicBezTo>
                    <a:pt x="12936" y="6793"/>
                    <a:pt x="12908" y="6247"/>
                    <a:pt x="12860" y="5705"/>
                  </a:cubicBezTo>
                  <a:cubicBezTo>
                    <a:pt x="12809" y="5113"/>
                    <a:pt x="12795" y="4522"/>
                    <a:pt x="12835" y="3936"/>
                  </a:cubicBezTo>
                  <a:cubicBezTo>
                    <a:pt x="12884" y="3234"/>
                    <a:pt x="12862" y="2533"/>
                    <a:pt x="12869" y="1832"/>
                  </a:cubicBezTo>
                  <a:cubicBezTo>
                    <a:pt x="12873" y="1517"/>
                    <a:pt x="12816" y="1204"/>
                    <a:pt x="12716" y="901"/>
                  </a:cubicBezTo>
                  <a:cubicBezTo>
                    <a:pt x="12635" y="654"/>
                    <a:pt x="12486" y="467"/>
                    <a:pt x="12242" y="361"/>
                  </a:cubicBezTo>
                  <a:cubicBezTo>
                    <a:pt x="11767" y="155"/>
                    <a:pt x="11277" y="17"/>
                    <a:pt x="10756" y="6"/>
                  </a:cubicBezTo>
                  <a:cubicBezTo>
                    <a:pt x="10632" y="4"/>
                    <a:pt x="10508" y="1"/>
                    <a:pt x="10383" y="1"/>
                  </a:cubicBezTo>
                  <a:close/>
                </a:path>
              </a:pathLst>
            </a:custGeom>
            <a:solidFill>
              <a:schemeClr val="accent3"/>
            </a:solidFill>
            <a:ln>
              <a:noFill/>
            </a:ln>
          </p:spPr>
          <p:txBody>
            <a:bodyPr spcFirstLastPara="1" wrap="square" lIns="91425" tIns="91425" rIns="91425" bIns="91425" anchor="ctr" anchorCtr="0">
              <a:noAutofit/>
            </a:bodyPr>
            <a:lstStyle/>
            <a:p>
              <a:endParaRPr>
                <a:ea typeface="+mn-ea"/>
              </a:endParaRPr>
            </a:p>
          </p:txBody>
        </p:sp>
        <p:sp>
          <p:nvSpPr>
            <p:cNvPr id="138" name="Google Shape;2760;p39">
              <a:extLst>
                <a:ext uri="{FF2B5EF4-FFF2-40B4-BE49-F238E27FC236}">
                  <a16:creationId xmlns:a16="http://schemas.microsoft.com/office/drawing/2014/main" id="{6DD94019-2E3B-4565-0B1D-82DD0F4E9171}"/>
                </a:ext>
              </a:extLst>
            </p:cNvPr>
            <p:cNvSpPr/>
            <p:nvPr/>
          </p:nvSpPr>
          <p:spPr>
            <a:xfrm>
              <a:off x="2851168" y="3146058"/>
              <a:ext cx="261674" cy="1318344"/>
            </a:xfrm>
            <a:custGeom>
              <a:avLst/>
              <a:gdLst/>
              <a:ahLst/>
              <a:cxnLst/>
              <a:rect l="l" t="t" r="r" b="b"/>
              <a:pathLst>
                <a:path w="7950" h="40053" extrusionOk="0">
                  <a:moveTo>
                    <a:pt x="1997" y="0"/>
                  </a:moveTo>
                  <a:cubicBezTo>
                    <a:pt x="1525" y="0"/>
                    <a:pt x="1052" y="45"/>
                    <a:pt x="581" y="133"/>
                  </a:cubicBezTo>
                  <a:cubicBezTo>
                    <a:pt x="384" y="171"/>
                    <a:pt x="182" y="208"/>
                    <a:pt x="7" y="308"/>
                  </a:cubicBezTo>
                  <a:cubicBezTo>
                    <a:pt x="1" y="383"/>
                    <a:pt x="51" y="412"/>
                    <a:pt x="86" y="445"/>
                  </a:cubicBezTo>
                  <a:cubicBezTo>
                    <a:pt x="358" y="699"/>
                    <a:pt x="581" y="993"/>
                    <a:pt x="779" y="1304"/>
                  </a:cubicBezTo>
                  <a:cubicBezTo>
                    <a:pt x="1023" y="1687"/>
                    <a:pt x="1274" y="2067"/>
                    <a:pt x="1504" y="2458"/>
                  </a:cubicBezTo>
                  <a:cubicBezTo>
                    <a:pt x="1804" y="2968"/>
                    <a:pt x="2124" y="3468"/>
                    <a:pt x="2357" y="4014"/>
                  </a:cubicBezTo>
                  <a:cubicBezTo>
                    <a:pt x="3184" y="5952"/>
                    <a:pt x="3767" y="7966"/>
                    <a:pt x="4207" y="10023"/>
                  </a:cubicBezTo>
                  <a:cubicBezTo>
                    <a:pt x="4381" y="10835"/>
                    <a:pt x="4501" y="11658"/>
                    <a:pt x="4616" y="12480"/>
                  </a:cubicBezTo>
                  <a:cubicBezTo>
                    <a:pt x="4706" y="13117"/>
                    <a:pt x="4833" y="13749"/>
                    <a:pt x="4844" y="14393"/>
                  </a:cubicBezTo>
                  <a:cubicBezTo>
                    <a:pt x="4847" y="14590"/>
                    <a:pt x="4866" y="14787"/>
                    <a:pt x="4893" y="14983"/>
                  </a:cubicBezTo>
                  <a:cubicBezTo>
                    <a:pt x="5051" y="16113"/>
                    <a:pt x="5074" y="17253"/>
                    <a:pt x="5132" y="18390"/>
                  </a:cubicBezTo>
                  <a:cubicBezTo>
                    <a:pt x="5166" y="19032"/>
                    <a:pt x="5150" y="19677"/>
                    <a:pt x="5164" y="20319"/>
                  </a:cubicBezTo>
                  <a:cubicBezTo>
                    <a:pt x="5187" y="21322"/>
                    <a:pt x="5178" y="22326"/>
                    <a:pt x="5173" y="23330"/>
                  </a:cubicBezTo>
                  <a:cubicBezTo>
                    <a:pt x="5172" y="23646"/>
                    <a:pt x="5153" y="23965"/>
                    <a:pt x="5118" y="24279"/>
                  </a:cubicBezTo>
                  <a:cubicBezTo>
                    <a:pt x="5029" y="25062"/>
                    <a:pt x="5008" y="25853"/>
                    <a:pt x="4940" y="26637"/>
                  </a:cubicBezTo>
                  <a:cubicBezTo>
                    <a:pt x="4898" y="27124"/>
                    <a:pt x="4863" y="27610"/>
                    <a:pt x="4799" y="28095"/>
                  </a:cubicBezTo>
                  <a:cubicBezTo>
                    <a:pt x="4693" y="28902"/>
                    <a:pt x="4570" y="29706"/>
                    <a:pt x="4526" y="30520"/>
                  </a:cubicBezTo>
                  <a:cubicBezTo>
                    <a:pt x="4467" y="31619"/>
                    <a:pt x="4237" y="32694"/>
                    <a:pt x="4076" y="33778"/>
                  </a:cubicBezTo>
                  <a:cubicBezTo>
                    <a:pt x="3981" y="34404"/>
                    <a:pt x="3859" y="35025"/>
                    <a:pt x="3747" y="35651"/>
                  </a:cubicBezTo>
                  <a:cubicBezTo>
                    <a:pt x="3541" y="36813"/>
                    <a:pt x="3326" y="37976"/>
                    <a:pt x="3012" y="39117"/>
                  </a:cubicBezTo>
                  <a:cubicBezTo>
                    <a:pt x="2940" y="39370"/>
                    <a:pt x="2873" y="39625"/>
                    <a:pt x="2853" y="39896"/>
                  </a:cubicBezTo>
                  <a:cubicBezTo>
                    <a:pt x="3350" y="39972"/>
                    <a:pt x="3836" y="40011"/>
                    <a:pt x="4321" y="40051"/>
                  </a:cubicBezTo>
                  <a:cubicBezTo>
                    <a:pt x="4331" y="40052"/>
                    <a:pt x="4340" y="40052"/>
                    <a:pt x="4349" y="40052"/>
                  </a:cubicBezTo>
                  <a:cubicBezTo>
                    <a:pt x="4466" y="40052"/>
                    <a:pt x="4527" y="39989"/>
                    <a:pt x="4576" y="39885"/>
                  </a:cubicBezTo>
                  <a:cubicBezTo>
                    <a:pt x="4744" y="39508"/>
                    <a:pt x="4919" y="39136"/>
                    <a:pt x="5040" y="38741"/>
                  </a:cubicBezTo>
                  <a:cubicBezTo>
                    <a:pt x="5540" y="37090"/>
                    <a:pt x="5939" y="35418"/>
                    <a:pt x="6255" y="33723"/>
                  </a:cubicBezTo>
                  <a:cubicBezTo>
                    <a:pt x="6417" y="32856"/>
                    <a:pt x="6595" y="31992"/>
                    <a:pt x="6694" y="31114"/>
                  </a:cubicBezTo>
                  <a:cubicBezTo>
                    <a:pt x="6758" y="30552"/>
                    <a:pt x="6828" y="29992"/>
                    <a:pt x="6906" y="29432"/>
                  </a:cubicBezTo>
                  <a:cubicBezTo>
                    <a:pt x="7029" y="28523"/>
                    <a:pt x="7175" y="27619"/>
                    <a:pt x="7286" y="26709"/>
                  </a:cubicBezTo>
                  <a:cubicBezTo>
                    <a:pt x="7406" y="25715"/>
                    <a:pt x="7540" y="24721"/>
                    <a:pt x="7625" y="23722"/>
                  </a:cubicBezTo>
                  <a:cubicBezTo>
                    <a:pt x="7720" y="22620"/>
                    <a:pt x="7823" y="21517"/>
                    <a:pt x="7844" y="20415"/>
                  </a:cubicBezTo>
                  <a:cubicBezTo>
                    <a:pt x="7903" y="17346"/>
                    <a:pt x="7949" y="14274"/>
                    <a:pt x="7648" y="11213"/>
                  </a:cubicBezTo>
                  <a:cubicBezTo>
                    <a:pt x="7599" y="10695"/>
                    <a:pt x="7560" y="10172"/>
                    <a:pt x="7483" y="9656"/>
                  </a:cubicBezTo>
                  <a:cubicBezTo>
                    <a:pt x="7354" y="8775"/>
                    <a:pt x="7171" y="7903"/>
                    <a:pt x="6900" y="7051"/>
                  </a:cubicBezTo>
                  <a:cubicBezTo>
                    <a:pt x="6659" y="6291"/>
                    <a:pt x="6467" y="5516"/>
                    <a:pt x="6243" y="4753"/>
                  </a:cubicBezTo>
                  <a:cubicBezTo>
                    <a:pt x="5961" y="3798"/>
                    <a:pt x="5568" y="2883"/>
                    <a:pt x="5207" y="1956"/>
                  </a:cubicBezTo>
                  <a:cubicBezTo>
                    <a:pt x="5039" y="1522"/>
                    <a:pt x="4808" y="1121"/>
                    <a:pt x="4573" y="722"/>
                  </a:cubicBezTo>
                  <a:cubicBezTo>
                    <a:pt x="4477" y="561"/>
                    <a:pt x="4350" y="434"/>
                    <a:pt x="4177" y="371"/>
                  </a:cubicBezTo>
                  <a:cubicBezTo>
                    <a:pt x="3944" y="284"/>
                    <a:pt x="3710" y="192"/>
                    <a:pt x="3467" y="144"/>
                  </a:cubicBezTo>
                  <a:cubicBezTo>
                    <a:pt x="2978" y="48"/>
                    <a:pt x="2488" y="0"/>
                    <a:pt x="1997" y="0"/>
                  </a:cubicBezTo>
                  <a:close/>
                </a:path>
              </a:pathLst>
            </a:custGeom>
            <a:solidFill>
              <a:schemeClr val="accent2"/>
            </a:solidFill>
            <a:ln>
              <a:noFill/>
            </a:ln>
          </p:spPr>
          <p:txBody>
            <a:bodyPr spcFirstLastPara="1" wrap="square" lIns="91425" tIns="91425" rIns="91425" bIns="91425" anchor="ctr" anchorCtr="0">
              <a:noAutofit/>
            </a:bodyPr>
            <a:lstStyle/>
            <a:p>
              <a:endParaRPr>
                <a:ea typeface="+mn-ea"/>
              </a:endParaRPr>
            </a:p>
          </p:txBody>
        </p:sp>
        <p:sp>
          <p:nvSpPr>
            <p:cNvPr id="139" name="Google Shape;2761;p39">
              <a:extLst>
                <a:ext uri="{FF2B5EF4-FFF2-40B4-BE49-F238E27FC236}">
                  <a16:creationId xmlns:a16="http://schemas.microsoft.com/office/drawing/2014/main" id="{428D068D-DDB2-579C-96A7-5B2D22F2879D}"/>
                </a:ext>
              </a:extLst>
            </p:cNvPr>
            <p:cNvSpPr/>
            <p:nvPr/>
          </p:nvSpPr>
          <p:spPr>
            <a:xfrm>
              <a:off x="2347899" y="3578691"/>
              <a:ext cx="139461" cy="1253831"/>
            </a:xfrm>
            <a:custGeom>
              <a:avLst/>
              <a:gdLst/>
              <a:ahLst/>
              <a:cxnLst/>
              <a:rect l="l" t="t" r="r" b="b"/>
              <a:pathLst>
                <a:path w="4237" h="38093" extrusionOk="0">
                  <a:moveTo>
                    <a:pt x="4181" y="0"/>
                  </a:moveTo>
                  <a:cubicBezTo>
                    <a:pt x="3946" y="597"/>
                    <a:pt x="3745" y="1208"/>
                    <a:pt x="3541" y="1817"/>
                  </a:cubicBezTo>
                  <a:cubicBezTo>
                    <a:pt x="3165" y="2939"/>
                    <a:pt x="2901" y="4092"/>
                    <a:pt x="2561" y="5224"/>
                  </a:cubicBezTo>
                  <a:cubicBezTo>
                    <a:pt x="2462" y="5552"/>
                    <a:pt x="2350" y="5876"/>
                    <a:pt x="2303" y="6218"/>
                  </a:cubicBezTo>
                  <a:cubicBezTo>
                    <a:pt x="2306" y="6879"/>
                    <a:pt x="2345" y="7541"/>
                    <a:pt x="2297" y="8198"/>
                  </a:cubicBezTo>
                  <a:cubicBezTo>
                    <a:pt x="2253" y="8815"/>
                    <a:pt x="2306" y="9433"/>
                    <a:pt x="2250" y="10047"/>
                  </a:cubicBezTo>
                  <a:cubicBezTo>
                    <a:pt x="2183" y="10818"/>
                    <a:pt x="2250" y="11590"/>
                    <a:pt x="2195" y="12358"/>
                  </a:cubicBezTo>
                  <a:cubicBezTo>
                    <a:pt x="2154" y="12906"/>
                    <a:pt x="2194" y="13457"/>
                    <a:pt x="2144" y="14000"/>
                  </a:cubicBezTo>
                  <a:cubicBezTo>
                    <a:pt x="2091" y="14582"/>
                    <a:pt x="2143" y="15167"/>
                    <a:pt x="2094" y="15746"/>
                  </a:cubicBezTo>
                  <a:cubicBezTo>
                    <a:pt x="2020" y="16620"/>
                    <a:pt x="2095" y="17495"/>
                    <a:pt x="2041" y="18366"/>
                  </a:cubicBezTo>
                  <a:cubicBezTo>
                    <a:pt x="1999" y="19035"/>
                    <a:pt x="2037" y="19704"/>
                    <a:pt x="1987" y="20369"/>
                  </a:cubicBezTo>
                  <a:cubicBezTo>
                    <a:pt x="1954" y="20806"/>
                    <a:pt x="1988" y="21246"/>
                    <a:pt x="1936" y="21677"/>
                  </a:cubicBezTo>
                  <a:cubicBezTo>
                    <a:pt x="1893" y="22042"/>
                    <a:pt x="1896" y="22409"/>
                    <a:pt x="1859" y="22777"/>
                  </a:cubicBezTo>
                  <a:cubicBezTo>
                    <a:pt x="1808" y="23277"/>
                    <a:pt x="1780" y="23782"/>
                    <a:pt x="1791" y="24290"/>
                  </a:cubicBezTo>
                  <a:cubicBezTo>
                    <a:pt x="1806" y="25026"/>
                    <a:pt x="1763" y="25763"/>
                    <a:pt x="1727" y="26497"/>
                  </a:cubicBezTo>
                  <a:cubicBezTo>
                    <a:pt x="1674" y="27594"/>
                    <a:pt x="1682" y="28691"/>
                    <a:pt x="1708" y="29787"/>
                  </a:cubicBezTo>
                  <a:cubicBezTo>
                    <a:pt x="1720" y="30271"/>
                    <a:pt x="1687" y="30764"/>
                    <a:pt x="1786" y="31247"/>
                  </a:cubicBezTo>
                  <a:cubicBezTo>
                    <a:pt x="1791" y="31263"/>
                    <a:pt x="1788" y="31281"/>
                    <a:pt x="1788" y="31298"/>
                  </a:cubicBezTo>
                  <a:cubicBezTo>
                    <a:pt x="1793" y="32455"/>
                    <a:pt x="1890" y="33611"/>
                    <a:pt x="1840" y="34768"/>
                  </a:cubicBezTo>
                  <a:cubicBezTo>
                    <a:pt x="1812" y="35399"/>
                    <a:pt x="1761" y="36032"/>
                    <a:pt x="1452" y="36610"/>
                  </a:cubicBezTo>
                  <a:cubicBezTo>
                    <a:pt x="1270" y="36951"/>
                    <a:pt x="1046" y="37242"/>
                    <a:pt x="673" y="37393"/>
                  </a:cubicBezTo>
                  <a:cubicBezTo>
                    <a:pt x="499" y="37466"/>
                    <a:pt x="329" y="37546"/>
                    <a:pt x="157" y="37623"/>
                  </a:cubicBezTo>
                  <a:cubicBezTo>
                    <a:pt x="101" y="37776"/>
                    <a:pt x="26" y="37924"/>
                    <a:pt x="0" y="38088"/>
                  </a:cubicBezTo>
                  <a:cubicBezTo>
                    <a:pt x="60" y="38091"/>
                    <a:pt x="119" y="38093"/>
                    <a:pt x="178" y="38093"/>
                  </a:cubicBezTo>
                  <a:cubicBezTo>
                    <a:pt x="1112" y="38093"/>
                    <a:pt x="1879" y="37684"/>
                    <a:pt x="2580" y="37076"/>
                  </a:cubicBezTo>
                  <a:cubicBezTo>
                    <a:pt x="3091" y="36631"/>
                    <a:pt x="3266" y="36062"/>
                    <a:pt x="3345" y="35423"/>
                  </a:cubicBezTo>
                  <a:cubicBezTo>
                    <a:pt x="3399" y="34977"/>
                    <a:pt x="3364" y="34533"/>
                    <a:pt x="3392" y="34089"/>
                  </a:cubicBezTo>
                  <a:cubicBezTo>
                    <a:pt x="3461" y="32985"/>
                    <a:pt x="3396" y="31877"/>
                    <a:pt x="3455" y="30774"/>
                  </a:cubicBezTo>
                  <a:cubicBezTo>
                    <a:pt x="3509" y="29730"/>
                    <a:pt x="3442" y="28683"/>
                    <a:pt x="3504" y="27640"/>
                  </a:cubicBezTo>
                  <a:cubicBezTo>
                    <a:pt x="3567" y="26543"/>
                    <a:pt x="3495" y="25445"/>
                    <a:pt x="3557" y="24351"/>
                  </a:cubicBezTo>
                  <a:cubicBezTo>
                    <a:pt x="3597" y="23623"/>
                    <a:pt x="3549" y="22894"/>
                    <a:pt x="3607" y="22168"/>
                  </a:cubicBezTo>
                  <a:cubicBezTo>
                    <a:pt x="3665" y="21432"/>
                    <a:pt x="3606" y="20694"/>
                    <a:pt x="3656" y="19960"/>
                  </a:cubicBezTo>
                  <a:cubicBezTo>
                    <a:pt x="3690" y="19481"/>
                    <a:pt x="3662" y="19000"/>
                    <a:pt x="3711" y="18523"/>
                  </a:cubicBezTo>
                  <a:cubicBezTo>
                    <a:pt x="3760" y="18035"/>
                    <a:pt x="3733" y="17548"/>
                    <a:pt x="3750" y="17060"/>
                  </a:cubicBezTo>
                  <a:cubicBezTo>
                    <a:pt x="3796" y="15741"/>
                    <a:pt x="3768" y="14421"/>
                    <a:pt x="3817" y="13103"/>
                  </a:cubicBezTo>
                  <a:cubicBezTo>
                    <a:pt x="3865" y="11809"/>
                    <a:pt x="3802" y="10513"/>
                    <a:pt x="3861" y="9222"/>
                  </a:cubicBezTo>
                  <a:cubicBezTo>
                    <a:pt x="3918" y="7970"/>
                    <a:pt x="3861" y="6719"/>
                    <a:pt x="3918" y="5470"/>
                  </a:cubicBezTo>
                  <a:cubicBezTo>
                    <a:pt x="3956" y="4664"/>
                    <a:pt x="3913" y="3858"/>
                    <a:pt x="3968" y="3057"/>
                  </a:cubicBezTo>
                  <a:cubicBezTo>
                    <a:pt x="3995" y="2682"/>
                    <a:pt x="3972" y="2304"/>
                    <a:pt x="4047" y="1932"/>
                  </a:cubicBezTo>
                  <a:cubicBezTo>
                    <a:pt x="4070" y="1825"/>
                    <a:pt x="4056" y="1711"/>
                    <a:pt x="4059" y="1599"/>
                  </a:cubicBezTo>
                  <a:cubicBezTo>
                    <a:pt x="4073" y="1180"/>
                    <a:pt x="4138" y="766"/>
                    <a:pt x="4192" y="352"/>
                  </a:cubicBezTo>
                  <a:cubicBezTo>
                    <a:pt x="4208" y="233"/>
                    <a:pt x="4237" y="116"/>
                    <a:pt x="4181" y="0"/>
                  </a:cubicBezTo>
                  <a:close/>
                </a:path>
              </a:pathLst>
            </a:custGeom>
            <a:solidFill>
              <a:schemeClr val="accent2"/>
            </a:solidFill>
            <a:ln>
              <a:noFill/>
            </a:ln>
          </p:spPr>
          <p:txBody>
            <a:bodyPr spcFirstLastPara="1" wrap="square" lIns="91425" tIns="91425" rIns="91425" bIns="91425" anchor="ctr" anchorCtr="0">
              <a:noAutofit/>
            </a:bodyPr>
            <a:lstStyle/>
            <a:p>
              <a:endParaRPr>
                <a:ea typeface="+mn-ea"/>
              </a:endParaRPr>
            </a:p>
          </p:txBody>
        </p:sp>
        <p:sp>
          <p:nvSpPr>
            <p:cNvPr id="140" name="Google Shape;2762;p39">
              <a:extLst>
                <a:ext uri="{FF2B5EF4-FFF2-40B4-BE49-F238E27FC236}">
                  <a16:creationId xmlns:a16="http://schemas.microsoft.com/office/drawing/2014/main" id="{5DC65E83-504A-3118-A9B0-FC8E9B7FDF3E}"/>
                </a:ext>
              </a:extLst>
            </p:cNvPr>
            <p:cNvSpPr/>
            <p:nvPr/>
          </p:nvSpPr>
          <p:spPr>
            <a:xfrm>
              <a:off x="2484792" y="3071638"/>
              <a:ext cx="503237" cy="205620"/>
            </a:xfrm>
            <a:custGeom>
              <a:avLst/>
              <a:gdLst/>
              <a:ahLst/>
              <a:cxnLst/>
              <a:rect l="l" t="t" r="r" b="b"/>
              <a:pathLst>
                <a:path w="15289" h="6247" extrusionOk="0">
                  <a:moveTo>
                    <a:pt x="8524" y="1"/>
                  </a:moveTo>
                  <a:cubicBezTo>
                    <a:pt x="7808" y="1"/>
                    <a:pt x="7107" y="110"/>
                    <a:pt x="6419" y="373"/>
                  </a:cubicBezTo>
                  <a:cubicBezTo>
                    <a:pt x="5382" y="769"/>
                    <a:pt x="4394" y="1261"/>
                    <a:pt x="3426" y="1795"/>
                  </a:cubicBezTo>
                  <a:cubicBezTo>
                    <a:pt x="2541" y="2282"/>
                    <a:pt x="1669" y="2795"/>
                    <a:pt x="793" y="3301"/>
                  </a:cubicBezTo>
                  <a:cubicBezTo>
                    <a:pt x="660" y="3377"/>
                    <a:pt x="533" y="3467"/>
                    <a:pt x="411" y="3561"/>
                  </a:cubicBezTo>
                  <a:cubicBezTo>
                    <a:pt x="292" y="3652"/>
                    <a:pt x="145" y="3706"/>
                    <a:pt x="1" y="3855"/>
                  </a:cubicBezTo>
                  <a:cubicBezTo>
                    <a:pt x="82" y="3915"/>
                    <a:pt x="150" y="3953"/>
                    <a:pt x="206" y="4006"/>
                  </a:cubicBezTo>
                  <a:cubicBezTo>
                    <a:pt x="849" y="4617"/>
                    <a:pt x="1440" y="5269"/>
                    <a:pt x="1828" y="6079"/>
                  </a:cubicBezTo>
                  <a:cubicBezTo>
                    <a:pt x="1867" y="6161"/>
                    <a:pt x="1925" y="6186"/>
                    <a:pt x="2010" y="6188"/>
                  </a:cubicBezTo>
                  <a:cubicBezTo>
                    <a:pt x="2661" y="6206"/>
                    <a:pt x="3312" y="6226"/>
                    <a:pt x="3963" y="6246"/>
                  </a:cubicBezTo>
                  <a:cubicBezTo>
                    <a:pt x="3969" y="6246"/>
                    <a:pt x="3974" y="6246"/>
                    <a:pt x="3980" y="6246"/>
                  </a:cubicBezTo>
                  <a:cubicBezTo>
                    <a:pt x="4052" y="6246"/>
                    <a:pt x="4114" y="6226"/>
                    <a:pt x="4174" y="6176"/>
                  </a:cubicBezTo>
                  <a:cubicBezTo>
                    <a:pt x="4913" y="5547"/>
                    <a:pt x="5706" y="4994"/>
                    <a:pt x="6531" y="4481"/>
                  </a:cubicBezTo>
                  <a:cubicBezTo>
                    <a:pt x="7202" y="4066"/>
                    <a:pt x="7846" y="3605"/>
                    <a:pt x="8552" y="3252"/>
                  </a:cubicBezTo>
                  <a:cubicBezTo>
                    <a:pt x="9824" y="2618"/>
                    <a:pt x="11158" y="2158"/>
                    <a:pt x="12587" y="2042"/>
                  </a:cubicBezTo>
                  <a:cubicBezTo>
                    <a:pt x="12838" y="2022"/>
                    <a:pt x="13088" y="2011"/>
                    <a:pt x="13339" y="2011"/>
                  </a:cubicBezTo>
                  <a:cubicBezTo>
                    <a:pt x="13730" y="2011"/>
                    <a:pt x="14121" y="2038"/>
                    <a:pt x="14511" y="2102"/>
                  </a:cubicBezTo>
                  <a:cubicBezTo>
                    <a:pt x="14763" y="2143"/>
                    <a:pt x="14999" y="2243"/>
                    <a:pt x="15289" y="2328"/>
                  </a:cubicBezTo>
                  <a:cubicBezTo>
                    <a:pt x="15088" y="2052"/>
                    <a:pt x="14856" y="1891"/>
                    <a:pt x="14619" y="1738"/>
                  </a:cubicBezTo>
                  <a:cubicBezTo>
                    <a:pt x="14027" y="1355"/>
                    <a:pt x="13384" y="1070"/>
                    <a:pt x="12720" y="836"/>
                  </a:cubicBezTo>
                  <a:cubicBezTo>
                    <a:pt x="11625" y="451"/>
                    <a:pt x="10507" y="170"/>
                    <a:pt x="9351" y="46"/>
                  </a:cubicBezTo>
                  <a:cubicBezTo>
                    <a:pt x="9073" y="17"/>
                    <a:pt x="8798" y="1"/>
                    <a:pt x="8524" y="1"/>
                  </a:cubicBezTo>
                  <a:close/>
                </a:path>
              </a:pathLst>
            </a:custGeom>
            <a:solidFill>
              <a:schemeClr val="accent3"/>
            </a:solidFill>
            <a:ln>
              <a:noFill/>
            </a:ln>
          </p:spPr>
          <p:txBody>
            <a:bodyPr spcFirstLastPara="1" wrap="square" lIns="91425" tIns="91425" rIns="91425" bIns="91425" anchor="ctr" anchorCtr="0">
              <a:noAutofit/>
            </a:bodyPr>
            <a:lstStyle/>
            <a:p>
              <a:endParaRPr>
                <a:ea typeface="+mn-ea"/>
              </a:endParaRPr>
            </a:p>
          </p:txBody>
        </p:sp>
        <p:sp>
          <p:nvSpPr>
            <p:cNvPr id="141" name="Google Shape;2763;p39">
              <a:extLst>
                <a:ext uri="{FF2B5EF4-FFF2-40B4-BE49-F238E27FC236}">
                  <a16:creationId xmlns:a16="http://schemas.microsoft.com/office/drawing/2014/main" id="{BF14A1B5-2B42-6FFA-9E7A-549F06A8F7EE}"/>
                </a:ext>
              </a:extLst>
            </p:cNvPr>
            <p:cNvSpPr/>
            <p:nvPr/>
          </p:nvSpPr>
          <p:spPr>
            <a:xfrm>
              <a:off x="2349347" y="3803336"/>
              <a:ext cx="70109" cy="1003545"/>
            </a:xfrm>
            <a:custGeom>
              <a:avLst/>
              <a:gdLst/>
              <a:ahLst/>
              <a:cxnLst/>
              <a:rect l="l" t="t" r="r" b="b"/>
              <a:pathLst>
                <a:path w="2130" h="30489" extrusionOk="0">
                  <a:moveTo>
                    <a:pt x="2099" y="0"/>
                  </a:moveTo>
                  <a:lnTo>
                    <a:pt x="2099" y="0"/>
                  </a:lnTo>
                  <a:cubicBezTo>
                    <a:pt x="1967" y="335"/>
                    <a:pt x="1889" y="687"/>
                    <a:pt x="1801" y="1034"/>
                  </a:cubicBezTo>
                  <a:cubicBezTo>
                    <a:pt x="1604" y="1808"/>
                    <a:pt x="1480" y="2595"/>
                    <a:pt x="1328" y="3377"/>
                  </a:cubicBezTo>
                  <a:cubicBezTo>
                    <a:pt x="1210" y="3990"/>
                    <a:pt x="1066" y="4601"/>
                    <a:pt x="983" y="5220"/>
                  </a:cubicBezTo>
                  <a:cubicBezTo>
                    <a:pt x="821" y="6452"/>
                    <a:pt x="650" y="7681"/>
                    <a:pt x="549" y="8919"/>
                  </a:cubicBezTo>
                  <a:cubicBezTo>
                    <a:pt x="460" y="9985"/>
                    <a:pt x="342" y="11050"/>
                    <a:pt x="263" y="12117"/>
                  </a:cubicBezTo>
                  <a:cubicBezTo>
                    <a:pt x="205" y="12921"/>
                    <a:pt x="155" y="13725"/>
                    <a:pt x="112" y="14528"/>
                  </a:cubicBezTo>
                  <a:cubicBezTo>
                    <a:pt x="60" y="15529"/>
                    <a:pt x="19" y="16533"/>
                    <a:pt x="11" y="17535"/>
                  </a:cubicBezTo>
                  <a:cubicBezTo>
                    <a:pt x="1" y="18881"/>
                    <a:pt x="7" y="20227"/>
                    <a:pt x="25" y="21575"/>
                  </a:cubicBezTo>
                  <a:cubicBezTo>
                    <a:pt x="51" y="23349"/>
                    <a:pt x="86" y="25124"/>
                    <a:pt x="152" y="26898"/>
                  </a:cubicBezTo>
                  <a:cubicBezTo>
                    <a:pt x="160" y="27113"/>
                    <a:pt x="167" y="27326"/>
                    <a:pt x="181" y="27540"/>
                  </a:cubicBezTo>
                  <a:cubicBezTo>
                    <a:pt x="216" y="28045"/>
                    <a:pt x="196" y="28548"/>
                    <a:pt x="248" y="29053"/>
                  </a:cubicBezTo>
                  <a:cubicBezTo>
                    <a:pt x="294" y="29530"/>
                    <a:pt x="231" y="30011"/>
                    <a:pt x="178" y="30488"/>
                  </a:cubicBezTo>
                  <a:cubicBezTo>
                    <a:pt x="342" y="30435"/>
                    <a:pt x="491" y="30349"/>
                    <a:pt x="641" y="30268"/>
                  </a:cubicBezTo>
                  <a:cubicBezTo>
                    <a:pt x="995" y="30081"/>
                    <a:pt x="1156" y="29752"/>
                    <a:pt x="1281" y="29400"/>
                  </a:cubicBezTo>
                  <a:cubicBezTo>
                    <a:pt x="1414" y="29028"/>
                    <a:pt x="1474" y="28647"/>
                    <a:pt x="1502" y="28248"/>
                  </a:cubicBezTo>
                  <a:cubicBezTo>
                    <a:pt x="1539" y="27725"/>
                    <a:pt x="1561" y="27203"/>
                    <a:pt x="1533" y="26683"/>
                  </a:cubicBezTo>
                  <a:cubicBezTo>
                    <a:pt x="1502" y="26129"/>
                    <a:pt x="1509" y="25573"/>
                    <a:pt x="1448" y="25020"/>
                  </a:cubicBezTo>
                  <a:cubicBezTo>
                    <a:pt x="1411" y="24689"/>
                    <a:pt x="1458" y="24349"/>
                    <a:pt x="1434" y="24018"/>
                  </a:cubicBezTo>
                  <a:cubicBezTo>
                    <a:pt x="1327" y="22535"/>
                    <a:pt x="1405" y="21053"/>
                    <a:pt x="1391" y="19570"/>
                  </a:cubicBezTo>
                  <a:cubicBezTo>
                    <a:pt x="1386" y="18905"/>
                    <a:pt x="1424" y="18239"/>
                    <a:pt x="1453" y="17575"/>
                  </a:cubicBezTo>
                  <a:cubicBezTo>
                    <a:pt x="1469" y="17183"/>
                    <a:pt x="1449" y="16785"/>
                    <a:pt x="1498" y="16397"/>
                  </a:cubicBezTo>
                  <a:cubicBezTo>
                    <a:pt x="1546" y="16023"/>
                    <a:pt x="1514" y="15647"/>
                    <a:pt x="1581" y="15273"/>
                  </a:cubicBezTo>
                  <a:cubicBezTo>
                    <a:pt x="1630" y="15006"/>
                    <a:pt x="1587" y="14728"/>
                    <a:pt x="1618" y="14455"/>
                  </a:cubicBezTo>
                  <a:cubicBezTo>
                    <a:pt x="1661" y="14067"/>
                    <a:pt x="1631" y="13674"/>
                    <a:pt x="1680" y="13285"/>
                  </a:cubicBezTo>
                  <a:cubicBezTo>
                    <a:pt x="1714" y="13015"/>
                    <a:pt x="1677" y="12736"/>
                    <a:pt x="1698" y="12463"/>
                  </a:cubicBezTo>
                  <a:cubicBezTo>
                    <a:pt x="1759" y="11598"/>
                    <a:pt x="1709" y="10733"/>
                    <a:pt x="1758" y="9869"/>
                  </a:cubicBezTo>
                  <a:cubicBezTo>
                    <a:pt x="1789" y="9337"/>
                    <a:pt x="1754" y="8805"/>
                    <a:pt x="1805" y="8279"/>
                  </a:cubicBezTo>
                  <a:cubicBezTo>
                    <a:pt x="1859" y="7714"/>
                    <a:pt x="1810" y="7148"/>
                    <a:pt x="1858" y="6586"/>
                  </a:cubicBezTo>
                  <a:cubicBezTo>
                    <a:pt x="1892" y="6183"/>
                    <a:pt x="1860" y="5779"/>
                    <a:pt x="1908" y="5383"/>
                  </a:cubicBezTo>
                  <a:cubicBezTo>
                    <a:pt x="1981" y="4783"/>
                    <a:pt x="1939" y="4185"/>
                    <a:pt x="1949" y="3586"/>
                  </a:cubicBezTo>
                  <a:cubicBezTo>
                    <a:pt x="1958" y="3012"/>
                    <a:pt x="1998" y="2441"/>
                    <a:pt x="2018" y="1868"/>
                  </a:cubicBezTo>
                  <a:cubicBezTo>
                    <a:pt x="2031" y="1475"/>
                    <a:pt x="2038" y="1081"/>
                    <a:pt x="2056" y="689"/>
                  </a:cubicBezTo>
                  <a:cubicBezTo>
                    <a:pt x="2068" y="459"/>
                    <a:pt x="2130" y="233"/>
                    <a:pt x="2099" y="0"/>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42" name="Google Shape;2764;p39">
              <a:extLst>
                <a:ext uri="{FF2B5EF4-FFF2-40B4-BE49-F238E27FC236}">
                  <a16:creationId xmlns:a16="http://schemas.microsoft.com/office/drawing/2014/main" id="{762E6825-08AC-A0A7-AD52-68E373FDB2C1}"/>
                </a:ext>
              </a:extLst>
            </p:cNvPr>
            <p:cNvSpPr/>
            <p:nvPr/>
          </p:nvSpPr>
          <p:spPr>
            <a:xfrm>
              <a:off x="2761508" y="4389945"/>
              <a:ext cx="291857" cy="394783"/>
            </a:xfrm>
            <a:custGeom>
              <a:avLst/>
              <a:gdLst/>
              <a:ahLst/>
              <a:cxnLst/>
              <a:rect l="l" t="t" r="r" b="b"/>
              <a:pathLst>
                <a:path w="8867" h="11994" extrusionOk="0">
                  <a:moveTo>
                    <a:pt x="8404" y="0"/>
                  </a:moveTo>
                  <a:cubicBezTo>
                    <a:pt x="8321" y="117"/>
                    <a:pt x="8305" y="239"/>
                    <a:pt x="8274" y="355"/>
                  </a:cubicBezTo>
                  <a:cubicBezTo>
                    <a:pt x="8096" y="1019"/>
                    <a:pt x="7843" y="1655"/>
                    <a:pt x="7537" y="2272"/>
                  </a:cubicBezTo>
                  <a:cubicBezTo>
                    <a:pt x="7444" y="2458"/>
                    <a:pt x="7320" y="2548"/>
                    <a:pt x="7113" y="2548"/>
                  </a:cubicBezTo>
                  <a:cubicBezTo>
                    <a:pt x="7107" y="2548"/>
                    <a:pt x="7100" y="2547"/>
                    <a:pt x="7094" y="2547"/>
                  </a:cubicBezTo>
                  <a:cubicBezTo>
                    <a:pt x="6555" y="2536"/>
                    <a:pt x="6018" y="2490"/>
                    <a:pt x="5480" y="2435"/>
                  </a:cubicBezTo>
                  <a:cubicBezTo>
                    <a:pt x="5289" y="2414"/>
                    <a:pt x="5232" y="2343"/>
                    <a:pt x="5228" y="2146"/>
                  </a:cubicBezTo>
                  <a:cubicBezTo>
                    <a:pt x="5225" y="1946"/>
                    <a:pt x="5276" y="1755"/>
                    <a:pt x="5317" y="1562"/>
                  </a:cubicBezTo>
                  <a:cubicBezTo>
                    <a:pt x="5397" y="1159"/>
                    <a:pt x="5493" y="761"/>
                    <a:pt x="5584" y="361"/>
                  </a:cubicBezTo>
                  <a:cubicBezTo>
                    <a:pt x="5567" y="353"/>
                    <a:pt x="5551" y="345"/>
                    <a:pt x="5533" y="338"/>
                  </a:cubicBezTo>
                  <a:cubicBezTo>
                    <a:pt x="5514" y="366"/>
                    <a:pt x="5498" y="397"/>
                    <a:pt x="5478" y="424"/>
                  </a:cubicBezTo>
                  <a:cubicBezTo>
                    <a:pt x="5024" y="1027"/>
                    <a:pt x="4590" y="1643"/>
                    <a:pt x="4247" y="2319"/>
                  </a:cubicBezTo>
                  <a:cubicBezTo>
                    <a:pt x="4026" y="2755"/>
                    <a:pt x="3817" y="3196"/>
                    <a:pt x="3576" y="3622"/>
                  </a:cubicBezTo>
                  <a:cubicBezTo>
                    <a:pt x="3254" y="4185"/>
                    <a:pt x="2840" y="4675"/>
                    <a:pt x="2386" y="5134"/>
                  </a:cubicBezTo>
                  <a:cubicBezTo>
                    <a:pt x="2282" y="5239"/>
                    <a:pt x="2238" y="5349"/>
                    <a:pt x="2229" y="5494"/>
                  </a:cubicBezTo>
                  <a:cubicBezTo>
                    <a:pt x="2202" y="5948"/>
                    <a:pt x="2158" y="6399"/>
                    <a:pt x="2103" y="6851"/>
                  </a:cubicBezTo>
                  <a:cubicBezTo>
                    <a:pt x="1988" y="7824"/>
                    <a:pt x="1793" y="8781"/>
                    <a:pt x="1470" y="9707"/>
                  </a:cubicBezTo>
                  <a:cubicBezTo>
                    <a:pt x="1185" y="10517"/>
                    <a:pt x="774" y="11253"/>
                    <a:pt x="125" y="11836"/>
                  </a:cubicBezTo>
                  <a:cubicBezTo>
                    <a:pt x="78" y="11878"/>
                    <a:pt x="4" y="11904"/>
                    <a:pt x="0" y="11982"/>
                  </a:cubicBezTo>
                  <a:cubicBezTo>
                    <a:pt x="58" y="11990"/>
                    <a:pt x="116" y="11994"/>
                    <a:pt x="172" y="11994"/>
                  </a:cubicBezTo>
                  <a:cubicBezTo>
                    <a:pt x="474" y="11994"/>
                    <a:pt x="748" y="11887"/>
                    <a:pt x="1013" y="11743"/>
                  </a:cubicBezTo>
                  <a:cubicBezTo>
                    <a:pt x="1263" y="11607"/>
                    <a:pt x="1492" y="11442"/>
                    <a:pt x="1701" y="11250"/>
                  </a:cubicBezTo>
                  <a:cubicBezTo>
                    <a:pt x="2302" y="10698"/>
                    <a:pt x="2858" y="10102"/>
                    <a:pt x="3391" y="9485"/>
                  </a:cubicBezTo>
                  <a:cubicBezTo>
                    <a:pt x="4658" y="8020"/>
                    <a:pt x="5855" y="6494"/>
                    <a:pt x="7102" y="5013"/>
                  </a:cubicBezTo>
                  <a:cubicBezTo>
                    <a:pt x="7419" y="4637"/>
                    <a:pt x="7684" y="4226"/>
                    <a:pt x="7909" y="3792"/>
                  </a:cubicBezTo>
                  <a:cubicBezTo>
                    <a:pt x="8320" y="3005"/>
                    <a:pt x="8574" y="2159"/>
                    <a:pt x="8796" y="1303"/>
                  </a:cubicBezTo>
                  <a:cubicBezTo>
                    <a:pt x="8867" y="1022"/>
                    <a:pt x="8853" y="740"/>
                    <a:pt x="8801" y="461"/>
                  </a:cubicBezTo>
                  <a:cubicBezTo>
                    <a:pt x="8759" y="234"/>
                    <a:pt x="8612" y="91"/>
                    <a:pt x="8404" y="0"/>
                  </a:cubicBezTo>
                  <a:close/>
                </a:path>
              </a:pathLst>
            </a:custGeom>
            <a:solidFill>
              <a:schemeClr val="accent3"/>
            </a:solidFill>
            <a:ln>
              <a:noFill/>
            </a:ln>
          </p:spPr>
          <p:txBody>
            <a:bodyPr spcFirstLastPara="1" wrap="square" lIns="91425" tIns="91425" rIns="91425" bIns="91425" anchor="ctr" anchorCtr="0">
              <a:noAutofit/>
            </a:bodyPr>
            <a:lstStyle/>
            <a:p>
              <a:endParaRPr>
                <a:ea typeface="+mn-ea"/>
              </a:endParaRPr>
            </a:p>
          </p:txBody>
        </p:sp>
        <p:sp>
          <p:nvSpPr>
            <p:cNvPr id="143" name="Google Shape;2765;p39">
              <a:extLst>
                <a:ext uri="{FF2B5EF4-FFF2-40B4-BE49-F238E27FC236}">
                  <a16:creationId xmlns:a16="http://schemas.microsoft.com/office/drawing/2014/main" id="{48E71473-CEB6-0583-4CF4-5822664573CD}"/>
                </a:ext>
              </a:extLst>
            </p:cNvPr>
            <p:cNvSpPr/>
            <p:nvPr/>
          </p:nvSpPr>
          <p:spPr>
            <a:xfrm>
              <a:off x="2570667" y="3324391"/>
              <a:ext cx="221189" cy="1433382"/>
            </a:xfrm>
            <a:custGeom>
              <a:avLst/>
              <a:gdLst/>
              <a:ahLst/>
              <a:cxnLst/>
              <a:rect l="l" t="t" r="r" b="b"/>
              <a:pathLst>
                <a:path w="6720" h="43548" extrusionOk="0">
                  <a:moveTo>
                    <a:pt x="4382" y="1"/>
                  </a:moveTo>
                  <a:cubicBezTo>
                    <a:pt x="4184" y="1"/>
                    <a:pt x="3987" y="21"/>
                    <a:pt x="3790" y="50"/>
                  </a:cubicBezTo>
                  <a:cubicBezTo>
                    <a:pt x="3100" y="151"/>
                    <a:pt x="2459" y="370"/>
                    <a:pt x="1938" y="863"/>
                  </a:cubicBezTo>
                  <a:cubicBezTo>
                    <a:pt x="1732" y="1056"/>
                    <a:pt x="1514" y="1237"/>
                    <a:pt x="1302" y="1426"/>
                  </a:cubicBezTo>
                  <a:cubicBezTo>
                    <a:pt x="813" y="1859"/>
                    <a:pt x="384" y="2344"/>
                    <a:pt x="1" y="2874"/>
                  </a:cubicBezTo>
                  <a:cubicBezTo>
                    <a:pt x="592" y="2186"/>
                    <a:pt x="1306" y="1676"/>
                    <a:pt x="2157" y="1351"/>
                  </a:cubicBezTo>
                  <a:cubicBezTo>
                    <a:pt x="2640" y="1166"/>
                    <a:pt x="3119" y="1079"/>
                    <a:pt x="3593" y="1079"/>
                  </a:cubicBezTo>
                  <a:cubicBezTo>
                    <a:pt x="4194" y="1079"/>
                    <a:pt x="4788" y="1219"/>
                    <a:pt x="5377" y="1480"/>
                  </a:cubicBezTo>
                  <a:cubicBezTo>
                    <a:pt x="5635" y="1594"/>
                    <a:pt x="5785" y="1814"/>
                    <a:pt x="5870" y="2077"/>
                  </a:cubicBezTo>
                  <a:cubicBezTo>
                    <a:pt x="5981" y="2413"/>
                    <a:pt x="6028" y="2762"/>
                    <a:pt x="6028" y="3114"/>
                  </a:cubicBezTo>
                  <a:cubicBezTo>
                    <a:pt x="6028" y="3851"/>
                    <a:pt x="6020" y="4587"/>
                    <a:pt x="5985" y="5323"/>
                  </a:cubicBezTo>
                  <a:cubicBezTo>
                    <a:pt x="5934" y="6368"/>
                    <a:pt x="6031" y="7411"/>
                    <a:pt x="6120" y="8451"/>
                  </a:cubicBezTo>
                  <a:cubicBezTo>
                    <a:pt x="6126" y="8511"/>
                    <a:pt x="6131" y="8571"/>
                    <a:pt x="6130" y="8631"/>
                  </a:cubicBezTo>
                  <a:cubicBezTo>
                    <a:pt x="6098" y="9549"/>
                    <a:pt x="6167" y="10464"/>
                    <a:pt x="6197" y="11379"/>
                  </a:cubicBezTo>
                  <a:cubicBezTo>
                    <a:pt x="6222" y="12062"/>
                    <a:pt x="6195" y="12749"/>
                    <a:pt x="6264" y="13432"/>
                  </a:cubicBezTo>
                  <a:cubicBezTo>
                    <a:pt x="6275" y="13531"/>
                    <a:pt x="6274" y="13631"/>
                    <a:pt x="6199" y="13711"/>
                  </a:cubicBezTo>
                  <a:cubicBezTo>
                    <a:pt x="6233" y="13783"/>
                    <a:pt x="6248" y="13859"/>
                    <a:pt x="6243" y="13940"/>
                  </a:cubicBezTo>
                  <a:cubicBezTo>
                    <a:pt x="6224" y="14304"/>
                    <a:pt x="6285" y="14672"/>
                    <a:pt x="6196" y="15033"/>
                  </a:cubicBezTo>
                  <a:cubicBezTo>
                    <a:pt x="6183" y="15089"/>
                    <a:pt x="6178" y="15159"/>
                    <a:pt x="6199" y="15210"/>
                  </a:cubicBezTo>
                  <a:cubicBezTo>
                    <a:pt x="6249" y="15333"/>
                    <a:pt x="6200" y="15430"/>
                    <a:pt x="6147" y="15531"/>
                  </a:cubicBezTo>
                  <a:cubicBezTo>
                    <a:pt x="6148" y="15533"/>
                    <a:pt x="6149" y="15533"/>
                    <a:pt x="6151" y="15533"/>
                  </a:cubicBezTo>
                  <a:cubicBezTo>
                    <a:pt x="6244" y="15640"/>
                    <a:pt x="6236" y="15773"/>
                    <a:pt x="6236" y="15900"/>
                  </a:cubicBezTo>
                  <a:cubicBezTo>
                    <a:pt x="6237" y="16877"/>
                    <a:pt x="6259" y="17856"/>
                    <a:pt x="6227" y="18833"/>
                  </a:cubicBezTo>
                  <a:cubicBezTo>
                    <a:pt x="6214" y="19260"/>
                    <a:pt x="6247" y="19688"/>
                    <a:pt x="6232" y="20114"/>
                  </a:cubicBezTo>
                  <a:cubicBezTo>
                    <a:pt x="6142" y="22924"/>
                    <a:pt x="6237" y="25736"/>
                    <a:pt x="6173" y="28547"/>
                  </a:cubicBezTo>
                  <a:cubicBezTo>
                    <a:pt x="6141" y="29961"/>
                    <a:pt x="6190" y="31376"/>
                    <a:pt x="6126" y="32788"/>
                  </a:cubicBezTo>
                  <a:cubicBezTo>
                    <a:pt x="6062" y="34202"/>
                    <a:pt x="6125" y="35617"/>
                    <a:pt x="6077" y="37030"/>
                  </a:cubicBezTo>
                  <a:cubicBezTo>
                    <a:pt x="6034" y="38280"/>
                    <a:pt x="5914" y="39525"/>
                    <a:pt x="5710" y="40760"/>
                  </a:cubicBezTo>
                  <a:cubicBezTo>
                    <a:pt x="5563" y="41640"/>
                    <a:pt x="5147" y="42368"/>
                    <a:pt x="4506" y="42979"/>
                  </a:cubicBezTo>
                  <a:cubicBezTo>
                    <a:pt x="4233" y="43239"/>
                    <a:pt x="3879" y="43357"/>
                    <a:pt x="3566" y="43548"/>
                  </a:cubicBezTo>
                  <a:cubicBezTo>
                    <a:pt x="3946" y="43437"/>
                    <a:pt x="4300" y="43266"/>
                    <a:pt x="4643" y="43070"/>
                  </a:cubicBezTo>
                  <a:cubicBezTo>
                    <a:pt x="4891" y="42931"/>
                    <a:pt x="5118" y="42767"/>
                    <a:pt x="5307" y="42549"/>
                  </a:cubicBezTo>
                  <a:cubicBezTo>
                    <a:pt x="5674" y="42123"/>
                    <a:pt x="5896" y="41628"/>
                    <a:pt x="6036" y="41092"/>
                  </a:cubicBezTo>
                  <a:cubicBezTo>
                    <a:pt x="6187" y="40520"/>
                    <a:pt x="6252" y="39931"/>
                    <a:pt x="6339" y="39346"/>
                  </a:cubicBezTo>
                  <a:cubicBezTo>
                    <a:pt x="6470" y="38463"/>
                    <a:pt x="6505" y="37573"/>
                    <a:pt x="6535" y="36681"/>
                  </a:cubicBezTo>
                  <a:cubicBezTo>
                    <a:pt x="6567" y="35730"/>
                    <a:pt x="6576" y="34778"/>
                    <a:pt x="6590" y="33826"/>
                  </a:cubicBezTo>
                  <a:cubicBezTo>
                    <a:pt x="6597" y="33381"/>
                    <a:pt x="6579" y="32935"/>
                    <a:pt x="6572" y="32489"/>
                  </a:cubicBezTo>
                  <a:cubicBezTo>
                    <a:pt x="6558" y="31658"/>
                    <a:pt x="6541" y="30827"/>
                    <a:pt x="6589" y="29994"/>
                  </a:cubicBezTo>
                  <a:cubicBezTo>
                    <a:pt x="6631" y="29258"/>
                    <a:pt x="6615" y="28520"/>
                    <a:pt x="6602" y="27781"/>
                  </a:cubicBezTo>
                  <a:cubicBezTo>
                    <a:pt x="6593" y="27232"/>
                    <a:pt x="6608" y="26684"/>
                    <a:pt x="6624" y="26135"/>
                  </a:cubicBezTo>
                  <a:cubicBezTo>
                    <a:pt x="6648" y="25286"/>
                    <a:pt x="6694" y="24438"/>
                    <a:pt x="6682" y="23589"/>
                  </a:cubicBezTo>
                  <a:cubicBezTo>
                    <a:pt x="6674" y="22972"/>
                    <a:pt x="6656" y="22355"/>
                    <a:pt x="6664" y="21738"/>
                  </a:cubicBezTo>
                  <a:cubicBezTo>
                    <a:pt x="6677" y="20890"/>
                    <a:pt x="6717" y="20041"/>
                    <a:pt x="6693" y="19191"/>
                  </a:cubicBezTo>
                  <a:cubicBezTo>
                    <a:pt x="6678" y="18712"/>
                    <a:pt x="6643" y="18234"/>
                    <a:pt x="6651" y="17753"/>
                  </a:cubicBezTo>
                  <a:cubicBezTo>
                    <a:pt x="6672" y="16595"/>
                    <a:pt x="6675" y="15439"/>
                    <a:pt x="6696" y="14283"/>
                  </a:cubicBezTo>
                  <a:cubicBezTo>
                    <a:pt x="6709" y="13598"/>
                    <a:pt x="6666" y="12913"/>
                    <a:pt x="6684" y="12227"/>
                  </a:cubicBezTo>
                  <a:cubicBezTo>
                    <a:pt x="6719" y="10958"/>
                    <a:pt x="6711" y="9689"/>
                    <a:pt x="6664" y="8419"/>
                  </a:cubicBezTo>
                  <a:cubicBezTo>
                    <a:pt x="6634" y="7580"/>
                    <a:pt x="6656" y="6740"/>
                    <a:pt x="6619" y="5899"/>
                  </a:cubicBezTo>
                  <a:cubicBezTo>
                    <a:pt x="6571" y="4761"/>
                    <a:pt x="6611" y="3620"/>
                    <a:pt x="6557" y="2482"/>
                  </a:cubicBezTo>
                  <a:cubicBezTo>
                    <a:pt x="6531" y="1949"/>
                    <a:pt x="6467" y="1428"/>
                    <a:pt x="6175" y="955"/>
                  </a:cubicBezTo>
                  <a:cubicBezTo>
                    <a:pt x="5866" y="458"/>
                    <a:pt x="5428" y="166"/>
                    <a:pt x="4864" y="48"/>
                  </a:cubicBezTo>
                  <a:cubicBezTo>
                    <a:pt x="4703" y="14"/>
                    <a:pt x="4543" y="1"/>
                    <a:pt x="4382" y="1"/>
                  </a:cubicBezTo>
                  <a:close/>
                </a:path>
              </a:pathLst>
            </a:custGeom>
            <a:solidFill>
              <a:schemeClr val="accent3"/>
            </a:solidFill>
            <a:ln>
              <a:noFill/>
            </a:ln>
          </p:spPr>
          <p:txBody>
            <a:bodyPr spcFirstLastPara="1" wrap="square" lIns="91425" tIns="91425" rIns="91425" bIns="91425" anchor="ctr" anchorCtr="0">
              <a:noAutofit/>
            </a:bodyPr>
            <a:lstStyle/>
            <a:p>
              <a:endParaRPr>
                <a:ea typeface="+mn-ea"/>
              </a:endParaRPr>
            </a:p>
          </p:txBody>
        </p:sp>
        <p:sp>
          <p:nvSpPr>
            <p:cNvPr id="144" name="Google Shape;2766;p39">
              <a:extLst>
                <a:ext uri="{FF2B5EF4-FFF2-40B4-BE49-F238E27FC236}">
                  <a16:creationId xmlns:a16="http://schemas.microsoft.com/office/drawing/2014/main" id="{BCC6BB45-CDA0-65FA-7629-BC09BC82BE58}"/>
                </a:ext>
              </a:extLst>
            </p:cNvPr>
            <p:cNvSpPr/>
            <p:nvPr/>
          </p:nvSpPr>
          <p:spPr>
            <a:xfrm>
              <a:off x="2688150" y="3835650"/>
              <a:ext cx="88627" cy="917944"/>
            </a:xfrm>
            <a:custGeom>
              <a:avLst/>
              <a:gdLst/>
              <a:ahLst/>
              <a:cxnLst/>
              <a:rect l="l" t="t" r="r" b="b"/>
              <a:pathLst>
                <a:path w="2693" h="28016" extrusionOk="0">
                  <a:moveTo>
                    <a:pt x="2580" y="0"/>
                  </a:moveTo>
                  <a:cubicBezTo>
                    <a:pt x="2578" y="6"/>
                    <a:pt x="2575" y="11"/>
                    <a:pt x="2573" y="14"/>
                  </a:cubicBezTo>
                  <a:cubicBezTo>
                    <a:pt x="2573" y="1129"/>
                    <a:pt x="2572" y="2243"/>
                    <a:pt x="2573" y="3358"/>
                  </a:cubicBezTo>
                  <a:cubicBezTo>
                    <a:pt x="2573" y="3588"/>
                    <a:pt x="2478" y="3817"/>
                    <a:pt x="2531" y="4045"/>
                  </a:cubicBezTo>
                  <a:cubicBezTo>
                    <a:pt x="2577" y="4241"/>
                    <a:pt x="2563" y="4437"/>
                    <a:pt x="2574" y="4634"/>
                  </a:cubicBezTo>
                  <a:cubicBezTo>
                    <a:pt x="2596" y="5044"/>
                    <a:pt x="2530" y="5453"/>
                    <a:pt x="2525" y="5863"/>
                  </a:cubicBezTo>
                  <a:cubicBezTo>
                    <a:pt x="2492" y="8439"/>
                    <a:pt x="2573" y="11018"/>
                    <a:pt x="2477" y="13597"/>
                  </a:cubicBezTo>
                  <a:cubicBezTo>
                    <a:pt x="2424" y="15035"/>
                    <a:pt x="2504" y="16473"/>
                    <a:pt x="2430" y="17912"/>
                  </a:cubicBezTo>
                  <a:cubicBezTo>
                    <a:pt x="2381" y="18886"/>
                    <a:pt x="2408" y="19865"/>
                    <a:pt x="2425" y="20843"/>
                  </a:cubicBezTo>
                  <a:cubicBezTo>
                    <a:pt x="2434" y="21417"/>
                    <a:pt x="2355" y="21986"/>
                    <a:pt x="2367" y="22559"/>
                  </a:cubicBezTo>
                  <a:cubicBezTo>
                    <a:pt x="2367" y="22584"/>
                    <a:pt x="2366" y="22611"/>
                    <a:pt x="2362" y="22637"/>
                  </a:cubicBezTo>
                  <a:cubicBezTo>
                    <a:pt x="2290" y="23074"/>
                    <a:pt x="2279" y="23519"/>
                    <a:pt x="2222" y="23957"/>
                  </a:cubicBezTo>
                  <a:cubicBezTo>
                    <a:pt x="2159" y="24439"/>
                    <a:pt x="2105" y="24921"/>
                    <a:pt x="2008" y="25397"/>
                  </a:cubicBezTo>
                  <a:cubicBezTo>
                    <a:pt x="1798" y="26425"/>
                    <a:pt x="1222" y="27197"/>
                    <a:pt x="351" y="27767"/>
                  </a:cubicBezTo>
                  <a:cubicBezTo>
                    <a:pt x="232" y="27846"/>
                    <a:pt x="80" y="27881"/>
                    <a:pt x="0" y="28016"/>
                  </a:cubicBezTo>
                  <a:cubicBezTo>
                    <a:pt x="313" y="27825"/>
                    <a:pt x="668" y="27707"/>
                    <a:pt x="941" y="27447"/>
                  </a:cubicBezTo>
                  <a:cubicBezTo>
                    <a:pt x="1581" y="26836"/>
                    <a:pt x="1997" y="26109"/>
                    <a:pt x="2143" y="25228"/>
                  </a:cubicBezTo>
                  <a:cubicBezTo>
                    <a:pt x="2348" y="23993"/>
                    <a:pt x="2467" y="22747"/>
                    <a:pt x="2510" y="21498"/>
                  </a:cubicBezTo>
                  <a:cubicBezTo>
                    <a:pt x="2560" y="20084"/>
                    <a:pt x="2497" y="18670"/>
                    <a:pt x="2560" y="17257"/>
                  </a:cubicBezTo>
                  <a:cubicBezTo>
                    <a:pt x="2622" y="15844"/>
                    <a:pt x="2573" y="14429"/>
                    <a:pt x="2606" y="13015"/>
                  </a:cubicBezTo>
                  <a:cubicBezTo>
                    <a:pt x="2672" y="10206"/>
                    <a:pt x="2575" y="7393"/>
                    <a:pt x="2666" y="4582"/>
                  </a:cubicBezTo>
                  <a:cubicBezTo>
                    <a:pt x="2680" y="4156"/>
                    <a:pt x="2646" y="3729"/>
                    <a:pt x="2661" y="3301"/>
                  </a:cubicBezTo>
                  <a:cubicBezTo>
                    <a:pt x="2693" y="2325"/>
                    <a:pt x="2673" y="1346"/>
                    <a:pt x="2670" y="368"/>
                  </a:cubicBezTo>
                  <a:cubicBezTo>
                    <a:pt x="2670" y="241"/>
                    <a:pt x="2678" y="109"/>
                    <a:pt x="2584" y="1"/>
                  </a:cubicBezTo>
                  <a:cubicBezTo>
                    <a:pt x="2583" y="0"/>
                    <a:pt x="2582" y="0"/>
                    <a:pt x="258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ea typeface="+mn-ea"/>
              </a:endParaRPr>
            </a:p>
          </p:txBody>
        </p:sp>
        <p:sp>
          <p:nvSpPr>
            <p:cNvPr id="145" name="Google Shape;2767;p39">
              <a:extLst>
                <a:ext uri="{FF2B5EF4-FFF2-40B4-BE49-F238E27FC236}">
                  <a16:creationId xmlns:a16="http://schemas.microsoft.com/office/drawing/2014/main" id="{CDACA1BB-F202-FB73-E900-8B85060DAE95}"/>
                </a:ext>
              </a:extLst>
            </p:cNvPr>
            <p:cNvSpPr/>
            <p:nvPr/>
          </p:nvSpPr>
          <p:spPr>
            <a:xfrm>
              <a:off x="2570733" y="3359873"/>
              <a:ext cx="206509" cy="415815"/>
            </a:xfrm>
            <a:custGeom>
              <a:avLst/>
              <a:gdLst/>
              <a:ahLst/>
              <a:cxnLst/>
              <a:rect l="l" t="t" r="r" b="b"/>
              <a:pathLst>
                <a:path w="6274" h="12633" extrusionOk="0">
                  <a:moveTo>
                    <a:pt x="3591" y="0"/>
                  </a:moveTo>
                  <a:cubicBezTo>
                    <a:pt x="3117" y="0"/>
                    <a:pt x="2639" y="88"/>
                    <a:pt x="2156" y="272"/>
                  </a:cubicBezTo>
                  <a:cubicBezTo>
                    <a:pt x="1305" y="599"/>
                    <a:pt x="590" y="1107"/>
                    <a:pt x="1" y="1799"/>
                  </a:cubicBezTo>
                  <a:lnTo>
                    <a:pt x="1" y="1801"/>
                  </a:lnTo>
                  <a:cubicBezTo>
                    <a:pt x="270" y="1580"/>
                    <a:pt x="545" y="1365"/>
                    <a:pt x="811" y="1138"/>
                  </a:cubicBezTo>
                  <a:cubicBezTo>
                    <a:pt x="1336" y="693"/>
                    <a:pt x="1957" y="430"/>
                    <a:pt x="2598" y="212"/>
                  </a:cubicBezTo>
                  <a:cubicBezTo>
                    <a:pt x="2870" y="121"/>
                    <a:pt x="3153" y="102"/>
                    <a:pt x="3437" y="102"/>
                  </a:cubicBezTo>
                  <a:cubicBezTo>
                    <a:pt x="3564" y="102"/>
                    <a:pt x="3692" y="106"/>
                    <a:pt x="3818" y="108"/>
                  </a:cubicBezTo>
                  <a:cubicBezTo>
                    <a:pt x="4337" y="117"/>
                    <a:pt x="4829" y="255"/>
                    <a:pt x="5303" y="461"/>
                  </a:cubicBezTo>
                  <a:cubicBezTo>
                    <a:pt x="5549" y="568"/>
                    <a:pt x="5698" y="754"/>
                    <a:pt x="5778" y="1003"/>
                  </a:cubicBezTo>
                  <a:cubicBezTo>
                    <a:pt x="5876" y="1305"/>
                    <a:pt x="5933" y="1619"/>
                    <a:pt x="5931" y="1934"/>
                  </a:cubicBezTo>
                  <a:cubicBezTo>
                    <a:pt x="5923" y="2635"/>
                    <a:pt x="5945" y="3335"/>
                    <a:pt x="5896" y="4037"/>
                  </a:cubicBezTo>
                  <a:cubicBezTo>
                    <a:pt x="5857" y="4622"/>
                    <a:pt x="5868" y="5215"/>
                    <a:pt x="5922" y="5807"/>
                  </a:cubicBezTo>
                  <a:cubicBezTo>
                    <a:pt x="5970" y="6349"/>
                    <a:pt x="5997" y="6896"/>
                    <a:pt x="6030" y="7440"/>
                  </a:cubicBezTo>
                  <a:cubicBezTo>
                    <a:pt x="6068" y="8045"/>
                    <a:pt x="6023" y="8653"/>
                    <a:pt x="6081" y="9260"/>
                  </a:cubicBezTo>
                  <a:cubicBezTo>
                    <a:pt x="6132" y="9777"/>
                    <a:pt x="6083" y="10301"/>
                    <a:pt x="6128" y="10823"/>
                  </a:cubicBezTo>
                  <a:cubicBezTo>
                    <a:pt x="6177" y="11418"/>
                    <a:pt x="6115" y="12020"/>
                    <a:pt x="6190" y="12616"/>
                  </a:cubicBezTo>
                  <a:cubicBezTo>
                    <a:pt x="6193" y="12621"/>
                    <a:pt x="6195" y="12627"/>
                    <a:pt x="6198" y="12633"/>
                  </a:cubicBezTo>
                  <a:cubicBezTo>
                    <a:pt x="6274" y="12553"/>
                    <a:pt x="6274" y="12453"/>
                    <a:pt x="6263" y="12353"/>
                  </a:cubicBezTo>
                  <a:cubicBezTo>
                    <a:pt x="6193" y="11671"/>
                    <a:pt x="6220" y="10985"/>
                    <a:pt x="6197" y="10301"/>
                  </a:cubicBezTo>
                  <a:cubicBezTo>
                    <a:pt x="6166" y="9386"/>
                    <a:pt x="6097" y="8469"/>
                    <a:pt x="6129" y="7553"/>
                  </a:cubicBezTo>
                  <a:cubicBezTo>
                    <a:pt x="6131" y="7493"/>
                    <a:pt x="6125" y="7432"/>
                    <a:pt x="6120" y="7373"/>
                  </a:cubicBezTo>
                  <a:cubicBezTo>
                    <a:pt x="6031" y="6332"/>
                    <a:pt x="5933" y="5288"/>
                    <a:pt x="5984" y="4245"/>
                  </a:cubicBezTo>
                  <a:cubicBezTo>
                    <a:pt x="6021" y="3509"/>
                    <a:pt x="6027" y="2772"/>
                    <a:pt x="6027" y="2036"/>
                  </a:cubicBezTo>
                  <a:cubicBezTo>
                    <a:pt x="6027" y="1684"/>
                    <a:pt x="5979" y="1335"/>
                    <a:pt x="5870" y="999"/>
                  </a:cubicBezTo>
                  <a:cubicBezTo>
                    <a:pt x="5784" y="735"/>
                    <a:pt x="5633" y="516"/>
                    <a:pt x="5377" y="402"/>
                  </a:cubicBezTo>
                  <a:cubicBezTo>
                    <a:pt x="4787" y="141"/>
                    <a:pt x="4192" y="0"/>
                    <a:pt x="359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ea typeface="+mn-ea"/>
              </a:endParaRPr>
            </a:p>
          </p:txBody>
        </p:sp>
        <p:sp>
          <p:nvSpPr>
            <p:cNvPr id="146" name="Google Shape;2768;p39">
              <a:extLst>
                <a:ext uri="{FF2B5EF4-FFF2-40B4-BE49-F238E27FC236}">
                  <a16:creationId xmlns:a16="http://schemas.microsoft.com/office/drawing/2014/main" id="{1D27FB81-A8EA-2943-DD7C-A28E6D946194}"/>
                </a:ext>
              </a:extLst>
            </p:cNvPr>
            <p:cNvSpPr/>
            <p:nvPr/>
          </p:nvSpPr>
          <p:spPr>
            <a:xfrm>
              <a:off x="2037544" y="3063804"/>
              <a:ext cx="236659" cy="193046"/>
            </a:xfrm>
            <a:custGeom>
              <a:avLst/>
              <a:gdLst/>
              <a:ahLst/>
              <a:cxnLst/>
              <a:rect l="l" t="t" r="r" b="b"/>
              <a:pathLst>
                <a:path w="7190" h="5865" extrusionOk="0">
                  <a:moveTo>
                    <a:pt x="5376" y="1"/>
                  </a:moveTo>
                  <a:cubicBezTo>
                    <a:pt x="5308" y="1"/>
                    <a:pt x="5239" y="6"/>
                    <a:pt x="5168" y="17"/>
                  </a:cubicBezTo>
                  <a:cubicBezTo>
                    <a:pt x="4619" y="108"/>
                    <a:pt x="4077" y="233"/>
                    <a:pt x="3532" y="336"/>
                  </a:cubicBezTo>
                  <a:cubicBezTo>
                    <a:pt x="2580" y="514"/>
                    <a:pt x="1630" y="694"/>
                    <a:pt x="691" y="925"/>
                  </a:cubicBezTo>
                  <a:cubicBezTo>
                    <a:pt x="453" y="983"/>
                    <a:pt x="208" y="1029"/>
                    <a:pt x="0" y="1175"/>
                  </a:cubicBezTo>
                  <a:cubicBezTo>
                    <a:pt x="266" y="1316"/>
                    <a:pt x="447" y="1529"/>
                    <a:pt x="596" y="1788"/>
                  </a:cubicBezTo>
                  <a:cubicBezTo>
                    <a:pt x="909" y="2332"/>
                    <a:pt x="1097" y="2928"/>
                    <a:pt x="1335" y="3503"/>
                  </a:cubicBezTo>
                  <a:cubicBezTo>
                    <a:pt x="1643" y="4253"/>
                    <a:pt x="1966" y="4995"/>
                    <a:pt x="2246" y="5756"/>
                  </a:cubicBezTo>
                  <a:cubicBezTo>
                    <a:pt x="2261" y="5795"/>
                    <a:pt x="2290" y="5828"/>
                    <a:pt x="2311" y="5865"/>
                  </a:cubicBezTo>
                  <a:cubicBezTo>
                    <a:pt x="2332" y="5849"/>
                    <a:pt x="2354" y="5834"/>
                    <a:pt x="2369" y="5814"/>
                  </a:cubicBezTo>
                  <a:cubicBezTo>
                    <a:pt x="2912" y="5062"/>
                    <a:pt x="3586" y="4450"/>
                    <a:pt x="4352" y="3930"/>
                  </a:cubicBezTo>
                  <a:cubicBezTo>
                    <a:pt x="4808" y="3621"/>
                    <a:pt x="5316" y="3412"/>
                    <a:pt x="5801" y="3158"/>
                  </a:cubicBezTo>
                  <a:cubicBezTo>
                    <a:pt x="6120" y="2990"/>
                    <a:pt x="6457" y="2864"/>
                    <a:pt x="6804" y="2765"/>
                  </a:cubicBezTo>
                  <a:cubicBezTo>
                    <a:pt x="6933" y="2728"/>
                    <a:pt x="7070" y="2710"/>
                    <a:pt x="7189" y="2634"/>
                  </a:cubicBezTo>
                  <a:cubicBezTo>
                    <a:pt x="7001" y="2092"/>
                    <a:pt x="6819" y="1557"/>
                    <a:pt x="6628" y="1026"/>
                  </a:cubicBezTo>
                  <a:cubicBezTo>
                    <a:pt x="6537" y="776"/>
                    <a:pt x="6410" y="542"/>
                    <a:pt x="6248" y="329"/>
                  </a:cubicBezTo>
                  <a:cubicBezTo>
                    <a:pt x="6181" y="241"/>
                    <a:pt x="6112" y="147"/>
                    <a:pt x="6000" y="114"/>
                  </a:cubicBezTo>
                  <a:cubicBezTo>
                    <a:pt x="5794" y="52"/>
                    <a:pt x="5591" y="1"/>
                    <a:pt x="5376" y="1"/>
                  </a:cubicBezTo>
                  <a:close/>
                </a:path>
              </a:pathLst>
            </a:custGeom>
            <a:solidFill>
              <a:schemeClr val="accent3"/>
            </a:solidFill>
            <a:ln>
              <a:noFill/>
            </a:ln>
          </p:spPr>
          <p:txBody>
            <a:bodyPr spcFirstLastPara="1" wrap="square" lIns="91425" tIns="91425" rIns="91425" bIns="91425" anchor="ctr" anchorCtr="0">
              <a:noAutofit/>
            </a:bodyPr>
            <a:lstStyle/>
            <a:p>
              <a:endParaRPr>
                <a:ea typeface="+mn-ea"/>
              </a:endParaRPr>
            </a:p>
          </p:txBody>
        </p:sp>
        <p:sp>
          <p:nvSpPr>
            <p:cNvPr id="147" name="Google Shape;2769;p39">
              <a:extLst>
                <a:ext uri="{FF2B5EF4-FFF2-40B4-BE49-F238E27FC236}">
                  <a16:creationId xmlns:a16="http://schemas.microsoft.com/office/drawing/2014/main" id="{3EA21CDF-7976-631E-B477-43EE2D26CFD5}"/>
                </a:ext>
              </a:extLst>
            </p:cNvPr>
            <p:cNvSpPr/>
            <p:nvPr/>
          </p:nvSpPr>
          <p:spPr>
            <a:xfrm>
              <a:off x="2344838" y="3554532"/>
              <a:ext cx="151475" cy="1284541"/>
            </a:xfrm>
            <a:custGeom>
              <a:avLst/>
              <a:gdLst/>
              <a:ahLst/>
              <a:cxnLst/>
              <a:rect l="l" t="t" r="r" b="b"/>
              <a:pathLst>
                <a:path w="4602" h="39026" extrusionOk="0">
                  <a:moveTo>
                    <a:pt x="4602" y="0"/>
                  </a:moveTo>
                  <a:cubicBezTo>
                    <a:pt x="4468" y="233"/>
                    <a:pt x="4373" y="483"/>
                    <a:pt x="4272" y="732"/>
                  </a:cubicBezTo>
                  <a:cubicBezTo>
                    <a:pt x="4413" y="799"/>
                    <a:pt x="4393" y="930"/>
                    <a:pt x="4379" y="1044"/>
                  </a:cubicBezTo>
                  <a:cubicBezTo>
                    <a:pt x="4189" y="2551"/>
                    <a:pt x="4166" y="4065"/>
                    <a:pt x="4130" y="5584"/>
                  </a:cubicBezTo>
                  <a:cubicBezTo>
                    <a:pt x="4102" y="6775"/>
                    <a:pt x="4144" y="7968"/>
                    <a:pt x="4083" y="9156"/>
                  </a:cubicBezTo>
                  <a:cubicBezTo>
                    <a:pt x="4016" y="10486"/>
                    <a:pt x="4091" y="11815"/>
                    <a:pt x="4033" y="13143"/>
                  </a:cubicBezTo>
                  <a:cubicBezTo>
                    <a:pt x="3985" y="14214"/>
                    <a:pt x="4033" y="15287"/>
                    <a:pt x="3978" y="16356"/>
                  </a:cubicBezTo>
                  <a:cubicBezTo>
                    <a:pt x="3937" y="17154"/>
                    <a:pt x="3973" y="17950"/>
                    <a:pt x="3933" y="18747"/>
                  </a:cubicBezTo>
                  <a:cubicBezTo>
                    <a:pt x="3872" y="19987"/>
                    <a:pt x="3852" y="21230"/>
                    <a:pt x="3820" y="22471"/>
                  </a:cubicBezTo>
                  <a:cubicBezTo>
                    <a:pt x="3803" y="23131"/>
                    <a:pt x="3821" y="23793"/>
                    <a:pt x="3777" y="24449"/>
                  </a:cubicBezTo>
                  <a:cubicBezTo>
                    <a:pt x="3703" y="25572"/>
                    <a:pt x="3780" y="26697"/>
                    <a:pt x="3720" y="27817"/>
                  </a:cubicBezTo>
                  <a:cubicBezTo>
                    <a:pt x="3666" y="28846"/>
                    <a:pt x="3726" y="29875"/>
                    <a:pt x="3672" y="30902"/>
                  </a:cubicBezTo>
                  <a:cubicBezTo>
                    <a:pt x="3618" y="31897"/>
                    <a:pt x="3681" y="32893"/>
                    <a:pt x="3615" y="33884"/>
                  </a:cubicBezTo>
                  <a:cubicBezTo>
                    <a:pt x="3566" y="34636"/>
                    <a:pt x="3598" y="35391"/>
                    <a:pt x="3539" y="36145"/>
                  </a:cubicBezTo>
                  <a:cubicBezTo>
                    <a:pt x="3460" y="37170"/>
                    <a:pt x="2928" y="37874"/>
                    <a:pt x="2088" y="38374"/>
                  </a:cubicBezTo>
                  <a:cubicBezTo>
                    <a:pt x="1587" y="38673"/>
                    <a:pt x="1053" y="38913"/>
                    <a:pt x="447" y="38918"/>
                  </a:cubicBezTo>
                  <a:cubicBezTo>
                    <a:pt x="420" y="38918"/>
                    <a:pt x="393" y="38919"/>
                    <a:pt x="365" y="38919"/>
                  </a:cubicBezTo>
                  <a:cubicBezTo>
                    <a:pt x="265" y="38919"/>
                    <a:pt x="166" y="38908"/>
                    <a:pt x="91" y="38817"/>
                  </a:cubicBezTo>
                  <a:cubicBezTo>
                    <a:pt x="45" y="38879"/>
                    <a:pt x="15" y="38949"/>
                    <a:pt x="0" y="39025"/>
                  </a:cubicBezTo>
                  <a:cubicBezTo>
                    <a:pt x="82" y="38962"/>
                    <a:pt x="173" y="38956"/>
                    <a:pt x="271" y="38954"/>
                  </a:cubicBezTo>
                  <a:cubicBezTo>
                    <a:pt x="1481" y="38927"/>
                    <a:pt x="2465" y="38429"/>
                    <a:pt x="3162" y="37445"/>
                  </a:cubicBezTo>
                  <a:cubicBezTo>
                    <a:pt x="3506" y="36961"/>
                    <a:pt x="3580" y="36361"/>
                    <a:pt x="3635" y="35779"/>
                  </a:cubicBezTo>
                  <a:cubicBezTo>
                    <a:pt x="3721" y="34866"/>
                    <a:pt x="3736" y="33949"/>
                    <a:pt x="3777" y="33033"/>
                  </a:cubicBezTo>
                  <a:cubicBezTo>
                    <a:pt x="3790" y="32736"/>
                    <a:pt x="3783" y="32435"/>
                    <a:pt x="3790" y="32136"/>
                  </a:cubicBezTo>
                  <a:cubicBezTo>
                    <a:pt x="3835" y="30448"/>
                    <a:pt x="3830" y="28758"/>
                    <a:pt x="3858" y="27070"/>
                  </a:cubicBezTo>
                  <a:cubicBezTo>
                    <a:pt x="3878" y="25921"/>
                    <a:pt x="3856" y="24772"/>
                    <a:pt x="3909" y="23624"/>
                  </a:cubicBezTo>
                  <a:cubicBezTo>
                    <a:pt x="3949" y="22758"/>
                    <a:pt x="3911" y="21890"/>
                    <a:pt x="3954" y="21027"/>
                  </a:cubicBezTo>
                  <a:cubicBezTo>
                    <a:pt x="4018" y="19689"/>
                    <a:pt x="4038" y="18353"/>
                    <a:pt x="4067" y="17017"/>
                  </a:cubicBezTo>
                  <a:cubicBezTo>
                    <a:pt x="4082" y="16357"/>
                    <a:pt x="4082" y="15697"/>
                    <a:pt x="4104" y="15038"/>
                  </a:cubicBezTo>
                  <a:cubicBezTo>
                    <a:pt x="4175" y="12989"/>
                    <a:pt x="4109" y="10937"/>
                    <a:pt x="4167" y="8889"/>
                  </a:cubicBezTo>
                  <a:cubicBezTo>
                    <a:pt x="4213" y="7310"/>
                    <a:pt x="4152" y="5734"/>
                    <a:pt x="4214" y="4158"/>
                  </a:cubicBezTo>
                  <a:cubicBezTo>
                    <a:pt x="4258" y="3012"/>
                    <a:pt x="4267" y="1862"/>
                    <a:pt x="4425" y="722"/>
                  </a:cubicBezTo>
                  <a:cubicBezTo>
                    <a:pt x="4459" y="478"/>
                    <a:pt x="4518" y="235"/>
                    <a:pt x="4602" y="0"/>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48" name="Google Shape;2770;p39">
              <a:extLst>
                <a:ext uri="{FF2B5EF4-FFF2-40B4-BE49-F238E27FC236}">
                  <a16:creationId xmlns:a16="http://schemas.microsoft.com/office/drawing/2014/main" id="{258071D5-981E-93B8-8B87-01F1A5928693}"/>
                </a:ext>
              </a:extLst>
            </p:cNvPr>
            <p:cNvSpPr/>
            <p:nvPr/>
          </p:nvSpPr>
          <p:spPr>
            <a:xfrm>
              <a:off x="2345035" y="3554664"/>
              <a:ext cx="151376" cy="1285956"/>
            </a:xfrm>
            <a:custGeom>
              <a:avLst/>
              <a:gdLst/>
              <a:ahLst/>
              <a:cxnLst/>
              <a:rect l="l" t="t" r="r" b="b"/>
              <a:pathLst>
                <a:path w="4599" h="39069" extrusionOk="0">
                  <a:moveTo>
                    <a:pt x="4598" y="0"/>
                  </a:moveTo>
                  <a:lnTo>
                    <a:pt x="4598" y="0"/>
                  </a:lnTo>
                  <a:cubicBezTo>
                    <a:pt x="4514" y="234"/>
                    <a:pt x="4457" y="476"/>
                    <a:pt x="4421" y="723"/>
                  </a:cubicBezTo>
                  <a:cubicBezTo>
                    <a:pt x="4263" y="1861"/>
                    <a:pt x="4255" y="3011"/>
                    <a:pt x="4210" y="4157"/>
                  </a:cubicBezTo>
                  <a:cubicBezTo>
                    <a:pt x="4148" y="5734"/>
                    <a:pt x="4208" y="7312"/>
                    <a:pt x="4163" y="8889"/>
                  </a:cubicBezTo>
                  <a:cubicBezTo>
                    <a:pt x="4104" y="10938"/>
                    <a:pt x="4171" y="12988"/>
                    <a:pt x="4101" y="15038"/>
                  </a:cubicBezTo>
                  <a:cubicBezTo>
                    <a:pt x="4079" y="15698"/>
                    <a:pt x="4079" y="16357"/>
                    <a:pt x="4064" y="17017"/>
                  </a:cubicBezTo>
                  <a:cubicBezTo>
                    <a:pt x="4033" y="18353"/>
                    <a:pt x="4015" y="19689"/>
                    <a:pt x="3950" y="21026"/>
                  </a:cubicBezTo>
                  <a:cubicBezTo>
                    <a:pt x="3910" y="21891"/>
                    <a:pt x="3947" y="22757"/>
                    <a:pt x="3905" y="23623"/>
                  </a:cubicBezTo>
                  <a:cubicBezTo>
                    <a:pt x="3852" y="24770"/>
                    <a:pt x="3874" y="25920"/>
                    <a:pt x="3854" y="27069"/>
                  </a:cubicBezTo>
                  <a:cubicBezTo>
                    <a:pt x="3826" y="28758"/>
                    <a:pt x="3831" y="30447"/>
                    <a:pt x="3787" y="32136"/>
                  </a:cubicBezTo>
                  <a:cubicBezTo>
                    <a:pt x="3779" y="32435"/>
                    <a:pt x="3787" y="32736"/>
                    <a:pt x="3774" y="33032"/>
                  </a:cubicBezTo>
                  <a:cubicBezTo>
                    <a:pt x="3732" y="33947"/>
                    <a:pt x="3718" y="34865"/>
                    <a:pt x="3631" y="35778"/>
                  </a:cubicBezTo>
                  <a:cubicBezTo>
                    <a:pt x="3576" y="36361"/>
                    <a:pt x="3502" y="36962"/>
                    <a:pt x="3160" y="37445"/>
                  </a:cubicBezTo>
                  <a:cubicBezTo>
                    <a:pt x="2461" y="38430"/>
                    <a:pt x="1480" y="38926"/>
                    <a:pt x="267" y="38953"/>
                  </a:cubicBezTo>
                  <a:cubicBezTo>
                    <a:pt x="170" y="38956"/>
                    <a:pt x="80" y="38963"/>
                    <a:pt x="1" y="39025"/>
                  </a:cubicBezTo>
                  <a:cubicBezTo>
                    <a:pt x="137" y="39035"/>
                    <a:pt x="278" y="39068"/>
                    <a:pt x="416" y="39068"/>
                  </a:cubicBezTo>
                  <a:cubicBezTo>
                    <a:pt x="446" y="39068"/>
                    <a:pt x="476" y="39066"/>
                    <a:pt x="506" y="39063"/>
                  </a:cubicBezTo>
                  <a:cubicBezTo>
                    <a:pt x="1256" y="38966"/>
                    <a:pt x="1946" y="38714"/>
                    <a:pt x="2549" y="38239"/>
                  </a:cubicBezTo>
                  <a:cubicBezTo>
                    <a:pt x="3050" y="37844"/>
                    <a:pt x="3414" y="37366"/>
                    <a:pt x="3559" y="36737"/>
                  </a:cubicBezTo>
                  <a:cubicBezTo>
                    <a:pt x="3649" y="36345"/>
                    <a:pt x="3722" y="35955"/>
                    <a:pt x="3742" y="35548"/>
                  </a:cubicBezTo>
                  <a:cubicBezTo>
                    <a:pt x="3772" y="34892"/>
                    <a:pt x="3820" y="34234"/>
                    <a:pt x="3846" y="33577"/>
                  </a:cubicBezTo>
                  <a:cubicBezTo>
                    <a:pt x="3862" y="33143"/>
                    <a:pt x="3857" y="32710"/>
                    <a:pt x="3877" y="32276"/>
                  </a:cubicBezTo>
                  <a:cubicBezTo>
                    <a:pt x="3910" y="31566"/>
                    <a:pt x="3904" y="30855"/>
                    <a:pt x="3930" y="30146"/>
                  </a:cubicBezTo>
                  <a:cubicBezTo>
                    <a:pt x="3975" y="28870"/>
                    <a:pt x="3915" y="27593"/>
                    <a:pt x="3979" y="26316"/>
                  </a:cubicBezTo>
                  <a:cubicBezTo>
                    <a:pt x="4033" y="25228"/>
                    <a:pt x="3960" y="24140"/>
                    <a:pt x="4033" y="23053"/>
                  </a:cubicBezTo>
                  <a:cubicBezTo>
                    <a:pt x="4064" y="22592"/>
                    <a:pt x="4040" y="22127"/>
                    <a:pt x="4043" y="21663"/>
                  </a:cubicBezTo>
                  <a:cubicBezTo>
                    <a:pt x="4044" y="21345"/>
                    <a:pt x="4017" y="21025"/>
                    <a:pt x="4055" y="20712"/>
                  </a:cubicBezTo>
                  <a:cubicBezTo>
                    <a:pt x="4127" y="20159"/>
                    <a:pt x="4087" y="19602"/>
                    <a:pt x="4132" y="19046"/>
                  </a:cubicBezTo>
                  <a:cubicBezTo>
                    <a:pt x="4197" y="18228"/>
                    <a:pt x="4135" y="17403"/>
                    <a:pt x="4183" y="16581"/>
                  </a:cubicBezTo>
                  <a:cubicBezTo>
                    <a:pt x="4242" y="15572"/>
                    <a:pt x="4198" y="14560"/>
                    <a:pt x="4235" y="13550"/>
                  </a:cubicBezTo>
                  <a:cubicBezTo>
                    <a:pt x="4300" y="11786"/>
                    <a:pt x="4223" y="10019"/>
                    <a:pt x="4287" y="8253"/>
                  </a:cubicBezTo>
                  <a:cubicBezTo>
                    <a:pt x="4346" y="6652"/>
                    <a:pt x="4257" y="5049"/>
                    <a:pt x="4343" y="3447"/>
                  </a:cubicBezTo>
                  <a:cubicBezTo>
                    <a:pt x="4375" y="2858"/>
                    <a:pt x="4430" y="2269"/>
                    <a:pt x="4406" y="1677"/>
                  </a:cubicBezTo>
                  <a:cubicBezTo>
                    <a:pt x="4404" y="1635"/>
                    <a:pt x="4411" y="1592"/>
                    <a:pt x="4416" y="1549"/>
                  </a:cubicBezTo>
                  <a:cubicBezTo>
                    <a:pt x="4478" y="1033"/>
                    <a:pt x="4537" y="516"/>
                    <a:pt x="4598" y="0"/>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49" name="Google Shape;2771;p39">
              <a:extLst>
                <a:ext uri="{FF2B5EF4-FFF2-40B4-BE49-F238E27FC236}">
                  <a16:creationId xmlns:a16="http://schemas.microsoft.com/office/drawing/2014/main" id="{CD3B94DB-7051-7D74-069B-4CEC06DE0CF0}"/>
                </a:ext>
              </a:extLst>
            </p:cNvPr>
            <p:cNvSpPr/>
            <p:nvPr/>
          </p:nvSpPr>
          <p:spPr>
            <a:xfrm>
              <a:off x="2347998" y="3578659"/>
              <a:ext cx="142226" cy="1256925"/>
            </a:xfrm>
            <a:custGeom>
              <a:avLst/>
              <a:gdLst/>
              <a:ahLst/>
              <a:cxnLst/>
              <a:rect l="l" t="t" r="r" b="b"/>
              <a:pathLst>
                <a:path w="4321" h="38187" extrusionOk="0">
                  <a:moveTo>
                    <a:pt x="4180" y="0"/>
                  </a:moveTo>
                  <a:cubicBezTo>
                    <a:pt x="4234" y="115"/>
                    <a:pt x="4205" y="232"/>
                    <a:pt x="4191" y="352"/>
                  </a:cubicBezTo>
                  <a:cubicBezTo>
                    <a:pt x="4136" y="767"/>
                    <a:pt x="4071" y="1179"/>
                    <a:pt x="4058" y="1598"/>
                  </a:cubicBezTo>
                  <a:cubicBezTo>
                    <a:pt x="4054" y="1710"/>
                    <a:pt x="4069" y="1825"/>
                    <a:pt x="4045" y="1932"/>
                  </a:cubicBezTo>
                  <a:cubicBezTo>
                    <a:pt x="3970" y="2304"/>
                    <a:pt x="3992" y="2682"/>
                    <a:pt x="3968" y="3056"/>
                  </a:cubicBezTo>
                  <a:cubicBezTo>
                    <a:pt x="3911" y="3858"/>
                    <a:pt x="3955" y="4663"/>
                    <a:pt x="3917" y="5470"/>
                  </a:cubicBezTo>
                  <a:cubicBezTo>
                    <a:pt x="3859" y="6719"/>
                    <a:pt x="3917" y="7971"/>
                    <a:pt x="3859" y="9221"/>
                  </a:cubicBezTo>
                  <a:cubicBezTo>
                    <a:pt x="3801" y="10514"/>
                    <a:pt x="3863" y="11808"/>
                    <a:pt x="3815" y="13102"/>
                  </a:cubicBezTo>
                  <a:cubicBezTo>
                    <a:pt x="3767" y="14420"/>
                    <a:pt x="3794" y="15741"/>
                    <a:pt x="3748" y="17060"/>
                  </a:cubicBezTo>
                  <a:cubicBezTo>
                    <a:pt x="3731" y="17546"/>
                    <a:pt x="3759" y="18035"/>
                    <a:pt x="3709" y="18523"/>
                  </a:cubicBezTo>
                  <a:cubicBezTo>
                    <a:pt x="3661" y="18998"/>
                    <a:pt x="3688" y="19479"/>
                    <a:pt x="3655" y="19959"/>
                  </a:cubicBezTo>
                  <a:cubicBezTo>
                    <a:pt x="3603" y="20694"/>
                    <a:pt x="3662" y="21431"/>
                    <a:pt x="3606" y="22168"/>
                  </a:cubicBezTo>
                  <a:cubicBezTo>
                    <a:pt x="3548" y="22893"/>
                    <a:pt x="3596" y="23622"/>
                    <a:pt x="3555" y="24350"/>
                  </a:cubicBezTo>
                  <a:cubicBezTo>
                    <a:pt x="3492" y="25445"/>
                    <a:pt x="3565" y="26542"/>
                    <a:pt x="3502" y="27639"/>
                  </a:cubicBezTo>
                  <a:cubicBezTo>
                    <a:pt x="3440" y="28682"/>
                    <a:pt x="3508" y="29729"/>
                    <a:pt x="3453" y="30774"/>
                  </a:cubicBezTo>
                  <a:cubicBezTo>
                    <a:pt x="3394" y="31877"/>
                    <a:pt x="3459" y="32984"/>
                    <a:pt x="3390" y="34089"/>
                  </a:cubicBezTo>
                  <a:cubicBezTo>
                    <a:pt x="3362" y="34532"/>
                    <a:pt x="3398" y="34977"/>
                    <a:pt x="3343" y="35422"/>
                  </a:cubicBezTo>
                  <a:cubicBezTo>
                    <a:pt x="3265" y="36062"/>
                    <a:pt x="3090" y="36631"/>
                    <a:pt x="2579" y="37075"/>
                  </a:cubicBezTo>
                  <a:cubicBezTo>
                    <a:pt x="1881" y="37682"/>
                    <a:pt x="1118" y="38089"/>
                    <a:pt x="190" y="38089"/>
                  </a:cubicBezTo>
                  <a:cubicBezTo>
                    <a:pt x="128" y="38089"/>
                    <a:pt x="64" y="38087"/>
                    <a:pt x="0" y="38084"/>
                  </a:cubicBezTo>
                  <a:lnTo>
                    <a:pt x="0" y="38084"/>
                  </a:lnTo>
                  <a:cubicBezTo>
                    <a:pt x="74" y="38177"/>
                    <a:pt x="175" y="38186"/>
                    <a:pt x="278" y="38186"/>
                  </a:cubicBezTo>
                  <a:cubicBezTo>
                    <a:pt x="304" y="38186"/>
                    <a:pt x="330" y="38186"/>
                    <a:pt x="356" y="38186"/>
                  </a:cubicBezTo>
                  <a:cubicBezTo>
                    <a:pt x="960" y="38181"/>
                    <a:pt x="1496" y="37941"/>
                    <a:pt x="1996" y="37642"/>
                  </a:cubicBezTo>
                  <a:cubicBezTo>
                    <a:pt x="2837" y="37142"/>
                    <a:pt x="3369" y="36439"/>
                    <a:pt x="3447" y="35413"/>
                  </a:cubicBezTo>
                  <a:cubicBezTo>
                    <a:pt x="3505" y="34659"/>
                    <a:pt x="3474" y="33907"/>
                    <a:pt x="3523" y="33152"/>
                  </a:cubicBezTo>
                  <a:cubicBezTo>
                    <a:pt x="3588" y="32162"/>
                    <a:pt x="3527" y="31165"/>
                    <a:pt x="3580" y="30170"/>
                  </a:cubicBezTo>
                  <a:cubicBezTo>
                    <a:pt x="3636" y="29143"/>
                    <a:pt x="3574" y="28115"/>
                    <a:pt x="3628" y="27085"/>
                  </a:cubicBezTo>
                  <a:cubicBezTo>
                    <a:pt x="3688" y="25964"/>
                    <a:pt x="3611" y="24840"/>
                    <a:pt x="3686" y="23717"/>
                  </a:cubicBezTo>
                  <a:cubicBezTo>
                    <a:pt x="3728" y="23061"/>
                    <a:pt x="3709" y="22398"/>
                    <a:pt x="3728" y="21739"/>
                  </a:cubicBezTo>
                  <a:cubicBezTo>
                    <a:pt x="3760" y="20498"/>
                    <a:pt x="3779" y="19255"/>
                    <a:pt x="3841" y="18015"/>
                  </a:cubicBezTo>
                  <a:cubicBezTo>
                    <a:pt x="3880" y="17220"/>
                    <a:pt x="3845" y="16422"/>
                    <a:pt x="3886" y="15624"/>
                  </a:cubicBezTo>
                  <a:cubicBezTo>
                    <a:pt x="3941" y="14555"/>
                    <a:pt x="3893" y="13482"/>
                    <a:pt x="3941" y="12411"/>
                  </a:cubicBezTo>
                  <a:cubicBezTo>
                    <a:pt x="4000" y="11083"/>
                    <a:pt x="3923" y="9754"/>
                    <a:pt x="3991" y="8424"/>
                  </a:cubicBezTo>
                  <a:cubicBezTo>
                    <a:pt x="4053" y="7236"/>
                    <a:pt x="4010" y="6043"/>
                    <a:pt x="4038" y="4852"/>
                  </a:cubicBezTo>
                  <a:cubicBezTo>
                    <a:pt x="4074" y="3333"/>
                    <a:pt x="4096" y="1821"/>
                    <a:pt x="4287" y="312"/>
                  </a:cubicBezTo>
                  <a:cubicBezTo>
                    <a:pt x="4301" y="198"/>
                    <a:pt x="4321" y="67"/>
                    <a:pt x="4180"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endParaRPr>
                <a:ea typeface="+mn-ea"/>
              </a:endParaRPr>
            </a:p>
          </p:txBody>
        </p:sp>
        <p:sp>
          <p:nvSpPr>
            <p:cNvPr id="150" name="Google Shape;2772;p39">
              <a:extLst>
                <a:ext uri="{FF2B5EF4-FFF2-40B4-BE49-F238E27FC236}">
                  <a16:creationId xmlns:a16="http://schemas.microsoft.com/office/drawing/2014/main" id="{1CF903A4-9024-C2DB-F674-91B3C8182B8B}"/>
                </a:ext>
              </a:extLst>
            </p:cNvPr>
            <p:cNvSpPr/>
            <p:nvPr/>
          </p:nvSpPr>
          <p:spPr>
            <a:xfrm>
              <a:off x="2120424" y="3152444"/>
              <a:ext cx="415453" cy="121983"/>
            </a:xfrm>
            <a:custGeom>
              <a:avLst/>
              <a:gdLst/>
              <a:ahLst/>
              <a:cxnLst/>
              <a:rect l="l" t="t" r="r" b="b"/>
              <a:pathLst>
                <a:path w="12622" h="3706" extrusionOk="0">
                  <a:moveTo>
                    <a:pt x="6576" y="0"/>
                  </a:moveTo>
                  <a:cubicBezTo>
                    <a:pt x="5654" y="0"/>
                    <a:pt x="4741" y="179"/>
                    <a:pt x="3847" y="515"/>
                  </a:cubicBezTo>
                  <a:cubicBezTo>
                    <a:pt x="2473" y="1032"/>
                    <a:pt x="1256" y="1810"/>
                    <a:pt x="297" y="2944"/>
                  </a:cubicBezTo>
                  <a:cubicBezTo>
                    <a:pt x="210" y="3046"/>
                    <a:pt x="117" y="3145"/>
                    <a:pt x="1" y="3274"/>
                  </a:cubicBezTo>
                  <a:cubicBezTo>
                    <a:pt x="196" y="3308"/>
                    <a:pt x="376" y="3316"/>
                    <a:pt x="550" y="3316"/>
                  </a:cubicBezTo>
                  <a:cubicBezTo>
                    <a:pt x="645" y="3316"/>
                    <a:pt x="738" y="3314"/>
                    <a:pt x="831" y="3312"/>
                  </a:cubicBezTo>
                  <a:cubicBezTo>
                    <a:pt x="1528" y="2482"/>
                    <a:pt x="2381" y="1875"/>
                    <a:pt x="3383" y="1464"/>
                  </a:cubicBezTo>
                  <a:cubicBezTo>
                    <a:pt x="3971" y="1222"/>
                    <a:pt x="4574" y="1034"/>
                    <a:pt x="5198" y="929"/>
                  </a:cubicBezTo>
                  <a:cubicBezTo>
                    <a:pt x="5399" y="895"/>
                    <a:pt x="5602" y="851"/>
                    <a:pt x="5805" y="851"/>
                  </a:cubicBezTo>
                  <a:cubicBezTo>
                    <a:pt x="5823" y="851"/>
                    <a:pt x="5840" y="852"/>
                    <a:pt x="5858" y="852"/>
                  </a:cubicBezTo>
                  <a:cubicBezTo>
                    <a:pt x="5867" y="853"/>
                    <a:pt x="5877" y="853"/>
                    <a:pt x="5887" y="853"/>
                  </a:cubicBezTo>
                  <a:cubicBezTo>
                    <a:pt x="6075" y="853"/>
                    <a:pt x="6256" y="796"/>
                    <a:pt x="6446" y="796"/>
                  </a:cubicBezTo>
                  <a:cubicBezTo>
                    <a:pt x="7195" y="797"/>
                    <a:pt x="7903" y="972"/>
                    <a:pt x="8578" y="1280"/>
                  </a:cubicBezTo>
                  <a:cubicBezTo>
                    <a:pt x="9463" y="1683"/>
                    <a:pt x="10217" y="2268"/>
                    <a:pt x="10867" y="2988"/>
                  </a:cubicBezTo>
                  <a:cubicBezTo>
                    <a:pt x="10999" y="3134"/>
                    <a:pt x="11103" y="3302"/>
                    <a:pt x="11198" y="3476"/>
                  </a:cubicBezTo>
                  <a:cubicBezTo>
                    <a:pt x="11240" y="3552"/>
                    <a:pt x="11288" y="3620"/>
                    <a:pt x="11366" y="3662"/>
                  </a:cubicBezTo>
                  <a:cubicBezTo>
                    <a:pt x="11778" y="3677"/>
                    <a:pt x="12192" y="3692"/>
                    <a:pt x="12621" y="3706"/>
                  </a:cubicBezTo>
                  <a:cubicBezTo>
                    <a:pt x="12568" y="3498"/>
                    <a:pt x="12481" y="3354"/>
                    <a:pt x="12387" y="3211"/>
                  </a:cubicBezTo>
                  <a:cubicBezTo>
                    <a:pt x="12041" y="2684"/>
                    <a:pt x="11616" y="2228"/>
                    <a:pt x="11166" y="1792"/>
                  </a:cubicBezTo>
                  <a:cubicBezTo>
                    <a:pt x="10393" y="1042"/>
                    <a:pt x="9478" y="529"/>
                    <a:pt x="8443" y="249"/>
                  </a:cubicBezTo>
                  <a:cubicBezTo>
                    <a:pt x="7818" y="81"/>
                    <a:pt x="7195" y="0"/>
                    <a:pt x="6576" y="0"/>
                  </a:cubicBezTo>
                  <a:close/>
                </a:path>
              </a:pathLst>
            </a:custGeom>
            <a:solidFill>
              <a:schemeClr val="accent3"/>
            </a:solidFill>
            <a:ln>
              <a:noFill/>
            </a:ln>
          </p:spPr>
          <p:txBody>
            <a:bodyPr spcFirstLastPara="1" wrap="square" lIns="91425" tIns="91425" rIns="91425" bIns="91425" anchor="ctr" anchorCtr="0">
              <a:noAutofit/>
            </a:bodyPr>
            <a:lstStyle/>
            <a:p>
              <a:endParaRPr>
                <a:ea typeface="+mn-ea"/>
              </a:endParaRPr>
            </a:p>
          </p:txBody>
        </p:sp>
        <p:sp>
          <p:nvSpPr>
            <p:cNvPr id="151" name="Google Shape;2773;p39">
              <a:extLst>
                <a:ext uri="{FF2B5EF4-FFF2-40B4-BE49-F238E27FC236}">
                  <a16:creationId xmlns:a16="http://schemas.microsoft.com/office/drawing/2014/main" id="{7DD7969F-B02E-0479-63E2-0308F7799EF1}"/>
                </a:ext>
              </a:extLst>
            </p:cNvPr>
            <p:cNvSpPr/>
            <p:nvPr/>
          </p:nvSpPr>
          <p:spPr>
            <a:xfrm>
              <a:off x="2353034" y="3832169"/>
              <a:ext cx="67443" cy="984817"/>
            </a:xfrm>
            <a:custGeom>
              <a:avLst/>
              <a:gdLst/>
              <a:ahLst/>
              <a:cxnLst/>
              <a:rect l="l" t="t" r="r" b="b"/>
              <a:pathLst>
                <a:path w="2049" h="29920" extrusionOk="0">
                  <a:moveTo>
                    <a:pt x="2048" y="1"/>
                  </a:moveTo>
                  <a:cubicBezTo>
                    <a:pt x="2029" y="436"/>
                    <a:pt x="2014" y="872"/>
                    <a:pt x="1993" y="1306"/>
                  </a:cubicBezTo>
                  <a:cubicBezTo>
                    <a:pt x="1928" y="2642"/>
                    <a:pt x="1944" y="3979"/>
                    <a:pt x="1881" y="5314"/>
                  </a:cubicBezTo>
                  <a:cubicBezTo>
                    <a:pt x="1832" y="6358"/>
                    <a:pt x="1812" y="7403"/>
                    <a:pt x="1777" y="8448"/>
                  </a:cubicBezTo>
                  <a:cubicBezTo>
                    <a:pt x="1735" y="9715"/>
                    <a:pt x="1731" y="10982"/>
                    <a:pt x="1674" y="12249"/>
                  </a:cubicBezTo>
                  <a:cubicBezTo>
                    <a:pt x="1613" y="13610"/>
                    <a:pt x="1535" y="14969"/>
                    <a:pt x="1464" y="16328"/>
                  </a:cubicBezTo>
                  <a:cubicBezTo>
                    <a:pt x="1357" y="18428"/>
                    <a:pt x="1355" y="20526"/>
                    <a:pt x="1384" y="22627"/>
                  </a:cubicBezTo>
                  <a:cubicBezTo>
                    <a:pt x="1401" y="23987"/>
                    <a:pt x="1540" y="25346"/>
                    <a:pt x="1523" y="26708"/>
                  </a:cubicBezTo>
                  <a:cubicBezTo>
                    <a:pt x="1513" y="27419"/>
                    <a:pt x="1477" y="28130"/>
                    <a:pt x="1166" y="28796"/>
                  </a:cubicBezTo>
                  <a:cubicBezTo>
                    <a:pt x="988" y="29176"/>
                    <a:pt x="713" y="29435"/>
                    <a:pt x="337" y="29596"/>
                  </a:cubicBezTo>
                  <a:cubicBezTo>
                    <a:pt x="283" y="29620"/>
                    <a:pt x="227" y="29646"/>
                    <a:pt x="169" y="29646"/>
                  </a:cubicBezTo>
                  <a:cubicBezTo>
                    <a:pt x="136" y="29646"/>
                    <a:pt x="102" y="29637"/>
                    <a:pt x="67" y="29614"/>
                  </a:cubicBezTo>
                  <a:cubicBezTo>
                    <a:pt x="45" y="29717"/>
                    <a:pt x="23" y="29818"/>
                    <a:pt x="0" y="29920"/>
                  </a:cubicBezTo>
                  <a:cubicBezTo>
                    <a:pt x="67" y="29811"/>
                    <a:pt x="165" y="29739"/>
                    <a:pt x="278" y="29696"/>
                  </a:cubicBezTo>
                  <a:cubicBezTo>
                    <a:pt x="975" y="29437"/>
                    <a:pt x="1273" y="28870"/>
                    <a:pt x="1447" y="28205"/>
                  </a:cubicBezTo>
                  <a:cubicBezTo>
                    <a:pt x="1555" y="27795"/>
                    <a:pt x="1567" y="27373"/>
                    <a:pt x="1584" y="26955"/>
                  </a:cubicBezTo>
                  <a:cubicBezTo>
                    <a:pt x="1629" y="25849"/>
                    <a:pt x="1578" y="24742"/>
                    <a:pt x="1523" y="23637"/>
                  </a:cubicBezTo>
                  <a:cubicBezTo>
                    <a:pt x="1456" y="22335"/>
                    <a:pt x="1419" y="21034"/>
                    <a:pt x="1438" y="19731"/>
                  </a:cubicBezTo>
                  <a:cubicBezTo>
                    <a:pt x="1456" y="18428"/>
                    <a:pt x="1491" y="17124"/>
                    <a:pt x="1557" y="15826"/>
                  </a:cubicBezTo>
                  <a:cubicBezTo>
                    <a:pt x="1636" y="14285"/>
                    <a:pt x="1715" y="12747"/>
                    <a:pt x="1758" y="11204"/>
                  </a:cubicBezTo>
                  <a:cubicBezTo>
                    <a:pt x="1780" y="10364"/>
                    <a:pt x="1764" y="9524"/>
                    <a:pt x="1798" y="8685"/>
                  </a:cubicBezTo>
                  <a:cubicBezTo>
                    <a:pt x="1846" y="7477"/>
                    <a:pt x="1863" y="6269"/>
                    <a:pt x="1912" y="5062"/>
                  </a:cubicBezTo>
                  <a:cubicBezTo>
                    <a:pt x="1937" y="4463"/>
                    <a:pt x="1931" y="3863"/>
                    <a:pt x="1950" y="3263"/>
                  </a:cubicBezTo>
                  <a:cubicBezTo>
                    <a:pt x="1985" y="2176"/>
                    <a:pt x="2017" y="1087"/>
                    <a:pt x="2048"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52" name="Google Shape;2774;p39">
              <a:extLst>
                <a:ext uri="{FF2B5EF4-FFF2-40B4-BE49-F238E27FC236}">
                  <a16:creationId xmlns:a16="http://schemas.microsoft.com/office/drawing/2014/main" id="{0EC31507-FDF8-F36B-CA07-29E42F12477C}"/>
                </a:ext>
              </a:extLst>
            </p:cNvPr>
            <p:cNvSpPr/>
            <p:nvPr/>
          </p:nvSpPr>
          <p:spPr>
            <a:xfrm>
              <a:off x="2418501" y="3783290"/>
              <a:ext cx="5168" cy="24357"/>
            </a:xfrm>
            <a:custGeom>
              <a:avLst/>
              <a:gdLst/>
              <a:ahLst/>
              <a:cxnLst/>
              <a:rect l="l" t="t" r="r" b="b"/>
              <a:pathLst>
                <a:path w="157" h="740" extrusionOk="0">
                  <a:moveTo>
                    <a:pt x="156" y="1"/>
                  </a:moveTo>
                  <a:cubicBezTo>
                    <a:pt x="73" y="195"/>
                    <a:pt x="25" y="400"/>
                    <a:pt x="1" y="609"/>
                  </a:cubicBezTo>
                  <a:cubicBezTo>
                    <a:pt x="46" y="650"/>
                    <a:pt x="70" y="693"/>
                    <a:pt x="82" y="739"/>
                  </a:cubicBezTo>
                  <a:cubicBezTo>
                    <a:pt x="84" y="672"/>
                    <a:pt x="87" y="603"/>
                    <a:pt x="88" y="534"/>
                  </a:cubicBezTo>
                  <a:cubicBezTo>
                    <a:pt x="94" y="355"/>
                    <a:pt x="120" y="177"/>
                    <a:pt x="156"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53" name="Google Shape;2775;p39">
              <a:extLst>
                <a:ext uri="{FF2B5EF4-FFF2-40B4-BE49-F238E27FC236}">
                  <a16:creationId xmlns:a16="http://schemas.microsoft.com/office/drawing/2014/main" id="{85CFB540-FC46-8B6B-CC76-A67C715A0907}"/>
                </a:ext>
              </a:extLst>
            </p:cNvPr>
            <p:cNvSpPr/>
            <p:nvPr/>
          </p:nvSpPr>
          <p:spPr>
            <a:xfrm>
              <a:off x="2353132" y="3783192"/>
              <a:ext cx="71952" cy="1033630"/>
            </a:xfrm>
            <a:custGeom>
              <a:avLst/>
              <a:gdLst/>
              <a:ahLst/>
              <a:cxnLst/>
              <a:rect l="l" t="t" r="r" b="b"/>
              <a:pathLst>
                <a:path w="2186" h="31403" extrusionOk="0">
                  <a:moveTo>
                    <a:pt x="2144" y="1"/>
                  </a:moveTo>
                  <a:lnTo>
                    <a:pt x="2144" y="1"/>
                  </a:lnTo>
                  <a:cubicBezTo>
                    <a:pt x="2109" y="176"/>
                    <a:pt x="2081" y="356"/>
                    <a:pt x="2077" y="534"/>
                  </a:cubicBezTo>
                  <a:cubicBezTo>
                    <a:pt x="2075" y="603"/>
                    <a:pt x="2073" y="672"/>
                    <a:pt x="2070" y="741"/>
                  </a:cubicBezTo>
                  <a:cubicBezTo>
                    <a:pt x="2097" y="840"/>
                    <a:pt x="2072" y="947"/>
                    <a:pt x="2067" y="1046"/>
                  </a:cubicBezTo>
                  <a:cubicBezTo>
                    <a:pt x="2058" y="1192"/>
                    <a:pt x="2054" y="1339"/>
                    <a:pt x="2048" y="1485"/>
                  </a:cubicBezTo>
                  <a:cubicBezTo>
                    <a:pt x="2016" y="2573"/>
                    <a:pt x="1984" y="3660"/>
                    <a:pt x="1950" y="4747"/>
                  </a:cubicBezTo>
                  <a:cubicBezTo>
                    <a:pt x="1930" y="5347"/>
                    <a:pt x="1936" y="5946"/>
                    <a:pt x="1912" y="6547"/>
                  </a:cubicBezTo>
                  <a:cubicBezTo>
                    <a:pt x="1862" y="7754"/>
                    <a:pt x="1845" y="8962"/>
                    <a:pt x="1798" y="10170"/>
                  </a:cubicBezTo>
                  <a:cubicBezTo>
                    <a:pt x="1765" y="11008"/>
                    <a:pt x="1781" y="11849"/>
                    <a:pt x="1758" y="12688"/>
                  </a:cubicBezTo>
                  <a:cubicBezTo>
                    <a:pt x="1716" y="14231"/>
                    <a:pt x="1636" y="15769"/>
                    <a:pt x="1557" y="17310"/>
                  </a:cubicBezTo>
                  <a:cubicBezTo>
                    <a:pt x="1490" y="18609"/>
                    <a:pt x="1456" y="19912"/>
                    <a:pt x="1437" y="21214"/>
                  </a:cubicBezTo>
                  <a:cubicBezTo>
                    <a:pt x="1420" y="22518"/>
                    <a:pt x="1457" y="23818"/>
                    <a:pt x="1522" y="25121"/>
                  </a:cubicBezTo>
                  <a:cubicBezTo>
                    <a:pt x="1579" y="26225"/>
                    <a:pt x="1628" y="27332"/>
                    <a:pt x="1584" y="28438"/>
                  </a:cubicBezTo>
                  <a:cubicBezTo>
                    <a:pt x="1567" y="28858"/>
                    <a:pt x="1554" y="29279"/>
                    <a:pt x="1446" y="29689"/>
                  </a:cubicBezTo>
                  <a:cubicBezTo>
                    <a:pt x="1272" y="30353"/>
                    <a:pt x="973" y="30923"/>
                    <a:pt x="277" y="31180"/>
                  </a:cubicBezTo>
                  <a:cubicBezTo>
                    <a:pt x="164" y="31223"/>
                    <a:pt x="68" y="31296"/>
                    <a:pt x="1" y="31403"/>
                  </a:cubicBezTo>
                  <a:cubicBezTo>
                    <a:pt x="172" y="31326"/>
                    <a:pt x="342" y="31244"/>
                    <a:pt x="517" y="31173"/>
                  </a:cubicBezTo>
                  <a:cubicBezTo>
                    <a:pt x="887" y="31025"/>
                    <a:pt x="1111" y="30733"/>
                    <a:pt x="1293" y="30393"/>
                  </a:cubicBezTo>
                  <a:cubicBezTo>
                    <a:pt x="1602" y="29816"/>
                    <a:pt x="1653" y="29183"/>
                    <a:pt x="1681" y="28551"/>
                  </a:cubicBezTo>
                  <a:cubicBezTo>
                    <a:pt x="1732" y="27395"/>
                    <a:pt x="1634" y="26238"/>
                    <a:pt x="1629" y="25082"/>
                  </a:cubicBezTo>
                  <a:cubicBezTo>
                    <a:pt x="1629" y="25065"/>
                    <a:pt x="1632" y="25047"/>
                    <a:pt x="1627" y="25030"/>
                  </a:cubicBezTo>
                  <a:cubicBezTo>
                    <a:pt x="1527" y="24549"/>
                    <a:pt x="1559" y="24055"/>
                    <a:pt x="1549" y="23571"/>
                  </a:cubicBezTo>
                  <a:cubicBezTo>
                    <a:pt x="1523" y="22476"/>
                    <a:pt x="1514" y="21378"/>
                    <a:pt x="1568" y="20280"/>
                  </a:cubicBezTo>
                  <a:cubicBezTo>
                    <a:pt x="1603" y="19546"/>
                    <a:pt x="1647" y="18810"/>
                    <a:pt x="1632" y="18073"/>
                  </a:cubicBezTo>
                  <a:cubicBezTo>
                    <a:pt x="1621" y="17566"/>
                    <a:pt x="1649" y="17061"/>
                    <a:pt x="1700" y="16560"/>
                  </a:cubicBezTo>
                  <a:cubicBezTo>
                    <a:pt x="1737" y="16194"/>
                    <a:pt x="1734" y="15827"/>
                    <a:pt x="1777" y="15459"/>
                  </a:cubicBezTo>
                  <a:cubicBezTo>
                    <a:pt x="1829" y="15029"/>
                    <a:pt x="1795" y="14590"/>
                    <a:pt x="1828" y="14152"/>
                  </a:cubicBezTo>
                  <a:cubicBezTo>
                    <a:pt x="1878" y="13487"/>
                    <a:pt x="1840" y="12819"/>
                    <a:pt x="1882" y="12150"/>
                  </a:cubicBezTo>
                  <a:cubicBezTo>
                    <a:pt x="1936" y="11278"/>
                    <a:pt x="1861" y="10404"/>
                    <a:pt x="1935" y="9529"/>
                  </a:cubicBezTo>
                  <a:cubicBezTo>
                    <a:pt x="1984" y="8949"/>
                    <a:pt x="1931" y="8367"/>
                    <a:pt x="1985" y="7783"/>
                  </a:cubicBezTo>
                  <a:cubicBezTo>
                    <a:pt x="2035" y="7240"/>
                    <a:pt x="1995" y="6691"/>
                    <a:pt x="2036" y="6141"/>
                  </a:cubicBezTo>
                  <a:cubicBezTo>
                    <a:pt x="2091" y="5373"/>
                    <a:pt x="2022" y="4601"/>
                    <a:pt x="2091" y="3830"/>
                  </a:cubicBezTo>
                  <a:cubicBezTo>
                    <a:pt x="2147" y="3217"/>
                    <a:pt x="2093" y="2600"/>
                    <a:pt x="2138" y="1981"/>
                  </a:cubicBezTo>
                  <a:cubicBezTo>
                    <a:pt x="2186" y="1324"/>
                    <a:pt x="2147" y="661"/>
                    <a:pt x="2144"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54" name="Google Shape;2776;p39">
              <a:extLst>
                <a:ext uri="{FF2B5EF4-FFF2-40B4-BE49-F238E27FC236}">
                  <a16:creationId xmlns:a16="http://schemas.microsoft.com/office/drawing/2014/main" id="{C2619560-A8FC-B9A8-9DB6-8D269DCD55B9}"/>
                </a:ext>
              </a:extLst>
            </p:cNvPr>
            <p:cNvSpPr/>
            <p:nvPr/>
          </p:nvSpPr>
          <p:spPr>
            <a:xfrm>
              <a:off x="2355403" y="3803336"/>
              <a:ext cx="65830" cy="1004566"/>
            </a:xfrm>
            <a:custGeom>
              <a:avLst/>
              <a:gdLst/>
              <a:ahLst/>
              <a:cxnLst/>
              <a:rect l="l" t="t" r="r" b="b"/>
              <a:pathLst>
                <a:path w="2000" h="30520" extrusionOk="0">
                  <a:moveTo>
                    <a:pt x="1919" y="0"/>
                  </a:moveTo>
                  <a:cubicBezTo>
                    <a:pt x="1950" y="233"/>
                    <a:pt x="1888" y="459"/>
                    <a:pt x="1876" y="689"/>
                  </a:cubicBezTo>
                  <a:cubicBezTo>
                    <a:pt x="1856" y="1081"/>
                    <a:pt x="1851" y="1475"/>
                    <a:pt x="1838" y="1868"/>
                  </a:cubicBezTo>
                  <a:cubicBezTo>
                    <a:pt x="1818" y="2440"/>
                    <a:pt x="1778" y="3012"/>
                    <a:pt x="1769" y="3586"/>
                  </a:cubicBezTo>
                  <a:cubicBezTo>
                    <a:pt x="1758" y="4185"/>
                    <a:pt x="1801" y="4783"/>
                    <a:pt x="1729" y="5383"/>
                  </a:cubicBezTo>
                  <a:cubicBezTo>
                    <a:pt x="1681" y="5779"/>
                    <a:pt x="1713" y="6183"/>
                    <a:pt x="1679" y="6586"/>
                  </a:cubicBezTo>
                  <a:cubicBezTo>
                    <a:pt x="1631" y="7148"/>
                    <a:pt x="1680" y="7714"/>
                    <a:pt x="1625" y="8279"/>
                  </a:cubicBezTo>
                  <a:cubicBezTo>
                    <a:pt x="1574" y="8805"/>
                    <a:pt x="1609" y="9337"/>
                    <a:pt x="1579" y="9869"/>
                  </a:cubicBezTo>
                  <a:cubicBezTo>
                    <a:pt x="1530" y="10731"/>
                    <a:pt x="1581" y="11598"/>
                    <a:pt x="1517" y="12463"/>
                  </a:cubicBezTo>
                  <a:cubicBezTo>
                    <a:pt x="1498" y="12736"/>
                    <a:pt x="1533" y="13015"/>
                    <a:pt x="1500" y="13285"/>
                  </a:cubicBezTo>
                  <a:cubicBezTo>
                    <a:pt x="1451" y="13674"/>
                    <a:pt x="1480" y="14067"/>
                    <a:pt x="1437" y="14455"/>
                  </a:cubicBezTo>
                  <a:cubicBezTo>
                    <a:pt x="1407" y="14729"/>
                    <a:pt x="1450" y="15007"/>
                    <a:pt x="1400" y="15273"/>
                  </a:cubicBezTo>
                  <a:cubicBezTo>
                    <a:pt x="1333" y="15647"/>
                    <a:pt x="1365" y="16023"/>
                    <a:pt x="1318" y="16397"/>
                  </a:cubicBezTo>
                  <a:cubicBezTo>
                    <a:pt x="1269" y="16785"/>
                    <a:pt x="1288" y="17182"/>
                    <a:pt x="1272" y="17575"/>
                  </a:cubicBezTo>
                  <a:cubicBezTo>
                    <a:pt x="1244" y="18240"/>
                    <a:pt x="1206" y="18905"/>
                    <a:pt x="1212" y="19570"/>
                  </a:cubicBezTo>
                  <a:cubicBezTo>
                    <a:pt x="1224" y="21051"/>
                    <a:pt x="1149" y="22534"/>
                    <a:pt x="1254" y="24018"/>
                  </a:cubicBezTo>
                  <a:cubicBezTo>
                    <a:pt x="1277" y="24349"/>
                    <a:pt x="1230" y="24689"/>
                    <a:pt x="1267" y="25020"/>
                  </a:cubicBezTo>
                  <a:cubicBezTo>
                    <a:pt x="1330" y="25573"/>
                    <a:pt x="1320" y="26129"/>
                    <a:pt x="1352" y="26683"/>
                  </a:cubicBezTo>
                  <a:cubicBezTo>
                    <a:pt x="1382" y="27203"/>
                    <a:pt x="1359" y="27725"/>
                    <a:pt x="1322" y="28248"/>
                  </a:cubicBezTo>
                  <a:cubicBezTo>
                    <a:pt x="1293" y="28647"/>
                    <a:pt x="1233" y="29025"/>
                    <a:pt x="1101" y="29400"/>
                  </a:cubicBezTo>
                  <a:cubicBezTo>
                    <a:pt x="974" y="29753"/>
                    <a:pt x="815" y="30081"/>
                    <a:pt x="464" y="30268"/>
                  </a:cubicBezTo>
                  <a:cubicBezTo>
                    <a:pt x="314" y="30348"/>
                    <a:pt x="165" y="30435"/>
                    <a:pt x="1" y="30488"/>
                  </a:cubicBezTo>
                  <a:cubicBezTo>
                    <a:pt x="34" y="30511"/>
                    <a:pt x="67" y="30520"/>
                    <a:pt x="100" y="30520"/>
                  </a:cubicBezTo>
                  <a:cubicBezTo>
                    <a:pt x="156" y="30520"/>
                    <a:pt x="212" y="30494"/>
                    <a:pt x="266" y="30470"/>
                  </a:cubicBezTo>
                  <a:cubicBezTo>
                    <a:pt x="642" y="30307"/>
                    <a:pt x="918" y="30050"/>
                    <a:pt x="1096" y="29669"/>
                  </a:cubicBezTo>
                  <a:cubicBezTo>
                    <a:pt x="1407" y="29003"/>
                    <a:pt x="1442" y="28291"/>
                    <a:pt x="1452" y="27582"/>
                  </a:cubicBezTo>
                  <a:cubicBezTo>
                    <a:pt x="1469" y="26220"/>
                    <a:pt x="1331" y="24860"/>
                    <a:pt x="1313" y="23500"/>
                  </a:cubicBezTo>
                  <a:cubicBezTo>
                    <a:pt x="1286" y="21400"/>
                    <a:pt x="1286" y="19300"/>
                    <a:pt x="1393" y="17202"/>
                  </a:cubicBezTo>
                  <a:cubicBezTo>
                    <a:pt x="1464" y="15842"/>
                    <a:pt x="1542" y="14484"/>
                    <a:pt x="1604" y="13123"/>
                  </a:cubicBezTo>
                  <a:cubicBezTo>
                    <a:pt x="1660" y="11857"/>
                    <a:pt x="1664" y="10588"/>
                    <a:pt x="1706" y="9320"/>
                  </a:cubicBezTo>
                  <a:cubicBezTo>
                    <a:pt x="1742" y="8277"/>
                    <a:pt x="1762" y="7231"/>
                    <a:pt x="1812" y="6187"/>
                  </a:cubicBezTo>
                  <a:cubicBezTo>
                    <a:pt x="1873" y="4852"/>
                    <a:pt x="1857" y="3516"/>
                    <a:pt x="1923" y="2180"/>
                  </a:cubicBezTo>
                  <a:cubicBezTo>
                    <a:pt x="1945" y="1745"/>
                    <a:pt x="1958" y="1309"/>
                    <a:pt x="1978" y="874"/>
                  </a:cubicBezTo>
                  <a:cubicBezTo>
                    <a:pt x="1984" y="627"/>
                    <a:pt x="1993" y="378"/>
                    <a:pt x="2000" y="130"/>
                  </a:cubicBezTo>
                  <a:cubicBezTo>
                    <a:pt x="1987" y="84"/>
                    <a:pt x="1964" y="41"/>
                    <a:pt x="191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endParaRPr>
                <a:ea typeface="+mn-ea"/>
              </a:endParaRPr>
            </a:p>
          </p:txBody>
        </p:sp>
        <p:sp>
          <p:nvSpPr>
            <p:cNvPr id="155" name="Google Shape;2777;p39">
              <a:extLst>
                <a:ext uri="{FF2B5EF4-FFF2-40B4-BE49-F238E27FC236}">
                  <a16:creationId xmlns:a16="http://schemas.microsoft.com/office/drawing/2014/main" id="{50717E5F-2A58-51EF-BBFB-2B0187376857}"/>
                </a:ext>
              </a:extLst>
            </p:cNvPr>
            <p:cNvSpPr/>
            <p:nvPr/>
          </p:nvSpPr>
          <p:spPr>
            <a:xfrm>
              <a:off x="2420476" y="3807680"/>
              <a:ext cx="1646" cy="24489"/>
            </a:xfrm>
            <a:custGeom>
              <a:avLst/>
              <a:gdLst/>
              <a:ahLst/>
              <a:cxnLst/>
              <a:rect l="l" t="t" r="r" b="b"/>
              <a:pathLst>
                <a:path w="50" h="744" extrusionOk="0">
                  <a:moveTo>
                    <a:pt x="23" y="0"/>
                  </a:moveTo>
                  <a:cubicBezTo>
                    <a:pt x="16" y="247"/>
                    <a:pt x="8" y="496"/>
                    <a:pt x="1" y="744"/>
                  </a:cubicBezTo>
                  <a:cubicBezTo>
                    <a:pt x="6" y="597"/>
                    <a:pt x="11" y="451"/>
                    <a:pt x="19" y="305"/>
                  </a:cubicBezTo>
                  <a:cubicBezTo>
                    <a:pt x="24" y="207"/>
                    <a:pt x="49" y="97"/>
                    <a:pt x="23" y="0"/>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56" name="Google Shape;2778;p39">
              <a:extLst>
                <a:ext uri="{FF2B5EF4-FFF2-40B4-BE49-F238E27FC236}">
                  <a16:creationId xmlns:a16="http://schemas.microsoft.com/office/drawing/2014/main" id="{389F633B-DAC5-6DB2-1F85-CCCF02F0158C}"/>
                </a:ext>
              </a:extLst>
            </p:cNvPr>
            <p:cNvSpPr/>
            <p:nvPr/>
          </p:nvSpPr>
          <p:spPr>
            <a:xfrm>
              <a:off x="2016709" y="3107153"/>
              <a:ext cx="88508" cy="152791"/>
            </a:xfrm>
            <a:custGeom>
              <a:avLst/>
              <a:gdLst/>
              <a:ahLst/>
              <a:cxnLst/>
              <a:rect l="l" t="t" r="r" b="b"/>
              <a:pathLst>
                <a:path w="2689" h="4642" extrusionOk="0">
                  <a:moveTo>
                    <a:pt x="470" y="0"/>
                  </a:moveTo>
                  <a:cubicBezTo>
                    <a:pt x="208" y="191"/>
                    <a:pt x="29" y="434"/>
                    <a:pt x="12" y="766"/>
                  </a:cubicBezTo>
                  <a:cubicBezTo>
                    <a:pt x="0" y="1014"/>
                    <a:pt x="10" y="1262"/>
                    <a:pt x="43" y="1510"/>
                  </a:cubicBezTo>
                  <a:cubicBezTo>
                    <a:pt x="107" y="1978"/>
                    <a:pt x="234" y="2431"/>
                    <a:pt x="376" y="2879"/>
                  </a:cubicBezTo>
                  <a:cubicBezTo>
                    <a:pt x="535" y="3379"/>
                    <a:pt x="649" y="3888"/>
                    <a:pt x="681" y="4411"/>
                  </a:cubicBezTo>
                  <a:cubicBezTo>
                    <a:pt x="686" y="4522"/>
                    <a:pt x="713" y="4584"/>
                    <a:pt x="827" y="4584"/>
                  </a:cubicBezTo>
                  <a:cubicBezTo>
                    <a:pt x="831" y="4584"/>
                    <a:pt x="836" y="4584"/>
                    <a:pt x="841" y="4584"/>
                  </a:cubicBezTo>
                  <a:cubicBezTo>
                    <a:pt x="903" y="4582"/>
                    <a:pt x="966" y="4581"/>
                    <a:pt x="1028" y="4581"/>
                  </a:cubicBezTo>
                  <a:cubicBezTo>
                    <a:pt x="1525" y="4581"/>
                    <a:pt x="2021" y="4642"/>
                    <a:pt x="2519" y="4642"/>
                  </a:cubicBezTo>
                  <a:cubicBezTo>
                    <a:pt x="2576" y="4642"/>
                    <a:pt x="2632" y="4641"/>
                    <a:pt x="2689" y="4639"/>
                  </a:cubicBezTo>
                  <a:cubicBezTo>
                    <a:pt x="2521" y="4228"/>
                    <a:pt x="2359" y="3813"/>
                    <a:pt x="2183" y="3406"/>
                  </a:cubicBezTo>
                  <a:cubicBezTo>
                    <a:pt x="1906" y="2771"/>
                    <a:pt x="1668" y="2122"/>
                    <a:pt x="1448" y="1464"/>
                  </a:cubicBezTo>
                  <a:cubicBezTo>
                    <a:pt x="1310" y="1049"/>
                    <a:pt x="1086" y="675"/>
                    <a:pt x="838" y="313"/>
                  </a:cubicBezTo>
                  <a:cubicBezTo>
                    <a:pt x="741" y="172"/>
                    <a:pt x="572" y="128"/>
                    <a:pt x="470" y="0"/>
                  </a:cubicBezTo>
                  <a:close/>
                </a:path>
              </a:pathLst>
            </a:custGeom>
            <a:solidFill>
              <a:schemeClr val="accent2"/>
            </a:solidFill>
            <a:ln>
              <a:noFill/>
            </a:ln>
          </p:spPr>
          <p:txBody>
            <a:bodyPr spcFirstLastPara="1" wrap="square" lIns="91425" tIns="91425" rIns="91425" bIns="91425" anchor="ctr" anchorCtr="0">
              <a:noAutofit/>
            </a:bodyPr>
            <a:lstStyle/>
            <a:p>
              <a:endParaRPr>
                <a:ea typeface="+mn-ea"/>
              </a:endParaRPr>
            </a:p>
          </p:txBody>
        </p:sp>
        <p:sp>
          <p:nvSpPr>
            <p:cNvPr id="157" name="Google Shape;2779;p39">
              <a:extLst>
                <a:ext uri="{FF2B5EF4-FFF2-40B4-BE49-F238E27FC236}">
                  <a16:creationId xmlns:a16="http://schemas.microsoft.com/office/drawing/2014/main" id="{9E7AECB4-E528-121B-1973-9CB29B38194A}"/>
                </a:ext>
              </a:extLst>
            </p:cNvPr>
            <p:cNvSpPr/>
            <p:nvPr/>
          </p:nvSpPr>
          <p:spPr>
            <a:xfrm>
              <a:off x="2156137" y="3186181"/>
              <a:ext cx="329940" cy="86698"/>
            </a:xfrm>
            <a:custGeom>
              <a:avLst/>
              <a:gdLst/>
              <a:ahLst/>
              <a:cxnLst/>
              <a:rect l="l" t="t" r="r" b="b"/>
              <a:pathLst>
                <a:path w="10024" h="2634" extrusionOk="0">
                  <a:moveTo>
                    <a:pt x="5543" y="1"/>
                  </a:moveTo>
                  <a:cubicBezTo>
                    <a:pt x="5241" y="1"/>
                    <a:pt x="4939" y="35"/>
                    <a:pt x="4637" y="64"/>
                  </a:cubicBezTo>
                  <a:cubicBezTo>
                    <a:pt x="4121" y="116"/>
                    <a:pt x="3626" y="234"/>
                    <a:pt x="3136" y="386"/>
                  </a:cubicBezTo>
                  <a:cubicBezTo>
                    <a:pt x="2230" y="667"/>
                    <a:pt x="1377" y="1046"/>
                    <a:pt x="645" y="1670"/>
                  </a:cubicBezTo>
                  <a:cubicBezTo>
                    <a:pt x="416" y="1866"/>
                    <a:pt x="197" y="2067"/>
                    <a:pt x="1" y="2294"/>
                  </a:cubicBezTo>
                  <a:cubicBezTo>
                    <a:pt x="515" y="2323"/>
                    <a:pt x="1027" y="2359"/>
                    <a:pt x="1542" y="2362"/>
                  </a:cubicBezTo>
                  <a:cubicBezTo>
                    <a:pt x="1549" y="2362"/>
                    <a:pt x="1556" y="2362"/>
                    <a:pt x="1564" y="2362"/>
                  </a:cubicBezTo>
                  <a:cubicBezTo>
                    <a:pt x="1669" y="2362"/>
                    <a:pt x="1756" y="2345"/>
                    <a:pt x="1829" y="2241"/>
                  </a:cubicBezTo>
                  <a:cubicBezTo>
                    <a:pt x="2041" y="1936"/>
                    <a:pt x="2307" y="1680"/>
                    <a:pt x="2584" y="1438"/>
                  </a:cubicBezTo>
                  <a:cubicBezTo>
                    <a:pt x="3369" y="756"/>
                    <a:pt x="4283" y="392"/>
                    <a:pt x="5326" y="392"/>
                  </a:cubicBezTo>
                  <a:cubicBezTo>
                    <a:pt x="5327" y="392"/>
                    <a:pt x="5329" y="392"/>
                    <a:pt x="5330" y="392"/>
                  </a:cubicBezTo>
                  <a:cubicBezTo>
                    <a:pt x="6403" y="393"/>
                    <a:pt x="7388" y="708"/>
                    <a:pt x="8307" y="1247"/>
                  </a:cubicBezTo>
                  <a:cubicBezTo>
                    <a:pt x="8815" y="1544"/>
                    <a:pt x="9270" y="1907"/>
                    <a:pt x="9584" y="2414"/>
                  </a:cubicBezTo>
                  <a:cubicBezTo>
                    <a:pt x="9674" y="2559"/>
                    <a:pt x="9776" y="2633"/>
                    <a:pt x="9917" y="2633"/>
                  </a:cubicBezTo>
                  <a:cubicBezTo>
                    <a:pt x="9950" y="2633"/>
                    <a:pt x="9986" y="2629"/>
                    <a:pt x="10023" y="2621"/>
                  </a:cubicBezTo>
                  <a:cubicBezTo>
                    <a:pt x="9866" y="2346"/>
                    <a:pt x="9660" y="2105"/>
                    <a:pt x="9459" y="1861"/>
                  </a:cubicBezTo>
                  <a:cubicBezTo>
                    <a:pt x="9251" y="1607"/>
                    <a:pt x="8997" y="1398"/>
                    <a:pt x="8743" y="1202"/>
                  </a:cubicBezTo>
                  <a:cubicBezTo>
                    <a:pt x="7949" y="594"/>
                    <a:pt x="7048" y="210"/>
                    <a:pt x="6060" y="41"/>
                  </a:cubicBezTo>
                  <a:cubicBezTo>
                    <a:pt x="5887" y="12"/>
                    <a:pt x="5715" y="1"/>
                    <a:pt x="5543" y="1"/>
                  </a:cubicBezTo>
                  <a:close/>
                </a:path>
              </a:pathLst>
            </a:custGeom>
            <a:solidFill>
              <a:schemeClr val="accent2"/>
            </a:solidFill>
            <a:ln>
              <a:noFill/>
            </a:ln>
          </p:spPr>
          <p:txBody>
            <a:bodyPr spcFirstLastPara="1" wrap="square" lIns="91425" tIns="91425" rIns="91425" bIns="91425" anchor="ctr" anchorCtr="0">
              <a:noAutofit/>
            </a:bodyPr>
            <a:lstStyle/>
            <a:p>
              <a:endParaRPr>
                <a:ea typeface="+mn-ea"/>
              </a:endParaRPr>
            </a:p>
          </p:txBody>
        </p:sp>
        <p:sp>
          <p:nvSpPr>
            <p:cNvPr id="158" name="Google Shape;2780;p39">
              <a:extLst>
                <a:ext uri="{FF2B5EF4-FFF2-40B4-BE49-F238E27FC236}">
                  <a16:creationId xmlns:a16="http://schemas.microsoft.com/office/drawing/2014/main" id="{6642D340-ECD4-5AC6-7A76-774703133932}"/>
                </a:ext>
              </a:extLst>
            </p:cNvPr>
            <p:cNvSpPr/>
            <p:nvPr/>
          </p:nvSpPr>
          <p:spPr>
            <a:xfrm>
              <a:off x="2483377" y="3263005"/>
              <a:ext cx="11158" cy="10368"/>
            </a:xfrm>
            <a:custGeom>
              <a:avLst/>
              <a:gdLst/>
              <a:ahLst/>
              <a:cxnLst/>
              <a:rect l="l" t="t" r="r" b="b"/>
              <a:pathLst>
                <a:path w="339" h="315" extrusionOk="0">
                  <a:moveTo>
                    <a:pt x="0" y="1"/>
                  </a:moveTo>
                  <a:cubicBezTo>
                    <a:pt x="49" y="85"/>
                    <a:pt x="84" y="176"/>
                    <a:pt x="81" y="287"/>
                  </a:cubicBezTo>
                  <a:cubicBezTo>
                    <a:pt x="132" y="306"/>
                    <a:pt x="184" y="315"/>
                    <a:pt x="237" y="315"/>
                  </a:cubicBezTo>
                  <a:cubicBezTo>
                    <a:pt x="270" y="315"/>
                    <a:pt x="304" y="311"/>
                    <a:pt x="339" y="304"/>
                  </a:cubicBezTo>
                  <a:cubicBezTo>
                    <a:pt x="161" y="292"/>
                    <a:pt x="111" y="145"/>
                    <a:pt x="23" y="31"/>
                  </a:cubicBezTo>
                  <a:cubicBezTo>
                    <a:pt x="15" y="21"/>
                    <a:pt x="7" y="12"/>
                    <a:pt x="0" y="1"/>
                  </a:cubicBezTo>
                  <a:close/>
                </a:path>
              </a:pathLst>
            </a:custGeom>
            <a:solidFill>
              <a:schemeClr val="accent2"/>
            </a:solidFill>
            <a:ln>
              <a:noFill/>
            </a:ln>
          </p:spPr>
          <p:txBody>
            <a:bodyPr spcFirstLastPara="1" wrap="square" lIns="91425" tIns="91425" rIns="91425" bIns="91425" anchor="ctr" anchorCtr="0">
              <a:noAutofit/>
            </a:bodyPr>
            <a:lstStyle/>
            <a:p>
              <a:endParaRPr>
                <a:ea typeface="+mn-ea"/>
              </a:endParaRPr>
            </a:p>
          </p:txBody>
        </p:sp>
        <p:sp>
          <p:nvSpPr>
            <p:cNvPr id="159" name="Google Shape;2781;p39">
              <a:extLst>
                <a:ext uri="{FF2B5EF4-FFF2-40B4-BE49-F238E27FC236}">
                  <a16:creationId xmlns:a16="http://schemas.microsoft.com/office/drawing/2014/main" id="{7AED0F01-24B2-8E76-5C19-D50B0346046E}"/>
                </a:ext>
              </a:extLst>
            </p:cNvPr>
            <p:cNvSpPr/>
            <p:nvPr/>
          </p:nvSpPr>
          <p:spPr>
            <a:xfrm>
              <a:off x="2147743" y="3182034"/>
              <a:ext cx="307920" cy="79951"/>
            </a:xfrm>
            <a:custGeom>
              <a:avLst/>
              <a:gdLst/>
              <a:ahLst/>
              <a:cxnLst/>
              <a:rect l="l" t="t" r="r" b="b"/>
              <a:pathLst>
                <a:path w="9355" h="2429" extrusionOk="0">
                  <a:moveTo>
                    <a:pt x="5605" y="1"/>
                  </a:moveTo>
                  <a:cubicBezTo>
                    <a:pt x="3889" y="1"/>
                    <a:pt x="2303" y="537"/>
                    <a:pt x="926" y="1612"/>
                  </a:cubicBezTo>
                  <a:cubicBezTo>
                    <a:pt x="703" y="1785"/>
                    <a:pt x="516" y="2000"/>
                    <a:pt x="315" y="2198"/>
                  </a:cubicBezTo>
                  <a:cubicBezTo>
                    <a:pt x="222" y="2290"/>
                    <a:pt x="123" y="2368"/>
                    <a:pt x="1" y="2415"/>
                  </a:cubicBezTo>
                  <a:cubicBezTo>
                    <a:pt x="46" y="2425"/>
                    <a:pt x="91" y="2429"/>
                    <a:pt x="135" y="2429"/>
                  </a:cubicBezTo>
                  <a:cubicBezTo>
                    <a:pt x="176" y="2429"/>
                    <a:pt x="216" y="2425"/>
                    <a:pt x="256" y="2420"/>
                  </a:cubicBezTo>
                  <a:cubicBezTo>
                    <a:pt x="224" y="2274"/>
                    <a:pt x="338" y="2202"/>
                    <a:pt x="419" y="2120"/>
                  </a:cubicBezTo>
                  <a:cubicBezTo>
                    <a:pt x="1106" y="1428"/>
                    <a:pt x="1927" y="953"/>
                    <a:pt x="2838" y="609"/>
                  </a:cubicBezTo>
                  <a:cubicBezTo>
                    <a:pt x="3744" y="266"/>
                    <a:pt x="4681" y="54"/>
                    <a:pt x="5643" y="39"/>
                  </a:cubicBezTo>
                  <a:cubicBezTo>
                    <a:pt x="5666" y="39"/>
                    <a:pt x="5688" y="39"/>
                    <a:pt x="5711" y="39"/>
                  </a:cubicBezTo>
                  <a:cubicBezTo>
                    <a:pt x="6633" y="39"/>
                    <a:pt x="7500" y="331"/>
                    <a:pt x="8310" y="783"/>
                  </a:cubicBezTo>
                  <a:cubicBezTo>
                    <a:pt x="8690" y="994"/>
                    <a:pt x="9037" y="1243"/>
                    <a:pt x="9355" y="1528"/>
                  </a:cubicBezTo>
                  <a:cubicBezTo>
                    <a:pt x="8349" y="583"/>
                    <a:pt x="7134" y="9"/>
                    <a:pt x="5655" y="1"/>
                  </a:cubicBezTo>
                  <a:cubicBezTo>
                    <a:pt x="5639" y="1"/>
                    <a:pt x="5622" y="1"/>
                    <a:pt x="5605" y="1"/>
                  </a:cubicBezTo>
                  <a:close/>
                </a:path>
              </a:pathLst>
            </a:custGeom>
            <a:solidFill>
              <a:schemeClr val="accent2"/>
            </a:solidFill>
            <a:ln>
              <a:noFill/>
            </a:ln>
          </p:spPr>
          <p:txBody>
            <a:bodyPr spcFirstLastPara="1" wrap="square" lIns="91425" tIns="91425" rIns="91425" bIns="91425" anchor="ctr" anchorCtr="0">
              <a:noAutofit/>
            </a:bodyPr>
            <a:lstStyle/>
            <a:p>
              <a:endParaRPr>
                <a:ea typeface="+mn-ea"/>
              </a:endParaRPr>
            </a:p>
          </p:txBody>
        </p:sp>
        <p:sp>
          <p:nvSpPr>
            <p:cNvPr id="160" name="Google Shape;2782;p39">
              <a:extLst>
                <a:ext uri="{FF2B5EF4-FFF2-40B4-BE49-F238E27FC236}">
                  <a16:creationId xmlns:a16="http://schemas.microsoft.com/office/drawing/2014/main" id="{E080A58C-BDD9-7CAC-1CB2-E93BCBB694B5}"/>
                </a:ext>
              </a:extLst>
            </p:cNvPr>
            <p:cNvSpPr/>
            <p:nvPr/>
          </p:nvSpPr>
          <p:spPr>
            <a:xfrm>
              <a:off x="2147710" y="3178644"/>
              <a:ext cx="346760" cy="94400"/>
            </a:xfrm>
            <a:custGeom>
              <a:avLst/>
              <a:gdLst/>
              <a:ahLst/>
              <a:cxnLst/>
              <a:rect l="l" t="t" r="r" b="b"/>
              <a:pathLst>
                <a:path w="10535" h="2868" extrusionOk="0">
                  <a:moveTo>
                    <a:pt x="5615" y="1"/>
                  </a:moveTo>
                  <a:cubicBezTo>
                    <a:pt x="5426" y="1"/>
                    <a:pt x="5246" y="58"/>
                    <a:pt x="5057" y="58"/>
                  </a:cubicBezTo>
                  <a:cubicBezTo>
                    <a:pt x="5047" y="58"/>
                    <a:pt x="5037" y="58"/>
                    <a:pt x="5028" y="57"/>
                  </a:cubicBezTo>
                  <a:cubicBezTo>
                    <a:pt x="5012" y="57"/>
                    <a:pt x="4997" y="57"/>
                    <a:pt x="4981" y="57"/>
                  </a:cubicBezTo>
                  <a:cubicBezTo>
                    <a:pt x="4774" y="57"/>
                    <a:pt x="4571" y="101"/>
                    <a:pt x="4368" y="134"/>
                  </a:cubicBezTo>
                  <a:cubicBezTo>
                    <a:pt x="3741" y="239"/>
                    <a:pt x="3140" y="429"/>
                    <a:pt x="2553" y="669"/>
                  </a:cubicBezTo>
                  <a:cubicBezTo>
                    <a:pt x="1550" y="1080"/>
                    <a:pt x="697" y="1688"/>
                    <a:pt x="1" y="2518"/>
                  </a:cubicBezTo>
                  <a:cubicBezTo>
                    <a:pt x="123" y="2472"/>
                    <a:pt x="223" y="2394"/>
                    <a:pt x="314" y="2301"/>
                  </a:cubicBezTo>
                  <a:cubicBezTo>
                    <a:pt x="516" y="2101"/>
                    <a:pt x="702" y="1888"/>
                    <a:pt x="926" y="1715"/>
                  </a:cubicBezTo>
                  <a:cubicBezTo>
                    <a:pt x="2304" y="640"/>
                    <a:pt x="3890" y="104"/>
                    <a:pt x="5610" y="104"/>
                  </a:cubicBezTo>
                  <a:cubicBezTo>
                    <a:pt x="5625" y="104"/>
                    <a:pt x="5640" y="104"/>
                    <a:pt x="5655" y="104"/>
                  </a:cubicBezTo>
                  <a:cubicBezTo>
                    <a:pt x="7134" y="112"/>
                    <a:pt x="8348" y="688"/>
                    <a:pt x="9354" y="1631"/>
                  </a:cubicBezTo>
                  <a:cubicBezTo>
                    <a:pt x="9588" y="1839"/>
                    <a:pt x="9806" y="2067"/>
                    <a:pt x="10008" y="2314"/>
                  </a:cubicBezTo>
                  <a:cubicBezTo>
                    <a:pt x="10073" y="2395"/>
                    <a:pt x="10145" y="2475"/>
                    <a:pt x="10198" y="2564"/>
                  </a:cubicBezTo>
                  <a:cubicBezTo>
                    <a:pt x="10206" y="2573"/>
                    <a:pt x="10214" y="2583"/>
                    <a:pt x="10221" y="2594"/>
                  </a:cubicBezTo>
                  <a:cubicBezTo>
                    <a:pt x="10309" y="2708"/>
                    <a:pt x="10359" y="2855"/>
                    <a:pt x="10535" y="2867"/>
                  </a:cubicBezTo>
                  <a:cubicBezTo>
                    <a:pt x="10458" y="2824"/>
                    <a:pt x="10409" y="2759"/>
                    <a:pt x="10368" y="2681"/>
                  </a:cubicBezTo>
                  <a:cubicBezTo>
                    <a:pt x="10273" y="2509"/>
                    <a:pt x="10170" y="2340"/>
                    <a:pt x="10037" y="2193"/>
                  </a:cubicBezTo>
                  <a:cubicBezTo>
                    <a:pt x="9387" y="1472"/>
                    <a:pt x="8634" y="887"/>
                    <a:pt x="7747" y="485"/>
                  </a:cubicBezTo>
                  <a:cubicBezTo>
                    <a:pt x="7071" y="179"/>
                    <a:pt x="6363" y="3"/>
                    <a:pt x="5615" y="1"/>
                  </a:cubicBezTo>
                  <a:close/>
                </a:path>
              </a:pathLst>
            </a:custGeom>
            <a:solidFill>
              <a:schemeClr val="accent2"/>
            </a:solidFill>
            <a:ln>
              <a:noFill/>
            </a:ln>
          </p:spPr>
          <p:txBody>
            <a:bodyPr spcFirstLastPara="1" wrap="square" lIns="91425" tIns="91425" rIns="91425" bIns="91425" anchor="ctr" anchorCtr="0">
              <a:noAutofit/>
            </a:bodyPr>
            <a:lstStyle/>
            <a:p>
              <a:endParaRPr>
                <a:ea typeface="+mn-ea"/>
              </a:endParaRPr>
            </a:p>
          </p:txBody>
        </p:sp>
        <p:sp>
          <p:nvSpPr>
            <p:cNvPr id="161" name="Google Shape;2783;p39">
              <a:extLst>
                <a:ext uri="{FF2B5EF4-FFF2-40B4-BE49-F238E27FC236}">
                  <a16:creationId xmlns:a16="http://schemas.microsoft.com/office/drawing/2014/main" id="{BE47C051-D8F1-3012-8894-4B32BEF82093}"/>
                </a:ext>
              </a:extLst>
            </p:cNvPr>
            <p:cNvSpPr/>
            <p:nvPr/>
          </p:nvSpPr>
          <p:spPr>
            <a:xfrm>
              <a:off x="2155116" y="3183285"/>
              <a:ext cx="331026" cy="89068"/>
            </a:xfrm>
            <a:custGeom>
              <a:avLst/>
              <a:gdLst/>
              <a:ahLst/>
              <a:cxnLst/>
              <a:rect l="l" t="t" r="r" b="b"/>
              <a:pathLst>
                <a:path w="10057" h="2706" extrusionOk="0">
                  <a:moveTo>
                    <a:pt x="5486" y="1"/>
                  </a:moveTo>
                  <a:cubicBezTo>
                    <a:pt x="5463" y="1"/>
                    <a:pt x="5441" y="1"/>
                    <a:pt x="5418" y="1"/>
                  </a:cubicBezTo>
                  <a:cubicBezTo>
                    <a:pt x="4456" y="16"/>
                    <a:pt x="3520" y="228"/>
                    <a:pt x="2612" y="571"/>
                  </a:cubicBezTo>
                  <a:cubicBezTo>
                    <a:pt x="1702" y="915"/>
                    <a:pt x="881" y="1390"/>
                    <a:pt x="194" y="2082"/>
                  </a:cubicBezTo>
                  <a:cubicBezTo>
                    <a:pt x="112" y="2164"/>
                    <a:pt x="0" y="2236"/>
                    <a:pt x="31" y="2380"/>
                  </a:cubicBezTo>
                  <a:cubicBezTo>
                    <a:pt x="227" y="2153"/>
                    <a:pt x="446" y="1953"/>
                    <a:pt x="675" y="1757"/>
                  </a:cubicBezTo>
                  <a:cubicBezTo>
                    <a:pt x="1407" y="1133"/>
                    <a:pt x="2260" y="753"/>
                    <a:pt x="3165" y="472"/>
                  </a:cubicBezTo>
                  <a:cubicBezTo>
                    <a:pt x="3655" y="321"/>
                    <a:pt x="4149" y="202"/>
                    <a:pt x="4665" y="151"/>
                  </a:cubicBezTo>
                  <a:cubicBezTo>
                    <a:pt x="4969" y="122"/>
                    <a:pt x="5271" y="87"/>
                    <a:pt x="5573" y="87"/>
                  </a:cubicBezTo>
                  <a:cubicBezTo>
                    <a:pt x="5745" y="87"/>
                    <a:pt x="5917" y="98"/>
                    <a:pt x="6090" y="128"/>
                  </a:cubicBezTo>
                  <a:cubicBezTo>
                    <a:pt x="7078" y="298"/>
                    <a:pt x="7978" y="681"/>
                    <a:pt x="8772" y="1289"/>
                  </a:cubicBezTo>
                  <a:cubicBezTo>
                    <a:pt x="9026" y="1485"/>
                    <a:pt x="9281" y="1693"/>
                    <a:pt x="9489" y="1947"/>
                  </a:cubicBezTo>
                  <a:cubicBezTo>
                    <a:pt x="9690" y="2190"/>
                    <a:pt x="9895" y="2431"/>
                    <a:pt x="10053" y="2706"/>
                  </a:cubicBezTo>
                  <a:cubicBezTo>
                    <a:pt x="10056" y="2596"/>
                    <a:pt x="10022" y="2504"/>
                    <a:pt x="9972" y="2421"/>
                  </a:cubicBezTo>
                  <a:cubicBezTo>
                    <a:pt x="9708" y="2082"/>
                    <a:pt x="9429" y="1771"/>
                    <a:pt x="9129" y="1490"/>
                  </a:cubicBezTo>
                  <a:cubicBezTo>
                    <a:pt x="8812" y="1207"/>
                    <a:pt x="8464" y="956"/>
                    <a:pt x="8085" y="745"/>
                  </a:cubicBezTo>
                  <a:cubicBezTo>
                    <a:pt x="7276" y="292"/>
                    <a:pt x="6410" y="1"/>
                    <a:pt x="5486"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ea typeface="+mn-ea"/>
              </a:endParaRPr>
            </a:p>
          </p:txBody>
        </p:sp>
        <p:sp>
          <p:nvSpPr>
            <p:cNvPr id="162" name="Google Shape;2784;p39">
              <a:extLst>
                <a:ext uri="{FF2B5EF4-FFF2-40B4-BE49-F238E27FC236}">
                  <a16:creationId xmlns:a16="http://schemas.microsoft.com/office/drawing/2014/main" id="{78351C64-0FBF-6767-EF70-A5DD1B04D4C9}"/>
                </a:ext>
              </a:extLst>
            </p:cNvPr>
            <p:cNvSpPr/>
            <p:nvPr/>
          </p:nvSpPr>
          <p:spPr>
            <a:xfrm>
              <a:off x="2455564" y="3232295"/>
              <a:ext cx="27846" cy="30743"/>
            </a:xfrm>
            <a:custGeom>
              <a:avLst/>
              <a:gdLst/>
              <a:ahLst/>
              <a:cxnLst/>
              <a:rect l="l" t="t" r="r" b="b"/>
              <a:pathLst>
                <a:path w="846" h="934" extrusionOk="0">
                  <a:moveTo>
                    <a:pt x="1" y="1"/>
                  </a:moveTo>
                  <a:cubicBezTo>
                    <a:pt x="301" y="282"/>
                    <a:pt x="580" y="593"/>
                    <a:pt x="845" y="934"/>
                  </a:cubicBezTo>
                  <a:cubicBezTo>
                    <a:pt x="792" y="845"/>
                    <a:pt x="722" y="765"/>
                    <a:pt x="655" y="684"/>
                  </a:cubicBezTo>
                  <a:cubicBezTo>
                    <a:pt x="455" y="437"/>
                    <a:pt x="235" y="209"/>
                    <a:pt x="1" y="1"/>
                  </a:cubicBezTo>
                  <a:close/>
                </a:path>
              </a:pathLst>
            </a:custGeom>
            <a:solidFill>
              <a:schemeClr val="accent2"/>
            </a:solidFill>
            <a:ln>
              <a:noFill/>
            </a:ln>
          </p:spPr>
          <p:txBody>
            <a:bodyPr spcFirstLastPara="1" wrap="square" lIns="91425" tIns="91425" rIns="91425" bIns="91425" anchor="ctr" anchorCtr="0">
              <a:noAutofit/>
            </a:bodyPr>
            <a:lstStyle/>
            <a:p>
              <a:endParaRPr>
                <a:ea typeface="+mn-ea"/>
              </a:endParaRPr>
            </a:p>
          </p:txBody>
        </p:sp>
        <p:sp>
          <p:nvSpPr>
            <p:cNvPr id="163" name="Google Shape;2785;p39">
              <a:extLst>
                <a:ext uri="{FF2B5EF4-FFF2-40B4-BE49-F238E27FC236}">
                  <a16:creationId xmlns:a16="http://schemas.microsoft.com/office/drawing/2014/main" id="{D95B70C3-66DA-FA46-BD04-206707AA4787}"/>
                </a:ext>
              </a:extLst>
            </p:cNvPr>
            <p:cNvSpPr/>
            <p:nvPr/>
          </p:nvSpPr>
          <p:spPr>
            <a:xfrm>
              <a:off x="2249417" y="3222816"/>
              <a:ext cx="68002" cy="45390"/>
            </a:xfrm>
            <a:custGeom>
              <a:avLst/>
              <a:gdLst/>
              <a:ahLst/>
              <a:cxnLst/>
              <a:rect l="l" t="t" r="r" b="b"/>
              <a:pathLst>
                <a:path w="2066" h="1379" extrusionOk="0">
                  <a:moveTo>
                    <a:pt x="1543" y="1"/>
                  </a:moveTo>
                  <a:cubicBezTo>
                    <a:pt x="1273" y="36"/>
                    <a:pt x="1082" y="219"/>
                    <a:pt x="891" y="379"/>
                  </a:cubicBezTo>
                  <a:cubicBezTo>
                    <a:pt x="630" y="597"/>
                    <a:pt x="364" y="814"/>
                    <a:pt x="137" y="1071"/>
                  </a:cubicBezTo>
                  <a:cubicBezTo>
                    <a:pt x="81" y="1134"/>
                    <a:pt x="2" y="1181"/>
                    <a:pt x="0" y="1279"/>
                  </a:cubicBezTo>
                  <a:cubicBezTo>
                    <a:pt x="229" y="1295"/>
                    <a:pt x="459" y="1316"/>
                    <a:pt x="689" y="1326"/>
                  </a:cubicBezTo>
                  <a:cubicBezTo>
                    <a:pt x="889" y="1336"/>
                    <a:pt x="1088" y="1345"/>
                    <a:pt x="1288" y="1345"/>
                  </a:cubicBezTo>
                  <a:cubicBezTo>
                    <a:pt x="1318" y="1345"/>
                    <a:pt x="1349" y="1345"/>
                    <a:pt x="1379" y="1344"/>
                  </a:cubicBezTo>
                  <a:cubicBezTo>
                    <a:pt x="1383" y="1344"/>
                    <a:pt x="1386" y="1344"/>
                    <a:pt x="1390" y="1344"/>
                  </a:cubicBezTo>
                  <a:cubicBezTo>
                    <a:pt x="1552" y="1344"/>
                    <a:pt x="1714" y="1378"/>
                    <a:pt x="1883" y="1378"/>
                  </a:cubicBezTo>
                  <a:cubicBezTo>
                    <a:pt x="1943" y="1378"/>
                    <a:pt x="2003" y="1374"/>
                    <a:pt x="2065" y="1362"/>
                  </a:cubicBezTo>
                  <a:cubicBezTo>
                    <a:pt x="1884" y="889"/>
                    <a:pt x="1714" y="444"/>
                    <a:pt x="1543" y="1"/>
                  </a:cubicBezTo>
                  <a:close/>
                </a:path>
              </a:pathLst>
            </a:custGeom>
            <a:solidFill>
              <a:schemeClr val="accent2"/>
            </a:solidFill>
            <a:ln>
              <a:noFill/>
            </a:ln>
          </p:spPr>
          <p:txBody>
            <a:bodyPr spcFirstLastPara="1" wrap="square" lIns="91425" tIns="91425" rIns="91425" bIns="91425" anchor="ctr" anchorCtr="0">
              <a:noAutofit/>
            </a:bodyPr>
            <a:lstStyle/>
            <a:p>
              <a:endParaRPr>
                <a:ea typeface="+mn-ea"/>
              </a:endParaRPr>
            </a:p>
          </p:txBody>
        </p:sp>
        <p:sp>
          <p:nvSpPr>
            <p:cNvPr id="164" name="Google Shape;2786;p39">
              <a:extLst>
                <a:ext uri="{FF2B5EF4-FFF2-40B4-BE49-F238E27FC236}">
                  <a16:creationId xmlns:a16="http://schemas.microsoft.com/office/drawing/2014/main" id="{AE3F772A-BC9C-55CE-942C-0D827434FFA6}"/>
                </a:ext>
              </a:extLst>
            </p:cNvPr>
            <p:cNvSpPr/>
            <p:nvPr/>
          </p:nvSpPr>
          <p:spPr>
            <a:xfrm>
              <a:off x="2032047" y="3102611"/>
              <a:ext cx="81596" cy="157630"/>
            </a:xfrm>
            <a:custGeom>
              <a:avLst/>
              <a:gdLst/>
              <a:ahLst/>
              <a:cxnLst/>
              <a:rect l="l" t="t" r="r" b="b"/>
              <a:pathLst>
                <a:path w="2479" h="4789" extrusionOk="0">
                  <a:moveTo>
                    <a:pt x="165" y="0"/>
                  </a:moveTo>
                  <a:lnTo>
                    <a:pt x="165" y="0"/>
                  </a:lnTo>
                  <a:cubicBezTo>
                    <a:pt x="94" y="28"/>
                    <a:pt x="38" y="73"/>
                    <a:pt x="0" y="139"/>
                  </a:cubicBezTo>
                  <a:cubicBezTo>
                    <a:pt x="220" y="156"/>
                    <a:pt x="353" y="301"/>
                    <a:pt x="470" y="463"/>
                  </a:cubicBezTo>
                  <a:cubicBezTo>
                    <a:pt x="721" y="812"/>
                    <a:pt x="936" y="1185"/>
                    <a:pt x="1061" y="1595"/>
                  </a:cubicBezTo>
                  <a:cubicBezTo>
                    <a:pt x="1356" y="2562"/>
                    <a:pt x="1797" y="3470"/>
                    <a:pt x="2153" y="4412"/>
                  </a:cubicBezTo>
                  <a:cubicBezTo>
                    <a:pt x="2196" y="4528"/>
                    <a:pt x="2277" y="4642"/>
                    <a:pt x="2223" y="4778"/>
                  </a:cubicBezTo>
                  <a:cubicBezTo>
                    <a:pt x="2257" y="4783"/>
                    <a:pt x="2290" y="4788"/>
                    <a:pt x="2322" y="4788"/>
                  </a:cubicBezTo>
                  <a:cubicBezTo>
                    <a:pt x="2386" y="4788"/>
                    <a:pt x="2443" y="4768"/>
                    <a:pt x="2478" y="4688"/>
                  </a:cubicBezTo>
                  <a:cubicBezTo>
                    <a:pt x="2322" y="4671"/>
                    <a:pt x="2314" y="4532"/>
                    <a:pt x="2272" y="4427"/>
                  </a:cubicBezTo>
                  <a:cubicBezTo>
                    <a:pt x="1839" y="3339"/>
                    <a:pt x="1391" y="2256"/>
                    <a:pt x="947" y="1170"/>
                  </a:cubicBezTo>
                  <a:cubicBezTo>
                    <a:pt x="782" y="766"/>
                    <a:pt x="589" y="372"/>
                    <a:pt x="211" y="110"/>
                  </a:cubicBezTo>
                  <a:cubicBezTo>
                    <a:pt x="176" y="85"/>
                    <a:pt x="149" y="49"/>
                    <a:pt x="165" y="0"/>
                  </a:cubicBezTo>
                  <a:close/>
                </a:path>
              </a:pathLst>
            </a:custGeom>
            <a:solidFill>
              <a:schemeClr val="accent2"/>
            </a:solidFill>
            <a:ln>
              <a:noFill/>
            </a:ln>
          </p:spPr>
          <p:txBody>
            <a:bodyPr spcFirstLastPara="1" wrap="square" lIns="91425" tIns="91425" rIns="91425" bIns="91425" anchor="ctr" anchorCtr="0">
              <a:noAutofit/>
            </a:bodyPr>
            <a:lstStyle/>
            <a:p>
              <a:endParaRPr>
                <a:ea typeface="+mn-ea"/>
              </a:endParaRPr>
            </a:p>
          </p:txBody>
        </p:sp>
        <p:sp>
          <p:nvSpPr>
            <p:cNvPr id="165" name="Google Shape;2787;p39">
              <a:extLst>
                <a:ext uri="{FF2B5EF4-FFF2-40B4-BE49-F238E27FC236}">
                  <a16:creationId xmlns:a16="http://schemas.microsoft.com/office/drawing/2014/main" id="{75004572-06CE-DC33-5C3B-2D69D4BB130D}"/>
                </a:ext>
              </a:extLst>
            </p:cNvPr>
            <p:cNvSpPr/>
            <p:nvPr/>
          </p:nvSpPr>
          <p:spPr>
            <a:xfrm>
              <a:off x="2037017" y="3102611"/>
              <a:ext cx="76692" cy="154273"/>
            </a:xfrm>
            <a:custGeom>
              <a:avLst/>
              <a:gdLst/>
              <a:ahLst/>
              <a:cxnLst/>
              <a:rect l="l" t="t" r="r" b="b"/>
              <a:pathLst>
                <a:path w="2330" h="4687" extrusionOk="0">
                  <a:moveTo>
                    <a:pt x="18" y="0"/>
                  </a:moveTo>
                  <a:lnTo>
                    <a:pt x="18" y="0"/>
                  </a:lnTo>
                  <a:cubicBezTo>
                    <a:pt x="1" y="48"/>
                    <a:pt x="26" y="84"/>
                    <a:pt x="61" y="107"/>
                  </a:cubicBezTo>
                  <a:cubicBezTo>
                    <a:pt x="439" y="370"/>
                    <a:pt x="634" y="765"/>
                    <a:pt x="798" y="1169"/>
                  </a:cubicBezTo>
                  <a:cubicBezTo>
                    <a:pt x="1241" y="2255"/>
                    <a:pt x="1689" y="3337"/>
                    <a:pt x="2123" y="4426"/>
                  </a:cubicBezTo>
                  <a:cubicBezTo>
                    <a:pt x="2165" y="4531"/>
                    <a:pt x="2172" y="4670"/>
                    <a:pt x="2329" y="4687"/>
                  </a:cubicBezTo>
                  <a:cubicBezTo>
                    <a:pt x="2306" y="4650"/>
                    <a:pt x="2277" y="4617"/>
                    <a:pt x="2263" y="4579"/>
                  </a:cubicBezTo>
                  <a:cubicBezTo>
                    <a:pt x="1984" y="3818"/>
                    <a:pt x="1660" y="3075"/>
                    <a:pt x="1352" y="2325"/>
                  </a:cubicBezTo>
                  <a:cubicBezTo>
                    <a:pt x="1114" y="1749"/>
                    <a:pt x="926" y="1154"/>
                    <a:pt x="613" y="611"/>
                  </a:cubicBezTo>
                  <a:cubicBezTo>
                    <a:pt x="464" y="351"/>
                    <a:pt x="284" y="138"/>
                    <a:pt x="18" y="0"/>
                  </a:cubicBezTo>
                  <a:close/>
                </a:path>
              </a:pathLst>
            </a:custGeom>
            <a:solidFill>
              <a:schemeClr val="accent2"/>
            </a:solidFill>
            <a:ln>
              <a:noFill/>
            </a:ln>
          </p:spPr>
          <p:txBody>
            <a:bodyPr spcFirstLastPara="1" wrap="square" lIns="91425" tIns="91425" rIns="91425" bIns="91425" anchor="ctr" anchorCtr="0">
              <a:noAutofit/>
            </a:bodyPr>
            <a:lstStyle/>
            <a:p>
              <a:endParaRPr>
                <a:ea typeface="+mn-ea"/>
              </a:endParaRPr>
            </a:p>
          </p:txBody>
        </p:sp>
        <p:sp>
          <p:nvSpPr>
            <p:cNvPr id="166" name="Google Shape;2788;p39">
              <a:extLst>
                <a:ext uri="{FF2B5EF4-FFF2-40B4-BE49-F238E27FC236}">
                  <a16:creationId xmlns:a16="http://schemas.microsoft.com/office/drawing/2014/main" id="{B324158C-8226-0041-FC56-1615EA2EF5E0}"/>
                </a:ext>
              </a:extLst>
            </p:cNvPr>
            <p:cNvSpPr/>
            <p:nvPr/>
          </p:nvSpPr>
          <p:spPr>
            <a:xfrm>
              <a:off x="2032047" y="3107153"/>
              <a:ext cx="74980" cy="152759"/>
            </a:xfrm>
            <a:custGeom>
              <a:avLst/>
              <a:gdLst/>
              <a:ahLst/>
              <a:cxnLst/>
              <a:rect l="l" t="t" r="r" b="b"/>
              <a:pathLst>
                <a:path w="2278" h="4641" extrusionOk="0">
                  <a:moveTo>
                    <a:pt x="0" y="0"/>
                  </a:moveTo>
                  <a:cubicBezTo>
                    <a:pt x="104" y="129"/>
                    <a:pt x="274" y="174"/>
                    <a:pt x="371" y="314"/>
                  </a:cubicBezTo>
                  <a:cubicBezTo>
                    <a:pt x="620" y="675"/>
                    <a:pt x="844" y="1052"/>
                    <a:pt x="981" y="1466"/>
                  </a:cubicBezTo>
                  <a:cubicBezTo>
                    <a:pt x="1201" y="2123"/>
                    <a:pt x="1439" y="2772"/>
                    <a:pt x="1715" y="3408"/>
                  </a:cubicBezTo>
                  <a:cubicBezTo>
                    <a:pt x="1892" y="3815"/>
                    <a:pt x="2054" y="4229"/>
                    <a:pt x="2222" y="4640"/>
                  </a:cubicBezTo>
                  <a:cubicBezTo>
                    <a:pt x="2277" y="4504"/>
                    <a:pt x="2195" y="4392"/>
                    <a:pt x="2152" y="4275"/>
                  </a:cubicBezTo>
                  <a:cubicBezTo>
                    <a:pt x="1796" y="3332"/>
                    <a:pt x="1355" y="2424"/>
                    <a:pt x="1059" y="1457"/>
                  </a:cubicBezTo>
                  <a:cubicBezTo>
                    <a:pt x="935" y="1047"/>
                    <a:pt x="719" y="675"/>
                    <a:pt x="467" y="325"/>
                  </a:cubicBezTo>
                  <a:cubicBezTo>
                    <a:pt x="350" y="163"/>
                    <a:pt x="217" y="19"/>
                    <a:pt x="0" y="0"/>
                  </a:cubicBezTo>
                  <a:close/>
                </a:path>
              </a:pathLst>
            </a:custGeom>
            <a:solidFill>
              <a:schemeClr val="accent2"/>
            </a:solidFill>
            <a:ln>
              <a:noFill/>
            </a:ln>
          </p:spPr>
          <p:txBody>
            <a:bodyPr spcFirstLastPara="1" wrap="square" lIns="91425" tIns="91425" rIns="91425" bIns="91425" anchor="ctr" anchorCtr="0">
              <a:noAutofit/>
            </a:bodyPr>
            <a:lstStyle/>
            <a:p>
              <a:endParaRPr>
                <a:ea typeface="+mn-ea"/>
              </a:endParaRPr>
            </a:p>
          </p:txBody>
        </p:sp>
        <p:sp>
          <p:nvSpPr>
            <p:cNvPr id="167" name="Google Shape;2789;p39">
              <a:extLst>
                <a:ext uri="{FF2B5EF4-FFF2-40B4-BE49-F238E27FC236}">
                  <a16:creationId xmlns:a16="http://schemas.microsoft.com/office/drawing/2014/main" id="{10C924DD-0ADF-A60D-E765-E5B6380894EB}"/>
                </a:ext>
              </a:extLst>
            </p:cNvPr>
            <p:cNvSpPr/>
            <p:nvPr/>
          </p:nvSpPr>
          <p:spPr>
            <a:xfrm>
              <a:off x="2224303" y="3212448"/>
              <a:ext cx="75902" cy="52467"/>
            </a:xfrm>
            <a:custGeom>
              <a:avLst/>
              <a:gdLst/>
              <a:ahLst/>
              <a:cxnLst/>
              <a:rect l="l" t="t" r="r" b="b"/>
              <a:pathLst>
                <a:path w="2306" h="1594" extrusionOk="0">
                  <a:moveTo>
                    <a:pt x="2148" y="0"/>
                  </a:moveTo>
                  <a:cubicBezTo>
                    <a:pt x="2125" y="0"/>
                    <a:pt x="2099" y="5"/>
                    <a:pt x="2072" y="13"/>
                  </a:cubicBezTo>
                  <a:cubicBezTo>
                    <a:pt x="2014" y="30"/>
                    <a:pt x="1956" y="45"/>
                    <a:pt x="1900" y="68"/>
                  </a:cubicBezTo>
                  <a:cubicBezTo>
                    <a:pt x="1178" y="356"/>
                    <a:pt x="563" y="790"/>
                    <a:pt x="90" y="1413"/>
                  </a:cubicBezTo>
                  <a:cubicBezTo>
                    <a:pt x="56" y="1459"/>
                    <a:pt x="0" y="1496"/>
                    <a:pt x="34" y="1593"/>
                  </a:cubicBezTo>
                  <a:lnTo>
                    <a:pt x="764" y="1593"/>
                  </a:lnTo>
                  <a:cubicBezTo>
                    <a:pt x="690" y="1499"/>
                    <a:pt x="759" y="1429"/>
                    <a:pt x="815" y="1370"/>
                  </a:cubicBezTo>
                  <a:cubicBezTo>
                    <a:pt x="1173" y="987"/>
                    <a:pt x="1557" y="635"/>
                    <a:pt x="2002" y="354"/>
                  </a:cubicBezTo>
                  <a:cubicBezTo>
                    <a:pt x="2061" y="316"/>
                    <a:pt x="2124" y="270"/>
                    <a:pt x="2194" y="270"/>
                  </a:cubicBezTo>
                  <a:cubicBezTo>
                    <a:pt x="2229" y="270"/>
                    <a:pt x="2267" y="282"/>
                    <a:pt x="2306" y="313"/>
                  </a:cubicBezTo>
                  <a:cubicBezTo>
                    <a:pt x="2291" y="247"/>
                    <a:pt x="2274" y="180"/>
                    <a:pt x="2261" y="114"/>
                  </a:cubicBezTo>
                  <a:cubicBezTo>
                    <a:pt x="2247" y="31"/>
                    <a:pt x="2205" y="0"/>
                    <a:pt x="2148" y="0"/>
                  </a:cubicBezTo>
                  <a:close/>
                </a:path>
              </a:pathLst>
            </a:custGeom>
            <a:solidFill>
              <a:schemeClr val="accent2"/>
            </a:solidFill>
            <a:ln>
              <a:noFill/>
            </a:ln>
          </p:spPr>
          <p:txBody>
            <a:bodyPr spcFirstLastPara="1" wrap="square" lIns="91425" tIns="91425" rIns="91425" bIns="91425" anchor="ctr" anchorCtr="0">
              <a:noAutofit/>
            </a:bodyPr>
            <a:lstStyle/>
            <a:p>
              <a:endParaRPr>
                <a:ea typeface="+mn-ea"/>
              </a:endParaRPr>
            </a:p>
          </p:txBody>
        </p:sp>
        <p:sp>
          <p:nvSpPr>
            <p:cNvPr id="168" name="Google Shape;2790;p39">
              <a:extLst>
                <a:ext uri="{FF2B5EF4-FFF2-40B4-BE49-F238E27FC236}">
                  <a16:creationId xmlns:a16="http://schemas.microsoft.com/office/drawing/2014/main" id="{A646078F-F9D4-9477-05E4-1930E9AAF5D7}"/>
                </a:ext>
              </a:extLst>
            </p:cNvPr>
            <p:cNvSpPr/>
            <p:nvPr/>
          </p:nvSpPr>
          <p:spPr>
            <a:xfrm>
              <a:off x="2247015" y="3221302"/>
              <a:ext cx="53191" cy="43612"/>
            </a:xfrm>
            <a:custGeom>
              <a:avLst/>
              <a:gdLst/>
              <a:ahLst/>
              <a:cxnLst/>
              <a:rect l="l" t="t" r="r" b="b"/>
              <a:pathLst>
                <a:path w="1616" h="1325" extrusionOk="0">
                  <a:moveTo>
                    <a:pt x="1504" y="1"/>
                  </a:moveTo>
                  <a:cubicBezTo>
                    <a:pt x="1434" y="1"/>
                    <a:pt x="1371" y="47"/>
                    <a:pt x="1312" y="85"/>
                  </a:cubicBezTo>
                  <a:cubicBezTo>
                    <a:pt x="867" y="366"/>
                    <a:pt x="483" y="718"/>
                    <a:pt x="125" y="1101"/>
                  </a:cubicBezTo>
                  <a:cubicBezTo>
                    <a:pt x="70" y="1159"/>
                    <a:pt x="1" y="1230"/>
                    <a:pt x="73" y="1324"/>
                  </a:cubicBezTo>
                  <a:cubicBezTo>
                    <a:pt x="75" y="1229"/>
                    <a:pt x="154" y="1181"/>
                    <a:pt x="210" y="1117"/>
                  </a:cubicBezTo>
                  <a:cubicBezTo>
                    <a:pt x="437" y="860"/>
                    <a:pt x="703" y="643"/>
                    <a:pt x="964" y="425"/>
                  </a:cubicBezTo>
                  <a:cubicBezTo>
                    <a:pt x="1155" y="265"/>
                    <a:pt x="1346" y="82"/>
                    <a:pt x="1616" y="44"/>
                  </a:cubicBezTo>
                  <a:cubicBezTo>
                    <a:pt x="1577" y="13"/>
                    <a:pt x="1539" y="1"/>
                    <a:pt x="1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ea typeface="+mn-ea"/>
              </a:endParaRPr>
            </a:p>
          </p:txBody>
        </p:sp>
        <p:sp>
          <p:nvSpPr>
            <p:cNvPr id="169" name="Google Shape;2791;p39">
              <a:extLst>
                <a:ext uri="{FF2B5EF4-FFF2-40B4-BE49-F238E27FC236}">
                  <a16:creationId xmlns:a16="http://schemas.microsoft.com/office/drawing/2014/main" id="{197614C8-2A0E-EE68-0B73-4891F514C1EB}"/>
                </a:ext>
              </a:extLst>
            </p:cNvPr>
            <p:cNvSpPr/>
            <p:nvPr/>
          </p:nvSpPr>
          <p:spPr>
            <a:xfrm>
              <a:off x="2403821" y="3240853"/>
              <a:ext cx="63987" cy="31434"/>
            </a:xfrm>
            <a:custGeom>
              <a:avLst/>
              <a:gdLst/>
              <a:ahLst/>
              <a:cxnLst/>
              <a:rect l="l" t="t" r="r" b="b"/>
              <a:pathLst>
                <a:path w="1944" h="955" extrusionOk="0">
                  <a:moveTo>
                    <a:pt x="992" y="1"/>
                  </a:moveTo>
                  <a:cubicBezTo>
                    <a:pt x="957" y="1"/>
                    <a:pt x="925" y="22"/>
                    <a:pt x="891" y="53"/>
                  </a:cubicBezTo>
                  <a:cubicBezTo>
                    <a:pt x="631" y="288"/>
                    <a:pt x="368" y="518"/>
                    <a:pt x="108" y="752"/>
                  </a:cubicBezTo>
                  <a:cubicBezTo>
                    <a:pt x="67" y="788"/>
                    <a:pt x="0" y="811"/>
                    <a:pt x="22" y="909"/>
                  </a:cubicBezTo>
                  <a:cubicBezTo>
                    <a:pt x="638" y="955"/>
                    <a:pt x="1259" y="943"/>
                    <a:pt x="1944" y="953"/>
                  </a:cubicBezTo>
                  <a:cubicBezTo>
                    <a:pt x="1683" y="561"/>
                    <a:pt x="1394" y="280"/>
                    <a:pt x="1067" y="31"/>
                  </a:cubicBezTo>
                  <a:cubicBezTo>
                    <a:pt x="1039" y="10"/>
                    <a:pt x="1015" y="1"/>
                    <a:pt x="992" y="1"/>
                  </a:cubicBezTo>
                  <a:close/>
                </a:path>
              </a:pathLst>
            </a:custGeom>
            <a:solidFill>
              <a:schemeClr val="accent3"/>
            </a:solidFill>
            <a:ln>
              <a:noFill/>
            </a:ln>
          </p:spPr>
          <p:txBody>
            <a:bodyPr spcFirstLastPara="1" wrap="square" lIns="91425" tIns="91425" rIns="91425" bIns="91425" anchor="ctr" anchorCtr="0">
              <a:noAutofit/>
            </a:bodyPr>
            <a:lstStyle/>
            <a:p>
              <a:endParaRPr>
                <a:ea typeface="+mn-ea"/>
              </a:endParaRPr>
            </a:p>
          </p:txBody>
        </p:sp>
        <p:sp>
          <p:nvSpPr>
            <p:cNvPr id="170" name="Google Shape;2792;p39">
              <a:extLst>
                <a:ext uri="{FF2B5EF4-FFF2-40B4-BE49-F238E27FC236}">
                  <a16:creationId xmlns:a16="http://schemas.microsoft.com/office/drawing/2014/main" id="{A1FD50AD-66AF-C41D-238E-5911C5BFAF41}"/>
                </a:ext>
              </a:extLst>
            </p:cNvPr>
            <p:cNvSpPr/>
            <p:nvPr/>
          </p:nvSpPr>
          <p:spPr>
            <a:xfrm>
              <a:off x="1365948" y="3275381"/>
              <a:ext cx="1068651" cy="1558953"/>
            </a:xfrm>
            <a:custGeom>
              <a:avLst/>
              <a:gdLst/>
              <a:ahLst/>
              <a:cxnLst/>
              <a:rect l="l" t="t" r="r" b="b"/>
              <a:pathLst>
                <a:path w="32467" h="47363" extrusionOk="0">
                  <a:moveTo>
                    <a:pt x="9723" y="37727"/>
                  </a:moveTo>
                  <a:cubicBezTo>
                    <a:pt x="9823" y="37727"/>
                    <a:pt x="9922" y="37730"/>
                    <a:pt x="10022" y="37738"/>
                  </a:cubicBezTo>
                  <a:cubicBezTo>
                    <a:pt x="10655" y="37787"/>
                    <a:pt x="11291" y="37742"/>
                    <a:pt x="11920" y="37796"/>
                  </a:cubicBezTo>
                  <a:cubicBezTo>
                    <a:pt x="12394" y="37835"/>
                    <a:pt x="12871" y="37895"/>
                    <a:pt x="13345" y="37921"/>
                  </a:cubicBezTo>
                  <a:cubicBezTo>
                    <a:pt x="13962" y="37956"/>
                    <a:pt x="14558" y="38112"/>
                    <a:pt x="15172" y="38154"/>
                  </a:cubicBezTo>
                  <a:cubicBezTo>
                    <a:pt x="15649" y="38187"/>
                    <a:pt x="16114" y="38308"/>
                    <a:pt x="16582" y="38399"/>
                  </a:cubicBezTo>
                  <a:cubicBezTo>
                    <a:pt x="17135" y="38504"/>
                    <a:pt x="17694" y="38574"/>
                    <a:pt x="18241" y="38708"/>
                  </a:cubicBezTo>
                  <a:cubicBezTo>
                    <a:pt x="19187" y="38940"/>
                    <a:pt x="20148" y="39111"/>
                    <a:pt x="21085" y="39372"/>
                  </a:cubicBezTo>
                  <a:cubicBezTo>
                    <a:pt x="21992" y="39627"/>
                    <a:pt x="22879" y="39935"/>
                    <a:pt x="23751" y="40297"/>
                  </a:cubicBezTo>
                  <a:cubicBezTo>
                    <a:pt x="24527" y="40618"/>
                    <a:pt x="25279" y="40986"/>
                    <a:pt x="26035" y="41352"/>
                  </a:cubicBezTo>
                  <a:cubicBezTo>
                    <a:pt x="26565" y="41609"/>
                    <a:pt x="27083" y="41894"/>
                    <a:pt x="27555" y="42256"/>
                  </a:cubicBezTo>
                  <a:cubicBezTo>
                    <a:pt x="27699" y="42365"/>
                    <a:pt x="27777" y="42475"/>
                    <a:pt x="27766" y="42661"/>
                  </a:cubicBezTo>
                  <a:cubicBezTo>
                    <a:pt x="27752" y="42891"/>
                    <a:pt x="27762" y="43124"/>
                    <a:pt x="27762" y="43451"/>
                  </a:cubicBezTo>
                  <a:cubicBezTo>
                    <a:pt x="27780" y="43936"/>
                    <a:pt x="27747" y="44514"/>
                    <a:pt x="27614" y="45085"/>
                  </a:cubicBezTo>
                  <a:cubicBezTo>
                    <a:pt x="27514" y="45512"/>
                    <a:pt x="27301" y="45877"/>
                    <a:pt x="27027" y="46212"/>
                  </a:cubicBezTo>
                  <a:cubicBezTo>
                    <a:pt x="26907" y="46358"/>
                    <a:pt x="26745" y="46438"/>
                    <a:pt x="26577" y="46502"/>
                  </a:cubicBezTo>
                  <a:cubicBezTo>
                    <a:pt x="25896" y="46761"/>
                    <a:pt x="25205" y="46952"/>
                    <a:pt x="24469" y="47006"/>
                  </a:cubicBezTo>
                  <a:cubicBezTo>
                    <a:pt x="24102" y="47033"/>
                    <a:pt x="23736" y="47047"/>
                    <a:pt x="23371" y="47047"/>
                  </a:cubicBezTo>
                  <a:cubicBezTo>
                    <a:pt x="23155" y="47047"/>
                    <a:pt x="22939" y="47043"/>
                    <a:pt x="22724" y="47033"/>
                  </a:cubicBezTo>
                  <a:cubicBezTo>
                    <a:pt x="22334" y="47016"/>
                    <a:pt x="21938" y="47036"/>
                    <a:pt x="21550" y="46949"/>
                  </a:cubicBezTo>
                  <a:cubicBezTo>
                    <a:pt x="21522" y="46942"/>
                    <a:pt x="21492" y="46941"/>
                    <a:pt x="21462" y="46941"/>
                  </a:cubicBezTo>
                  <a:cubicBezTo>
                    <a:pt x="21432" y="46941"/>
                    <a:pt x="21401" y="46942"/>
                    <a:pt x="21372" y="46942"/>
                  </a:cubicBezTo>
                  <a:cubicBezTo>
                    <a:pt x="21368" y="46942"/>
                    <a:pt x="21364" y="46942"/>
                    <a:pt x="21360" y="46942"/>
                  </a:cubicBezTo>
                  <a:cubicBezTo>
                    <a:pt x="20979" y="46942"/>
                    <a:pt x="20603" y="46889"/>
                    <a:pt x="20225" y="46850"/>
                  </a:cubicBezTo>
                  <a:cubicBezTo>
                    <a:pt x="19988" y="46824"/>
                    <a:pt x="19746" y="46802"/>
                    <a:pt x="19511" y="46799"/>
                  </a:cubicBezTo>
                  <a:cubicBezTo>
                    <a:pt x="19159" y="46794"/>
                    <a:pt x="18811" y="46745"/>
                    <a:pt x="18462" y="46729"/>
                  </a:cubicBezTo>
                  <a:cubicBezTo>
                    <a:pt x="18080" y="46712"/>
                    <a:pt x="17701" y="46640"/>
                    <a:pt x="17320" y="46595"/>
                  </a:cubicBezTo>
                  <a:cubicBezTo>
                    <a:pt x="17108" y="46570"/>
                    <a:pt x="16895" y="46559"/>
                    <a:pt x="16683" y="46542"/>
                  </a:cubicBezTo>
                  <a:cubicBezTo>
                    <a:pt x="16267" y="46509"/>
                    <a:pt x="15852" y="46452"/>
                    <a:pt x="15436" y="46424"/>
                  </a:cubicBezTo>
                  <a:cubicBezTo>
                    <a:pt x="14850" y="46384"/>
                    <a:pt x="14261" y="46337"/>
                    <a:pt x="13677" y="46268"/>
                  </a:cubicBezTo>
                  <a:cubicBezTo>
                    <a:pt x="13137" y="46204"/>
                    <a:pt x="12601" y="46090"/>
                    <a:pt x="12059" y="46032"/>
                  </a:cubicBezTo>
                  <a:cubicBezTo>
                    <a:pt x="11643" y="45986"/>
                    <a:pt x="11230" y="45914"/>
                    <a:pt x="10820" y="45846"/>
                  </a:cubicBezTo>
                  <a:cubicBezTo>
                    <a:pt x="10315" y="45762"/>
                    <a:pt x="9809" y="45687"/>
                    <a:pt x="9307" y="45591"/>
                  </a:cubicBezTo>
                  <a:cubicBezTo>
                    <a:pt x="8737" y="45481"/>
                    <a:pt x="8165" y="45384"/>
                    <a:pt x="7592" y="45302"/>
                  </a:cubicBezTo>
                  <a:cubicBezTo>
                    <a:pt x="7085" y="45228"/>
                    <a:pt x="6580" y="45159"/>
                    <a:pt x="6066" y="45137"/>
                  </a:cubicBezTo>
                  <a:cubicBezTo>
                    <a:pt x="5674" y="45119"/>
                    <a:pt x="5298" y="44988"/>
                    <a:pt x="4912" y="44913"/>
                  </a:cubicBezTo>
                  <a:cubicBezTo>
                    <a:pt x="4373" y="44809"/>
                    <a:pt x="3851" y="44649"/>
                    <a:pt x="3333" y="44473"/>
                  </a:cubicBezTo>
                  <a:cubicBezTo>
                    <a:pt x="2457" y="44174"/>
                    <a:pt x="1803" y="43619"/>
                    <a:pt x="1369" y="42801"/>
                  </a:cubicBezTo>
                  <a:cubicBezTo>
                    <a:pt x="1028" y="42158"/>
                    <a:pt x="830" y="41473"/>
                    <a:pt x="738" y="40754"/>
                  </a:cubicBezTo>
                  <a:cubicBezTo>
                    <a:pt x="704" y="40493"/>
                    <a:pt x="665" y="40230"/>
                    <a:pt x="623" y="39969"/>
                  </a:cubicBezTo>
                  <a:cubicBezTo>
                    <a:pt x="597" y="39814"/>
                    <a:pt x="643" y="39754"/>
                    <a:pt x="768" y="39696"/>
                  </a:cubicBezTo>
                  <a:cubicBezTo>
                    <a:pt x="1232" y="39474"/>
                    <a:pt x="1701" y="39264"/>
                    <a:pt x="2176" y="39069"/>
                  </a:cubicBezTo>
                  <a:cubicBezTo>
                    <a:pt x="3057" y="38711"/>
                    <a:pt x="3953" y="38399"/>
                    <a:pt x="4879" y="38181"/>
                  </a:cubicBezTo>
                  <a:cubicBezTo>
                    <a:pt x="5345" y="38070"/>
                    <a:pt x="5816" y="38003"/>
                    <a:pt x="6288" y="37931"/>
                  </a:cubicBezTo>
                  <a:cubicBezTo>
                    <a:pt x="7095" y="37809"/>
                    <a:pt x="7904" y="37793"/>
                    <a:pt x="8715" y="37772"/>
                  </a:cubicBezTo>
                  <a:cubicBezTo>
                    <a:pt x="9051" y="37763"/>
                    <a:pt x="9388" y="37727"/>
                    <a:pt x="9723" y="37727"/>
                  </a:cubicBezTo>
                  <a:close/>
                  <a:moveTo>
                    <a:pt x="12094" y="0"/>
                  </a:moveTo>
                  <a:cubicBezTo>
                    <a:pt x="12022" y="0"/>
                    <a:pt x="11952" y="16"/>
                    <a:pt x="11883" y="61"/>
                  </a:cubicBezTo>
                  <a:cubicBezTo>
                    <a:pt x="11456" y="343"/>
                    <a:pt x="11025" y="622"/>
                    <a:pt x="10624" y="944"/>
                  </a:cubicBezTo>
                  <a:cubicBezTo>
                    <a:pt x="10345" y="1171"/>
                    <a:pt x="10063" y="1391"/>
                    <a:pt x="9794" y="1629"/>
                  </a:cubicBezTo>
                  <a:cubicBezTo>
                    <a:pt x="9532" y="1862"/>
                    <a:pt x="9245" y="2071"/>
                    <a:pt x="9023" y="2345"/>
                  </a:cubicBezTo>
                  <a:cubicBezTo>
                    <a:pt x="8866" y="2539"/>
                    <a:pt x="8697" y="2720"/>
                    <a:pt x="8519" y="2893"/>
                  </a:cubicBezTo>
                  <a:cubicBezTo>
                    <a:pt x="8131" y="3269"/>
                    <a:pt x="7804" y="3699"/>
                    <a:pt x="7477" y="4125"/>
                  </a:cubicBezTo>
                  <a:cubicBezTo>
                    <a:pt x="7064" y="4662"/>
                    <a:pt x="6695" y="5229"/>
                    <a:pt x="6335" y="5801"/>
                  </a:cubicBezTo>
                  <a:cubicBezTo>
                    <a:pt x="5977" y="6374"/>
                    <a:pt x="5655" y="6970"/>
                    <a:pt x="5343" y="7570"/>
                  </a:cubicBezTo>
                  <a:cubicBezTo>
                    <a:pt x="5147" y="7949"/>
                    <a:pt x="4966" y="8337"/>
                    <a:pt x="4788" y="8727"/>
                  </a:cubicBezTo>
                  <a:cubicBezTo>
                    <a:pt x="4580" y="9188"/>
                    <a:pt x="4372" y="9647"/>
                    <a:pt x="4186" y="10117"/>
                  </a:cubicBezTo>
                  <a:cubicBezTo>
                    <a:pt x="3972" y="10658"/>
                    <a:pt x="3776" y="11206"/>
                    <a:pt x="3581" y="11754"/>
                  </a:cubicBezTo>
                  <a:cubicBezTo>
                    <a:pt x="3277" y="12602"/>
                    <a:pt x="2977" y="13449"/>
                    <a:pt x="2744" y="14317"/>
                  </a:cubicBezTo>
                  <a:cubicBezTo>
                    <a:pt x="2457" y="15390"/>
                    <a:pt x="2224" y="16477"/>
                    <a:pt x="1967" y="17557"/>
                  </a:cubicBezTo>
                  <a:cubicBezTo>
                    <a:pt x="1779" y="18348"/>
                    <a:pt x="1623" y="19143"/>
                    <a:pt x="1467" y="19939"/>
                  </a:cubicBezTo>
                  <a:cubicBezTo>
                    <a:pt x="1332" y="20615"/>
                    <a:pt x="1222" y="21297"/>
                    <a:pt x="1107" y="21978"/>
                  </a:cubicBezTo>
                  <a:cubicBezTo>
                    <a:pt x="1009" y="22558"/>
                    <a:pt x="955" y="23145"/>
                    <a:pt x="888" y="23728"/>
                  </a:cubicBezTo>
                  <a:cubicBezTo>
                    <a:pt x="849" y="24068"/>
                    <a:pt x="808" y="24406"/>
                    <a:pt x="776" y="24746"/>
                  </a:cubicBezTo>
                  <a:cubicBezTo>
                    <a:pt x="740" y="25127"/>
                    <a:pt x="667" y="25505"/>
                    <a:pt x="639" y="25888"/>
                  </a:cubicBezTo>
                  <a:cubicBezTo>
                    <a:pt x="609" y="26289"/>
                    <a:pt x="552" y="26685"/>
                    <a:pt x="520" y="27085"/>
                  </a:cubicBezTo>
                  <a:cubicBezTo>
                    <a:pt x="478" y="27603"/>
                    <a:pt x="410" y="28119"/>
                    <a:pt x="371" y="28638"/>
                  </a:cubicBezTo>
                  <a:cubicBezTo>
                    <a:pt x="350" y="28894"/>
                    <a:pt x="343" y="29151"/>
                    <a:pt x="314" y="29404"/>
                  </a:cubicBezTo>
                  <a:cubicBezTo>
                    <a:pt x="275" y="29779"/>
                    <a:pt x="259" y="30153"/>
                    <a:pt x="215" y="30526"/>
                  </a:cubicBezTo>
                  <a:cubicBezTo>
                    <a:pt x="181" y="30808"/>
                    <a:pt x="205" y="31094"/>
                    <a:pt x="155" y="31369"/>
                  </a:cubicBezTo>
                  <a:cubicBezTo>
                    <a:pt x="96" y="31700"/>
                    <a:pt x="89" y="32037"/>
                    <a:pt x="79" y="32364"/>
                  </a:cubicBezTo>
                  <a:cubicBezTo>
                    <a:pt x="46" y="33639"/>
                    <a:pt x="90" y="34918"/>
                    <a:pt x="14" y="36192"/>
                  </a:cubicBezTo>
                  <a:cubicBezTo>
                    <a:pt x="0" y="36418"/>
                    <a:pt x="80" y="36632"/>
                    <a:pt x="67" y="36856"/>
                  </a:cubicBezTo>
                  <a:cubicBezTo>
                    <a:pt x="34" y="37439"/>
                    <a:pt x="83" y="38020"/>
                    <a:pt x="128" y="38600"/>
                  </a:cubicBezTo>
                  <a:cubicBezTo>
                    <a:pt x="148" y="38846"/>
                    <a:pt x="149" y="39095"/>
                    <a:pt x="186" y="39339"/>
                  </a:cubicBezTo>
                  <a:cubicBezTo>
                    <a:pt x="232" y="39660"/>
                    <a:pt x="275" y="39980"/>
                    <a:pt x="324" y="40301"/>
                  </a:cubicBezTo>
                  <a:cubicBezTo>
                    <a:pt x="386" y="40687"/>
                    <a:pt x="444" y="41076"/>
                    <a:pt x="516" y="41461"/>
                  </a:cubicBezTo>
                  <a:cubicBezTo>
                    <a:pt x="636" y="42081"/>
                    <a:pt x="886" y="42655"/>
                    <a:pt x="1189" y="43204"/>
                  </a:cubicBezTo>
                  <a:cubicBezTo>
                    <a:pt x="1361" y="43520"/>
                    <a:pt x="1538" y="43840"/>
                    <a:pt x="1817" y="44074"/>
                  </a:cubicBezTo>
                  <a:cubicBezTo>
                    <a:pt x="2152" y="44357"/>
                    <a:pt x="2530" y="44578"/>
                    <a:pt x="2942" y="44728"/>
                  </a:cubicBezTo>
                  <a:cubicBezTo>
                    <a:pt x="3554" y="44951"/>
                    <a:pt x="4174" y="45144"/>
                    <a:pt x="4814" y="45271"/>
                  </a:cubicBezTo>
                  <a:cubicBezTo>
                    <a:pt x="5099" y="45326"/>
                    <a:pt x="5381" y="45397"/>
                    <a:pt x="5668" y="45442"/>
                  </a:cubicBezTo>
                  <a:cubicBezTo>
                    <a:pt x="5979" y="45493"/>
                    <a:pt x="6294" y="45518"/>
                    <a:pt x="6606" y="45559"/>
                  </a:cubicBezTo>
                  <a:cubicBezTo>
                    <a:pt x="7070" y="45622"/>
                    <a:pt x="7535" y="45688"/>
                    <a:pt x="7999" y="45755"/>
                  </a:cubicBezTo>
                  <a:cubicBezTo>
                    <a:pt x="8319" y="45800"/>
                    <a:pt x="8638" y="45866"/>
                    <a:pt x="8961" y="45890"/>
                  </a:cubicBezTo>
                  <a:cubicBezTo>
                    <a:pt x="9267" y="45914"/>
                    <a:pt x="9567" y="45990"/>
                    <a:pt x="9873" y="46014"/>
                  </a:cubicBezTo>
                  <a:cubicBezTo>
                    <a:pt x="10094" y="46032"/>
                    <a:pt x="10313" y="46063"/>
                    <a:pt x="10532" y="46095"/>
                  </a:cubicBezTo>
                  <a:cubicBezTo>
                    <a:pt x="11030" y="46169"/>
                    <a:pt x="11527" y="46246"/>
                    <a:pt x="12025" y="46321"/>
                  </a:cubicBezTo>
                  <a:cubicBezTo>
                    <a:pt x="12421" y="46379"/>
                    <a:pt x="12815" y="46443"/>
                    <a:pt x="13213" y="46496"/>
                  </a:cubicBezTo>
                  <a:cubicBezTo>
                    <a:pt x="13611" y="46550"/>
                    <a:pt x="14010" y="46582"/>
                    <a:pt x="14408" y="46633"/>
                  </a:cubicBezTo>
                  <a:cubicBezTo>
                    <a:pt x="14698" y="46670"/>
                    <a:pt x="14990" y="46653"/>
                    <a:pt x="15276" y="46693"/>
                  </a:cubicBezTo>
                  <a:cubicBezTo>
                    <a:pt x="15672" y="46751"/>
                    <a:pt x="16073" y="46787"/>
                    <a:pt x="16470" y="46825"/>
                  </a:cubicBezTo>
                  <a:cubicBezTo>
                    <a:pt x="16887" y="46866"/>
                    <a:pt x="17302" y="46911"/>
                    <a:pt x="17718" y="46949"/>
                  </a:cubicBezTo>
                  <a:cubicBezTo>
                    <a:pt x="17904" y="46965"/>
                    <a:pt x="18093" y="46973"/>
                    <a:pt x="18278" y="46999"/>
                  </a:cubicBezTo>
                  <a:cubicBezTo>
                    <a:pt x="18621" y="47046"/>
                    <a:pt x="18962" y="47091"/>
                    <a:pt x="19309" y="47091"/>
                  </a:cubicBezTo>
                  <a:cubicBezTo>
                    <a:pt x="19313" y="47091"/>
                    <a:pt x="19317" y="47091"/>
                    <a:pt x="19321" y="47091"/>
                  </a:cubicBezTo>
                  <a:cubicBezTo>
                    <a:pt x="19370" y="47091"/>
                    <a:pt x="19420" y="47088"/>
                    <a:pt x="19468" y="47088"/>
                  </a:cubicBezTo>
                  <a:cubicBezTo>
                    <a:pt x="19505" y="47088"/>
                    <a:pt x="19543" y="47090"/>
                    <a:pt x="19579" y="47097"/>
                  </a:cubicBezTo>
                  <a:cubicBezTo>
                    <a:pt x="20084" y="47186"/>
                    <a:pt x="20597" y="47188"/>
                    <a:pt x="21107" y="47235"/>
                  </a:cubicBezTo>
                  <a:cubicBezTo>
                    <a:pt x="21624" y="47283"/>
                    <a:pt x="22145" y="47319"/>
                    <a:pt x="22665" y="47340"/>
                  </a:cubicBezTo>
                  <a:cubicBezTo>
                    <a:pt x="22968" y="47353"/>
                    <a:pt x="23271" y="47362"/>
                    <a:pt x="23574" y="47362"/>
                  </a:cubicBezTo>
                  <a:cubicBezTo>
                    <a:pt x="24007" y="47362"/>
                    <a:pt x="24441" y="47343"/>
                    <a:pt x="24871" y="47288"/>
                  </a:cubicBezTo>
                  <a:cubicBezTo>
                    <a:pt x="25578" y="47198"/>
                    <a:pt x="26264" y="47005"/>
                    <a:pt x="26876" y="46624"/>
                  </a:cubicBezTo>
                  <a:cubicBezTo>
                    <a:pt x="27258" y="46388"/>
                    <a:pt x="27598" y="46091"/>
                    <a:pt x="27772" y="45661"/>
                  </a:cubicBezTo>
                  <a:cubicBezTo>
                    <a:pt x="27957" y="45207"/>
                    <a:pt x="28058" y="44729"/>
                    <a:pt x="28065" y="44239"/>
                  </a:cubicBezTo>
                  <a:cubicBezTo>
                    <a:pt x="28071" y="43664"/>
                    <a:pt x="28066" y="43090"/>
                    <a:pt x="28066" y="42514"/>
                  </a:cubicBezTo>
                  <a:cubicBezTo>
                    <a:pt x="28066" y="41930"/>
                    <a:pt x="28058" y="41347"/>
                    <a:pt x="28070" y="40764"/>
                  </a:cubicBezTo>
                  <a:cubicBezTo>
                    <a:pt x="28081" y="40192"/>
                    <a:pt x="28019" y="39620"/>
                    <a:pt x="28066" y="39049"/>
                  </a:cubicBezTo>
                  <a:cubicBezTo>
                    <a:pt x="28083" y="38841"/>
                    <a:pt x="28012" y="38645"/>
                    <a:pt x="28012" y="38437"/>
                  </a:cubicBezTo>
                  <a:cubicBezTo>
                    <a:pt x="28018" y="37142"/>
                    <a:pt x="28014" y="35846"/>
                    <a:pt x="28016" y="34552"/>
                  </a:cubicBezTo>
                  <a:cubicBezTo>
                    <a:pt x="28016" y="34474"/>
                    <a:pt x="28007" y="34396"/>
                    <a:pt x="28021" y="34320"/>
                  </a:cubicBezTo>
                  <a:cubicBezTo>
                    <a:pt x="28087" y="33945"/>
                    <a:pt x="28088" y="33573"/>
                    <a:pt x="28021" y="33197"/>
                  </a:cubicBezTo>
                  <a:cubicBezTo>
                    <a:pt x="28010" y="33139"/>
                    <a:pt x="28006" y="33074"/>
                    <a:pt x="28022" y="33019"/>
                  </a:cubicBezTo>
                  <a:cubicBezTo>
                    <a:pt x="28085" y="32816"/>
                    <a:pt x="28062" y="32610"/>
                    <a:pt x="28065" y="32405"/>
                  </a:cubicBezTo>
                  <a:cubicBezTo>
                    <a:pt x="28080" y="31610"/>
                    <a:pt x="28050" y="30817"/>
                    <a:pt x="28152" y="30021"/>
                  </a:cubicBezTo>
                  <a:cubicBezTo>
                    <a:pt x="28208" y="29585"/>
                    <a:pt x="28223" y="29135"/>
                    <a:pt x="28215" y="28690"/>
                  </a:cubicBezTo>
                  <a:cubicBezTo>
                    <a:pt x="28205" y="28194"/>
                    <a:pt x="28280" y="27701"/>
                    <a:pt x="28283" y="27204"/>
                  </a:cubicBezTo>
                  <a:cubicBezTo>
                    <a:pt x="28284" y="27004"/>
                    <a:pt x="28315" y="26797"/>
                    <a:pt x="28334" y="26593"/>
                  </a:cubicBezTo>
                  <a:cubicBezTo>
                    <a:pt x="28366" y="26281"/>
                    <a:pt x="28417" y="25966"/>
                    <a:pt x="28419" y="25652"/>
                  </a:cubicBezTo>
                  <a:cubicBezTo>
                    <a:pt x="28422" y="25300"/>
                    <a:pt x="28472" y="24952"/>
                    <a:pt x="28492" y="24603"/>
                  </a:cubicBezTo>
                  <a:cubicBezTo>
                    <a:pt x="28506" y="24366"/>
                    <a:pt x="28512" y="24125"/>
                    <a:pt x="28538" y="23887"/>
                  </a:cubicBezTo>
                  <a:cubicBezTo>
                    <a:pt x="28586" y="23446"/>
                    <a:pt x="28651" y="23007"/>
                    <a:pt x="28678" y="22565"/>
                  </a:cubicBezTo>
                  <a:cubicBezTo>
                    <a:pt x="28700" y="22198"/>
                    <a:pt x="28751" y="21833"/>
                    <a:pt x="28801" y="21472"/>
                  </a:cubicBezTo>
                  <a:cubicBezTo>
                    <a:pt x="28897" y="20796"/>
                    <a:pt x="29022" y="20125"/>
                    <a:pt x="29157" y="19457"/>
                  </a:cubicBezTo>
                  <a:cubicBezTo>
                    <a:pt x="29357" y="18478"/>
                    <a:pt x="29570" y="17502"/>
                    <a:pt x="29788" y="16528"/>
                  </a:cubicBezTo>
                  <a:cubicBezTo>
                    <a:pt x="30005" y="15557"/>
                    <a:pt x="30279" y="14605"/>
                    <a:pt x="30572" y="13657"/>
                  </a:cubicBezTo>
                  <a:cubicBezTo>
                    <a:pt x="30947" y="12455"/>
                    <a:pt x="31298" y="11246"/>
                    <a:pt x="31720" y="10061"/>
                  </a:cubicBezTo>
                  <a:cubicBezTo>
                    <a:pt x="31913" y="9523"/>
                    <a:pt x="32077" y="8969"/>
                    <a:pt x="32389" y="8480"/>
                  </a:cubicBezTo>
                  <a:cubicBezTo>
                    <a:pt x="32428" y="8417"/>
                    <a:pt x="32466" y="8347"/>
                    <a:pt x="32410" y="8264"/>
                  </a:cubicBezTo>
                  <a:lnTo>
                    <a:pt x="32410" y="8264"/>
                  </a:lnTo>
                  <a:cubicBezTo>
                    <a:pt x="32331" y="8307"/>
                    <a:pt x="32289" y="8380"/>
                    <a:pt x="32237" y="8448"/>
                  </a:cubicBezTo>
                  <a:cubicBezTo>
                    <a:pt x="31901" y="8902"/>
                    <a:pt x="31721" y="9433"/>
                    <a:pt x="31530" y="9954"/>
                  </a:cubicBezTo>
                  <a:cubicBezTo>
                    <a:pt x="31174" y="10916"/>
                    <a:pt x="30817" y="11879"/>
                    <a:pt x="30514" y="12862"/>
                  </a:cubicBezTo>
                  <a:cubicBezTo>
                    <a:pt x="30178" y="13958"/>
                    <a:pt x="29835" y="15051"/>
                    <a:pt x="29569" y="16167"/>
                  </a:cubicBezTo>
                  <a:cubicBezTo>
                    <a:pt x="29316" y="17230"/>
                    <a:pt x="29087" y="18300"/>
                    <a:pt x="28853" y="19366"/>
                  </a:cubicBezTo>
                  <a:cubicBezTo>
                    <a:pt x="28761" y="19792"/>
                    <a:pt x="28655" y="20216"/>
                    <a:pt x="28596" y="20647"/>
                  </a:cubicBezTo>
                  <a:cubicBezTo>
                    <a:pt x="28518" y="21205"/>
                    <a:pt x="28416" y="21758"/>
                    <a:pt x="28368" y="22321"/>
                  </a:cubicBezTo>
                  <a:cubicBezTo>
                    <a:pt x="28326" y="22812"/>
                    <a:pt x="28273" y="23305"/>
                    <a:pt x="28220" y="23795"/>
                  </a:cubicBezTo>
                  <a:cubicBezTo>
                    <a:pt x="28192" y="24060"/>
                    <a:pt x="28189" y="24324"/>
                    <a:pt x="28165" y="24587"/>
                  </a:cubicBezTo>
                  <a:cubicBezTo>
                    <a:pt x="28129" y="24951"/>
                    <a:pt x="28075" y="25316"/>
                    <a:pt x="28072" y="25683"/>
                  </a:cubicBezTo>
                  <a:cubicBezTo>
                    <a:pt x="28070" y="25965"/>
                    <a:pt x="28043" y="26249"/>
                    <a:pt x="28005" y="26524"/>
                  </a:cubicBezTo>
                  <a:cubicBezTo>
                    <a:pt x="27950" y="26915"/>
                    <a:pt x="27985" y="27308"/>
                    <a:pt x="27928" y="27700"/>
                  </a:cubicBezTo>
                  <a:cubicBezTo>
                    <a:pt x="27873" y="28086"/>
                    <a:pt x="27917" y="28483"/>
                    <a:pt x="27878" y="28878"/>
                  </a:cubicBezTo>
                  <a:cubicBezTo>
                    <a:pt x="27830" y="29345"/>
                    <a:pt x="27859" y="29817"/>
                    <a:pt x="27824" y="30287"/>
                  </a:cubicBezTo>
                  <a:cubicBezTo>
                    <a:pt x="27771" y="30996"/>
                    <a:pt x="27820" y="31707"/>
                    <a:pt x="27776" y="32418"/>
                  </a:cubicBezTo>
                  <a:cubicBezTo>
                    <a:pt x="27718" y="33357"/>
                    <a:pt x="27776" y="34302"/>
                    <a:pt x="27720" y="35243"/>
                  </a:cubicBezTo>
                  <a:cubicBezTo>
                    <a:pt x="27681" y="35936"/>
                    <a:pt x="27726" y="36633"/>
                    <a:pt x="27708" y="37327"/>
                  </a:cubicBezTo>
                  <a:cubicBezTo>
                    <a:pt x="27689" y="38026"/>
                    <a:pt x="27771" y="38727"/>
                    <a:pt x="27715" y="39427"/>
                  </a:cubicBezTo>
                  <a:cubicBezTo>
                    <a:pt x="27713" y="39461"/>
                    <a:pt x="27714" y="39497"/>
                    <a:pt x="27724" y="39530"/>
                  </a:cubicBezTo>
                  <a:cubicBezTo>
                    <a:pt x="27773" y="39663"/>
                    <a:pt x="27763" y="39799"/>
                    <a:pt x="27763" y="39936"/>
                  </a:cubicBezTo>
                  <a:cubicBezTo>
                    <a:pt x="27763" y="40528"/>
                    <a:pt x="27764" y="41120"/>
                    <a:pt x="27763" y="41712"/>
                  </a:cubicBezTo>
                  <a:cubicBezTo>
                    <a:pt x="27763" y="41796"/>
                    <a:pt x="27785" y="41882"/>
                    <a:pt x="27726" y="41977"/>
                  </a:cubicBezTo>
                  <a:cubicBezTo>
                    <a:pt x="27618" y="41964"/>
                    <a:pt x="27569" y="41884"/>
                    <a:pt x="27500" y="41839"/>
                  </a:cubicBezTo>
                  <a:cubicBezTo>
                    <a:pt x="26693" y="41281"/>
                    <a:pt x="25799" y="40886"/>
                    <a:pt x="24931" y="40439"/>
                  </a:cubicBezTo>
                  <a:cubicBezTo>
                    <a:pt x="24476" y="40205"/>
                    <a:pt x="23990" y="40031"/>
                    <a:pt x="23513" y="39838"/>
                  </a:cubicBezTo>
                  <a:cubicBezTo>
                    <a:pt x="22736" y="39523"/>
                    <a:pt x="21938" y="39266"/>
                    <a:pt x="21129" y="39037"/>
                  </a:cubicBezTo>
                  <a:cubicBezTo>
                    <a:pt x="20092" y="38744"/>
                    <a:pt x="19034" y="38538"/>
                    <a:pt x="17988" y="38289"/>
                  </a:cubicBezTo>
                  <a:cubicBezTo>
                    <a:pt x="17497" y="38174"/>
                    <a:pt x="16994" y="38137"/>
                    <a:pt x="16501" y="38032"/>
                  </a:cubicBezTo>
                  <a:cubicBezTo>
                    <a:pt x="16124" y="37952"/>
                    <a:pt x="15749" y="37867"/>
                    <a:pt x="15367" y="37835"/>
                  </a:cubicBezTo>
                  <a:cubicBezTo>
                    <a:pt x="15017" y="37805"/>
                    <a:pt x="14671" y="37756"/>
                    <a:pt x="14325" y="37710"/>
                  </a:cubicBezTo>
                  <a:cubicBezTo>
                    <a:pt x="13852" y="37645"/>
                    <a:pt x="13379" y="37577"/>
                    <a:pt x="12901" y="37572"/>
                  </a:cubicBezTo>
                  <a:cubicBezTo>
                    <a:pt x="12834" y="37570"/>
                    <a:pt x="12764" y="37572"/>
                    <a:pt x="12696" y="37563"/>
                  </a:cubicBezTo>
                  <a:cubicBezTo>
                    <a:pt x="12340" y="37516"/>
                    <a:pt x="11984" y="37471"/>
                    <a:pt x="11625" y="37471"/>
                  </a:cubicBezTo>
                  <a:cubicBezTo>
                    <a:pt x="11617" y="37471"/>
                    <a:pt x="11609" y="37471"/>
                    <a:pt x="11600" y="37471"/>
                  </a:cubicBezTo>
                  <a:cubicBezTo>
                    <a:pt x="11509" y="37471"/>
                    <a:pt x="11418" y="37471"/>
                    <a:pt x="11327" y="37471"/>
                  </a:cubicBezTo>
                  <a:cubicBezTo>
                    <a:pt x="10899" y="37471"/>
                    <a:pt x="10471" y="37469"/>
                    <a:pt x="10044" y="37469"/>
                  </a:cubicBezTo>
                  <a:cubicBezTo>
                    <a:pt x="9269" y="37469"/>
                    <a:pt x="8495" y="37476"/>
                    <a:pt x="7719" y="37514"/>
                  </a:cubicBezTo>
                  <a:cubicBezTo>
                    <a:pt x="7249" y="37536"/>
                    <a:pt x="6780" y="37562"/>
                    <a:pt x="6318" y="37638"/>
                  </a:cubicBezTo>
                  <a:cubicBezTo>
                    <a:pt x="5503" y="37775"/>
                    <a:pt x="4687" y="37921"/>
                    <a:pt x="3893" y="38170"/>
                  </a:cubicBezTo>
                  <a:cubicBezTo>
                    <a:pt x="3123" y="38411"/>
                    <a:pt x="2373" y="38697"/>
                    <a:pt x="1630" y="39005"/>
                  </a:cubicBezTo>
                  <a:cubicBezTo>
                    <a:pt x="1352" y="39121"/>
                    <a:pt x="1088" y="39257"/>
                    <a:pt x="827" y="39405"/>
                  </a:cubicBezTo>
                  <a:cubicBezTo>
                    <a:pt x="714" y="39470"/>
                    <a:pt x="646" y="39506"/>
                    <a:pt x="604" y="39506"/>
                  </a:cubicBezTo>
                  <a:cubicBezTo>
                    <a:pt x="543" y="39506"/>
                    <a:pt x="540" y="39428"/>
                    <a:pt x="535" y="39244"/>
                  </a:cubicBezTo>
                  <a:cubicBezTo>
                    <a:pt x="527" y="38970"/>
                    <a:pt x="498" y="38697"/>
                    <a:pt x="471" y="38427"/>
                  </a:cubicBezTo>
                  <a:cubicBezTo>
                    <a:pt x="428" y="38003"/>
                    <a:pt x="389" y="37574"/>
                    <a:pt x="388" y="37150"/>
                  </a:cubicBezTo>
                  <a:cubicBezTo>
                    <a:pt x="383" y="35642"/>
                    <a:pt x="341" y="34134"/>
                    <a:pt x="429" y="32626"/>
                  </a:cubicBezTo>
                  <a:cubicBezTo>
                    <a:pt x="445" y="32344"/>
                    <a:pt x="417" y="32058"/>
                    <a:pt x="444" y="31777"/>
                  </a:cubicBezTo>
                  <a:cubicBezTo>
                    <a:pt x="478" y="31404"/>
                    <a:pt x="536" y="31032"/>
                    <a:pt x="536" y="30657"/>
                  </a:cubicBezTo>
                  <a:cubicBezTo>
                    <a:pt x="536" y="30596"/>
                    <a:pt x="531" y="30533"/>
                    <a:pt x="546" y="30477"/>
                  </a:cubicBezTo>
                  <a:cubicBezTo>
                    <a:pt x="615" y="30184"/>
                    <a:pt x="609" y="29882"/>
                    <a:pt x="628" y="29585"/>
                  </a:cubicBezTo>
                  <a:cubicBezTo>
                    <a:pt x="653" y="29236"/>
                    <a:pt x="694" y="28888"/>
                    <a:pt x="703" y="28537"/>
                  </a:cubicBezTo>
                  <a:cubicBezTo>
                    <a:pt x="708" y="28337"/>
                    <a:pt x="729" y="28130"/>
                    <a:pt x="756" y="27926"/>
                  </a:cubicBezTo>
                  <a:cubicBezTo>
                    <a:pt x="790" y="27673"/>
                    <a:pt x="835" y="27418"/>
                    <a:pt x="839" y="27164"/>
                  </a:cubicBezTo>
                  <a:cubicBezTo>
                    <a:pt x="844" y="26914"/>
                    <a:pt x="886" y="26670"/>
                    <a:pt x="909" y="26424"/>
                  </a:cubicBezTo>
                  <a:cubicBezTo>
                    <a:pt x="963" y="25865"/>
                    <a:pt x="1046" y="25308"/>
                    <a:pt x="1107" y="24749"/>
                  </a:cubicBezTo>
                  <a:cubicBezTo>
                    <a:pt x="1128" y="24553"/>
                    <a:pt x="1146" y="24359"/>
                    <a:pt x="1170" y="24163"/>
                  </a:cubicBezTo>
                  <a:cubicBezTo>
                    <a:pt x="1215" y="23801"/>
                    <a:pt x="1261" y="23436"/>
                    <a:pt x="1307" y="23073"/>
                  </a:cubicBezTo>
                  <a:cubicBezTo>
                    <a:pt x="1348" y="22736"/>
                    <a:pt x="1373" y="22393"/>
                    <a:pt x="1429" y="22057"/>
                  </a:cubicBezTo>
                  <a:cubicBezTo>
                    <a:pt x="1535" y="21434"/>
                    <a:pt x="1652" y="20815"/>
                    <a:pt x="1760" y="20194"/>
                  </a:cubicBezTo>
                  <a:cubicBezTo>
                    <a:pt x="1936" y="19193"/>
                    <a:pt x="2130" y="18196"/>
                    <a:pt x="2375" y="17210"/>
                  </a:cubicBezTo>
                  <a:cubicBezTo>
                    <a:pt x="2558" y="16471"/>
                    <a:pt x="2763" y="15738"/>
                    <a:pt x="2932" y="14997"/>
                  </a:cubicBezTo>
                  <a:cubicBezTo>
                    <a:pt x="3051" y="14480"/>
                    <a:pt x="3190" y="13969"/>
                    <a:pt x="3349" y="13463"/>
                  </a:cubicBezTo>
                  <a:cubicBezTo>
                    <a:pt x="3585" y="12711"/>
                    <a:pt x="3854" y="11971"/>
                    <a:pt x="4138" y="11237"/>
                  </a:cubicBezTo>
                  <a:cubicBezTo>
                    <a:pt x="4499" y="10311"/>
                    <a:pt x="4879" y="9394"/>
                    <a:pt x="5317" y="8502"/>
                  </a:cubicBezTo>
                  <a:cubicBezTo>
                    <a:pt x="5524" y="8080"/>
                    <a:pt x="5742" y="7662"/>
                    <a:pt x="5962" y="7245"/>
                  </a:cubicBezTo>
                  <a:cubicBezTo>
                    <a:pt x="6381" y="6448"/>
                    <a:pt x="6867" y="5693"/>
                    <a:pt x="7350" y="4936"/>
                  </a:cubicBezTo>
                  <a:cubicBezTo>
                    <a:pt x="7733" y="4337"/>
                    <a:pt x="8155" y="3767"/>
                    <a:pt x="8613" y="3224"/>
                  </a:cubicBezTo>
                  <a:cubicBezTo>
                    <a:pt x="8866" y="2923"/>
                    <a:pt x="9147" y="2643"/>
                    <a:pt x="9426" y="2368"/>
                  </a:cubicBezTo>
                  <a:cubicBezTo>
                    <a:pt x="9636" y="2160"/>
                    <a:pt x="9868" y="1966"/>
                    <a:pt x="10096" y="1772"/>
                  </a:cubicBezTo>
                  <a:cubicBezTo>
                    <a:pt x="10725" y="1230"/>
                    <a:pt x="11366" y="705"/>
                    <a:pt x="12062" y="252"/>
                  </a:cubicBezTo>
                  <a:cubicBezTo>
                    <a:pt x="12159" y="189"/>
                    <a:pt x="12245" y="111"/>
                    <a:pt x="12336" y="39"/>
                  </a:cubicBezTo>
                  <a:cubicBezTo>
                    <a:pt x="12251" y="18"/>
                    <a:pt x="12171" y="0"/>
                    <a:pt x="12094" y="0"/>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71" name="Google Shape;2793;p39">
              <a:extLst>
                <a:ext uri="{FF2B5EF4-FFF2-40B4-BE49-F238E27FC236}">
                  <a16:creationId xmlns:a16="http://schemas.microsoft.com/office/drawing/2014/main" id="{34A0CCC5-27A1-0224-5C24-2A196A02C715}"/>
                </a:ext>
              </a:extLst>
            </p:cNvPr>
            <p:cNvSpPr/>
            <p:nvPr/>
          </p:nvSpPr>
          <p:spPr>
            <a:xfrm>
              <a:off x="2410799" y="3326465"/>
              <a:ext cx="96869" cy="94499"/>
            </a:xfrm>
            <a:custGeom>
              <a:avLst/>
              <a:gdLst/>
              <a:ahLst/>
              <a:cxnLst/>
              <a:rect l="l" t="t" r="r" b="b"/>
              <a:pathLst>
                <a:path w="2943" h="2871" extrusionOk="0">
                  <a:moveTo>
                    <a:pt x="2132" y="0"/>
                  </a:moveTo>
                  <a:cubicBezTo>
                    <a:pt x="2089" y="0"/>
                    <a:pt x="2040" y="16"/>
                    <a:pt x="1986" y="49"/>
                  </a:cubicBezTo>
                  <a:cubicBezTo>
                    <a:pt x="1789" y="169"/>
                    <a:pt x="1591" y="291"/>
                    <a:pt x="1416" y="442"/>
                  </a:cubicBezTo>
                  <a:cubicBezTo>
                    <a:pt x="1326" y="519"/>
                    <a:pt x="1241" y="551"/>
                    <a:pt x="1145" y="551"/>
                  </a:cubicBezTo>
                  <a:cubicBezTo>
                    <a:pt x="1105" y="551"/>
                    <a:pt x="1063" y="545"/>
                    <a:pt x="1017" y="535"/>
                  </a:cubicBezTo>
                  <a:cubicBezTo>
                    <a:pt x="825" y="492"/>
                    <a:pt x="632" y="449"/>
                    <a:pt x="435" y="449"/>
                  </a:cubicBezTo>
                  <a:cubicBezTo>
                    <a:pt x="418" y="448"/>
                    <a:pt x="402" y="448"/>
                    <a:pt x="386" y="448"/>
                  </a:cubicBezTo>
                  <a:cubicBezTo>
                    <a:pt x="131" y="448"/>
                    <a:pt x="100" y="518"/>
                    <a:pt x="219" y="774"/>
                  </a:cubicBezTo>
                  <a:cubicBezTo>
                    <a:pt x="280" y="906"/>
                    <a:pt x="342" y="1038"/>
                    <a:pt x="417" y="1164"/>
                  </a:cubicBezTo>
                  <a:cubicBezTo>
                    <a:pt x="496" y="1297"/>
                    <a:pt x="508" y="1402"/>
                    <a:pt x="384" y="1524"/>
                  </a:cubicBezTo>
                  <a:cubicBezTo>
                    <a:pt x="274" y="1631"/>
                    <a:pt x="188" y="1764"/>
                    <a:pt x="110" y="1896"/>
                  </a:cubicBezTo>
                  <a:cubicBezTo>
                    <a:pt x="1" y="2083"/>
                    <a:pt x="56" y="2188"/>
                    <a:pt x="273" y="2203"/>
                  </a:cubicBezTo>
                  <a:cubicBezTo>
                    <a:pt x="356" y="2208"/>
                    <a:pt x="439" y="2211"/>
                    <a:pt x="522" y="2211"/>
                  </a:cubicBezTo>
                  <a:cubicBezTo>
                    <a:pt x="619" y="2211"/>
                    <a:pt x="716" y="2208"/>
                    <a:pt x="813" y="2203"/>
                  </a:cubicBezTo>
                  <a:cubicBezTo>
                    <a:pt x="821" y="2203"/>
                    <a:pt x="829" y="2203"/>
                    <a:pt x="836" y="2203"/>
                  </a:cubicBezTo>
                  <a:cubicBezTo>
                    <a:pt x="940" y="2203"/>
                    <a:pt x="1013" y="2237"/>
                    <a:pt x="1067" y="2332"/>
                  </a:cubicBezTo>
                  <a:cubicBezTo>
                    <a:pt x="1161" y="2498"/>
                    <a:pt x="1305" y="2623"/>
                    <a:pt x="1437" y="2757"/>
                  </a:cubicBezTo>
                  <a:cubicBezTo>
                    <a:pt x="1512" y="2833"/>
                    <a:pt x="1573" y="2871"/>
                    <a:pt x="1626" y="2871"/>
                  </a:cubicBezTo>
                  <a:cubicBezTo>
                    <a:pt x="1696" y="2871"/>
                    <a:pt x="1748" y="2802"/>
                    <a:pt x="1794" y="2661"/>
                  </a:cubicBezTo>
                  <a:cubicBezTo>
                    <a:pt x="1845" y="2498"/>
                    <a:pt x="1901" y="2333"/>
                    <a:pt x="1921" y="2164"/>
                  </a:cubicBezTo>
                  <a:cubicBezTo>
                    <a:pt x="1939" y="2004"/>
                    <a:pt x="2007" y="1929"/>
                    <a:pt x="2157" y="1876"/>
                  </a:cubicBezTo>
                  <a:cubicBezTo>
                    <a:pt x="2385" y="1800"/>
                    <a:pt x="2589" y="1671"/>
                    <a:pt x="2788" y="1535"/>
                  </a:cubicBezTo>
                  <a:cubicBezTo>
                    <a:pt x="2943" y="1429"/>
                    <a:pt x="2935" y="1359"/>
                    <a:pt x="2801" y="1230"/>
                  </a:cubicBezTo>
                  <a:cubicBezTo>
                    <a:pt x="2693" y="1124"/>
                    <a:pt x="2549" y="1084"/>
                    <a:pt x="2416" y="1030"/>
                  </a:cubicBezTo>
                  <a:cubicBezTo>
                    <a:pt x="2285" y="975"/>
                    <a:pt x="2227" y="902"/>
                    <a:pt x="2247" y="757"/>
                  </a:cubicBezTo>
                  <a:cubicBezTo>
                    <a:pt x="2270" y="581"/>
                    <a:pt x="2294" y="401"/>
                    <a:pt x="2294" y="221"/>
                  </a:cubicBezTo>
                  <a:cubicBezTo>
                    <a:pt x="2292" y="80"/>
                    <a:pt x="2229" y="0"/>
                    <a:pt x="2132" y="0"/>
                  </a:cubicBezTo>
                  <a:close/>
                </a:path>
              </a:pathLst>
            </a:custGeom>
            <a:solidFill>
              <a:schemeClr val="lt2"/>
            </a:solidFill>
            <a:ln>
              <a:noFill/>
            </a:ln>
          </p:spPr>
          <p:txBody>
            <a:bodyPr spcFirstLastPara="1" wrap="square" lIns="91425" tIns="91425" rIns="91425" bIns="91425" anchor="ctr" anchorCtr="0">
              <a:noAutofit/>
            </a:bodyPr>
            <a:lstStyle/>
            <a:p>
              <a:endParaRPr>
                <a:ea typeface="+mn-ea"/>
              </a:endParaRPr>
            </a:p>
          </p:txBody>
        </p:sp>
        <p:sp>
          <p:nvSpPr>
            <p:cNvPr id="172" name="Google Shape;2794;p39">
              <a:extLst>
                <a:ext uri="{FF2B5EF4-FFF2-40B4-BE49-F238E27FC236}">
                  <a16:creationId xmlns:a16="http://schemas.microsoft.com/office/drawing/2014/main" id="{BEC4653E-62CF-3BE1-84E5-5F8257690F20}"/>
                </a:ext>
              </a:extLst>
            </p:cNvPr>
            <p:cNvSpPr/>
            <p:nvPr/>
          </p:nvSpPr>
          <p:spPr>
            <a:xfrm>
              <a:off x="2658418" y="4258779"/>
              <a:ext cx="70405" cy="68562"/>
            </a:xfrm>
            <a:custGeom>
              <a:avLst/>
              <a:gdLst/>
              <a:ahLst/>
              <a:cxnLst/>
              <a:rect l="l" t="t" r="r" b="b"/>
              <a:pathLst>
                <a:path w="2139" h="2083" extrusionOk="0">
                  <a:moveTo>
                    <a:pt x="1185" y="1"/>
                  </a:moveTo>
                  <a:cubicBezTo>
                    <a:pt x="1140" y="1"/>
                    <a:pt x="1094" y="32"/>
                    <a:pt x="1056" y="96"/>
                  </a:cubicBezTo>
                  <a:cubicBezTo>
                    <a:pt x="971" y="239"/>
                    <a:pt x="886" y="386"/>
                    <a:pt x="827" y="541"/>
                  </a:cubicBezTo>
                  <a:cubicBezTo>
                    <a:pt x="782" y="654"/>
                    <a:pt x="714" y="706"/>
                    <a:pt x="603" y="737"/>
                  </a:cubicBezTo>
                  <a:cubicBezTo>
                    <a:pt x="466" y="775"/>
                    <a:pt x="328" y="813"/>
                    <a:pt x="202" y="879"/>
                  </a:cubicBezTo>
                  <a:cubicBezTo>
                    <a:pt x="7" y="976"/>
                    <a:pt x="1" y="1031"/>
                    <a:pt x="173" y="1161"/>
                  </a:cubicBezTo>
                  <a:cubicBezTo>
                    <a:pt x="258" y="1224"/>
                    <a:pt x="342" y="1287"/>
                    <a:pt x="433" y="1341"/>
                  </a:cubicBezTo>
                  <a:cubicBezTo>
                    <a:pt x="529" y="1400"/>
                    <a:pt x="572" y="1463"/>
                    <a:pt x="534" y="1584"/>
                  </a:cubicBezTo>
                  <a:cubicBezTo>
                    <a:pt x="501" y="1687"/>
                    <a:pt x="490" y="1803"/>
                    <a:pt x="486" y="1914"/>
                  </a:cubicBezTo>
                  <a:cubicBezTo>
                    <a:pt x="482" y="2025"/>
                    <a:pt x="516" y="2083"/>
                    <a:pt x="588" y="2083"/>
                  </a:cubicBezTo>
                  <a:cubicBezTo>
                    <a:pt x="617" y="2083"/>
                    <a:pt x="653" y="2073"/>
                    <a:pt x="694" y="2054"/>
                  </a:cubicBezTo>
                  <a:cubicBezTo>
                    <a:pt x="812" y="2001"/>
                    <a:pt x="928" y="1937"/>
                    <a:pt x="1038" y="1871"/>
                  </a:cubicBezTo>
                  <a:cubicBezTo>
                    <a:pt x="1076" y="1848"/>
                    <a:pt x="1112" y="1835"/>
                    <a:pt x="1148" y="1835"/>
                  </a:cubicBezTo>
                  <a:cubicBezTo>
                    <a:pt x="1180" y="1835"/>
                    <a:pt x="1211" y="1845"/>
                    <a:pt x="1245" y="1867"/>
                  </a:cubicBezTo>
                  <a:cubicBezTo>
                    <a:pt x="1360" y="1941"/>
                    <a:pt x="1496" y="1972"/>
                    <a:pt x="1625" y="2014"/>
                  </a:cubicBezTo>
                  <a:cubicBezTo>
                    <a:pt x="1667" y="2027"/>
                    <a:pt x="1702" y="2034"/>
                    <a:pt x="1731" y="2034"/>
                  </a:cubicBezTo>
                  <a:cubicBezTo>
                    <a:pt x="1820" y="2034"/>
                    <a:pt x="1845" y="1970"/>
                    <a:pt x="1820" y="1830"/>
                  </a:cubicBezTo>
                  <a:cubicBezTo>
                    <a:pt x="1798" y="1708"/>
                    <a:pt x="1778" y="1584"/>
                    <a:pt x="1734" y="1469"/>
                  </a:cubicBezTo>
                  <a:cubicBezTo>
                    <a:pt x="1692" y="1361"/>
                    <a:pt x="1709" y="1290"/>
                    <a:pt x="1787" y="1205"/>
                  </a:cubicBezTo>
                  <a:cubicBezTo>
                    <a:pt x="1905" y="1079"/>
                    <a:pt x="1993" y="925"/>
                    <a:pt x="2075" y="772"/>
                  </a:cubicBezTo>
                  <a:cubicBezTo>
                    <a:pt x="2138" y="650"/>
                    <a:pt x="2110" y="609"/>
                    <a:pt x="1980" y="570"/>
                  </a:cubicBezTo>
                  <a:cubicBezTo>
                    <a:pt x="1942" y="559"/>
                    <a:pt x="1904" y="555"/>
                    <a:pt x="1866" y="555"/>
                  </a:cubicBezTo>
                  <a:cubicBezTo>
                    <a:pt x="1799" y="555"/>
                    <a:pt x="1732" y="567"/>
                    <a:pt x="1666" y="574"/>
                  </a:cubicBezTo>
                  <a:cubicBezTo>
                    <a:pt x="1653" y="575"/>
                    <a:pt x="1641" y="576"/>
                    <a:pt x="1630" y="576"/>
                  </a:cubicBezTo>
                  <a:cubicBezTo>
                    <a:pt x="1549" y="576"/>
                    <a:pt x="1498" y="545"/>
                    <a:pt x="1465" y="458"/>
                  </a:cubicBezTo>
                  <a:cubicBezTo>
                    <a:pt x="1420" y="337"/>
                    <a:pt x="1373" y="214"/>
                    <a:pt x="1312" y="101"/>
                  </a:cubicBezTo>
                  <a:cubicBezTo>
                    <a:pt x="1276" y="34"/>
                    <a:pt x="1231" y="1"/>
                    <a:pt x="1185" y="1"/>
                  </a:cubicBezTo>
                  <a:close/>
                </a:path>
              </a:pathLst>
            </a:custGeom>
            <a:solidFill>
              <a:schemeClr val="lt2"/>
            </a:solidFill>
            <a:ln>
              <a:noFill/>
            </a:ln>
          </p:spPr>
          <p:txBody>
            <a:bodyPr spcFirstLastPara="1" wrap="square" lIns="91425" tIns="91425" rIns="91425" bIns="91425" anchor="ctr" anchorCtr="0">
              <a:noAutofit/>
            </a:bodyPr>
            <a:lstStyle/>
            <a:p>
              <a:endParaRPr>
                <a:ea typeface="+mn-ea"/>
              </a:endParaRPr>
            </a:p>
          </p:txBody>
        </p:sp>
        <p:sp>
          <p:nvSpPr>
            <p:cNvPr id="173" name="Google Shape;2795;p39">
              <a:extLst>
                <a:ext uri="{FF2B5EF4-FFF2-40B4-BE49-F238E27FC236}">
                  <a16:creationId xmlns:a16="http://schemas.microsoft.com/office/drawing/2014/main" id="{F48786E0-8AA8-AA0A-3AB0-17843C2894C0}"/>
                </a:ext>
              </a:extLst>
            </p:cNvPr>
            <p:cNvSpPr/>
            <p:nvPr/>
          </p:nvSpPr>
          <p:spPr>
            <a:xfrm>
              <a:off x="2391412" y="3455689"/>
              <a:ext cx="62868" cy="66850"/>
            </a:xfrm>
            <a:custGeom>
              <a:avLst/>
              <a:gdLst/>
              <a:ahLst/>
              <a:cxnLst/>
              <a:rect l="l" t="t" r="r" b="b"/>
              <a:pathLst>
                <a:path w="1910" h="2031" extrusionOk="0">
                  <a:moveTo>
                    <a:pt x="583" y="0"/>
                  </a:moveTo>
                  <a:cubicBezTo>
                    <a:pt x="568" y="0"/>
                    <a:pt x="552" y="4"/>
                    <a:pt x="535" y="12"/>
                  </a:cubicBezTo>
                  <a:cubicBezTo>
                    <a:pt x="462" y="49"/>
                    <a:pt x="465" y="124"/>
                    <a:pt x="465" y="192"/>
                  </a:cubicBezTo>
                  <a:cubicBezTo>
                    <a:pt x="469" y="354"/>
                    <a:pt x="465" y="517"/>
                    <a:pt x="478" y="678"/>
                  </a:cubicBezTo>
                  <a:cubicBezTo>
                    <a:pt x="486" y="799"/>
                    <a:pt x="441" y="871"/>
                    <a:pt x="335" y="922"/>
                  </a:cubicBezTo>
                  <a:cubicBezTo>
                    <a:pt x="249" y="961"/>
                    <a:pt x="168" y="1008"/>
                    <a:pt x="90" y="1061"/>
                  </a:cubicBezTo>
                  <a:cubicBezTo>
                    <a:pt x="40" y="1094"/>
                    <a:pt x="0" y="1144"/>
                    <a:pt x="21" y="1214"/>
                  </a:cubicBezTo>
                  <a:cubicBezTo>
                    <a:pt x="40" y="1280"/>
                    <a:pt x="91" y="1307"/>
                    <a:pt x="156" y="1309"/>
                  </a:cubicBezTo>
                  <a:cubicBezTo>
                    <a:pt x="215" y="1311"/>
                    <a:pt x="275" y="1313"/>
                    <a:pt x="334" y="1313"/>
                  </a:cubicBezTo>
                  <a:cubicBezTo>
                    <a:pt x="360" y="1313"/>
                    <a:pt x="386" y="1312"/>
                    <a:pt x="412" y="1311"/>
                  </a:cubicBezTo>
                  <a:cubicBezTo>
                    <a:pt x="417" y="1311"/>
                    <a:pt x="421" y="1311"/>
                    <a:pt x="426" y="1311"/>
                  </a:cubicBezTo>
                  <a:cubicBezTo>
                    <a:pt x="523" y="1311"/>
                    <a:pt x="566" y="1357"/>
                    <a:pt x="574" y="1460"/>
                  </a:cubicBezTo>
                  <a:cubicBezTo>
                    <a:pt x="585" y="1604"/>
                    <a:pt x="606" y="1749"/>
                    <a:pt x="629" y="1891"/>
                  </a:cubicBezTo>
                  <a:cubicBezTo>
                    <a:pt x="645" y="1983"/>
                    <a:pt x="686" y="2030"/>
                    <a:pt x="742" y="2030"/>
                  </a:cubicBezTo>
                  <a:cubicBezTo>
                    <a:pt x="777" y="2030"/>
                    <a:pt x="818" y="2012"/>
                    <a:pt x="863" y="1976"/>
                  </a:cubicBezTo>
                  <a:cubicBezTo>
                    <a:pt x="931" y="1922"/>
                    <a:pt x="985" y="1853"/>
                    <a:pt x="1019" y="1774"/>
                  </a:cubicBezTo>
                  <a:cubicBezTo>
                    <a:pt x="1096" y="1601"/>
                    <a:pt x="1196" y="1477"/>
                    <a:pt x="1361" y="1477"/>
                  </a:cubicBezTo>
                  <a:cubicBezTo>
                    <a:pt x="1410" y="1477"/>
                    <a:pt x="1466" y="1488"/>
                    <a:pt x="1528" y="1513"/>
                  </a:cubicBezTo>
                  <a:cubicBezTo>
                    <a:pt x="1534" y="1515"/>
                    <a:pt x="1540" y="1515"/>
                    <a:pt x="1547" y="1515"/>
                  </a:cubicBezTo>
                  <a:cubicBezTo>
                    <a:pt x="1557" y="1515"/>
                    <a:pt x="1568" y="1514"/>
                    <a:pt x="1579" y="1514"/>
                  </a:cubicBezTo>
                  <a:lnTo>
                    <a:pt x="1579" y="1515"/>
                  </a:lnTo>
                  <a:cubicBezTo>
                    <a:pt x="1596" y="1515"/>
                    <a:pt x="1613" y="1516"/>
                    <a:pt x="1630" y="1516"/>
                  </a:cubicBezTo>
                  <a:cubicBezTo>
                    <a:pt x="1639" y="1516"/>
                    <a:pt x="1647" y="1515"/>
                    <a:pt x="1656" y="1515"/>
                  </a:cubicBezTo>
                  <a:cubicBezTo>
                    <a:pt x="1867" y="1503"/>
                    <a:pt x="1909" y="1418"/>
                    <a:pt x="1792" y="1236"/>
                  </a:cubicBezTo>
                  <a:cubicBezTo>
                    <a:pt x="1760" y="1188"/>
                    <a:pt x="1723" y="1140"/>
                    <a:pt x="1681" y="1098"/>
                  </a:cubicBezTo>
                  <a:cubicBezTo>
                    <a:pt x="1560" y="974"/>
                    <a:pt x="1519" y="846"/>
                    <a:pt x="1629" y="689"/>
                  </a:cubicBezTo>
                  <a:cubicBezTo>
                    <a:pt x="1672" y="628"/>
                    <a:pt x="1689" y="549"/>
                    <a:pt x="1718" y="476"/>
                  </a:cubicBezTo>
                  <a:cubicBezTo>
                    <a:pt x="1746" y="403"/>
                    <a:pt x="1774" y="325"/>
                    <a:pt x="1702" y="265"/>
                  </a:cubicBezTo>
                  <a:cubicBezTo>
                    <a:pt x="1674" y="241"/>
                    <a:pt x="1645" y="232"/>
                    <a:pt x="1615" y="232"/>
                  </a:cubicBezTo>
                  <a:cubicBezTo>
                    <a:pt x="1572" y="232"/>
                    <a:pt x="1527" y="252"/>
                    <a:pt x="1485" y="272"/>
                  </a:cubicBezTo>
                  <a:cubicBezTo>
                    <a:pt x="1400" y="311"/>
                    <a:pt x="1310" y="344"/>
                    <a:pt x="1230" y="392"/>
                  </a:cubicBezTo>
                  <a:cubicBezTo>
                    <a:pt x="1191" y="416"/>
                    <a:pt x="1154" y="428"/>
                    <a:pt x="1120" y="428"/>
                  </a:cubicBezTo>
                  <a:cubicBezTo>
                    <a:pt x="1071" y="428"/>
                    <a:pt x="1027" y="403"/>
                    <a:pt x="981" y="354"/>
                  </a:cubicBezTo>
                  <a:cubicBezTo>
                    <a:pt x="895" y="259"/>
                    <a:pt x="805" y="169"/>
                    <a:pt x="712" y="80"/>
                  </a:cubicBezTo>
                  <a:cubicBezTo>
                    <a:pt x="675" y="44"/>
                    <a:pt x="635" y="0"/>
                    <a:pt x="583" y="0"/>
                  </a:cubicBezTo>
                  <a:close/>
                </a:path>
              </a:pathLst>
            </a:custGeom>
            <a:solidFill>
              <a:schemeClr val="accent5"/>
            </a:solidFill>
            <a:ln>
              <a:noFill/>
            </a:ln>
          </p:spPr>
          <p:txBody>
            <a:bodyPr spcFirstLastPara="1" wrap="square" lIns="91425" tIns="91425" rIns="91425" bIns="91425" anchor="ctr" anchorCtr="0">
              <a:noAutofit/>
            </a:bodyPr>
            <a:lstStyle/>
            <a:p>
              <a:endParaRPr>
                <a:ea typeface="+mn-ea"/>
              </a:endParaRPr>
            </a:p>
          </p:txBody>
        </p:sp>
        <p:sp>
          <p:nvSpPr>
            <p:cNvPr id="174" name="Google Shape;2796;p39">
              <a:extLst>
                <a:ext uri="{FF2B5EF4-FFF2-40B4-BE49-F238E27FC236}">
                  <a16:creationId xmlns:a16="http://schemas.microsoft.com/office/drawing/2014/main" id="{2DF35A16-1877-1C88-0F55-B13D006FD701}"/>
                </a:ext>
              </a:extLst>
            </p:cNvPr>
            <p:cNvSpPr/>
            <p:nvPr/>
          </p:nvSpPr>
          <p:spPr>
            <a:xfrm>
              <a:off x="2599533" y="4283333"/>
              <a:ext cx="43481" cy="44369"/>
            </a:xfrm>
            <a:custGeom>
              <a:avLst/>
              <a:gdLst/>
              <a:ahLst/>
              <a:cxnLst/>
              <a:rect l="l" t="t" r="r" b="b"/>
              <a:pathLst>
                <a:path w="1321" h="1348" extrusionOk="0">
                  <a:moveTo>
                    <a:pt x="264" y="1"/>
                  </a:moveTo>
                  <a:cubicBezTo>
                    <a:pt x="250" y="1"/>
                    <a:pt x="236" y="5"/>
                    <a:pt x="222" y="16"/>
                  </a:cubicBezTo>
                  <a:cubicBezTo>
                    <a:pt x="176" y="49"/>
                    <a:pt x="189" y="100"/>
                    <a:pt x="197" y="145"/>
                  </a:cubicBezTo>
                  <a:cubicBezTo>
                    <a:pt x="219" y="254"/>
                    <a:pt x="239" y="365"/>
                    <a:pt x="265" y="471"/>
                  </a:cubicBezTo>
                  <a:cubicBezTo>
                    <a:pt x="286" y="551"/>
                    <a:pt x="265" y="605"/>
                    <a:pt x="199" y="653"/>
                  </a:cubicBezTo>
                  <a:cubicBezTo>
                    <a:pt x="147" y="690"/>
                    <a:pt x="98" y="732"/>
                    <a:pt x="51" y="776"/>
                  </a:cubicBezTo>
                  <a:cubicBezTo>
                    <a:pt x="22" y="805"/>
                    <a:pt x="0" y="843"/>
                    <a:pt x="24" y="887"/>
                  </a:cubicBezTo>
                  <a:cubicBezTo>
                    <a:pt x="42" y="922"/>
                    <a:pt x="70" y="936"/>
                    <a:pt x="105" y="936"/>
                  </a:cubicBezTo>
                  <a:cubicBezTo>
                    <a:pt x="112" y="936"/>
                    <a:pt x="120" y="936"/>
                    <a:pt x="127" y="935"/>
                  </a:cubicBezTo>
                  <a:cubicBezTo>
                    <a:pt x="186" y="926"/>
                    <a:pt x="243" y="918"/>
                    <a:pt x="300" y="904"/>
                  </a:cubicBezTo>
                  <a:cubicBezTo>
                    <a:pt x="314" y="901"/>
                    <a:pt x="326" y="899"/>
                    <a:pt x="338" y="899"/>
                  </a:cubicBezTo>
                  <a:cubicBezTo>
                    <a:pt x="384" y="899"/>
                    <a:pt x="411" y="926"/>
                    <a:pt x="426" y="984"/>
                  </a:cubicBezTo>
                  <a:cubicBezTo>
                    <a:pt x="452" y="1079"/>
                    <a:pt x="483" y="1174"/>
                    <a:pt x="517" y="1267"/>
                  </a:cubicBezTo>
                  <a:cubicBezTo>
                    <a:pt x="537" y="1321"/>
                    <a:pt x="565" y="1348"/>
                    <a:pt x="598" y="1348"/>
                  </a:cubicBezTo>
                  <a:cubicBezTo>
                    <a:pt x="625" y="1348"/>
                    <a:pt x="655" y="1330"/>
                    <a:pt x="686" y="1295"/>
                  </a:cubicBezTo>
                  <a:cubicBezTo>
                    <a:pt x="726" y="1250"/>
                    <a:pt x="752" y="1196"/>
                    <a:pt x="765" y="1141"/>
                  </a:cubicBezTo>
                  <a:cubicBezTo>
                    <a:pt x="800" y="999"/>
                    <a:pt x="862" y="894"/>
                    <a:pt x="1005" y="894"/>
                  </a:cubicBezTo>
                  <a:cubicBezTo>
                    <a:pt x="1027" y="894"/>
                    <a:pt x="1050" y="897"/>
                    <a:pt x="1076" y="902"/>
                  </a:cubicBezTo>
                  <a:cubicBezTo>
                    <a:pt x="1078" y="902"/>
                    <a:pt x="1079" y="902"/>
                    <a:pt x="1081" y="902"/>
                  </a:cubicBezTo>
                  <a:cubicBezTo>
                    <a:pt x="1090" y="902"/>
                    <a:pt x="1100" y="897"/>
                    <a:pt x="1110" y="896"/>
                  </a:cubicBezTo>
                  <a:cubicBezTo>
                    <a:pt x="1127" y="893"/>
                    <a:pt x="1144" y="891"/>
                    <a:pt x="1162" y="887"/>
                  </a:cubicBezTo>
                  <a:cubicBezTo>
                    <a:pt x="1302" y="852"/>
                    <a:pt x="1321" y="790"/>
                    <a:pt x="1218" y="682"/>
                  </a:cubicBezTo>
                  <a:cubicBezTo>
                    <a:pt x="1193" y="657"/>
                    <a:pt x="1161" y="629"/>
                    <a:pt x="1127" y="605"/>
                  </a:cubicBezTo>
                  <a:cubicBezTo>
                    <a:pt x="1030" y="536"/>
                    <a:pt x="988" y="456"/>
                    <a:pt x="1042" y="338"/>
                  </a:cubicBezTo>
                  <a:cubicBezTo>
                    <a:pt x="1063" y="291"/>
                    <a:pt x="1064" y="235"/>
                    <a:pt x="1076" y="184"/>
                  </a:cubicBezTo>
                  <a:cubicBezTo>
                    <a:pt x="1087" y="130"/>
                    <a:pt x="1095" y="74"/>
                    <a:pt x="1038" y="42"/>
                  </a:cubicBezTo>
                  <a:cubicBezTo>
                    <a:pt x="1022" y="33"/>
                    <a:pt x="1007" y="30"/>
                    <a:pt x="992" y="30"/>
                  </a:cubicBezTo>
                  <a:cubicBezTo>
                    <a:pt x="957" y="30"/>
                    <a:pt x="925" y="51"/>
                    <a:pt x="893" y="74"/>
                  </a:cubicBezTo>
                  <a:cubicBezTo>
                    <a:pt x="841" y="111"/>
                    <a:pt x="786" y="144"/>
                    <a:pt x="737" y="186"/>
                  </a:cubicBezTo>
                  <a:cubicBezTo>
                    <a:pt x="706" y="212"/>
                    <a:pt x="678" y="226"/>
                    <a:pt x="649" y="226"/>
                  </a:cubicBezTo>
                  <a:cubicBezTo>
                    <a:pt x="621" y="226"/>
                    <a:pt x="594" y="214"/>
                    <a:pt x="564" y="191"/>
                  </a:cubicBezTo>
                  <a:cubicBezTo>
                    <a:pt x="495" y="138"/>
                    <a:pt x="423" y="89"/>
                    <a:pt x="349" y="40"/>
                  </a:cubicBezTo>
                  <a:cubicBezTo>
                    <a:pt x="323" y="22"/>
                    <a:pt x="295" y="1"/>
                    <a:pt x="264" y="1"/>
                  </a:cubicBezTo>
                  <a:close/>
                </a:path>
              </a:pathLst>
            </a:custGeom>
            <a:solidFill>
              <a:schemeClr val="accent5"/>
            </a:solidFill>
            <a:ln>
              <a:noFill/>
            </a:ln>
          </p:spPr>
          <p:txBody>
            <a:bodyPr spcFirstLastPara="1" wrap="square" lIns="91425" tIns="91425" rIns="91425" bIns="91425" anchor="ctr" anchorCtr="0">
              <a:noAutofit/>
            </a:bodyPr>
            <a:lstStyle/>
            <a:p>
              <a:endParaRPr>
                <a:ea typeface="+mn-ea"/>
              </a:endParaRPr>
            </a:p>
          </p:txBody>
        </p:sp>
        <p:sp>
          <p:nvSpPr>
            <p:cNvPr id="175" name="Google Shape;2797;p39">
              <a:extLst>
                <a:ext uri="{FF2B5EF4-FFF2-40B4-BE49-F238E27FC236}">
                  <a16:creationId xmlns:a16="http://schemas.microsoft.com/office/drawing/2014/main" id="{DA1CC061-9368-FE8D-01D0-5AC16D17F63B}"/>
                </a:ext>
              </a:extLst>
            </p:cNvPr>
            <p:cNvSpPr/>
            <p:nvPr/>
          </p:nvSpPr>
          <p:spPr>
            <a:xfrm>
              <a:off x="2326010" y="3437849"/>
              <a:ext cx="49636" cy="50525"/>
            </a:xfrm>
            <a:custGeom>
              <a:avLst/>
              <a:gdLst/>
              <a:ahLst/>
              <a:cxnLst/>
              <a:rect l="l" t="t" r="r" b="b"/>
              <a:pathLst>
                <a:path w="1508" h="1535" extrusionOk="0">
                  <a:moveTo>
                    <a:pt x="1078" y="0"/>
                  </a:moveTo>
                  <a:cubicBezTo>
                    <a:pt x="875" y="149"/>
                    <a:pt x="892" y="401"/>
                    <a:pt x="736" y="546"/>
                  </a:cubicBezTo>
                  <a:cubicBezTo>
                    <a:pt x="610" y="400"/>
                    <a:pt x="596" y="198"/>
                    <a:pt x="422" y="80"/>
                  </a:cubicBezTo>
                  <a:lnTo>
                    <a:pt x="422" y="80"/>
                  </a:lnTo>
                  <a:cubicBezTo>
                    <a:pt x="365" y="299"/>
                    <a:pt x="583" y="450"/>
                    <a:pt x="527" y="651"/>
                  </a:cubicBezTo>
                  <a:cubicBezTo>
                    <a:pt x="393" y="650"/>
                    <a:pt x="273" y="570"/>
                    <a:pt x="141" y="570"/>
                  </a:cubicBezTo>
                  <a:cubicBezTo>
                    <a:pt x="99" y="570"/>
                    <a:pt x="57" y="578"/>
                    <a:pt x="13" y="598"/>
                  </a:cubicBezTo>
                  <a:cubicBezTo>
                    <a:pt x="79" y="768"/>
                    <a:pt x="295" y="751"/>
                    <a:pt x="380" y="885"/>
                  </a:cubicBezTo>
                  <a:cubicBezTo>
                    <a:pt x="265" y="1013"/>
                    <a:pt x="51" y="1008"/>
                    <a:pt x="0" y="1224"/>
                  </a:cubicBezTo>
                  <a:cubicBezTo>
                    <a:pt x="200" y="1202"/>
                    <a:pt x="355" y="1103"/>
                    <a:pt x="534" y="1070"/>
                  </a:cubicBezTo>
                  <a:lnTo>
                    <a:pt x="534" y="1070"/>
                  </a:lnTo>
                  <a:cubicBezTo>
                    <a:pt x="564" y="1232"/>
                    <a:pt x="412" y="1359"/>
                    <a:pt x="476" y="1534"/>
                  </a:cubicBezTo>
                  <a:cubicBezTo>
                    <a:pt x="611" y="1415"/>
                    <a:pt x="617" y="1241"/>
                    <a:pt x="732" y="1120"/>
                  </a:cubicBezTo>
                  <a:cubicBezTo>
                    <a:pt x="838" y="1253"/>
                    <a:pt x="864" y="1445"/>
                    <a:pt x="1045" y="1521"/>
                  </a:cubicBezTo>
                  <a:cubicBezTo>
                    <a:pt x="1109" y="1369"/>
                    <a:pt x="950" y="1246"/>
                    <a:pt x="997" y="1098"/>
                  </a:cubicBezTo>
                  <a:cubicBezTo>
                    <a:pt x="998" y="1098"/>
                    <a:pt x="999" y="1098"/>
                    <a:pt x="999" y="1098"/>
                  </a:cubicBezTo>
                  <a:cubicBezTo>
                    <a:pt x="1142" y="1098"/>
                    <a:pt x="1269" y="1179"/>
                    <a:pt x="1413" y="1179"/>
                  </a:cubicBezTo>
                  <a:cubicBezTo>
                    <a:pt x="1442" y="1179"/>
                    <a:pt x="1472" y="1175"/>
                    <a:pt x="1503" y="1167"/>
                  </a:cubicBezTo>
                  <a:cubicBezTo>
                    <a:pt x="1380" y="993"/>
                    <a:pt x="1168" y="980"/>
                    <a:pt x="1029" y="847"/>
                  </a:cubicBezTo>
                  <a:cubicBezTo>
                    <a:pt x="1176" y="716"/>
                    <a:pt x="1380" y="703"/>
                    <a:pt x="1508" y="535"/>
                  </a:cubicBezTo>
                  <a:lnTo>
                    <a:pt x="1508" y="535"/>
                  </a:lnTo>
                  <a:cubicBezTo>
                    <a:pt x="1293" y="541"/>
                    <a:pt x="1125" y="631"/>
                    <a:pt x="925" y="663"/>
                  </a:cubicBezTo>
                  <a:cubicBezTo>
                    <a:pt x="931" y="431"/>
                    <a:pt x="1107" y="252"/>
                    <a:pt x="1078" y="0"/>
                  </a:cubicBezTo>
                  <a:close/>
                </a:path>
              </a:pathLst>
            </a:custGeom>
            <a:solidFill>
              <a:schemeClr val="lt2"/>
            </a:solidFill>
            <a:ln>
              <a:noFill/>
            </a:ln>
          </p:spPr>
          <p:txBody>
            <a:bodyPr spcFirstLastPara="1" wrap="square" lIns="91425" tIns="91425" rIns="91425" bIns="91425" anchor="ctr" anchorCtr="0">
              <a:noAutofit/>
            </a:bodyPr>
            <a:lstStyle/>
            <a:p>
              <a:endParaRPr>
                <a:ea typeface="+mn-ea"/>
              </a:endParaRPr>
            </a:p>
          </p:txBody>
        </p:sp>
        <p:sp>
          <p:nvSpPr>
            <p:cNvPr id="176" name="Google Shape;2798;p39">
              <a:extLst>
                <a:ext uri="{FF2B5EF4-FFF2-40B4-BE49-F238E27FC236}">
                  <a16:creationId xmlns:a16="http://schemas.microsoft.com/office/drawing/2014/main" id="{49B991A4-469D-E470-6315-E030914E1BE2}"/>
                </a:ext>
              </a:extLst>
            </p:cNvPr>
            <p:cNvSpPr/>
            <p:nvPr/>
          </p:nvSpPr>
          <p:spPr>
            <a:xfrm>
              <a:off x="2527186" y="3323206"/>
              <a:ext cx="40485" cy="41341"/>
            </a:xfrm>
            <a:custGeom>
              <a:avLst/>
              <a:gdLst/>
              <a:ahLst/>
              <a:cxnLst/>
              <a:rect l="l" t="t" r="r" b="b"/>
              <a:pathLst>
                <a:path w="1230" h="1256" extrusionOk="0">
                  <a:moveTo>
                    <a:pt x="954" y="1"/>
                  </a:moveTo>
                  <a:cubicBezTo>
                    <a:pt x="923" y="1"/>
                    <a:pt x="887" y="9"/>
                    <a:pt x="845" y="26"/>
                  </a:cubicBezTo>
                  <a:cubicBezTo>
                    <a:pt x="766" y="59"/>
                    <a:pt x="696" y="114"/>
                    <a:pt x="613" y="114"/>
                  </a:cubicBezTo>
                  <a:cubicBezTo>
                    <a:pt x="571" y="114"/>
                    <a:pt x="525" y="100"/>
                    <a:pt x="474" y="60"/>
                  </a:cubicBezTo>
                  <a:cubicBezTo>
                    <a:pt x="454" y="45"/>
                    <a:pt x="434" y="39"/>
                    <a:pt x="416" y="39"/>
                  </a:cubicBezTo>
                  <a:cubicBezTo>
                    <a:pt x="356" y="39"/>
                    <a:pt x="310" y="111"/>
                    <a:pt x="317" y="188"/>
                  </a:cubicBezTo>
                  <a:cubicBezTo>
                    <a:pt x="330" y="344"/>
                    <a:pt x="255" y="440"/>
                    <a:pt x="151" y="539"/>
                  </a:cubicBezTo>
                  <a:cubicBezTo>
                    <a:pt x="0" y="682"/>
                    <a:pt x="25" y="779"/>
                    <a:pt x="223" y="809"/>
                  </a:cubicBezTo>
                  <a:cubicBezTo>
                    <a:pt x="373" y="834"/>
                    <a:pt x="424" y="919"/>
                    <a:pt x="453" y="1042"/>
                  </a:cubicBezTo>
                  <a:cubicBezTo>
                    <a:pt x="462" y="1084"/>
                    <a:pt x="460" y="1129"/>
                    <a:pt x="473" y="1169"/>
                  </a:cubicBezTo>
                  <a:cubicBezTo>
                    <a:pt x="493" y="1226"/>
                    <a:pt x="529" y="1256"/>
                    <a:pt x="569" y="1256"/>
                  </a:cubicBezTo>
                  <a:cubicBezTo>
                    <a:pt x="601" y="1256"/>
                    <a:pt x="635" y="1238"/>
                    <a:pt x="668" y="1202"/>
                  </a:cubicBezTo>
                  <a:cubicBezTo>
                    <a:pt x="691" y="1178"/>
                    <a:pt x="711" y="1148"/>
                    <a:pt x="722" y="1117"/>
                  </a:cubicBezTo>
                  <a:cubicBezTo>
                    <a:pt x="772" y="986"/>
                    <a:pt x="851" y="921"/>
                    <a:pt x="1005" y="904"/>
                  </a:cubicBezTo>
                  <a:cubicBezTo>
                    <a:pt x="1186" y="884"/>
                    <a:pt x="1229" y="750"/>
                    <a:pt x="1104" y="619"/>
                  </a:cubicBezTo>
                  <a:cubicBezTo>
                    <a:pt x="1011" y="522"/>
                    <a:pt x="999" y="432"/>
                    <a:pt x="1034" y="320"/>
                  </a:cubicBezTo>
                  <a:cubicBezTo>
                    <a:pt x="1048" y="271"/>
                    <a:pt x="1062" y="222"/>
                    <a:pt x="1073" y="183"/>
                  </a:cubicBezTo>
                  <a:cubicBezTo>
                    <a:pt x="1081" y="62"/>
                    <a:pt x="1038" y="1"/>
                    <a:pt x="954" y="1"/>
                  </a:cubicBezTo>
                  <a:close/>
                </a:path>
              </a:pathLst>
            </a:custGeom>
            <a:solidFill>
              <a:schemeClr val="accent5"/>
            </a:solidFill>
            <a:ln>
              <a:noFill/>
            </a:ln>
          </p:spPr>
          <p:txBody>
            <a:bodyPr spcFirstLastPara="1" wrap="square" lIns="91425" tIns="91425" rIns="91425" bIns="91425" anchor="ctr" anchorCtr="0">
              <a:noAutofit/>
            </a:bodyPr>
            <a:lstStyle/>
            <a:p>
              <a:endParaRPr>
                <a:ea typeface="+mn-ea"/>
              </a:endParaRPr>
            </a:p>
          </p:txBody>
        </p:sp>
        <p:sp>
          <p:nvSpPr>
            <p:cNvPr id="177" name="Google Shape;2799;p39">
              <a:extLst>
                <a:ext uri="{FF2B5EF4-FFF2-40B4-BE49-F238E27FC236}">
                  <a16:creationId xmlns:a16="http://schemas.microsoft.com/office/drawing/2014/main" id="{39B54A07-9C9B-9562-3DE2-6CC8503FD586}"/>
                </a:ext>
              </a:extLst>
            </p:cNvPr>
            <p:cNvSpPr/>
            <p:nvPr/>
          </p:nvSpPr>
          <p:spPr>
            <a:xfrm>
              <a:off x="2349084" y="3372118"/>
              <a:ext cx="27714" cy="28669"/>
            </a:xfrm>
            <a:custGeom>
              <a:avLst/>
              <a:gdLst/>
              <a:ahLst/>
              <a:cxnLst/>
              <a:rect l="l" t="t" r="r" b="b"/>
              <a:pathLst>
                <a:path w="842" h="871" extrusionOk="0">
                  <a:moveTo>
                    <a:pt x="438" y="0"/>
                  </a:moveTo>
                  <a:cubicBezTo>
                    <a:pt x="184" y="0"/>
                    <a:pt x="5" y="177"/>
                    <a:pt x="4" y="430"/>
                  </a:cubicBezTo>
                  <a:cubicBezTo>
                    <a:pt x="0" y="679"/>
                    <a:pt x="168" y="864"/>
                    <a:pt x="403" y="870"/>
                  </a:cubicBezTo>
                  <a:cubicBezTo>
                    <a:pt x="408" y="870"/>
                    <a:pt x="412" y="871"/>
                    <a:pt x="416" y="871"/>
                  </a:cubicBezTo>
                  <a:cubicBezTo>
                    <a:pt x="659" y="871"/>
                    <a:pt x="835" y="691"/>
                    <a:pt x="840" y="441"/>
                  </a:cubicBezTo>
                  <a:cubicBezTo>
                    <a:pt x="842" y="192"/>
                    <a:pt x="675" y="4"/>
                    <a:pt x="445" y="0"/>
                  </a:cubicBezTo>
                  <a:cubicBezTo>
                    <a:pt x="443" y="0"/>
                    <a:pt x="440" y="0"/>
                    <a:pt x="438" y="0"/>
                  </a:cubicBezTo>
                  <a:close/>
                </a:path>
              </a:pathLst>
            </a:custGeom>
            <a:solidFill>
              <a:schemeClr val="accent5"/>
            </a:solidFill>
            <a:ln>
              <a:noFill/>
            </a:ln>
          </p:spPr>
          <p:txBody>
            <a:bodyPr spcFirstLastPara="1" wrap="square" lIns="91425" tIns="91425" rIns="91425" bIns="91425" anchor="ctr" anchorCtr="0">
              <a:noAutofit/>
            </a:bodyPr>
            <a:lstStyle/>
            <a:p>
              <a:endParaRPr>
                <a:ea typeface="+mn-ea"/>
              </a:endParaRPr>
            </a:p>
          </p:txBody>
        </p:sp>
        <p:sp>
          <p:nvSpPr>
            <p:cNvPr id="178" name="Google Shape;2800;p39">
              <a:extLst>
                <a:ext uri="{FF2B5EF4-FFF2-40B4-BE49-F238E27FC236}">
                  <a16:creationId xmlns:a16="http://schemas.microsoft.com/office/drawing/2014/main" id="{DE4424B7-E75D-6E48-7CBF-6864DF12D640}"/>
                </a:ext>
              </a:extLst>
            </p:cNvPr>
            <p:cNvSpPr/>
            <p:nvPr/>
          </p:nvSpPr>
          <p:spPr>
            <a:xfrm>
              <a:off x="2369721" y="3319717"/>
              <a:ext cx="17215" cy="18070"/>
            </a:xfrm>
            <a:custGeom>
              <a:avLst/>
              <a:gdLst/>
              <a:ahLst/>
              <a:cxnLst/>
              <a:rect l="l" t="t" r="r" b="b"/>
              <a:pathLst>
                <a:path w="523" h="549" extrusionOk="0">
                  <a:moveTo>
                    <a:pt x="277" y="0"/>
                  </a:moveTo>
                  <a:cubicBezTo>
                    <a:pt x="277" y="0"/>
                    <a:pt x="276" y="0"/>
                    <a:pt x="275" y="0"/>
                  </a:cubicBezTo>
                  <a:cubicBezTo>
                    <a:pt x="143" y="4"/>
                    <a:pt x="4" y="153"/>
                    <a:pt x="2" y="292"/>
                  </a:cubicBezTo>
                  <a:cubicBezTo>
                    <a:pt x="1" y="420"/>
                    <a:pt x="130" y="549"/>
                    <a:pt x="255" y="549"/>
                  </a:cubicBezTo>
                  <a:cubicBezTo>
                    <a:pt x="259" y="549"/>
                    <a:pt x="264" y="549"/>
                    <a:pt x="268" y="548"/>
                  </a:cubicBezTo>
                  <a:cubicBezTo>
                    <a:pt x="404" y="539"/>
                    <a:pt x="522" y="395"/>
                    <a:pt x="517" y="244"/>
                  </a:cubicBezTo>
                  <a:cubicBezTo>
                    <a:pt x="512" y="106"/>
                    <a:pt x="406" y="0"/>
                    <a:pt x="277" y="0"/>
                  </a:cubicBezTo>
                  <a:close/>
                </a:path>
              </a:pathLst>
            </a:custGeom>
            <a:solidFill>
              <a:schemeClr val="lt2"/>
            </a:solidFill>
            <a:ln>
              <a:noFill/>
            </a:ln>
          </p:spPr>
          <p:txBody>
            <a:bodyPr spcFirstLastPara="1" wrap="square" lIns="91425" tIns="91425" rIns="91425" bIns="91425" anchor="ctr" anchorCtr="0">
              <a:noAutofit/>
            </a:bodyPr>
            <a:lstStyle/>
            <a:p>
              <a:endParaRPr>
                <a:ea typeface="+mn-ea"/>
              </a:endParaRPr>
            </a:p>
          </p:txBody>
        </p:sp>
        <p:sp>
          <p:nvSpPr>
            <p:cNvPr id="179" name="Google Shape;2801;p39">
              <a:extLst>
                <a:ext uri="{FF2B5EF4-FFF2-40B4-BE49-F238E27FC236}">
                  <a16:creationId xmlns:a16="http://schemas.microsoft.com/office/drawing/2014/main" id="{753DC040-EA49-8151-580E-52D79D1B9BF1}"/>
                </a:ext>
              </a:extLst>
            </p:cNvPr>
            <p:cNvSpPr/>
            <p:nvPr/>
          </p:nvSpPr>
          <p:spPr>
            <a:xfrm>
              <a:off x="2499933" y="3417738"/>
              <a:ext cx="17017" cy="16754"/>
            </a:xfrm>
            <a:custGeom>
              <a:avLst/>
              <a:gdLst/>
              <a:ahLst/>
              <a:cxnLst/>
              <a:rect l="l" t="t" r="r" b="b"/>
              <a:pathLst>
                <a:path w="517" h="509" extrusionOk="0">
                  <a:moveTo>
                    <a:pt x="239" y="0"/>
                  </a:moveTo>
                  <a:cubicBezTo>
                    <a:pt x="236" y="0"/>
                    <a:pt x="234" y="0"/>
                    <a:pt x="231" y="0"/>
                  </a:cubicBezTo>
                  <a:cubicBezTo>
                    <a:pt x="94" y="6"/>
                    <a:pt x="3" y="106"/>
                    <a:pt x="2" y="251"/>
                  </a:cubicBezTo>
                  <a:cubicBezTo>
                    <a:pt x="1" y="406"/>
                    <a:pt x="98" y="508"/>
                    <a:pt x="241" y="508"/>
                  </a:cubicBezTo>
                  <a:cubicBezTo>
                    <a:pt x="244" y="508"/>
                    <a:pt x="248" y="508"/>
                    <a:pt x="252" y="508"/>
                  </a:cubicBezTo>
                  <a:cubicBezTo>
                    <a:pt x="390" y="503"/>
                    <a:pt x="517" y="374"/>
                    <a:pt x="509" y="244"/>
                  </a:cubicBezTo>
                  <a:cubicBezTo>
                    <a:pt x="504" y="116"/>
                    <a:pt x="373" y="0"/>
                    <a:pt x="239" y="0"/>
                  </a:cubicBezTo>
                  <a:close/>
                </a:path>
              </a:pathLst>
            </a:custGeom>
            <a:solidFill>
              <a:schemeClr val="accent5"/>
            </a:solidFill>
            <a:ln>
              <a:noFill/>
            </a:ln>
          </p:spPr>
          <p:txBody>
            <a:bodyPr spcFirstLastPara="1" wrap="square" lIns="91425" tIns="91425" rIns="91425" bIns="91425" anchor="ctr" anchorCtr="0">
              <a:noAutofit/>
            </a:bodyPr>
            <a:lstStyle/>
            <a:p>
              <a:endParaRPr>
                <a:ea typeface="+mn-ea"/>
              </a:endParaRPr>
            </a:p>
          </p:txBody>
        </p:sp>
        <p:sp>
          <p:nvSpPr>
            <p:cNvPr id="180" name="Google Shape;2802;p39">
              <a:extLst>
                <a:ext uri="{FF2B5EF4-FFF2-40B4-BE49-F238E27FC236}">
                  <a16:creationId xmlns:a16="http://schemas.microsoft.com/office/drawing/2014/main" id="{061F5B1C-637E-3639-F5EA-3D188B76EAA4}"/>
                </a:ext>
              </a:extLst>
            </p:cNvPr>
            <p:cNvSpPr/>
            <p:nvPr/>
          </p:nvSpPr>
          <p:spPr>
            <a:xfrm>
              <a:off x="2644265" y="4250386"/>
              <a:ext cx="17050" cy="16820"/>
            </a:xfrm>
            <a:custGeom>
              <a:avLst/>
              <a:gdLst/>
              <a:ahLst/>
              <a:cxnLst/>
              <a:rect l="l" t="t" r="r" b="b"/>
              <a:pathLst>
                <a:path w="518" h="511" extrusionOk="0">
                  <a:moveTo>
                    <a:pt x="236" y="0"/>
                  </a:moveTo>
                  <a:cubicBezTo>
                    <a:pt x="235" y="0"/>
                    <a:pt x="233" y="0"/>
                    <a:pt x="231" y="0"/>
                  </a:cubicBezTo>
                  <a:cubicBezTo>
                    <a:pt x="95" y="6"/>
                    <a:pt x="2" y="106"/>
                    <a:pt x="1" y="254"/>
                  </a:cubicBezTo>
                  <a:cubicBezTo>
                    <a:pt x="0" y="408"/>
                    <a:pt x="97" y="510"/>
                    <a:pt x="241" y="510"/>
                  </a:cubicBezTo>
                  <a:cubicBezTo>
                    <a:pt x="245" y="510"/>
                    <a:pt x="249" y="510"/>
                    <a:pt x="252" y="510"/>
                  </a:cubicBezTo>
                  <a:cubicBezTo>
                    <a:pt x="391" y="505"/>
                    <a:pt x="517" y="376"/>
                    <a:pt x="511" y="245"/>
                  </a:cubicBezTo>
                  <a:cubicBezTo>
                    <a:pt x="504" y="117"/>
                    <a:pt x="372" y="0"/>
                    <a:pt x="236" y="0"/>
                  </a:cubicBezTo>
                  <a:close/>
                </a:path>
              </a:pathLst>
            </a:custGeom>
            <a:solidFill>
              <a:schemeClr val="accent5"/>
            </a:solidFill>
            <a:ln>
              <a:noFill/>
            </a:ln>
          </p:spPr>
          <p:txBody>
            <a:bodyPr spcFirstLastPara="1" wrap="square" lIns="91425" tIns="91425" rIns="91425" bIns="91425" anchor="ctr" anchorCtr="0">
              <a:noAutofit/>
            </a:bodyPr>
            <a:lstStyle/>
            <a:p>
              <a:endParaRPr>
                <a:ea typeface="+mn-ea"/>
              </a:endParaRPr>
            </a:p>
          </p:txBody>
        </p:sp>
        <p:sp>
          <p:nvSpPr>
            <p:cNvPr id="181" name="Google Shape;2803;p39">
              <a:extLst>
                <a:ext uri="{FF2B5EF4-FFF2-40B4-BE49-F238E27FC236}">
                  <a16:creationId xmlns:a16="http://schemas.microsoft.com/office/drawing/2014/main" id="{3C494FD6-F5CC-FF9F-5B1E-7656A40D174C}"/>
                </a:ext>
              </a:extLst>
            </p:cNvPr>
            <p:cNvSpPr/>
            <p:nvPr/>
          </p:nvSpPr>
          <p:spPr>
            <a:xfrm>
              <a:off x="2428540" y="3305893"/>
              <a:ext cx="12639" cy="13331"/>
            </a:xfrm>
            <a:custGeom>
              <a:avLst/>
              <a:gdLst/>
              <a:ahLst/>
              <a:cxnLst/>
              <a:rect l="l" t="t" r="r" b="b"/>
              <a:pathLst>
                <a:path w="384" h="405" extrusionOk="0">
                  <a:moveTo>
                    <a:pt x="193" y="0"/>
                  </a:moveTo>
                  <a:cubicBezTo>
                    <a:pt x="82" y="0"/>
                    <a:pt x="18" y="53"/>
                    <a:pt x="11" y="165"/>
                  </a:cubicBezTo>
                  <a:cubicBezTo>
                    <a:pt x="0" y="294"/>
                    <a:pt x="91" y="405"/>
                    <a:pt x="205" y="405"/>
                  </a:cubicBezTo>
                  <a:cubicBezTo>
                    <a:pt x="208" y="405"/>
                    <a:pt x="210" y="405"/>
                    <a:pt x="213" y="404"/>
                  </a:cubicBezTo>
                  <a:cubicBezTo>
                    <a:pt x="330" y="400"/>
                    <a:pt x="369" y="324"/>
                    <a:pt x="375" y="248"/>
                  </a:cubicBezTo>
                  <a:cubicBezTo>
                    <a:pt x="383" y="81"/>
                    <a:pt x="315" y="0"/>
                    <a:pt x="193" y="0"/>
                  </a:cubicBezTo>
                  <a:close/>
                </a:path>
              </a:pathLst>
            </a:custGeom>
            <a:solidFill>
              <a:schemeClr val="accent5"/>
            </a:solidFill>
            <a:ln>
              <a:noFill/>
            </a:ln>
          </p:spPr>
          <p:txBody>
            <a:bodyPr spcFirstLastPara="1" wrap="square" lIns="91425" tIns="91425" rIns="91425" bIns="91425" anchor="ctr" anchorCtr="0">
              <a:noAutofit/>
            </a:bodyPr>
            <a:lstStyle/>
            <a:p>
              <a:endParaRPr>
                <a:ea typeface="+mn-ea"/>
              </a:endParaRPr>
            </a:p>
          </p:txBody>
        </p:sp>
        <p:sp>
          <p:nvSpPr>
            <p:cNvPr id="182" name="Google Shape;2804;p39">
              <a:extLst>
                <a:ext uri="{FF2B5EF4-FFF2-40B4-BE49-F238E27FC236}">
                  <a16:creationId xmlns:a16="http://schemas.microsoft.com/office/drawing/2014/main" id="{788BC4D3-671D-DCA9-A2C4-AABA886C472E}"/>
                </a:ext>
              </a:extLst>
            </p:cNvPr>
            <p:cNvSpPr/>
            <p:nvPr/>
          </p:nvSpPr>
          <p:spPr>
            <a:xfrm>
              <a:off x="2694756" y="4347781"/>
              <a:ext cx="12705" cy="13363"/>
            </a:xfrm>
            <a:custGeom>
              <a:avLst/>
              <a:gdLst/>
              <a:ahLst/>
              <a:cxnLst/>
              <a:rect l="l" t="t" r="r" b="b"/>
              <a:pathLst>
                <a:path w="386" h="406" extrusionOk="0">
                  <a:moveTo>
                    <a:pt x="193" y="0"/>
                  </a:moveTo>
                  <a:cubicBezTo>
                    <a:pt x="83" y="0"/>
                    <a:pt x="19" y="53"/>
                    <a:pt x="11" y="167"/>
                  </a:cubicBezTo>
                  <a:cubicBezTo>
                    <a:pt x="0" y="294"/>
                    <a:pt x="91" y="406"/>
                    <a:pt x="207" y="406"/>
                  </a:cubicBezTo>
                  <a:cubicBezTo>
                    <a:pt x="210" y="406"/>
                    <a:pt x="212" y="406"/>
                    <a:pt x="215" y="406"/>
                  </a:cubicBezTo>
                  <a:cubicBezTo>
                    <a:pt x="332" y="401"/>
                    <a:pt x="372" y="324"/>
                    <a:pt x="377" y="249"/>
                  </a:cubicBezTo>
                  <a:cubicBezTo>
                    <a:pt x="385" y="83"/>
                    <a:pt x="317" y="0"/>
                    <a:pt x="193" y="0"/>
                  </a:cubicBezTo>
                  <a:close/>
                </a:path>
              </a:pathLst>
            </a:custGeom>
            <a:solidFill>
              <a:schemeClr val="accent5"/>
            </a:solidFill>
            <a:ln>
              <a:noFill/>
            </a:ln>
          </p:spPr>
          <p:txBody>
            <a:bodyPr spcFirstLastPara="1" wrap="square" lIns="91425" tIns="91425" rIns="91425" bIns="91425" anchor="ctr" anchorCtr="0">
              <a:noAutofit/>
            </a:bodyPr>
            <a:lstStyle/>
            <a:p>
              <a:endParaRPr>
                <a:ea typeface="+mn-ea"/>
              </a:endParaRPr>
            </a:p>
          </p:txBody>
        </p:sp>
        <p:sp>
          <p:nvSpPr>
            <p:cNvPr id="183" name="Google Shape;2805;p39">
              <a:extLst>
                <a:ext uri="{FF2B5EF4-FFF2-40B4-BE49-F238E27FC236}">
                  <a16:creationId xmlns:a16="http://schemas.microsoft.com/office/drawing/2014/main" id="{64EF15F1-86C4-E0ED-BA2C-4ED12A676E18}"/>
                </a:ext>
              </a:extLst>
            </p:cNvPr>
            <p:cNvSpPr/>
            <p:nvPr/>
          </p:nvSpPr>
          <p:spPr>
            <a:xfrm>
              <a:off x="2502961" y="3307967"/>
              <a:ext cx="12672" cy="13232"/>
            </a:xfrm>
            <a:custGeom>
              <a:avLst/>
              <a:gdLst/>
              <a:ahLst/>
              <a:cxnLst/>
              <a:rect l="l" t="t" r="r" b="b"/>
              <a:pathLst>
                <a:path w="385" h="402" extrusionOk="0">
                  <a:moveTo>
                    <a:pt x="198" y="0"/>
                  </a:moveTo>
                  <a:cubicBezTo>
                    <a:pt x="107" y="0"/>
                    <a:pt x="22" y="87"/>
                    <a:pt x="12" y="193"/>
                  </a:cubicBezTo>
                  <a:cubicBezTo>
                    <a:pt x="0" y="315"/>
                    <a:pt x="64" y="394"/>
                    <a:pt x="180" y="401"/>
                  </a:cubicBezTo>
                  <a:cubicBezTo>
                    <a:pt x="185" y="401"/>
                    <a:pt x="190" y="401"/>
                    <a:pt x="195" y="401"/>
                  </a:cubicBezTo>
                  <a:cubicBezTo>
                    <a:pt x="306" y="401"/>
                    <a:pt x="375" y="336"/>
                    <a:pt x="380" y="221"/>
                  </a:cubicBezTo>
                  <a:cubicBezTo>
                    <a:pt x="384" y="111"/>
                    <a:pt x="308" y="11"/>
                    <a:pt x="212" y="1"/>
                  </a:cubicBezTo>
                  <a:cubicBezTo>
                    <a:pt x="207" y="1"/>
                    <a:pt x="202" y="0"/>
                    <a:pt x="198" y="0"/>
                  </a:cubicBezTo>
                  <a:close/>
                </a:path>
              </a:pathLst>
            </a:custGeom>
            <a:solidFill>
              <a:schemeClr val="lt2"/>
            </a:solidFill>
            <a:ln>
              <a:noFill/>
            </a:ln>
          </p:spPr>
          <p:txBody>
            <a:bodyPr spcFirstLastPara="1" wrap="square" lIns="91425" tIns="91425" rIns="91425" bIns="91425" anchor="ctr" anchorCtr="0">
              <a:noAutofit/>
            </a:bodyPr>
            <a:lstStyle/>
            <a:p>
              <a:endParaRPr>
                <a:ea typeface="+mn-ea"/>
              </a:endParaRPr>
            </a:p>
          </p:txBody>
        </p:sp>
        <p:sp>
          <p:nvSpPr>
            <p:cNvPr id="184" name="Google Shape;2806;p39">
              <a:extLst>
                <a:ext uri="{FF2B5EF4-FFF2-40B4-BE49-F238E27FC236}">
                  <a16:creationId xmlns:a16="http://schemas.microsoft.com/office/drawing/2014/main" id="{3FFD7C01-A57F-9036-8B3C-B24F193FE699}"/>
                </a:ext>
              </a:extLst>
            </p:cNvPr>
            <p:cNvSpPr/>
            <p:nvPr/>
          </p:nvSpPr>
          <p:spPr>
            <a:xfrm>
              <a:off x="2530478" y="3395783"/>
              <a:ext cx="12179" cy="13100"/>
            </a:xfrm>
            <a:custGeom>
              <a:avLst/>
              <a:gdLst/>
              <a:ahLst/>
              <a:cxnLst/>
              <a:rect l="l" t="t" r="r" b="b"/>
              <a:pathLst>
                <a:path w="370" h="398" extrusionOk="0">
                  <a:moveTo>
                    <a:pt x="207" y="0"/>
                  </a:moveTo>
                  <a:cubicBezTo>
                    <a:pt x="201" y="0"/>
                    <a:pt x="194" y="1"/>
                    <a:pt x="188" y="1"/>
                  </a:cubicBezTo>
                  <a:cubicBezTo>
                    <a:pt x="85" y="11"/>
                    <a:pt x="0" y="106"/>
                    <a:pt x="4" y="209"/>
                  </a:cubicBezTo>
                  <a:cubicBezTo>
                    <a:pt x="6" y="305"/>
                    <a:pt x="87" y="393"/>
                    <a:pt x="176" y="397"/>
                  </a:cubicBezTo>
                  <a:cubicBezTo>
                    <a:pt x="178" y="397"/>
                    <a:pt x="180" y="397"/>
                    <a:pt x="182" y="397"/>
                  </a:cubicBezTo>
                  <a:cubicBezTo>
                    <a:pt x="283" y="397"/>
                    <a:pt x="369" y="289"/>
                    <a:pt x="364" y="169"/>
                  </a:cubicBezTo>
                  <a:cubicBezTo>
                    <a:pt x="360" y="65"/>
                    <a:pt x="299" y="0"/>
                    <a:pt x="207" y="0"/>
                  </a:cubicBezTo>
                  <a:close/>
                </a:path>
              </a:pathLst>
            </a:custGeom>
            <a:solidFill>
              <a:schemeClr val="lt2"/>
            </a:solidFill>
            <a:ln>
              <a:noFill/>
            </a:ln>
          </p:spPr>
          <p:txBody>
            <a:bodyPr spcFirstLastPara="1" wrap="square" lIns="91425" tIns="91425" rIns="91425" bIns="91425" anchor="ctr" anchorCtr="0">
              <a:noAutofit/>
            </a:bodyPr>
            <a:lstStyle/>
            <a:p>
              <a:endParaRPr>
                <a:ea typeface="+mn-ea"/>
              </a:endParaRPr>
            </a:p>
          </p:txBody>
        </p:sp>
        <p:sp>
          <p:nvSpPr>
            <p:cNvPr id="185" name="Google Shape;2807;p39">
              <a:extLst>
                <a:ext uri="{FF2B5EF4-FFF2-40B4-BE49-F238E27FC236}">
                  <a16:creationId xmlns:a16="http://schemas.microsoft.com/office/drawing/2014/main" id="{6752B506-C423-304E-1EE2-76A9787045AF}"/>
                </a:ext>
              </a:extLst>
            </p:cNvPr>
            <p:cNvSpPr/>
            <p:nvPr/>
          </p:nvSpPr>
          <p:spPr>
            <a:xfrm>
              <a:off x="2616057" y="4243869"/>
              <a:ext cx="12179" cy="13133"/>
            </a:xfrm>
            <a:custGeom>
              <a:avLst/>
              <a:gdLst/>
              <a:ahLst/>
              <a:cxnLst/>
              <a:rect l="l" t="t" r="r" b="b"/>
              <a:pathLst>
                <a:path w="370" h="399" extrusionOk="0">
                  <a:moveTo>
                    <a:pt x="208" y="1"/>
                  </a:moveTo>
                  <a:cubicBezTo>
                    <a:pt x="202" y="1"/>
                    <a:pt x="195" y="1"/>
                    <a:pt x="188" y="2"/>
                  </a:cubicBezTo>
                  <a:cubicBezTo>
                    <a:pt x="86" y="11"/>
                    <a:pt x="1" y="107"/>
                    <a:pt x="3" y="209"/>
                  </a:cubicBezTo>
                  <a:cubicBezTo>
                    <a:pt x="6" y="305"/>
                    <a:pt x="87" y="394"/>
                    <a:pt x="176" y="398"/>
                  </a:cubicBezTo>
                  <a:cubicBezTo>
                    <a:pt x="178" y="399"/>
                    <a:pt x="180" y="399"/>
                    <a:pt x="182" y="399"/>
                  </a:cubicBezTo>
                  <a:cubicBezTo>
                    <a:pt x="283" y="399"/>
                    <a:pt x="370" y="291"/>
                    <a:pt x="364" y="171"/>
                  </a:cubicBezTo>
                  <a:cubicBezTo>
                    <a:pt x="361" y="67"/>
                    <a:pt x="299" y="1"/>
                    <a:pt x="208" y="1"/>
                  </a:cubicBezTo>
                  <a:close/>
                </a:path>
              </a:pathLst>
            </a:custGeom>
            <a:solidFill>
              <a:schemeClr val="lt2"/>
            </a:solidFill>
            <a:ln>
              <a:noFill/>
            </a:ln>
          </p:spPr>
          <p:txBody>
            <a:bodyPr spcFirstLastPara="1" wrap="square" lIns="91425" tIns="91425" rIns="91425" bIns="91425" anchor="ctr" anchorCtr="0">
              <a:noAutofit/>
            </a:bodyPr>
            <a:lstStyle/>
            <a:p>
              <a:endParaRPr>
                <a:ea typeface="+mn-ea"/>
              </a:endParaRPr>
            </a:p>
          </p:txBody>
        </p:sp>
        <p:sp>
          <p:nvSpPr>
            <p:cNvPr id="186" name="Google Shape;2808;p39">
              <a:extLst>
                <a:ext uri="{FF2B5EF4-FFF2-40B4-BE49-F238E27FC236}">
                  <a16:creationId xmlns:a16="http://schemas.microsoft.com/office/drawing/2014/main" id="{5D3E036E-DBB4-BC3A-EBA2-48E99F38A430}"/>
                </a:ext>
              </a:extLst>
            </p:cNvPr>
            <p:cNvSpPr/>
            <p:nvPr/>
          </p:nvSpPr>
          <p:spPr>
            <a:xfrm>
              <a:off x="2507964" y="4354397"/>
              <a:ext cx="251536" cy="285176"/>
            </a:xfrm>
            <a:custGeom>
              <a:avLst/>
              <a:gdLst/>
              <a:ahLst/>
              <a:cxnLst/>
              <a:rect l="l" t="t" r="r" b="b"/>
              <a:pathLst>
                <a:path w="7642" h="8664" extrusionOk="0">
                  <a:moveTo>
                    <a:pt x="4367" y="861"/>
                  </a:moveTo>
                  <a:cubicBezTo>
                    <a:pt x="4447" y="861"/>
                    <a:pt x="4489" y="928"/>
                    <a:pt x="4524" y="989"/>
                  </a:cubicBezTo>
                  <a:cubicBezTo>
                    <a:pt x="4642" y="1197"/>
                    <a:pt x="4750" y="1412"/>
                    <a:pt x="4805" y="1647"/>
                  </a:cubicBezTo>
                  <a:cubicBezTo>
                    <a:pt x="4812" y="1680"/>
                    <a:pt x="4811" y="1716"/>
                    <a:pt x="4821" y="1748"/>
                  </a:cubicBezTo>
                  <a:cubicBezTo>
                    <a:pt x="4839" y="1813"/>
                    <a:pt x="4870" y="1853"/>
                    <a:pt x="4922" y="1853"/>
                  </a:cubicBezTo>
                  <a:cubicBezTo>
                    <a:pt x="4942" y="1853"/>
                    <a:pt x="4965" y="1847"/>
                    <a:pt x="4991" y="1835"/>
                  </a:cubicBezTo>
                  <a:cubicBezTo>
                    <a:pt x="5069" y="1798"/>
                    <a:pt x="5148" y="1764"/>
                    <a:pt x="5227" y="1735"/>
                  </a:cubicBezTo>
                  <a:cubicBezTo>
                    <a:pt x="5289" y="1712"/>
                    <a:pt x="5336" y="1700"/>
                    <a:pt x="5373" y="1700"/>
                  </a:cubicBezTo>
                  <a:cubicBezTo>
                    <a:pt x="5453" y="1700"/>
                    <a:pt x="5479" y="1760"/>
                    <a:pt x="5482" y="1902"/>
                  </a:cubicBezTo>
                  <a:cubicBezTo>
                    <a:pt x="5484" y="2162"/>
                    <a:pt x="5418" y="2409"/>
                    <a:pt x="5310" y="2644"/>
                  </a:cubicBezTo>
                  <a:cubicBezTo>
                    <a:pt x="5274" y="2723"/>
                    <a:pt x="5227" y="2795"/>
                    <a:pt x="5211" y="2880"/>
                  </a:cubicBezTo>
                  <a:cubicBezTo>
                    <a:pt x="5360" y="2972"/>
                    <a:pt x="5536" y="2992"/>
                    <a:pt x="5688" y="3101"/>
                  </a:cubicBezTo>
                  <a:cubicBezTo>
                    <a:pt x="5972" y="3303"/>
                    <a:pt x="6064" y="3575"/>
                    <a:pt x="6090" y="3891"/>
                  </a:cubicBezTo>
                  <a:cubicBezTo>
                    <a:pt x="6116" y="4197"/>
                    <a:pt x="6026" y="4488"/>
                    <a:pt x="5917" y="4764"/>
                  </a:cubicBezTo>
                  <a:cubicBezTo>
                    <a:pt x="5638" y="5455"/>
                    <a:pt x="5308" y="6122"/>
                    <a:pt x="4845" y="6713"/>
                  </a:cubicBezTo>
                  <a:cubicBezTo>
                    <a:pt x="4709" y="6887"/>
                    <a:pt x="4561" y="7053"/>
                    <a:pt x="4355" y="7155"/>
                  </a:cubicBezTo>
                  <a:cubicBezTo>
                    <a:pt x="4200" y="7232"/>
                    <a:pt x="4037" y="7270"/>
                    <a:pt x="3876" y="7270"/>
                  </a:cubicBezTo>
                  <a:cubicBezTo>
                    <a:pt x="3605" y="7270"/>
                    <a:pt x="3341" y="7163"/>
                    <a:pt x="3132" y="6957"/>
                  </a:cubicBezTo>
                  <a:cubicBezTo>
                    <a:pt x="2935" y="6765"/>
                    <a:pt x="2775" y="6546"/>
                    <a:pt x="2641" y="6306"/>
                  </a:cubicBezTo>
                  <a:cubicBezTo>
                    <a:pt x="2326" y="5746"/>
                    <a:pt x="2041" y="5170"/>
                    <a:pt x="1903" y="4538"/>
                  </a:cubicBezTo>
                  <a:cubicBezTo>
                    <a:pt x="1843" y="4267"/>
                    <a:pt x="1770" y="3993"/>
                    <a:pt x="1875" y="3707"/>
                  </a:cubicBezTo>
                  <a:cubicBezTo>
                    <a:pt x="1988" y="3403"/>
                    <a:pt x="2221" y="3251"/>
                    <a:pt x="2504" y="3154"/>
                  </a:cubicBezTo>
                  <a:cubicBezTo>
                    <a:pt x="2615" y="3116"/>
                    <a:pt x="2738" y="3110"/>
                    <a:pt x="2855" y="3090"/>
                  </a:cubicBezTo>
                  <a:cubicBezTo>
                    <a:pt x="2730" y="2928"/>
                    <a:pt x="2571" y="2795"/>
                    <a:pt x="2475" y="2609"/>
                  </a:cubicBezTo>
                  <a:cubicBezTo>
                    <a:pt x="2348" y="2362"/>
                    <a:pt x="2395" y="2290"/>
                    <a:pt x="2666" y="2271"/>
                  </a:cubicBezTo>
                  <a:cubicBezTo>
                    <a:pt x="2674" y="2270"/>
                    <a:pt x="2681" y="2270"/>
                    <a:pt x="2689" y="2270"/>
                  </a:cubicBezTo>
                  <a:cubicBezTo>
                    <a:pt x="2788" y="2270"/>
                    <a:pt x="2885" y="2311"/>
                    <a:pt x="2987" y="2311"/>
                  </a:cubicBezTo>
                  <a:cubicBezTo>
                    <a:pt x="3025" y="2311"/>
                    <a:pt x="3064" y="2306"/>
                    <a:pt x="3104" y="2290"/>
                  </a:cubicBezTo>
                  <a:cubicBezTo>
                    <a:pt x="3035" y="1947"/>
                    <a:pt x="2999" y="1610"/>
                    <a:pt x="3008" y="1266"/>
                  </a:cubicBezTo>
                  <a:cubicBezTo>
                    <a:pt x="3009" y="1181"/>
                    <a:pt x="2993" y="1085"/>
                    <a:pt x="3089" y="1041"/>
                  </a:cubicBezTo>
                  <a:cubicBezTo>
                    <a:pt x="3116" y="1028"/>
                    <a:pt x="3143" y="1022"/>
                    <a:pt x="3169" y="1022"/>
                  </a:cubicBezTo>
                  <a:cubicBezTo>
                    <a:pt x="3236" y="1022"/>
                    <a:pt x="3298" y="1061"/>
                    <a:pt x="3348" y="1107"/>
                  </a:cubicBezTo>
                  <a:cubicBezTo>
                    <a:pt x="3519" y="1263"/>
                    <a:pt x="3702" y="1405"/>
                    <a:pt x="3819" y="1611"/>
                  </a:cubicBezTo>
                  <a:cubicBezTo>
                    <a:pt x="3856" y="1676"/>
                    <a:pt x="3890" y="1749"/>
                    <a:pt x="3968" y="1780"/>
                  </a:cubicBezTo>
                  <a:cubicBezTo>
                    <a:pt x="4034" y="1744"/>
                    <a:pt x="4021" y="1678"/>
                    <a:pt x="4039" y="1622"/>
                  </a:cubicBezTo>
                  <a:cubicBezTo>
                    <a:pt x="4095" y="1425"/>
                    <a:pt x="4151" y="1227"/>
                    <a:pt x="4211" y="1031"/>
                  </a:cubicBezTo>
                  <a:cubicBezTo>
                    <a:pt x="4234" y="960"/>
                    <a:pt x="4253" y="876"/>
                    <a:pt x="4347" y="862"/>
                  </a:cubicBezTo>
                  <a:cubicBezTo>
                    <a:pt x="4354" y="861"/>
                    <a:pt x="4360" y="861"/>
                    <a:pt x="4367" y="861"/>
                  </a:cubicBezTo>
                  <a:close/>
                  <a:moveTo>
                    <a:pt x="3526" y="1"/>
                  </a:moveTo>
                  <a:cubicBezTo>
                    <a:pt x="3459" y="1"/>
                    <a:pt x="3394" y="4"/>
                    <a:pt x="3329" y="15"/>
                  </a:cubicBezTo>
                  <a:cubicBezTo>
                    <a:pt x="2428" y="172"/>
                    <a:pt x="1694" y="612"/>
                    <a:pt x="1095" y="1310"/>
                  </a:cubicBezTo>
                  <a:cubicBezTo>
                    <a:pt x="448" y="2068"/>
                    <a:pt x="175" y="2967"/>
                    <a:pt x="80" y="3921"/>
                  </a:cubicBezTo>
                  <a:cubicBezTo>
                    <a:pt x="0" y="4728"/>
                    <a:pt x="101" y="5529"/>
                    <a:pt x="440" y="6281"/>
                  </a:cubicBezTo>
                  <a:cubicBezTo>
                    <a:pt x="749" y="6970"/>
                    <a:pt x="1176" y="7568"/>
                    <a:pt x="1808" y="8006"/>
                  </a:cubicBezTo>
                  <a:cubicBezTo>
                    <a:pt x="2422" y="8437"/>
                    <a:pt x="3091" y="8663"/>
                    <a:pt x="3837" y="8663"/>
                  </a:cubicBezTo>
                  <a:cubicBezTo>
                    <a:pt x="3891" y="8663"/>
                    <a:pt x="3945" y="8662"/>
                    <a:pt x="4000" y="8660"/>
                  </a:cubicBezTo>
                  <a:cubicBezTo>
                    <a:pt x="4752" y="8629"/>
                    <a:pt x="5411" y="8366"/>
                    <a:pt x="5977" y="7903"/>
                  </a:cubicBezTo>
                  <a:cubicBezTo>
                    <a:pt x="6524" y="7456"/>
                    <a:pt x="6956" y="6908"/>
                    <a:pt x="7231" y="6238"/>
                  </a:cubicBezTo>
                  <a:cubicBezTo>
                    <a:pt x="7481" y="5626"/>
                    <a:pt x="7609" y="4996"/>
                    <a:pt x="7630" y="4344"/>
                  </a:cubicBezTo>
                  <a:cubicBezTo>
                    <a:pt x="7641" y="3944"/>
                    <a:pt x="7574" y="3545"/>
                    <a:pt x="7475" y="3155"/>
                  </a:cubicBezTo>
                  <a:cubicBezTo>
                    <a:pt x="7231" y="2191"/>
                    <a:pt x="6769" y="1360"/>
                    <a:pt x="5974" y="739"/>
                  </a:cubicBezTo>
                  <a:cubicBezTo>
                    <a:pt x="5403" y="291"/>
                    <a:pt x="4772" y="5"/>
                    <a:pt x="4043" y="5"/>
                  </a:cubicBezTo>
                  <a:cubicBezTo>
                    <a:pt x="3985" y="5"/>
                    <a:pt x="3927" y="7"/>
                    <a:pt x="3868" y="11"/>
                  </a:cubicBezTo>
                  <a:cubicBezTo>
                    <a:pt x="3755" y="11"/>
                    <a:pt x="3639" y="1"/>
                    <a:pt x="3526" y="1"/>
                  </a:cubicBezTo>
                  <a:close/>
                </a:path>
              </a:pathLst>
            </a:custGeom>
            <a:solidFill>
              <a:schemeClr val="accent2"/>
            </a:solidFill>
            <a:ln>
              <a:noFill/>
            </a:ln>
          </p:spPr>
          <p:txBody>
            <a:bodyPr spcFirstLastPara="1" wrap="square" lIns="91425" tIns="91425" rIns="91425" bIns="91425" anchor="ctr" anchorCtr="0">
              <a:noAutofit/>
            </a:bodyPr>
            <a:lstStyle/>
            <a:p>
              <a:endParaRPr>
                <a:ea typeface="+mn-ea"/>
              </a:endParaRPr>
            </a:p>
          </p:txBody>
        </p:sp>
        <p:sp>
          <p:nvSpPr>
            <p:cNvPr id="187" name="Google Shape;2809;p39">
              <a:extLst>
                <a:ext uri="{FF2B5EF4-FFF2-40B4-BE49-F238E27FC236}">
                  <a16:creationId xmlns:a16="http://schemas.microsoft.com/office/drawing/2014/main" id="{6DC36E4C-5EBE-C02F-3334-AC2570FDE509}"/>
                </a:ext>
              </a:extLst>
            </p:cNvPr>
            <p:cNvSpPr/>
            <p:nvPr/>
          </p:nvSpPr>
          <p:spPr>
            <a:xfrm>
              <a:off x="2567935" y="3799452"/>
              <a:ext cx="75046" cy="246698"/>
            </a:xfrm>
            <a:custGeom>
              <a:avLst/>
              <a:gdLst/>
              <a:ahLst/>
              <a:cxnLst/>
              <a:rect l="l" t="t" r="r" b="b"/>
              <a:pathLst>
                <a:path w="2280" h="7495" extrusionOk="0">
                  <a:moveTo>
                    <a:pt x="1128" y="195"/>
                  </a:moveTo>
                  <a:cubicBezTo>
                    <a:pt x="1175" y="195"/>
                    <a:pt x="1222" y="197"/>
                    <a:pt x="1270" y="203"/>
                  </a:cubicBezTo>
                  <a:cubicBezTo>
                    <a:pt x="1491" y="231"/>
                    <a:pt x="1579" y="309"/>
                    <a:pt x="1598" y="527"/>
                  </a:cubicBezTo>
                  <a:cubicBezTo>
                    <a:pt x="1618" y="757"/>
                    <a:pt x="1660" y="985"/>
                    <a:pt x="1643" y="1176"/>
                  </a:cubicBezTo>
                  <a:cubicBezTo>
                    <a:pt x="1643" y="1319"/>
                    <a:pt x="1649" y="1423"/>
                    <a:pt x="1642" y="1525"/>
                  </a:cubicBezTo>
                  <a:cubicBezTo>
                    <a:pt x="1630" y="1728"/>
                    <a:pt x="1564" y="1793"/>
                    <a:pt x="1358" y="1817"/>
                  </a:cubicBezTo>
                  <a:cubicBezTo>
                    <a:pt x="1335" y="1821"/>
                    <a:pt x="1312" y="1822"/>
                    <a:pt x="1290" y="1822"/>
                  </a:cubicBezTo>
                  <a:cubicBezTo>
                    <a:pt x="1184" y="1822"/>
                    <a:pt x="1080" y="1793"/>
                    <a:pt x="975" y="1790"/>
                  </a:cubicBezTo>
                  <a:cubicBezTo>
                    <a:pt x="893" y="1788"/>
                    <a:pt x="811" y="1786"/>
                    <a:pt x="729" y="1786"/>
                  </a:cubicBezTo>
                  <a:cubicBezTo>
                    <a:pt x="674" y="1786"/>
                    <a:pt x="620" y="1787"/>
                    <a:pt x="565" y="1789"/>
                  </a:cubicBezTo>
                  <a:cubicBezTo>
                    <a:pt x="560" y="1789"/>
                    <a:pt x="555" y="1789"/>
                    <a:pt x="551" y="1789"/>
                  </a:cubicBezTo>
                  <a:cubicBezTo>
                    <a:pt x="435" y="1789"/>
                    <a:pt x="382" y="1736"/>
                    <a:pt x="361" y="1614"/>
                  </a:cubicBezTo>
                  <a:cubicBezTo>
                    <a:pt x="302" y="1249"/>
                    <a:pt x="330" y="883"/>
                    <a:pt x="352" y="516"/>
                  </a:cubicBezTo>
                  <a:cubicBezTo>
                    <a:pt x="357" y="419"/>
                    <a:pt x="395" y="352"/>
                    <a:pt x="489" y="322"/>
                  </a:cubicBezTo>
                  <a:cubicBezTo>
                    <a:pt x="699" y="255"/>
                    <a:pt x="909" y="195"/>
                    <a:pt x="1128" y="195"/>
                  </a:cubicBezTo>
                  <a:close/>
                  <a:moveTo>
                    <a:pt x="1084" y="2055"/>
                  </a:moveTo>
                  <a:cubicBezTo>
                    <a:pt x="1167" y="2055"/>
                    <a:pt x="1249" y="2061"/>
                    <a:pt x="1332" y="2071"/>
                  </a:cubicBezTo>
                  <a:cubicBezTo>
                    <a:pt x="1536" y="2095"/>
                    <a:pt x="1665" y="2205"/>
                    <a:pt x="1706" y="2427"/>
                  </a:cubicBezTo>
                  <a:cubicBezTo>
                    <a:pt x="1781" y="2832"/>
                    <a:pt x="1795" y="3244"/>
                    <a:pt x="1837" y="3651"/>
                  </a:cubicBezTo>
                  <a:cubicBezTo>
                    <a:pt x="1912" y="4374"/>
                    <a:pt x="1975" y="5099"/>
                    <a:pt x="2034" y="5824"/>
                  </a:cubicBezTo>
                  <a:cubicBezTo>
                    <a:pt x="2063" y="6165"/>
                    <a:pt x="2071" y="6507"/>
                    <a:pt x="2075" y="6851"/>
                  </a:cubicBezTo>
                  <a:cubicBezTo>
                    <a:pt x="2079" y="7088"/>
                    <a:pt x="2005" y="7173"/>
                    <a:pt x="1768" y="7215"/>
                  </a:cubicBezTo>
                  <a:cubicBezTo>
                    <a:pt x="1558" y="7251"/>
                    <a:pt x="1344" y="7268"/>
                    <a:pt x="1132" y="7287"/>
                  </a:cubicBezTo>
                  <a:cubicBezTo>
                    <a:pt x="919" y="7305"/>
                    <a:pt x="706" y="7323"/>
                    <a:pt x="493" y="7330"/>
                  </a:cubicBezTo>
                  <a:cubicBezTo>
                    <a:pt x="486" y="7330"/>
                    <a:pt x="478" y="7330"/>
                    <a:pt x="471" y="7330"/>
                  </a:cubicBezTo>
                  <a:cubicBezTo>
                    <a:pt x="259" y="7330"/>
                    <a:pt x="179" y="7255"/>
                    <a:pt x="159" y="7037"/>
                  </a:cubicBezTo>
                  <a:cubicBezTo>
                    <a:pt x="145" y="6875"/>
                    <a:pt x="154" y="6710"/>
                    <a:pt x="164" y="6550"/>
                  </a:cubicBezTo>
                  <a:cubicBezTo>
                    <a:pt x="187" y="6149"/>
                    <a:pt x="211" y="5747"/>
                    <a:pt x="208" y="5343"/>
                  </a:cubicBezTo>
                  <a:cubicBezTo>
                    <a:pt x="208" y="4427"/>
                    <a:pt x="224" y="3511"/>
                    <a:pt x="302" y="2598"/>
                  </a:cubicBezTo>
                  <a:cubicBezTo>
                    <a:pt x="308" y="2522"/>
                    <a:pt x="312" y="2444"/>
                    <a:pt x="331" y="2370"/>
                  </a:cubicBezTo>
                  <a:cubicBezTo>
                    <a:pt x="357" y="2254"/>
                    <a:pt x="427" y="2178"/>
                    <a:pt x="547" y="2139"/>
                  </a:cubicBezTo>
                  <a:cubicBezTo>
                    <a:pt x="724" y="2081"/>
                    <a:pt x="903" y="2055"/>
                    <a:pt x="1084" y="2055"/>
                  </a:cubicBezTo>
                  <a:close/>
                  <a:moveTo>
                    <a:pt x="975" y="1"/>
                  </a:moveTo>
                  <a:cubicBezTo>
                    <a:pt x="720" y="1"/>
                    <a:pt x="457" y="48"/>
                    <a:pt x="251" y="239"/>
                  </a:cubicBezTo>
                  <a:cubicBezTo>
                    <a:pt x="215" y="309"/>
                    <a:pt x="181" y="380"/>
                    <a:pt x="144" y="451"/>
                  </a:cubicBezTo>
                  <a:cubicBezTo>
                    <a:pt x="143" y="500"/>
                    <a:pt x="142" y="548"/>
                    <a:pt x="140" y="597"/>
                  </a:cubicBezTo>
                  <a:cubicBezTo>
                    <a:pt x="154" y="736"/>
                    <a:pt x="185" y="879"/>
                    <a:pt x="107" y="1012"/>
                  </a:cubicBezTo>
                  <a:cubicBezTo>
                    <a:pt x="94" y="1093"/>
                    <a:pt x="123" y="1185"/>
                    <a:pt x="49" y="1251"/>
                  </a:cubicBezTo>
                  <a:cubicBezTo>
                    <a:pt x="53" y="1334"/>
                    <a:pt x="82" y="1414"/>
                    <a:pt x="89" y="1495"/>
                  </a:cubicBezTo>
                  <a:cubicBezTo>
                    <a:pt x="112" y="1522"/>
                    <a:pt x="133" y="1554"/>
                    <a:pt x="149" y="1593"/>
                  </a:cubicBezTo>
                  <a:cubicBezTo>
                    <a:pt x="262" y="1853"/>
                    <a:pt x="303" y="2106"/>
                    <a:pt x="174" y="2380"/>
                  </a:cubicBezTo>
                  <a:cubicBezTo>
                    <a:pt x="90" y="2558"/>
                    <a:pt x="87" y="2762"/>
                    <a:pt x="87" y="2962"/>
                  </a:cubicBezTo>
                  <a:cubicBezTo>
                    <a:pt x="90" y="3465"/>
                    <a:pt x="56" y="3970"/>
                    <a:pt x="83" y="4475"/>
                  </a:cubicBezTo>
                  <a:cubicBezTo>
                    <a:pt x="123" y="5220"/>
                    <a:pt x="1" y="5964"/>
                    <a:pt x="36" y="6708"/>
                  </a:cubicBezTo>
                  <a:cubicBezTo>
                    <a:pt x="39" y="6810"/>
                    <a:pt x="34" y="6915"/>
                    <a:pt x="43" y="7017"/>
                  </a:cubicBezTo>
                  <a:cubicBezTo>
                    <a:pt x="71" y="7348"/>
                    <a:pt x="202" y="7495"/>
                    <a:pt x="489" y="7495"/>
                  </a:cubicBezTo>
                  <a:cubicBezTo>
                    <a:pt x="530" y="7495"/>
                    <a:pt x="574" y="7492"/>
                    <a:pt x="621" y="7486"/>
                  </a:cubicBezTo>
                  <a:cubicBezTo>
                    <a:pt x="943" y="7447"/>
                    <a:pt x="1270" y="7443"/>
                    <a:pt x="1592" y="7404"/>
                  </a:cubicBezTo>
                  <a:cubicBezTo>
                    <a:pt x="2067" y="7347"/>
                    <a:pt x="2239" y="7179"/>
                    <a:pt x="2264" y="6694"/>
                  </a:cubicBezTo>
                  <a:cubicBezTo>
                    <a:pt x="2280" y="6377"/>
                    <a:pt x="2234" y="6061"/>
                    <a:pt x="2207" y="5747"/>
                  </a:cubicBezTo>
                  <a:cubicBezTo>
                    <a:pt x="2123" y="4723"/>
                    <a:pt x="1992" y="3703"/>
                    <a:pt x="1900" y="2680"/>
                  </a:cubicBezTo>
                  <a:cubicBezTo>
                    <a:pt x="1884" y="2510"/>
                    <a:pt x="1856" y="2332"/>
                    <a:pt x="1772" y="2186"/>
                  </a:cubicBezTo>
                  <a:cubicBezTo>
                    <a:pt x="1606" y="1895"/>
                    <a:pt x="1700" y="1644"/>
                    <a:pt x="1850" y="1391"/>
                  </a:cubicBezTo>
                  <a:cubicBezTo>
                    <a:pt x="1855" y="1389"/>
                    <a:pt x="1862" y="1388"/>
                    <a:pt x="1868" y="1384"/>
                  </a:cubicBezTo>
                  <a:cubicBezTo>
                    <a:pt x="1866" y="1316"/>
                    <a:pt x="1863" y="1249"/>
                    <a:pt x="1862" y="1181"/>
                  </a:cubicBezTo>
                  <a:cubicBezTo>
                    <a:pt x="1837" y="986"/>
                    <a:pt x="1815" y="793"/>
                    <a:pt x="1791" y="598"/>
                  </a:cubicBezTo>
                  <a:cubicBezTo>
                    <a:pt x="1708" y="492"/>
                    <a:pt x="1780" y="346"/>
                    <a:pt x="1698" y="240"/>
                  </a:cubicBezTo>
                  <a:cubicBezTo>
                    <a:pt x="1522" y="16"/>
                    <a:pt x="1257" y="6"/>
                    <a:pt x="1018" y="1"/>
                  </a:cubicBezTo>
                  <a:cubicBezTo>
                    <a:pt x="1004" y="1"/>
                    <a:pt x="989" y="1"/>
                    <a:pt x="975"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88" name="Google Shape;2810;p39">
              <a:extLst>
                <a:ext uri="{FF2B5EF4-FFF2-40B4-BE49-F238E27FC236}">
                  <a16:creationId xmlns:a16="http://schemas.microsoft.com/office/drawing/2014/main" id="{2B553F1B-24CA-27DD-DC6D-BFBABEF2A33B}"/>
                </a:ext>
              </a:extLst>
            </p:cNvPr>
            <p:cNvSpPr/>
            <p:nvPr/>
          </p:nvSpPr>
          <p:spPr>
            <a:xfrm>
              <a:off x="2565467" y="3845039"/>
              <a:ext cx="80049" cy="204435"/>
            </a:xfrm>
            <a:custGeom>
              <a:avLst/>
              <a:gdLst/>
              <a:ahLst/>
              <a:cxnLst/>
              <a:rect l="l" t="t" r="r" b="b"/>
              <a:pathLst>
                <a:path w="2432" h="6211" extrusionOk="0">
                  <a:moveTo>
                    <a:pt x="1939" y="0"/>
                  </a:moveTo>
                  <a:cubicBezTo>
                    <a:pt x="1937" y="4"/>
                    <a:pt x="1930" y="5"/>
                    <a:pt x="1925" y="8"/>
                  </a:cubicBezTo>
                  <a:cubicBezTo>
                    <a:pt x="1776" y="260"/>
                    <a:pt x="1682" y="511"/>
                    <a:pt x="1847" y="802"/>
                  </a:cubicBezTo>
                  <a:cubicBezTo>
                    <a:pt x="1931" y="949"/>
                    <a:pt x="1960" y="1126"/>
                    <a:pt x="1975" y="1296"/>
                  </a:cubicBezTo>
                  <a:cubicBezTo>
                    <a:pt x="2067" y="2319"/>
                    <a:pt x="2198" y="3339"/>
                    <a:pt x="2282" y="4363"/>
                  </a:cubicBezTo>
                  <a:cubicBezTo>
                    <a:pt x="2307" y="4679"/>
                    <a:pt x="2355" y="4993"/>
                    <a:pt x="2339" y="5312"/>
                  </a:cubicBezTo>
                  <a:cubicBezTo>
                    <a:pt x="2315" y="5796"/>
                    <a:pt x="2142" y="5963"/>
                    <a:pt x="1667" y="6020"/>
                  </a:cubicBezTo>
                  <a:cubicBezTo>
                    <a:pt x="1344" y="6060"/>
                    <a:pt x="1018" y="6063"/>
                    <a:pt x="696" y="6102"/>
                  </a:cubicBezTo>
                  <a:cubicBezTo>
                    <a:pt x="648" y="6108"/>
                    <a:pt x="604" y="6111"/>
                    <a:pt x="563" y="6111"/>
                  </a:cubicBezTo>
                  <a:cubicBezTo>
                    <a:pt x="277" y="6111"/>
                    <a:pt x="147" y="5966"/>
                    <a:pt x="118" y="5633"/>
                  </a:cubicBezTo>
                  <a:cubicBezTo>
                    <a:pt x="109" y="5531"/>
                    <a:pt x="116" y="5427"/>
                    <a:pt x="111" y="5324"/>
                  </a:cubicBezTo>
                  <a:cubicBezTo>
                    <a:pt x="76" y="4579"/>
                    <a:pt x="198" y="3835"/>
                    <a:pt x="158" y="3091"/>
                  </a:cubicBezTo>
                  <a:cubicBezTo>
                    <a:pt x="131" y="2586"/>
                    <a:pt x="165" y="2084"/>
                    <a:pt x="162" y="1578"/>
                  </a:cubicBezTo>
                  <a:cubicBezTo>
                    <a:pt x="161" y="1380"/>
                    <a:pt x="165" y="1174"/>
                    <a:pt x="249" y="997"/>
                  </a:cubicBezTo>
                  <a:cubicBezTo>
                    <a:pt x="378" y="722"/>
                    <a:pt x="337" y="468"/>
                    <a:pt x="224" y="210"/>
                  </a:cubicBezTo>
                  <a:cubicBezTo>
                    <a:pt x="208" y="169"/>
                    <a:pt x="186" y="137"/>
                    <a:pt x="164" y="111"/>
                  </a:cubicBezTo>
                  <a:lnTo>
                    <a:pt x="164" y="111"/>
                  </a:lnTo>
                  <a:cubicBezTo>
                    <a:pt x="167" y="149"/>
                    <a:pt x="166" y="190"/>
                    <a:pt x="156" y="229"/>
                  </a:cubicBezTo>
                  <a:cubicBezTo>
                    <a:pt x="148" y="389"/>
                    <a:pt x="289" y="526"/>
                    <a:pt x="279" y="654"/>
                  </a:cubicBezTo>
                  <a:cubicBezTo>
                    <a:pt x="268" y="788"/>
                    <a:pt x="145" y="923"/>
                    <a:pt x="125" y="1078"/>
                  </a:cubicBezTo>
                  <a:cubicBezTo>
                    <a:pt x="123" y="1095"/>
                    <a:pt x="119" y="1111"/>
                    <a:pt x="116" y="1128"/>
                  </a:cubicBezTo>
                  <a:cubicBezTo>
                    <a:pt x="40" y="1588"/>
                    <a:pt x="33" y="2054"/>
                    <a:pt x="47" y="2511"/>
                  </a:cubicBezTo>
                  <a:cubicBezTo>
                    <a:pt x="71" y="3377"/>
                    <a:pt x="28" y="4242"/>
                    <a:pt x="15" y="5106"/>
                  </a:cubicBezTo>
                  <a:cubicBezTo>
                    <a:pt x="12" y="5296"/>
                    <a:pt x="0" y="5485"/>
                    <a:pt x="23" y="5671"/>
                  </a:cubicBezTo>
                  <a:cubicBezTo>
                    <a:pt x="73" y="6073"/>
                    <a:pt x="206" y="6210"/>
                    <a:pt x="517" y="6210"/>
                  </a:cubicBezTo>
                  <a:cubicBezTo>
                    <a:pt x="562" y="6210"/>
                    <a:pt x="611" y="6208"/>
                    <a:pt x="664" y="6202"/>
                  </a:cubicBezTo>
                  <a:cubicBezTo>
                    <a:pt x="996" y="6168"/>
                    <a:pt x="1329" y="6143"/>
                    <a:pt x="1661" y="6117"/>
                  </a:cubicBezTo>
                  <a:cubicBezTo>
                    <a:pt x="2213" y="6076"/>
                    <a:pt x="2422" y="5857"/>
                    <a:pt x="2430" y="5301"/>
                  </a:cubicBezTo>
                  <a:cubicBezTo>
                    <a:pt x="2431" y="5233"/>
                    <a:pt x="2431" y="5164"/>
                    <a:pt x="2426" y="5096"/>
                  </a:cubicBezTo>
                  <a:cubicBezTo>
                    <a:pt x="2409" y="4831"/>
                    <a:pt x="2396" y="4565"/>
                    <a:pt x="2372" y="4301"/>
                  </a:cubicBezTo>
                  <a:cubicBezTo>
                    <a:pt x="2274" y="3295"/>
                    <a:pt x="2180" y="2290"/>
                    <a:pt x="2065" y="1286"/>
                  </a:cubicBezTo>
                  <a:cubicBezTo>
                    <a:pt x="2038" y="1037"/>
                    <a:pt x="2017" y="770"/>
                    <a:pt x="1829" y="566"/>
                  </a:cubicBezTo>
                  <a:cubicBezTo>
                    <a:pt x="1803" y="537"/>
                    <a:pt x="1798" y="505"/>
                    <a:pt x="1822" y="474"/>
                  </a:cubicBezTo>
                  <a:cubicBezTo>
                    <a:pt x="1925" y="344"/>
                    <a:pt x="1900" y="180"/>
                    <a:pt x="1941" y="35"/>
                  </a:cubicBezTo>
                  <a:cubicBezTo>
                    <a:pt x="1941" y="22"/>
                    <a:pt x="1939" y="11"/>
                    <a:pt x="1939" y="0"/>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89" name="Google Shape;2811;p39">
              <a:extLst>
                <a:ext uri="{FF2B5EF4-FFF2-40B4-BE49-F238E27FC236}">
                  <a16:creationId xmlns:a16="http://schemas.microsoft.com/office/drawing/2014/main" id="{ECCF322B-A786-F05D-FF73-EF7534E46DBF}"/>
                </a:ext>
              </a:extLst>
            </p:cNvPr>
            <p:cNvSpPr/>
            <p:nvPr/>
          </p:nvSpPr>
          <p:spPr>
            <a:xfrm>
              <a:off x="2504508" y="3776148"/>
              <a:ext cx="269475" cy="70965"/>
            </a:xfrm>
            <a:custGeom>
              <a:avLst/>
              <a:gdLst/>
              <a:ahLst/>
              <a:cxnLst/>
              <a:rect l="l" t="t" r="r" b="b"/>
              <a:pathLst>
                <a:path w="8187" h="2156" extrusionOk="0">
                  <a:moveTo>
                    <a:pt x="5898" y="0"/>
                  </a:moveTo>
                  <a:cubicBezTo>
                    <a:pt x="5263" y="0"/>
                    <a:pt x="4629" y="10"/>
                    <a:pt x="3996" y="26"/>
                  </a:cubicBezTo>
                  <a:cubicBezTo>
                    <a:pt x="2764" y="58"/>
                    <a:pt x="1529" y="66"/>
                    <a:pt x="300" y="172"/>
                  </a:cubicBezTo>
                  <a:cubicBezTo>
                    <a:pt x="114" y="188"/>
                    <a:pt x="17" y="268"/>
                    <a:pt x="19" y="462"/>
                  </a:cubicBezTo>
                  <a:cubicBezTo>
                    <a:pt x="27" y="941"/>
                    <a:pt x="1" y="1421"/>
                    <a:pt x="42" y="1901"/>
                  </a:cubicBezTo>
                  <a:cubicBezTo>
                    <a:pt x="58" y="2081"/>
                    <a:pt x="123" y="2136"/>
                    <a:pt x="295" y="2136"/>
                  </a:cubicBezTo>
                  <a:cubicBezTo>
                    <a:pt x="682" y="2135"/>
                    <a:pt x="1066" y="2078"/>
                    <a:pt x="1454" y="2078"/>
                  </a:cubicBezTo>
                  <a:cubicBezTo>
                    <a:pt x="1530" y="2078"/>
                    <a:pt x="1605" y="2080"/>
                    <a:pt x="1681" y="2085"/>
                  </a:cubicBezTo>
                  <a:cubicBezTo>
                    <a:pt x="1787" y="2091"/>
                    <a:pt x="1888" y="2103"/>
                    <a:pt x="1968" y="2155"/>
                  </a:cubicBezTo>
                  <a:cubicBezTo>
                    <a:pt x="1938" y="2101"/>
                    <a:pt x="1906" y="2046"/>
                    <a:pt x="1917" y="1981"/>
                  </a:cubicBezTo>
                  <a:cubicBezTo>
                    <a:pt x="1917" y="1974"/>
                    <a:pt x="1919" y="1968"/>
                    <a:pt x="1921" y="1960"/>
                  </a:cubicBezTo>
                  <a:lnTo>
                    <a:pt x="1921" y="1960"/>
                  </a:lnTo>
                  <a:cubicBezTo>
                    <a:pt x="1781" y="1965"/>
                    <a:pt x="1642" y="1973"/>
                    <a:pt x="1504" y="1973"/>
                  </a:cubicBezTo>
                  <a:cubicBezTo>
                    <a:pt x="1466" y="1973"/>
                    <a:pt x="1428" y="1973"/>
                    <a:pt x="1389" y="1971"/>
                  </a:cubicBezTo>
                  <a:cubicBezTo>
                    <a:pt x="1357" y="1970"/>
                    <a:pt x="1324" y="1970"/>
                    <a:pt x="1291" y="1970"/>
                  </a:cubicBezTo>
                  <a:cubicBezTo>
                    <a:pt x="972" y="1970"/>
                    <a:pt x="655" y="2017"/>
                    <a:pt x="337" y="2024"/>
                  </a:cubicBezTo>
                  <a:cubicBezTo>
                    <a:pt x="317" y="2025"/>
                    <a:pt x="299" y="2025"/>
                    <a:pt x="282" y="2025"/>
                  </a:cubicBezTo>
                  <a:cubicBezTo>
                    <a:pt x="141" y="2025"/>
                    <a:pt x="127" y="1998"/>
                    <a:pt x="124" y="1830"/>
                  </a:cubicBezTo>
                  <a:cubicBezTo>
                    <a:pt x="119" y="1384"/>
                    <a:pt x="120" y="938"/>
                    <a:pt x="128" y="491"/>
                  </a:cubicBezTo>
                  <a:cubicBezTo>
                    <a:pt x="130" y="309"/>
                    <a:pt x="148" y="294"/>
                    <a:pt x="342" y="285"/>
                  </a:cubicBezTo>
                  <a:cubicBezTo>
                    <a:pt x="651" y="269"/>
                    <a:pt x="960" y="249"/>
                    <a:pt x="1265" y="242"/>
                  </a:cubicBezTo>
                  <a:cubicBezTo>
                    <a:pt x="1856" y="231"/>
                    <a:pt x="2447" y="190"/>
                    <a:pt x="3036" y="171"/>
                  </a:cubicBezTo>
                  <a:cubicBezTo>
                    <a:pt x="3958" y="138"/>
                    <a:pt x="4879" y="131"/>
                    <a:pt x="5801" y="131"/>
                  </a:cubicBezTo>
                  <a:cubicBezTo>
                    <a:pt x="6388" y="131"/>
                    <a:pt x="6975" y="134"/>
                    <a:pt x="7562" y="136"/>
                  </a:cubicBezTo>
                  <a:cubicBezTo>
                    <a:pt x="8051" y="137"/>
                    <a:pt x="8050" y="141"/>
                    <a:pt x="8047" y="632"/>
                  </a:cubicBezTo>
                  <a:cubicBezTo>
                    <a:pt x="8046" y="923"/>
                    <a:pt x="7984" y="1211"/>
                    <a:pt x="8006" y="1504"/>
                  </a:cubicBezTo>
                  <a:cubicBezTo>
                    <a:pt x="8014" y="1625"/>
                    <a:pt x="7955" y="1672"/>
                    <a:pt x="7842" y="1672"/>
                  </a:cubicBezTo>
                  <a:cubicBezTo>
                    <a:pt x="7840" y="1672"/>
                    <a:pt x="7839" y="1672"/>
                    <a:pt x="7838" y="1672"/>
                  </a:cubicBezTo>
                  <a:cubicBezTo>
                    <a:pt x="7826" y="1672"/>
                    <a:pt x="7814" y="1672"/>
                    <a:pt x="7802" y="1672"/>
                  </a:cubicBezTo>
                  <a:cubicBezTo>
                    <a:pt x="7548" y="1672"/>
                    <a:pt x="7295" y="1703"/>
                    <a:pt x="7043" y="1706"/>
                  </a:cubicBezTo>
                  <a:cubicBezTo>
                    <a:pt x="6280" y="1721"/>
                    <a:pt x="5520" y="1781"/>
                    <a:pt x="4761" y="1833"/>
                  </a:cubicBezTo>
                  <a:cubicBezTo>
                    <a:pt x="4523" y="1849"/>
                    <a:pt x="4283" y="1865"/>
                    <a:pt x="4045" y="1901"/>
                  </a:cubicBezTo>
                  <a:cubicBezTo>
                    <a:pt x="4012" y="1906"/>
                    <a:pt x="3979" y="1909"/>
                    <a:pt x="3947" y="1909"/>
                  </a:cubicBezTo>
                  <a:cubicBezTo>
                    <a:pt x="3918" y="1909"/>
                    <a:pt x="3889" y="1906"/>
                    <a:pt x="3860" y="1902"/>
                  </a:cubicBezTo>
                  <a:cubicBezTo>
                    <a:pt x="3858" y="1964"/>
                    <a:pt x="3856" y="2025"/>
                    <a:pt x="3829" y="2081"/>
                  </a:cubicBezTo>
                  <a:cubicBezTo>
                    <a:pt x="4210" y="1922"/>
                    <a:pt x="4618" y="1955"/>
                    <a:pt x="5012" y="1942"/>
                  </a:cubicBezTo>
                  <a:cubicBezTo>
                    <a:pt x="5991" y="1907"/>
                    <a:pt x="6970" y="1856"/>
                    <a:pt x="7945" y="1777"/>
                  </a:cubicBezTo>
                  <a:cubicBezTo>
                    <a:pt x="7971" y="1776"/>
                    <a:pt x="7996" y="1774"/>
                    <a:pt x="8020" y="1774"/>
                  </a:cubicBezTo>
                  <a:cubicBezTo>
                    <a:pt x="8064" y="1774"/>
                    <a:pt x="8106" y="1779"/>
                    <a:pt x="8145" y="1799"/>
                  </a:cubicBezTo>
                  <a:cubicBezTo>
                    <a:pt x="8107" y="1718"/>
                    <a:pt x="8123" y="1630"/>
                    <a:pt x="8126" y="1546"/>
                  </a:cubicBezTo>
                  <a:cubicBezTo>
                    <a:pt x="8150" y="1069"/>
                    <a:pt x="8179" y="592"/>
                    <a:pt x="8163" y="115"/>
                  </a:cubicBezTo>
                  <a:cubicBezTo>
                    <a:pt x="8162" y="76"/>
                    <a:pt x="8172" y="39"/>
                    <a:pt x="8187" y="3"/>
                  </a:cubicBezTo>
                  <a:lnTo>
                    <a:pt x="8187" y="3"/>
                  </a:lnTo>
                  <a:cubicBezTo>
                    <a:pt x="8137" y="30"/>
                    <a:pt x="8085" y="37"/>
                    <a:pt x="8030" y="37"/>
                  </a:cubicBezTo>
                  <a:cubicBezTo>
                    <a:pt x="8023" y="37"/>
                    <a:pt x="8015" y="37"/>
                    <a:pt x="8007" y="37"/>
                  </a:cubicBezTo>
                  <a:cubicBezTo>
                    <a:pt x="7304" y="12"/>
                    <a:pt x="6601" y="0"/>
                    <a:pt x="5898" y="0"/>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90" name="Google Shape;2812;p39">
              <a:extLst>
                <a:ext uri="{FF2B5EF4-FFF2-40B4-BE49-F238E27FC236}">
                  <a16:creationId xmlns:a16="http://schemas.microsoft.com/office/drawing/2014/main" id="{905F0711-5ADB-1B61-F039-6F750DC846F7}"/>
                </a:ext>
              </a:extLst>
            </p:cNvPr>
            <p:cNvSpPr/>
            <p:nvPr/>
          </p:nvSpPr>
          <p:spPr>
            <a:xfrm>
              <a:off x="2500460" y="3773317"/>
              <a:ext cx="273952" cy="79259"/>
            </a:xfrm>
            <a:custGeom>
              <a:avLst/>
              <a:gdLst/>
              <a:ahLst/>
              <a:cxnLst/>
              <a:rect l="l" t="t" r="r" b="b"/>
              <a:pathLst>
                <a:path w="8323" h="2408" extrusionOk="0">
                  <a:moveTo>
                    <a:pt x="5422" y="0"/>
                  </a:moveTo>
                  <a:cubicBezTo>
                    <a:pt x="4807" y="0"/>
                    <a:pt x="4193" y="10"/>
                    <a:pt x="3577" y="46"/>
                  </a:cubicBezTo>
                  <a:cubicBezTo>
                    <a:pt x="2903" y="87"/>
                    <a:pt x="2227" y="63"/>
                    <a:pt x="1552" y="97"/>
                  </a:cubicBezTo>
                  <a:cubicBezTo>
                    <a:pt x="1160" y="116"/>
                    <a:pt x="769" y="158"/>
                    <a:pt x="375" y="163"/>
                  </a:cubicBezTo>
                  <a:cubicBezTo>
                    <a:pt x="131" y="168"/>
                    <a:pt x="32" y="275"/>
                    <a:pt x="39" y="515"/>
                  </a:cubicBezTo>
                  <a:cubicBezTo>
                    <a:pt x="52" y="1028"/>
                    <a:pt x="1" y="1541"/>
                    <a:pt x="80" y="2053"/>
                  </a:cubicBezTo>
                  <a:cubicBezTo>
                    <a:pt x="119" y="2306"/>
                    <a:pt x="105" y="2321"/>
                    <a:pt x="344" y="2321"/>
                  </a:cubicBezTo>
                  <a:cubicBezTo>
                    <a:pt x="356" y="2321"/>
                    <a:pt x="370" y="2321"/>
                    <a:pt x="384" y="2321"/>
                  </a:cubicBezTo>
                  <a:cubicBezTo>
                    <a:pt x="392" y="2321"/>
                    <a:pt x="400" y="2321"/>
                    <a:pt x="409" y="2321"/>
                  </a:cubicBezTo>
                  <a:cubicBezTo>
                    <a:pt x="478" y="2321"/>
                    <a:pt x="549" y="2325"/>
                    <a:pt x="619" y="2325"/>
                  </a:cubicBezTo>
                  <a:cubicBezTo>
                    <a:pt x="678" y="2325"/>
                    <a:pt x="736" y="2322"/>
                    <a:pt x="793" y="2311"/>
                  </a:cubicBezTo>
                  <a:cubicBezTo>
                    <a:pt x="978" y="2277"/>
                    <a:pt x="1164" y="2272"/>
                    <a:pt x="1349" y="2272"/>
                  </a:cubicBezTo>
                  <a:cubicBezTo>
                    <a:pt x="1440" y="2272"/>
                    <a:pt x="1530" y="2273"/>
                    <a:pt x="1621" y="2273"/>
                  </a:cubicBezTo>
                  <a:cubicBezTo>
                    <a:pt x="1720" y="2273"/>
                    <a:pt x="1820" y="2271"/>
                    <a:pt x="1919" y="2265"/>
                  </a:cubicBezTo>
                  <a:cubicBezTo>
                    <a:pt x="1926" y="2264"/>
                    <a:pt x="1933" y="2264"/>
                    <a:pt x="1940" y="2264"/>
                  </a:cubicBezTo>
                  <a:cubicBezTo>
                    <a:pt x="2045" y="2264"/>
                    <a:pt x="2093" y="2317"/>
                    <a:pt x="2125" y="2407"/>
                  </a:cubicBezTo>
                  <a:cubicBezTo>
                    <a:pt x="2142" y="2344"/>
                    <a:pt x="2116" y="2293"/>
                    <a:pt x="2087" y="2242"/>
                  </a:cubicBezTo>
                  <a:cubicBezTo>
                    <a:pt x="2008" y="2189"/>
                    <a:pt x="1907" y="2178"/>
                    <a:pt x="1800" y="2172"/>
                  </a:cubicBezTo>
                  <a:cubicBezTo>
                    <a:pt x="1723" y="2167"/>
                    <a:pt x="1647" y="2165"/>
                    <a:pt x="1571" y="2165"/>
                  </a:cubicBezTo>
                  <a:cubicBezTo>
                    <a:pt x="1185" y="2165"/>
                    <a:pt x="800" y="2221"/>
                    <a:pt x="413" y="2224"/>
                  </a:cubicBezTo>
                  <a:cubicBezTo>
                    <a:pt x="412" y="2224"/>
                    <a:pt x="410" y="2224"/>
                    <a:pt x="409" y="2224"/>
                  </a:cubicBezTo>
                  <a:cubicBezTo>
                    <a:pt x="241" y="2224"/>
                    <a:pt x="177" y="2166"/>
                    <a:pt x="161" y="1988"/>
                  </a:cubicBezTo>
                  <a:cubicBezTo>
                    <a:pt x="120" y="1508"/>
                    <a:pt x="146" y="1029"/>
                    <a:pt x="139" y="550"/>
                  </a:cubicBezTo>
                  <a:cubicBezTo>
                    <a:pt x="136" y="355"/>
                    <a:pt x="235" y="276"/>
                    <a:pt x="419" y="259"/>
                  </a:cubicBezTo>
                  <a:cubicBezTo>
                    <a:pt x="1648" y="153"/>
                    <a:pt x="2884" y="145"/>
                    <a:pt x="4115" y="113"/>
                  </a:cubicBezTo>
                  <a:cubicBezTo>
                    <a:pt x="4748" y="97"/>
                    <a:pt x="5383" y="87"/>
                    <a:pt x="6017" y="87"/>
                  </a:cubicBezTo>
                  <a:cubicBezTo>
                    <a:pt x="6720" y="87"/>
                    <a:pt x="7423" y="99"/>
                    <a:pt x="8126" y="124"/>
                  </a:cubicBezTo>
                  <a:cubicBezTo>
                    <a:pt x="8133" y="124"/>
                    <a:pt x="8140" y="124"/>
                    <a:pt x="8147" y="124"/>
                  </a:cubicBezTo>
                  <a:cubicBezTo>
                    <a:pt x="8202" y="124"/>
                    <a:pt x="8256" y="116"/>
                    <a:pt x="8306" y="90"/>
                  </a:cubicBezTo>
                  <a:cubicBezTo>
                    <a:pt x="8311" y="78"/>
                    <a:pt x="8316" y="66"/>
                    <a:pt x="8323" y="56"/>
                  </a:cubicBezTo>
                  <a:cubicBezTo>
                    <a:pt x="8199" y="40"/>
                    <a:pt x="8077" y="12"/>
                    <a:pt x="7954" y="12"/>
                  </a:cubicBezTo>
                  <a:cubicBezTo>
                    <a:pt x="7949" y="12"/>
                    <a:pt x="7945" y="12"/>
                    <a:pt x="7941" y="12"/>
                  </a:cubicBezTo>
                  <a:cubicBezTo>
                    <a:pt x="7820" y="13"/>
                    <a:pt x="7700" y="13"/>
                    <a:pt x="7579" y="13"/>
                  </a:cubicBezTo>
                  <a:cubicBezTo>
                    <a:pt x="6861" y="13"/>
                    <a:pt x="6141" y="0"/>
                    <a:pt x="5422" y="0"/>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91" name="Google Shape;2813;p39">
              <a:extLst>
                <a:ext uri="{FF2B5EF4-FFF2-40B4-BE49-F238E27FC236}">
                  <a16:creationId xmlns:a16="http://schemas.microsoft.com/office/drawing/2014/main" id="{5CD07C0F-149B-E8EA-0099-9AA4B59AFC81}"/>
                </a:ext>
              </a:extLst>
            </p:cNvPr>
            <p:cNvSpPr/>
            <p:nvPr/>
          </p:nvSpPr>
          <p:spPr>
            <a:xfrm>
              <a:off x="2629387" y="3834506"/>
              <a:ext cx="143476" cy="11718"/>
            </a:xfrm>
            <a:custGeom>
              <a:avLst/>
              <a:gdLst/>
              <a:ahLst/>
              <a:cxnLst/>
              <a:rect l="l" t="t" r="r" b="b"/>
              <a:pathLst>
                <a:path w="4359" h="356" extrusionOk="0">
                  <a:moveTo>
                    <a:pt x="4223" y="0"/>
                  </a:moveTo>
                  <a:cubicBezTo>
                    <a:pt x="4198" y="0"/>
                    <a:pt x="4173" y="2"/>
                    <a:pt x="4148" y="4"/>
                  </a:cubicBezTo>
                  <a:cubicBezTo>
                    <a:pt x="3171" y="83"/>
                    <a:pt x="2194" y="134"/>
                    <a:pt x="1214" y="169"/>
                  </a:cubicBezTo>
                  <a:cubicBezTo>
                    <a:pt x="820" y="182"/>
                    <a:pt x="412" y="150"/>
                    <a:pt x="32" y="308"/>
                  </a:cubicBezTo>
                  <a:cubicBezTo>
                    <a:pt x="23" y="324"/>
                    <a:pt x="15" y="340"/>
                    <a:pt x="1" y="353"/>
                  </a:cubicBezTo>
                  <a:cubicBezTo>
                    <a:pt x="28" y="353"/>
                    <a:pt x="55" y="356"/>
                    <a:pt x="81" y="356"/>
                  </a:cubicBezTo>
                  <a:cubicBezTo>
                    <a:pt x="97" y="356"/>
                    <a:pt x="113" y="355"/>
                    <a:pt x="129" y="352"/>
                  </a:cubicBezTo>
                  <a:cubicBezTo>
                    <a:pt x="638" y="285"/>
                    <a:pt x="1149" y="254"/>
                    <a:pt x="1663" y="254"/>
                  </a:cubicBezTo>
                  <a:cubicBezTo>
                    <a:pt x="1696" y="254"/>
                    <a:pt x="1729" y="254"/>
                    <a:pt x="1762" y="254"/>
                  </a:cubicBezTo>
                  <a:cubicBezTo>
                    <a:pt x="1811" y="255"/>
                    <a:pt x="1859" y="256"/>
                    <a:pt x="1908" y="256"/>
                  </a:cubicBezTo>
                  <a:cubicBezTo>
                    <a:pt x="1971" y="256"/>
                    <a:pt x="2033" y="254"/>
                    <a:pt x="2096" y="247"/>
                  </a:cubicBezTo>
                  <a:cubicBezTo>
                    <a:pt x="2587" y="191"/>
                    <a:pt x="3081" y="172"/>
                    <a:pt x="3576" y="159"/>
                  </a:cubicBezTo>
                  <a:cubicBezTo>
                    <a:pt x="3843" y="150"/>
                    <a:pt x="4102" y="116"/>
                    <a:pt x="4359" y="50"/>
                  </a:cubicBezTo>
                  <a:cubicBezTo>
                    <a:pt x="4353" y="43"/>
                    <a:pt x="4351" y="34"/>
                    <a:pt x="4348" y="27"/>
                  </a:cubicBezTo>
                  <a:cubicBezTo>
                    <a:pt x="4308" y="6"/>
                    <a:pt x="4266" y="0"/>
                    <a:pt x="4223" y="0"/>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92" name="Google Shape;2814;p39">
              <a:extLst>
                <a:ext uri="{FF2B5EF4-FFF2-40B4-BE49-F238E27FC236}">
                  <a16:creationId xmlns:a16="http://schemas.microsoft.com/office/drawing/2014/main" id="{FBA6989E-DDDD-AE28-3E4F-37E3964CE145}"/>
                </a:ext>
              </a:extLst>
            </p:cNvPr>
            <p:cNvSpPr/>
            <p:nvPr/>
          </p:nvSpPr>
          <p:spPr>
            <a:xfrm>
              <a:off x="2771382" y="3775786"/>
              <a:ext cx="6287" cy="59938"/>
            </a:xfrm>
            <a:custGeom>
              <a:avLst/>
              <a:gdLst/>
              <a:ahLst/>
              <a:cxnLst/>
              <a:rect l="l" t="t" r="r" b="b"/>
              <a:pathLst>
                <a:path w="191" h="1821" extrusionOk="0">
                  <a:moveTo>
                    <a:pt x="103" y="0"/>
                  </a:moveTo>
                  <a:cubicBezTo>
                    <a:pt x="101" y="2"/>
                    <a:pt x="100" y="5"/>
                    <a:pt x="96" y="7"/>
                  </a:cubicBezTo>
                  <a:cubicBezTo>
                    <a:pt x="91" y="11"/>
                    <a:pt x="84" y="12"/>
                    <a:pt x="79" y="16"/>
                  </a:cubicBezTo>
                  <a:cubicBezTo>
                    <a:pt x="64" y="50"/>
                    <a:pt x="54" y="87"/>
                    <a:pt x="55" y="128"/>
                  </a:cubicBezTo>
                  <a:cubicBezTo>
                    <a:pt x="71" y="604"/>
                    <a:pt x="39" y="1081"/>
                    <a:pt x="18" y="1559"/>
                  </a:cubicBezTo>
                  <a:cubicBezTo>
                    <a:pt x="15" y="1642"/>
                    <a:pt x="0" y="1729"/>
                    <a:pt x="33" y="1811"/>
                  </a:cubicBezTo>
                  <a:cubicBezTo>
                    <a:pt x="39" y="1814"/>
                    <a:pt x="47" y="1816"/>
                    <a:pt x="52" y="1820"/>
                  </a:cubicBezTo>
                  <a:cubicBezTo>
                    <a:pt x="105" y="1720"/>
                    <a:pt x="154" y="1622"/>
                    <a:pt x="103" y="1498"/>
                  </a:cubicBezTo>
                  <a:cubicBezTo>
                    <a:pt x="82" y="1448"/>
                    <a:pt x="87" y="1378"/>
                    <a:pt x="101" y="1321"/>
                  </a:cubicBezTo>
                  <a:cubicBezTo>
                    <a:pt x="191" y="960"/>
                    <a:pt x="129" y="593"/>
                    <a:pt x="148" y="229"/>
                  </a:cubicBezTo>
                  <a:cubicBezTo>
                    <a:pt x="151" y="147"/>
                    <a:pt x="138" y="71"/>
                    <a:pt x="103" y="0"/>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93" name="Google Shape;2815;p39">
              <a:extLst>
                <a:ext uri="{FF2B5EF4-FFF2-40B4-BE49-F238E27FC236}">
                  <a16:creationId xmlns:a16="http://schemas.microsoft.com/office/drawing/2014/main" id="{358BE519-23AE-218D-E48D-1CDA9B01C2DC}"/>
                </a:ext>
              </a:extLst>
            </p:cNvPr>
            <p:cNvSpPr/>
            <p:nvPr/>
          </p:nvSpPr>
          <p:spPr>
            <a:xfrm>
              <a:off x="2772468" y="3835329"/>
              <a:ext cx="658" cy="823"/>
            </a:xfrm>
            <a:custGeom>
              <a:avLst/>
              <a:gdLst/>
              <a:ahLst/>
              <a:cxnLst/>
              <a:rect l="l" t="t" r="r" b="b"/>
              <a:pathLst>
                <a:path w="20" h="25" extrusionOk="0">
                  <a:moveTo>
                    <a:pt x="0" y="1"/>
                  </a:moveTo>
                  <a:lnTo>
                    <a:pt x="0" y="1"/>
                  </a:lnTo>
                  <a:cubicBezTo>
                    <a:pt x="4" y="8"/>
                    <a:pt x="6" y="17"/>
                    <a:pt x="11" y="24"/>
                  </a:cubicBezTo>
                  <a:cubicBezTo>
                    <a:pt x="14" y="19"/>
                    <a:pt x="16" y="14"/>
                    <a:pt x="19" y="9"/>
                  </a:cubicBezTo>
                  <a:cubicBezTo>
                    <a:pt x="14" y="6"/>
                    <a:pt x="6" y="3"/>
                    <a:pt x="0" y="1"/>
                  </a:cubicBezTo>
                  <a:close/>
                </a:path>
              </a:pathLst>
            </a:custGeom>
            <a:solidFill>
              <a:srgbClr val="C453A6"/>
            </a:solidFill>
            <a:ln>
              <a:noFill/>
            </a:ln>
          </p:spPr>
          <p:txBody>
            <a:bodyPr spcFirstLastPara="1" wrap="square" lIns="91425" tIns="91425" rIns="91425" bIns="91425" anchor="ctr" anchorCtr="0">
              <a:noAutofit/>
            </a:bodyPr>
            <a:lstStyle/>
            <a:p>
              <a:endParaRPr>
                <a:ea typeface="+mn-ea"/>
              </a:endParaRPr>
            </a:p>
          </p:txBody>
        </p:sp>
        <p:sp>
          <p:nvSpPr>
            <p:cNvPr id="194" name="Google Shape;2816;p39">
              <a:extLst>
                <a:ext uri="{FF2B5EF4-FFF2-40B4-BE49-F238E27FC236}">
                  <a16:creationId xmlns:a16="http://schemas.microsoft.com/office/drawing/2014/main" id="{A57F710F-E336-A782-DE74-AFE59C02CC9F}"/>
                </a:ext>
              </a:extLst>
            </p:cNvPr>
            <p:cNvSpPr/>
            <p:nvPr/>
          </p:nvSpPr>
          <p:spPr>
            <a:xfrm>
              <a:off x="2773950" y="3775128"/>
              <a:ext cx="856" cy="1185"/>
            </a:xfrm>
            <a:custGeom>
              <a:avLst/>
              <a:gdLst/>
              <a:ahLst/>
              <a:cxnLst/>
              <a:rect l="l" t="t" r="r" b="b"/>
              <a:pathLst>
                <a:path w="26" h="36" extrusionOk="0">
                  <a:moveTo>
                    <a:pt x="18" y="1"/>
                  </a:moveTo>
                  <a:cubicBezTo>
                    <a:pt x="11" y="13"/>
                    <a:pt x="6" y="23"/>
                    <a:pt x="1" y="36"/>
                  </a:cubicBezTo>
                  <a:cubicBezTo>
                    <a:pt x="6" y="32"/>
                    <a:pt x="13" y="31"/>
                    <a:pt x="18" y="26"/>
                  </a:cubicBezTo>
                  <a:lnTo>
                    <a:pt x="25" y="18"/>
                  </a:lnTo>
                  <a:cubicBezTo>
                    <a:pt x="23" y="13"/>
                    <a:pt x="21" y="6"/>
                    <a:pt x="18" y="1"/>
                  </a:cubicBezTo>
                  <a:close/>
                </a:path>
              </a:pathLst>
            </a:custGeom>
            <a:solidFill>
              <a:srgbClr val="C453A6"/>
            </a:solidFill>
            <a:ln>
              <a:noFill/>
            </a:ln>
          </p:spPr>
          <p:txBody>
            <a:bodyPr spcFirstLastPara="1" wrap="square" lIns="91425" tIns="91425" rIns="91425" bIns="91425" anchor="ctr" anchorCtr="0">
              <a:noAutofit/>
            </a:bodyPr>
            <a:lstStyle/>
            <a:p>
              <a:endParaRPr>
                <a:ea typeface="+mn-ea"/>
              </a:endParaRPr>
            </a:p>
          </p:txBody>
        </p:sp>
        <p:sp>
          <p:nvSpPr>
            <p:cNvPr id="195" name="Google Shape;2817;p39">
              <a:extLst>
                <a:ext uri="{FF2B5EF4-FFF2-40B4-BE49-F238E27FC236}">
                  <a16:creationId xmlns:a16="http://schemas.microsoft.com/office/drawing/2014/main" id="{370D55B2-0106-59A2-9EC7-77055EDB3544}"/>
                </a:ext>
              </a:extLst>
            </p:cNvPr>
            <p:cNvSpPr/>
            <p:nvPr/>
          </p:nvSpPr>
          <p:spPr>
            <a:xfrm>
              <a:off x="2629190" y="3838324"/>
              <a:ext cx="2304" cy="6748"/>
            </a:xfrm>
            <a:custGeom>
              <a:avLst/>
              <a:gdLst/>
              <a:ahLst/>
              <a:cxnLst/>
              <a:rect l="l" t="t" r="r" b="b"/>
              <a:pathLst>
                <a:path w="70" h="205" extrusionOk="0">
                  <a:moveTo>
                    <a:pt x="1" y="0"/>
                  </a:moveTo>
                  <a:cubicBezTo>
                    <a:pt x="2" y="68"/>
                    <a:pt x="5" y="135"/>
                    <a:pt x="7" y="204"/>
                  </a:cubicBezTo>
                  <a:cubicBezTo>
                    <a:pt x="18" y="199"/>
                    <a:pt x="28" y="197"/>
                    <a:pt x="39" y="193"/>
                  </a:cubicBezTo>
                  <a:cubicBezTo>
                    <a:pt x="65" y="138"/>
                    <a:pt x="67" y="76"/>
                    <a:pt x="70" y="15"/>
                  </a:cubicBezTo>
                  <a:cubicBezTo>
                    <a:pt x="45" y="11"/>
                    <a:pt x="23" y="6"/>
                    <a:pt x="1" y="0"/>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96" name="Google Shape;2818;p39">
              <a:extLst>
                <a:ext uri="{FF2B5EF4-FFF2-40B4-BE49-F238E27FC236}">
                  <a16:creationId xmlns:a16="http://schemas.microsoft.com/office/drawing/2014/main" id="{1F20C7A3-0522-B0CA-72FF-825C1187C1D7}"/>
                </a:ext>
              </a:extLst>
            </p:cNvPr>
            <p:cNvSpPr/>
            <p:nvPr/>
          </p:nvSpPr>
          <p:spPr>
            <a:xfrm>
              <a:off x="2567112" y="3840595"/>
              <a:ext cx="3785" cy="8031"/>
            </a:xfrm>
            <a:custGeom>
              <a:avLst/>
              <a:gdLst/>
              <a:ahLst/>
              <a:cxnLst/>
              <a:rect l="l" t="t" r="r" b="b"/>
              <a:pathLst>
                <a:path w="115" h="244" extrusionOk="0">
                  <a:moveTo>
                    <a:pt x="74" y="0"/>
                  </a:moveTo>
                  <a:cubicBezTo>
                    <a:pt x="56" y="1"/>
                    <a:pt x="35" y="2"/>
                    <a:pt x="15" y="2"/>
                  </a:cubicBezTo>
                  <a:lnTo>
                    <a:pt x="11" y="23"/>
                  </a:lnTo>
                  <a:cubicBezTo>
                    <a:pt x="0" y="90"/>
                    <a:pt x="31" y="143"/>
                    <a:pt x="62" y="197"/>
                  </a:cubicBezTo>
                  <a:cubicBezTo>
                    <a:pt x="80" y="210"/>
                    <a:pt x="98" y="226"/>
                    <a:pt x="114" y="244"/>
                  </a:cubicBezTo>
                  <a:cubicBezTo>
                    <a:pt x="106" y="161"/>
                    <a:pt x="78" y="81"/>
                    <a:pt x="74" y="0"/>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97" name="Google Shape;2819;p39">
              <a:extLst>
                <a:ext uri="{FF2B5EF4-FFF2-40B4-BE49-F238E27FC236}">
                  <a16:creationId xmlns:a16="http://schemas.microsoft.com/office/drawing/2014/main" id="{B708C59C-908D-DECC-38C7-69E0B63DB4E9}"/>
                </a:ext>
              </a:extLst>
            </p:cNvPr>
            <p:cNvSpPr/>
            <p:nvPr/>
          </p:nvSpPr>
          <p:spPr>
            <a:xfrm>
              <a:off x="2569153" y="3847112"/>
              <a:ext cx="1843" cy="5464"/>
            </a:xfrm>
            <a:custGeom>
              <a:avLst/>
              <a:gdLst/>
              <a:ahLst/>
              <a:cxnLst/>
              <a:rect l="l" t="t" r="r" b="b"/>
              <a:pathLst>
                <a:path w="56" h="166" extrusionOk="0">
                  <a:moveTo>
                    <a:pt x="1" y="0"/>
                  </a:moveTo>
                  <a:cubicBezTo>
                    <a:pt x="29" y="52"/>
                    <a:pt x="55" y="103"/>
                    <a:pt x="45" y="165"/>
                  </a:cubicBezTo>
                  <a:cubicBezTo>
                    <a:pt x="55" y="126"/>
                    <a:pt x="55" y="85"/>
                    <a:pt x="53" y="47"/>
                  </a:cubicBezTo>
                  <a:cubicBezTo>
                    <a:pt x="37" y="28"/>
                    <a:pt x="20" y="12"/>
                    <a:pt x="1" y="0"/>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98" name="Google Shape;2820;p39">
              <a:extLst>
                <a:ext uri="{FF2B5EF4-FFF2-40B4-BE49-F238E27FC236}">
                  <a16:creationId xmlns:a16="http://schemas.microsoft.com/office/drawing/2014/main" id="{0386B2D5-E8C2-A83D-5AD4-7BB0C516E381}"/>
                </a:ext>
              </a:extLst>
            </p:cNvPr>
            <p:cNvSpPr/>
            <p:nvPr/>
          </p:nvSpPr>
          <p:spPr>
            <a:xfrm>
              <a:off x="2629354" y="3844611"/>
              <a:ext cx="1086" cy="1580"/>
            </a:xfrm>
            <a:custGeom>
              <a:avLst/>
              <a:gdLst/>
              <a:ahLst/>
              <a:cxnLst/>
              <a:rect l="l" t="t" r="r" b="b"/>
              <a:pathLst>
                <a:path w="33" h="48" extrusionOk="0">
                  <a:moveTo>
                    <a:pt x="33" y="1"/>
                  </a:moveTo>
                  <a:lnTo>
                    <a:pt x="33" y="1"/>
                  </a:lnTo>
                  <a:cubicBezTo>
                    <a:pt x="22" y="5"/>
                    <a:pt x="12" y="8"/>
                    <a:pt x="1" y="13"/>
                  </a:cubicBezTo>
                  <a:cubicBezTo>
                    <a:pt x="1" y="26"/>
                    <a:pt x="2" y="37"/>
                    <a:pt x="2" y="48"/>
                  </a:cubicBezTo>
                  <a:cubicBezTo>
                    <a:pt x="16" y="33"/>
                    <a:pt x="24" y="17"/>
                    <a:pt x="33"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99" name="Google Shape;2821;p39">
              <a:extLst>
                <a:ext uri="{FF2B5EF4-FFF2-40B4-BE49-F238E27FC236}">
                  <a16:creationId xmlns:a16="http://schemas.microsoft.com/office/drawing/2014/main" id="{0CC815E8-92C5-C66E-7C34-8E68E3E068C1}"/>
                </a:ext>
              </a:extLst>
            </p:cNvPr>
            <p:cNvSpPr/>
            <p:nvPr/>
          </p:nvSpPr>
          <p:spPr>
            <a:xfrm>
              <a:off x="1385697" y="4517062"/>
              <a:ext cx="894728" cy="306834"/>
            </a:xfrm>
            <a:custGeom>
              <a:avLst/>
              <a:gdLst/>
              <a:ahLst/>
              <a:cxnLst/>
              <a:rect l="l" t="t" r="r" b="b"/>
              <a:pathLst>
                <a:path w="27183" h="9322" extrusionOk="0">
                  <a:moveTo>
                    <a:pt x="3695" y="2940"/>
                  </a:moveTo>
                  <a:cubicBezTo>
                    <a:pt x="3710" y="2940"/>
                    <a:pt x="3724" y="2940"/>
                    <a:pt x="3739" y="2942"/>
                  </a:cubicBezTo>
                  <a:cubicBezTo>
                    <a:pt x="3788" y="2950"/>
                    <a:pt x="3840" y="2963"/>
                    <a:pt x="3884" y="2988"/>
                  </a:cubicBezTo>
                  <a:cubicBezTo>
                    <a:pt x="4118" y="3112"/>
                    <a:pt x="4233" y="3554"/>
                    <a:pt x="4092" y="3783"/>
                  </a:cubicBezTo>
                  <a:cubicBezTo>
                    <a:pt x="4017" y="3906"/>
                    <a:pt x="3896" y="3969"/>
                    <a:pt x="3773" y="3969"/>
                  </a:cubicBezTo>
                  <a:cubicBezTo>
                    <a:pt x="3664" y="3969"/>
                    <a:pt x="3552" y="3919"/>
                    <a:pt x="3470" y="3817"/>
                  </a:cubicBezTo>
                  <a:cubicBezTo>
                    <a:pt x="3383" y="3707"/>
                    <a:pt x="3330" y="3542"/>
                    <a:pt x="3332" y="3388"/>
                  </a:cubicBezTo>
                  <a:cubicBezTo>
                    <a:pt x="3336" y="3120"/>
                    <a:pt x="3484" y="2940"/>
                    <a:pt x="3695" y="2940"/>
                  </a:cubicBezTo>
                  <a:close/>
                  <a:moveTo>
                    <a:pt x="22301" y="5210"/>
                  </a:moveTo>
                  <a:cubicBezTo>
                    <a:pt x="22491" y="5210"/>
                    <a:pt x="22671" y="5357"/>
                    <a:pt x="22688" y="5557"/>
                  </a:cubicBezTo>
                  <a:cubicBezTo>
                    <a:pt x="22692" y="5600"/>
                    <a:pt x="22688" y="5642"/>
                    <a:pt x="22688" y="5706"/>
                  </a:cubicBezTo>
                  <a:cubicBezTo>
                    <a:pt x="22726" y="5945"/>
                    <a:pt x="22564" y="6100"/>
                    <a:pt x="22387" y="6239"/>
                  </a:cubicBezTo>
                  <a:cubicBezTo>
                    <a:pt x="22343" y="6274"/>
                    <a:pt x="22285" y="6290"/>
                    <a:pt x="22224" y="6290"/>
                  </a:cubicBezTo>
                  <a:cubicBezTo>
                    <a:pt x="22120" y="6290"/>
                    <a:pt x="22008" y="6245"/>
                    <a:pt x="21944" y="6171"/>
                  </a:cubicBezTo>
                  <a:cubicBezTo>
                    <a:pt x="21706" y="5900"/>
                    <a:pt x="21829" y="5375"/>
                    <a:pt x="22164" y="5237"/>
                  </a:cubicBezTo>
                  <a:cubicBezTo>
                    <a:pt x="22209" y="5218"/>
                    <a:pt x="22255" y="5210"/>
                    <a:pt x="22301" y="5210"/>
                  </a:cubicBezTo>
                  <a:close/>
                  <a:moveTo>
                    <a:pt x="9139" y="1"/>
                  </a:moveTo>
                  <a:cubicBezTo>
                    <a:pt x="8800" y="1"/>
                    <a:pt x="8458" y="38"/>
                    <a:pt x="8118" y="46"/>
                  </a:cubicBezTo>
                  <a:cubicBezTo>
                    <a:pt x="7305" y="67"/>
                    <a:pt x="6497" y="83"/>
                    <a:pt x="5691" y="205"/>
                  </a:cubicBezTo>
                  <a:cubicBezTo>
                    <a:pt x="5219" y="276"/>
                    <a:pt x="4747" y="344"/>
                    <a:pt x="4282" y="455"/>
                  </a:cubicBezTo>
                  <a:cubicBezTo>
                    <a:pt x="3354" y="673"/>
                    <a:pt x="2459" y="984"/>
                    <a:pt x="1579" y="1343"/>
                  </a:cubicBezTo>
                  <a:cubicBezTo>
                    <a:pt x="1103" y="1537"/>
                    <a:pt x="635" y="1747"/>
                    <a:pt x="171" y="1969"/>
                  </a:cubicBezTo>
                  <a:cubicBezTo>
                    <a:pt x="45" y="2027"/>
                    <a:pt x="0" y="2088"/>
                    <a:pt x="26" y="2243"/>
                  </a:cubicBezTo>
                  <a:cubicBezTo>
                    <a:pt x="69" y="2503"/>
                    <a:pt x="106" y="2764"/>
                    <a:pt x="140" y="3027"/>
                  </a:cubicBezTo>
                  <a:cubicBezTo>
                    <a:pt x="231" y="3747"/>
                    <a:pt x="430" y="4432"/>
                    <a:pt x="772" y="5074"/>
                  </a:cubicBezTo>
                  <a:cubicBezTo>
                    <a:pt x="1205" y="5892"/>
                    <a:pt x="1859" y="6447"/>
                    <a:pt x="2735" y="6746"/>
                  </a:cubicBezTo>
                  <a:cubicBezTo>
                    <a:pt x="3253" y="6923"/>
                    <a:pt x="3776" y="7083"/>
                    <a:pt x="4315" y="7186"/>
                  </a:cubicBezTo>
                  <a:cubicBezTo>
                    <a:pt x="4700" y="7260"/>
                    <a:pt x="5076" y="7393"/>
                    <a:pt x="5469" y="7410"/>
                  </a:cubicBezTo>
                  <a:cubicBezTo>
                    <a:pt x="5982" y="7432"/>
                    <a:pt x="6487" y="7501"/>
                    <a:pt x="6995" y="7574"/>
                  </a:cubicBezTo>
                  <a:cubicBezTo>
                    <a:pt x="7567" y="7657"/>
                    <a:pt x="8140" y="7756"/>
                    <a:pt x="8709" y="7865"/>
                  </a:cubicBezTo>
                  <a:cubicBezTo>
                    <a:pt x="9211" y="7961"/>
                    <a:pt x="9718" y="8036"/>
                    <a:pt x="10222" y="8120"/>
                  </a:cubicBezTo>
                  <a:cubicBezTo>
                    <a:pt x="10631" y="8189"/>
                    <a:pt x="11045" y="8260"/>
                    <a:pt x="11461" y="8304"/>
                  </a:cubicBezTo>
                  <a:cubicBezTo>
                    <a:pt x="12003" y="8365"/>
                    <a:pt x="12539" y="8478"/>
                    <a:pt x="13080" y="8542"/>
                  </a:cubicBezTo>
                  <a:cubicBezTo>
                    <a:pt x="13663" y="8611"/>
                    <a:pt x="14251" y="8658"/>
                    <a:pt x="14838" y="8697"/>
                  </a:cubicBezTo>
                  <a:cubicBezTo>
                    <a:pt x="15256" y="8725"/>
                    <a:pt x="15669" y="8782"/>
                    <a:pt x="16086" y="8815"/>
                  </a:cubicBezTo>
                  <a:cubicBezTo>
                    <a:pt x="16297" y="8833"/>
                    <a:pt x="16512" y="8842"/>
                    <a:pt x="16722" y="8868"/>
                  </a:cubicBezTo>
                  <a:cubicBezTo>
                    <a:pt x="17103" y="8915"/>
                    <a:pt x="17482" y="8985"/>
                    <a:pt x="17864" y="9003"/>
                  </a:cubicBezTo>
                  <a:cubicBezTo>
                    <a:pt x="18214" y="9019"/>
                    <a:pt x="18561" y="9068"/>
                    <a:pt x="18913" y="9072"/>
                  </a:cubicBezTo>
                  <a:cubicBezTo>
                    <a:pt x="19148" y="9075"/>
                    <a:pt x="19391" y="9097"/>
                    <a:pt x="19627" y="9122"/>
                  </a:cubicBezTo>
                  <a:cubicBezTo>
                    <a:pt x="20005" y="9164"/>
                    <a:pt x="20382" y="9216"/>
                    <a:pt x="20762" y="9216"/>
                  </a:cubicBezTo>
                  <a:cubicBezTo>
                    <a:pt x="20766" y="9216"/>
                    <a:pt x="20770" y="9216"/>
                    <a:pt x="20774" y="9216"/>
                  </a:cubicBezTo>
                  <a:cubicBezTo>
                    <a:pt x="20805" y="9216"/>
                    <a:pt x="20836" y="9214"/>
                    <a:pt x="20868" y="9214"/>
                  </a:cubicBezTo>
                  <a:cubicBezTo>
                    <a:pt x="20897" y="9214"/>
                    <a:pt x="20926" y="9216"/>
                    <a:pt x="20954" y="9222"/>
                  </a:cubicBezTo>
                  <a:cubicBezTo>
                    <a:pt x="21340" y="9309"/>
                    <a:pt x="21737" y="9287"/>
                    <a:pt x="22126" y="9307"/>
                  </a:cubicBezTo>
                  <a:cubicBezTo>
                    <a:pt x="22341" y="9316"/>
                    <a:pt x="22557" y="9321"/>
                    <a:pt x="22773" y="9321"/>
                  </a:cubicBezTo>
                  <a:cubicBezTo>
                    <a:pt x="23138" y="9321"/>
                    <a:pt x="23504" y="9307"/>
                    <a:pt x="23871" y="9280"/>
                  </a:cubicBezTo>
                  <a:cubicBezTo>
                    <a:pt x="24608" y="9224"/>
                    <a:pt x="25300" y="9033"/>
                    <a:pt x="25981" y="8776"/>
                  </a:cubicBezTo>
                  <a:cubicBezTo>
                    <a:pt x="26148" y="8712"/>
                    <a:pt x="26310" y="8632"/>
                    <a:pt x="26430" y="8485"/>
                  </a:cubicBezTo>
                  <a:cubicBezTo>
                    <a:pt x="26704" y="8150"/>
                    <a:pt x="26917" y="7786"/>
                    <a:pt x="27016" y="7357"/>
                  </a:cubicBezTo>
                  <a:cubicBezTo>
                    <a:pt x="27149" y="6787"/>
                    <a:pt x="27183" y="6208"/>
                    <a:pt x="27168" y="5722"/>
                  </a:cubicBezTo>
                  <a:cubicBezTo>
                    <a:pt x="27166" y="5398"/>
                    <a:pt x="27154" y="5165"/>
                    <a:pt x="27168" y="4935"/>
                  </a:cubicBezTo>
                  <a:cubicBezTo>
                    <a:pt x="27179" y="4749"/>
                    <a:pt x="27100" y="4638"/>
                    <a:pt x="26957" y="4529"/>
                  </a:cubicBezTo>
                  <a:cubicBezTo>
                    <a:pt x="26486" y="4167"/>
                    <a:pt x="25968" y="3884"/>
                    <a:pt x="25438" y="3626"/>
                  </a:cubicBezTo>
                  <a:cubicBezTo>
                    <a:pt x="24684" y="3260"/>
                    <a:pt x="23929" y="2892"/>
                    <a:pt x="23153" y="2570"/>
                  </a:cubicBezTo>
                  <a:cubicBezTo>
                    <a:pt x="22281" y="2208"/>
                    <a:pt x="21395" y="1899"/>
                    <a:pt x="20488" y="1646"/>
                  </a:cubicBezTo>
                  <a:cubicBezTo>
                    <a:pt x="19549" y="1383"/>
                    <a:pt x="18589" y="1213"/>
                    <a:pt x="17645" y="982"/>
                  </a:cubicBezTo>
                  <a:cubicBezTo>
                    <a:pt x="17097" y="848"/>
                    <a:pt x="16538" y="777"/>
                    <a:pt x="15985" y="673"/>
                  </a:cubicBezTo>
                  <a:cubicBezTo>
                    <a:pt x="15515" y="583"/>
                    <a:pt x="15050" y="461"/>
                    <a:pt x="14575" y="428"/>
                  </a:cubicBezTo>
                  <a:cubicBezTo>
                    <a:pt x="13960" y="385"/>
                    <a:pt x="13364" y="229"/>
                    <a:pt x="12747" y="195"/>
                  </a:cubicBezTo>
                  <a:cubicBezTo>
                    <a:pt x="12273" y="168"/>
                    <a:pt x="11796" y="109"/>
                    <a:pt x="11322" y="68"/>
                  </a:cubicBezTo>
                  <a:cubicBezTo>
                    <a:pt x="10693" y="15"/>
                    <a:pt x="10057" y="61"/>
                    <a:pt x="9424" y="11"/>
                  </a:cubicBezTo>
                  <a:cubicBezTo>
                    <a:pt x="9329" y="4"/>
                    <a:pt x="9234" y="1"/>
                    <a:pt x="9139" y="1"/>
                  </a:cubicBezTo>
                  <a:close/>
                </a:path>
              </a:pathLst>
            </a:custGeom>
            <a:solidFill>
              <a:schemeClr val="accent3"/>
            </a:solidFill>
            <a:ln>
              <a:noFill/>
            </a:ln>
          </p:spPr>
          <p:txBody>
            <a:bodyPr spcFirstLastPara="1" wrap="square" lIns="91425" tIns="91425" rIns="91425" bIns="91425" anchor="ctr" anchorCtr="0">
              <a:noAutofit/>
            </a:bodyPr>
            <a:lstStyle/>
            <a:p>
              <a:endParaRPr>
                <a:ea typeface="+mn-ea"/>
              </a:endParaRPr>
            </a:p>
          </p:txBody>
        </p:sp>
        <p:sp>
          <p:nvSpPr>
            <p:cNvPr id="200" name="Google Shape;2822;p39">
              <a:extLst>
                <a:ext uri="{FF2B5EF4-FFF2-40B4-BE49-F238E27FC236}">
                  <a16:creationId xmlns:a16="http://schemas.microsoft.com/office/drawing/2014/main" id="{25699D17-0442-1CE8-5202-C54C5F7F29C2}"/>
                </a:ext>
              </a:extLst>
            </p:cNvPr>
            <p:cNvSpPr/>
            <p:nvPr/>
          </p:nvSpPr>
          <p:spPr>
            <a:xfrm>
              <a:off x="2566158" y="4449225"/>
              <a:ext cx="143114" cy="144530"/>
            </a:xfrm>
            <a:custGeom>
              <a:avLst/>
              <a:gdLst/>
              <a:ahLst/>
              <a:cxnLst/>
              <a:rect l="l" t="t" r="r" b="b"/>
              <a:pathLst>
                <a:path w="4348" h="4391" extrusionOk="0">
                  <a:moveTo>
                    <a:pt x="2769" y="0"/>
                  </a:moveTo>
                  <a:cubicBezTo>
                    <a:pt x="2587" y="0"/>
                    <a:pt x="2405" y="12"/>
                    <a:pt x="2225" y="57"/>
                  </a:cubicBezTo>
                  <a:cubicBezTo>
                    <a:pt x="2160" y="74"/>
                    <a:pt x="2088" y="80"/>
                    <a:pt x="2032" y="110"/>
                  </a:cubicBezTo>
                  <a:cubicBezTo>
                    <a:pt x="1873" y="194"/>
                    <a:pt x="1708" y="219"/>
                    <a:pt x="1539" y="219"/>
                  </a:cubicBezTo>
                  <a:cubicBezTo>
                    <a:pt x="1472" y="219"/>
                    <a:pt x="1404" y="215"/>
                    <a:pt x="1336" y="209"/>
                  </a:cubicBezTo>
                  <a:cubicBezTo>
                    <a:pt x="1253" y="209"/>
                    <a:pt x="1169" y="208"/>
                    <a:pt x="1087" y="208"/>
                  </a:cubicBezTo>
                  <a:cubicBezTo>
                    <a:pt x="970" y="227"/>
                    <a:pt x="847" y="235"/>
                    <a:pt x="736" y="272"/>
                  </a:cubicBezTo>
                  <a:cubicBezTo>
                    <a:pt x="453" y="369"/>
                    <a:pt x="219" y="520"/>
                    <a:pt x="107" y="825"/>
                  </a:cubicBezTo>
                  <a:cubicBezTo>
                    <a:pt x="0" y="1110"/>
                    <a:pt x="75" y="1385"/>
                    <a:pt x="135" y="1656"/>
                  </a:cubicBezTo>
                  <a:cubicBezTo>
                    <a:pt x="273" y="2289"/>
                    <a:pt x="557" y="2864"/>
                    <a:pt x="873" y="3423"/>
                  </a:cubicBezTo>
                  <a:cubicBezTo>
                    <a:pt x="1007" y="3663"/>
                    <a:pt x="1167" y="3882"/>
                    <a:pt x="1363" y="4076"/>
                  </a:cubicBezTo>
                  <a:cubicBezTo>
                    <a:pt x="1573" y="4283"/>
                    <a:pt x="1837" y="4390"/>
                    <a:pt x="2108" y="4390"/>
                  </a:cubicBezTo>
                  <a:cubicBezTo>
                    <a:pt x="2268" y="4390"/>
                    <a:pt x="2431" y="4353"/>
                    <a:pt x="2586" y="4276"/>
                  </a:cubicBezTo>
                  <a:cubicBezTo>
                    <a:pt x="2793" y="4173"/>
                    <a:pt x="2941" y="4007"/>
                    <a:pt x="3076" y="3833"/>
                  </a:cubicBezTo>
                  <a:cubicBezTo>
                    <a:pt x="3539" y="3242"/>
                    <a:pt x="3869" y="2575"/>
                    <a:pt x="4147" y="1884"/>
                  </a:cubicBezTo>
                  <a:cubicBezTo>
                    <a:pt x="4257" y="1608"/>
                    <a:pt x="4348" y="1317"/>
                    <a:pt x="4321" y="1011"/>
                  </a:cubicBezTo>
                  <a:cubicBezTo>
                    <a:pt x="4295" y="695"/>
                    <a:pt x="4203" y="425"/>
                    <a:pt x="3918" y="221"/>
                  </a:cubicBezTo>
                  <a:cubicBezTo>
                    <a:pt x="3766" y="112"/>
                    <a:pt x="3591" y="92"/>
                    <a:pt x="3442" y="0"/>
                  </a:cubicBezTo>
                  <a:cubicBezTo>
                    <a:pt x="3402" y="26"/>
                    <a:pt x="3362" y="54"/>
                    <a:pt x="3321" y="54"/>
                  </a:cubicBezTo>
                  <a:cubicBezTo>
                    <a:pt x="3294" y="54"/>
                    <a:pt x="3267" y="43"/>
                    <a:pt x="3238" y="11"/>
                  </a:cubicBezTo>
                  <a:cubicBezTo>
                    <a:pt x="3082" y="9"/>
                    <a:pt x="2925" y="0"/>
                    <a:pt x="2769" y="0"/>
                  </a:cubicBezTo>
                  <a:close/>
                </a:path>
              </a:pathLst>
            </a:custGeom>
            <a:solidFill>
              <a:schemeClr val="accent1"/>
            </a:solidFill>
            <a:ln>
              <a:noFill/>
            </a:ln>
          </p:spPr>
          <p:txBody>
            <a:bodyPr spcFirstLastPara="1" wrap="square" lIns="91425" tIns="91425" rIns="91425" bIns="91425" anchor="ctr" anchorCtr="0">
              <a:noAutofit/>
            </a:bodyPr>
            <a:lstStyle/>
            <a:p>
              <a:endParaRPr>
                <a:ea typeface="+mn-ea"/>
              </a:endParaRPr>
            </a:p>
          </p:txBody>
        </p:sp>
        <p:sp>
          <p:nvSpPr>
            <p:cNvPr id="201" name="Google Shape;2823;p39">
              <a:extLst>
                <a:ext uri="{FF2B5EF4-FFF2-40B4-BE49-F238E27FC236}">
                  <a16:creationId xmlns:a16="http://schemas.microsoft.com/office/drawing/2014/main" id="{57E0A345-9F71-EDA0-FE70-5C1387E31747}"/>
                </a:ext>
              </a:extLst>
            </p:cNvPr>
            <p:cNvSpPr/>
            <p:nvPr/>
          </p:nvSpPr>
          <p:spPr>
            <a:xfrm>
              <a:off x="2585117" y="4382671"/>
              <a:ext cx="103254" cy="73400"/>
            </a:xfrm>
            <a:custGeom>
              <a:avLst/>
              <a:gdLst/>
              <a:ahLst/>
              <a:cxnLst/>
              <a:rect l="l" t="t" r="r" b="b"/>
              <a:pathLst>
                <a:path w="3137" h="2230" extrusionOk="0">
                  <a:moveTo>
                    <a:pt x="2019" y="1"/>
                  </a:moveTo>
                  <a:cubicBezTo>
                    <a:pt x="2012" y="1"/>
                    <a:pt x="2006" y="1"/>
                    <a:pt x="1999" y="2"/>
                  </a:cubicBezTo>
                  <a:cubicBezTo>
                    <a:pt x="1905" y="14"/>
                    <a:pt x="1884" y="99"/>
                    <a:pt x="1863" y="171"/>
                  </a:cubicBezTo>
                  <a:cubicBezTo>
                    <a:pt x="1802" y="367"/>
                    <a:pt x="1748" y="565"/>
                    <a:pt x="1691" y="762"/>
                  </a:cubicBezTo>
                  <a:cubicBezTo>
                    <a:pt x="1675" y="817"/>
                    <a:pt x="1685" y="884"/>
                    <a:pt x="1620" y="920"/>
                  </a:cubicBezTo>
                  <a:cubicBezTo>
                    <a:pt x="1542" y="889"/>
                    <a:pt x="1509" y="816"/>
                    <a:pt x="1471" y="751"/>
                  </a:cubicBezTo>
                  <a:cubicBezTo>
                    <a:pt x="1354" y="545"/>
                    <a:pt x="1170" y="401"/>
                    <a:pt x="1000" y="247"/>
                  </a:cubicBezTo>
                  <a:cubicBezTo>
                    <a:pt x="949" y="201"/>
                    <a:pt x="889" y="162"/>
                    <a:pt x="821" y="162"/>
                  </a:cubicBezTo>
                  <a:cubicBezTo>
                    <a:pt x="795" y="162"/>
                    <a:pt x="768" y="168"/>
                    <a:pt x="741" y="181"/>
                  </a:cubicBezTo>
                  <a:cubicBezTo>
                    <a:pt x="647" y="224"/>
                    <a:pt x="661" y="321"/>
                    <a:pt x="660" y="406"/>
                  </a:cubicBezTo>
                  <a:cubicBezTo>
                    <a:pt x="652" y="748"/>
                    <a:pt x="686" y="1087"/>
                    <a:pt x="755" y="1429"/>
                  </a:cubicBezTo>
                  <a:cubicBezTo>
                    <a:pt x="715" y="1445"/>
                    <a:pt x="676" y="1451"/>
                    <a:pt x="637" y="1451"/>
                  </a:cubicBezTo>
                  <a:cubicBezTo>
                    <a:pt x="535" y="1451"/>
                    <a:pt x="439" y="1410"/>
                    <a:pt x="340" y="1410"/>
                  </a:cubicBezTo>
                  <a:cubicBezTo>
                    <a:pt x="333" y="1410"/>
                    <a:pt x="326" y="1410"/>
                    <a:pt x="318" y="1411"/>
                  </a:cubicBezTo>
                  <a:cubicBezTo>
                    <a:pt x="47" y="1428"/>
                    <a:pt x="0" y="1502"/>
                    <a:pt x="127" y="1748"/>
                  </a:cubicBezTo>
                  <a:cubicBezTo>
                    <a:pt x="222" y="1934"/>
                    <a:pt x="382" y="2067"/>
                    <a:pt x="507" y="2230"/>
                  </a:cubicBezTo>
                  <a:cubicBezTo>
                    <a:pt x="558" y="2173"/>
                    <a:pt x="618" y="2166"/>
                    <a:pt x="681" y="2161"/>
                  </a:cubicBezTo>
                  <a:cubicBezTo>
                    <a:pt x="532" y="2021"/>
                    <a:pt x="410" y="1858"/>
                    <a:pt x="293" y="1689"/>
                  </a:cubicBezTo>
                  <a:cubicBezTo>
                    <a:pt x="267" y="1654"/>
                    <a:pt x="239" y="1618"/>
                    <a:pt x="256" y="1572"/>
                  </a:cubicBezTo>
                  <a:cubicBezTo>
                    <a:pt x="274" y="1529"/>
                    <a:pt x="309" y="1518"/>
                    <a:pt x="345" y="1518"/>
                  </a:cubicBezTo>
                  <a:cubicBezTo>
                    <a:pt x="360" y="1518"/>
                    <a:pt x="374" y="1520"/>
                    <a:pt x="388" y="1522"/>
                  </a:cubicBezTo>
                  <a:cubicBezTo>
                    <a:pt x="522" y="1544"/>
                    <a:pt x="655" y="1577"/>
                    <a:pt x="791" y="1601"/>
                  </a:cubicBezTo>
                  <a:cubicBezTo>
                    <a:pt x="811" y="1604"/>
                    <a:pt x="829" y="1606"/>
                    <a:pt x="845" y="1606"/>
                  </a:cubicBezTo>
                  <a:cubicBezTo>
                    <a:pt x="935" y="1606"/>
                    <a:pt x="969" y="1556"/>
                    <a:pt x="935" y="1448"/>
                  </a:cubicBezTo>
                  <a:cubicBezTo>
                    <a:pt x="844" y="1149"/>
                    <a:pt x="894" y="833"/>
                    <a:pt x="822" y="533"/>
                  </a:cubicBezTo>
                  <a:cubicBezTo>
                    <a:pt x="809" y="480"/>
                    <a:pt x="799" y="415"/>
                    <a:pt x="857" y="341"/>
                  </a:cubicBezTo>
                  <a:cubicBezTo>
                    <a:pt x="1036" y="454"/>
                    <a:pt x="1185" y="602"/>
                    <a:pt x="1312" y="769"/>
                  </a:cubicBezTo>
                  <a:cubicBezTo>
                    <a:pt x="1399" y="885"/>
                    <a:pt x="1469" y="1013"/>
                    <a:pt x="1548" y="1135"/>
                  </a:cubicBezTo>
                  <a:cubicBezTo>
                    <a:pt x="1577" y="1181"/>
                    <a:pt x="1595" y="1249"/>
                    <a:pt x="1660" y="1249"/>
                  </a:cubicBezTo>
                  <a:cubicBezTo>
                    <a:pt x="1664" y="1249"/>
                    <a:pt x="1667" y="1248"/>
                    <a:pt x="1672" y="1248"/>
                  </a:cubicBezTo>
                  <a:cubicBezTo>
                    <a:pt x="1757" y="1239"/>
                    <a:pt x="1767" y="1160"/>
                    <a:pt x="1783" y="1096"/>
                  </a:cubicBezTo>
                  <a:cubicBezTo>
                    <a:pt x="1825" y="938"/>
                    <a:pt x="1856" y="779"/>
                    <a:pt x="1899" y="622"/>
                  </a:cubicBezTo>
                  <a:cubicBezTo>
                    <a:pt x="1929" y="517"/>
                    <a:pt x="1942" y="404"/>
                    <a:pt x="2035" y="289"/>
                  </a:cubicBezTo>
                  <a:cubicBezTo>
                    <a:pt x="2174" y="511"/>
                    <a:pt x="2308" y="713"/>
                    <a:pt x="2308" y="975"/>
                  </a:cubicBezTo>
                  <a:cubicBezTo>
                    <a:pt x="2308" y="1043"/>
                    <a:pt x="2301" y="1113"/>
                    <a:pt x="2310" y="1179"/>
                  </a:cubicBezTo>
                  <a:cubicBezTo>
                    <a:pt x="2322" y="1274"/>
                    <a:pt x="2369" y="1325"/>
                    <a:pt x="2435" y="1325"/>
                  </a:cubicBezTo>
                  <a:cubicBezTo>
                    <a:pt x="2469" y="1325"/>
                    <a:pt x="2507" y="1312"/>
                    <a:pt x="2547" y="1285"/>
                  </a:cubicBezTo>
                  <a:cubicBezTo>
                    <a:pt x="2647" y="1220"/>
                    <a:pt x="2739" y="1142"/>
                    <a:pt x="2840" y="1077"/>
                  </a:cubicBezTo>
                  <a:cubicBezTo>
                    <a:pt x="2861" y="1063"/>
                    <a:pt x="2883" y="1056"/>
                    <a:pt x="2903" y="1056"/>
                  </a:cubicBezTo>
                  <a:cubicBezTo>
                    <a:pt x="2942" y="1056"/>
                    <a:pt x="2970" y="1084"/>
                    <a:pt x="2957" y="1139"/>
                  </a:cubicBezTo>
                  <a:cubicBezTo>
                    <a:pt x="2889" y="1423"/>
                    <a:pt x="2856" y="1721"/>
                    <a:pt x="2696" y="1976"/>
                  </a:cubicBezTo>
                  <a:cubicBezTo>
                    <a:pt x="2754" y="1987"/>
                    <a:pt x="2809" y="1998"/>
                    <a:pt x="2863" y="2019"/>
                  </a:cubicBezTo>
                  <a:cubicBezTo>
                    <a:pt x="2879" y="1934"/>
                    <a:pt x="2926" y="1862"/>
                    <a:pt x="2962" y="1784"/>
                  </a:cubicBezTo>
                  <a:cubicBezTo>
                    <a:pt x="3070" y="1549"/>
                    <a:pt x="3137" y="1301"/>
                    <a:pt x="3133" y="1040"/>
                  </a:cubicBezTo>
                  <a:cubicBezTo>
                    <a:pt x="3132" y="900"/>
                    <a:pt x="3106" y="839"/>
                    <a:pt x="3025" y="839"/>
                  </a:cubicBezTo>
                  <a:cubicBezTo>
                    <a:pt x="2989" y="839"/>
                    <a:pt x="2941" y="852"/>
                    <a:pt x="2879" y="875"/>
                  </a:cubicBezTo>
                  <a:cubicBezTo>
                    <a:pt x="2799" y="904"/>
                    <a:pt x="2722" y="938"/>
                    <a:pt x="2643" y="975"/>
                  </a:cubicBezTo>
                  <a:cubicBezTo>
                    <a:pt x="2617" y="986"/>
                    <a:pt x="2594" y="992"/>
                    <a:pt x="2574" y="992"/>
                  </a:cubicBezTo>
                  <a:cubicBezTo>
                    <a:pt x="2522" y="992"/>
                    <a:pt x="2491" y="953"/>
                    <a:pt x="2473" y="888"/>
                  </a:cubicBezTo>
                  <a:cubicBezTo>
                    <a:pt x="2463" y="854"/>
                    <a:pt x="2464" y="820"/>
                    <a:pt x="2457" y="787"/>
                  </a:cubicBezTo>
                  <a:cubicBezTo>
                    <a:pt x="2402" y="551"/>
                    <a:pt x="2293" y="337"/>
                    <a:pt x="2176" y="129"/>
                  </a:cubicBezTo>
                  <a:cubicBezTo>
                    <a:pt x="2141" y="68"/>
                    <a:pt x="2100" y="1"/>
                    <a:pt x="2019"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202" name="Google Shape;2824;p39">
              <a:extLst>
                <a:ext uri="{FF2B5EF4-FFF2-40B4-BE49-F238E27FC236}">
                  <a16:creationId xmlns:a16="http://schemas.microsoft.com/office/drawing/2014/main" id="{C74F87BF-BB37-389C-AD45-96FF376C8135}"/>
                </a:ext>
              </a:extLst>
            </p:cNvPr>
            <p:cNvSpPr/>
            <p:nvPr/>
          </p:nvSpPr>
          <p:spPr>
            <a:xfrm>
              <a:off x="2601903" y="4453767"/>
              <a:ext cx="8229" cy="2403"/>
            </a:xfrm>
            <a:custGeom>
              <a:avLst/>
              <a:gdLst/>
              <a:ahLst/>
              <a:cxnLst/>
              <a:rect l="l" t="t" r="r" b="b"/>
              <a:pathLst>
                <a:path w="250" h="73" extrusionOk="0">
                  <a:moveTo>
                    <a:pt x="171" y="1"/>
                  </a:moveTo>
                  <a:cubicBezTo>
                    <a:pt x="108" y="6"/>
                    <a:pt x="47" y="13"/>
                    <a:pt x="1" y="71"/>
                  </a:cubicBezTo>
                  <a:cubicBezTo>
                    <a:pt x="83" y="71"/>
                    <a:pt x="167" y="72"/>
                    <a:pt x="250" y="72"/>
                  </a:cubicBezTo>
                  <a:cubicBezTo>
                    <a:pt x="223" y="50"/>
                    <a:pt x="198" y="24"/>
                    <a:pt x="171" y="1"/>
                  </a:cubicBezTo>
                  <a:close/>
                </a:path>
              </a:pathLst>
            </a:custGeom>
            <a:solidFill>
              <a:srgbClr val="73B0B4"/>
            </a:solidFill>
            <a:ln>
              <a:noFill/>
            </a:ln>
          </p:spPr>
          <p:txBody>
            <a:bodyPr spcFirstLastPara="1" wrap="square" lIns="91425" tIns="91425" rIns="91425" bIns="91425" anchor="ctr" anchorCtr="0">
              <a:noAutofit/>
            </a:bodyPr>
            <a:lstStyle/>
            <a:p>
              <a:endParaRPr>
                <a:ea typeface="+mn-ea"/>
              </a:endParaRPr>
            </a:p>
          </p:txBody>
        </p:sp>
        <p:sp>
          <p:nvSpPr>
            <p:cNvPr id="203" name="Google Shape;2825;p39">
              <a:extLst>
                <a:ext uri="{FF2B5EF4-FFF2-40B4-BE49-F238E27FC236}">
                  <a16:creationId xmlns:a16="http://schemas.microsoft.com/office/drawing/2014/main" id="{B5EF2DB6-AA8E-DFB8-137C-CFA639067CB5}"/>
                </a:ext>
              </a:extLst>
            </p:cNvPr>
            <p:cNvSpPr/>
            <p:nvPr/>
          </p:nvSpPr>
          <p:spPr>
            <a:xfrm>
              <a:off x="2672769" y="4447809"/>
              <a:ext cx="6715" cy="3259"/>
            </a:xfrm>
            <a:custGeom>
              <a:avLst/>
              <a:gdLst/>
              <a:ahLst/>
              <a:cxnLst/>
              <a:rect l="l" t="t" r="r" b="b"/>
              <a:pathLst>
                <a:path w="204" h="99" extrusionOk="0">
                  <a:moveTo>
                    <a:pt x="35" y="1"/>
                  </a:moveTo>
                  <a:cubicBezTo>
                    <a:pt x="23" y="18"/>
                    <a:pt x="13" y="37"/>
                    <a:pt x="0" y="55"/>
                  </a:cubicBezTo>
                  <a:cubicBezTo>
                    <a:pt x="28" y="87"/>
                    <a:pt x="55" y="98"/>
                    <a:pt x="81" y="98"/>
                  </a:cubicBezTo>
                  <a:cubicBezTo>
                    <a:pt x="122" y="98"/>
                    <a:pt x="162" y="70"/>
                    <a:pt x="203" y="45"/>
                  </a:cubicBezTo>
                  <a:cubicBezTo>
                    <a:pt x="149" y="23"/>
                    <a:pt x="92" y="12"/>
                    <a:pt x="35" y="1"/>
                  </a:cubicBezTo>
                  <a:close/>
                </a:path>
              </a:pathLst>
            </a:custGeom>
            <a:solidFill>
              <a:srgbClr val="73B0B4"/>
            </a:solidFill>
            <a:ln>
              <a:noFill/>
            </a:ln>
          </p:spPr>
          <p:txBody>
            <a:bodyPr spcFirstLastPara="1" wrap="square" lIns="91425" tIns="91425" rIns="91425" bIns="91425" anchor="ctr" anchorCtr="0">
              <a:noAutofit/>
            </a:bodyPr>
            <a:lstStyle/>
            <a:p>
              <a:endParaRPr>
                <a:ea typeface="+mn-ea"/>
              </a:endParaRPr>
            </a:p>
          </p:txBody>
        </p:sp>
        <p:sp>
          <p:nvSpPr>
            <p:cNvPr id="204" name="Google Shape;2826;p39">
              <a:extLst>
                <a:ext uri="{FF2B5EF4-FFF2-40B4-BE49-F238E27FC236}">
                  <a16:creationId xmlns:a16="http://schemas.microsoft.com/office/drawing/2014/main" id="{00D219D0-0BA8-4258-41AB-A4BD1E25F5DC}"/>
                </a:ext>
              </a:extLst>
            </p:cNvPr>
            <p:cNvSpPr/>
            <p:nvPr/>
          </p:nvSpPr>
          <p:spPr>
            <a:xfrm>
              <a:off x="2511552" y="3783060"/>
              <a:ext cx="255091" cy="56647"/>
            </a:xfrm>
            <a:custGeom>
              <a:avLst/>
              <a:gdLst/>
              <a:ahLst/>
              <a:cxnLst/>
              <a:rect l="l" t="t" r="r" b="b"/>
              <a:pathLst>
                <a:path w="7750" h="1721" extrusionOk="0">
                  <a:moveTo>
                    <a:pt x="5282" y="0"/>
                  </a:moveTo>
                  <a:cubicBezTo>
                    <a:pt x="4841" y="0"/>
                    <a:pt x="4399" y="5"/>
                    <a:pt x="3958" y="19"/>
                  </a:cubicBezTo>
                  <a:cubicBezTo>
                    <a:pt x="2724" y="60"/>
                    <a:pt x="1491" y="96"/>
                    <a:pt x="260" y="165"/>
                  </a:cubicBezTo>
                  <a:cubicBezTo>
                    <a:pt x="70" y="176"/>
                    <a:pt x="5" y="256"/>
                    <a:pt x="6" y="435"/>
                  </a:cubicBezTo>
                  <a:cubicBezTo>
                    <a:pt x="7" y="778"/>
                    <a:pt x="13" y="1122"/>
                    <a:pt x="5" y="1464"/>
                  </a:cubicBezTo>
                  <a:cubicBezTo>
                    <a:pt x="1" y="1648"/>
                    <a:pt x="77" y="1720"/>
                    <a:pt x="216" y="1720"/>
                  </a:cubicBezTo>
                  <a:cubicBezTo>
                    <a:pt x="240" y="1720"/>
                    <a:pt x="265" y="1718"/>
                    <a:pt x="291" y="1714"/>
                  </a:cubicBezTo>
                  <a:cubicBezTo>
                    <a:pt x="557" y="1676"/>
                    <a:pt x="824" y="1669"/>
                    <a:pt x="1092" y="1669"/>
                  </a:cubicBezTo>
                  <a:cubicBezTo>
                    <a:pt x="1201" y="1669"/>
                    <a:pt x="1311" y="1670"/>
                    <a:pt x="1420" y="1671"/>
                  </a:cubicBezTo>
                  <a:cubicBezTo>
                    <a:pt x="1430" y="1671"/>
                    <a:pt x="1440" y="1671"/>
                    <a:pt x="1450" y="1671"/>
                  </a:cubicBezTo>
                  <a:cubicBezTo>
                    <a:pt x="1456" y="1671"/>
                    <a:pt x="1462" y="1671"/>
                    <a:pt x="1467" y="1671"/>
                  </a:cubicBezTo>
                  <a:cubicBezTo>
                    <a:pt x="1551" y="1671"/>
                    <a:pt x="1635" y="1672"/>
                    <a:pt x="1709" y="1713"/>
                  </a:cubicBezTo>
                  <a:cubicBezTo>
                    <a:pt x="1722" y="1642"/>
                    <a:pt x="1739" y="1570"/>
                    <a:pt x="1754" y="1498"/>
                  </a:cubicBezTo>
                  <a:cubicBezTo>
                    <a:pt x="1800" y="1371"/>
                    <a:pt x="1791" y="1239"/>
                    <a:pt x="1787" y="1107"/>
                  </a:cubicBezTo>
                  <a:cubicBezTo>
                    <a:pt x="1781" y="1054"/>
                    <a:pt x="1788" y="1003"/>
                    <a:pt x="1799" y="951"/>
                  </a:cubicBezTo>
                  <a:lnTo>
                    <a:pt x="1799" y="951"/>
                  </a:lnTo>
                  <a:lnTo>
                    <a:pt x="574" y="992"/>
                  </a:lnTo>
                  <a:cubicBezTo>
                    <a:pt x="552" y="992"/>
                    <a:pt x="530" y="993"/>
                    <a:pt x="508" y="993"/>
                  </a:cubicBezTo>
                  <a:cubicBezTo>
                    <a:pt x="470" y="993"/>
                    <a:pt x="431" y="992"/>
                    <a:pt x="393" y="990"/>
                  </a:cubicBezTo>
                  <a:cubicBezTo>
                    <a:pt x="341" y="988"/>
                    <a:pt x="279" y="981"/>
                    <a:pt x="283" y="914"/>
                  </a:cubicBezTo>
                  <a:cubicBezTo>
                    <a:pt x="287" y="851"/>
                    <a:pt x="350" y="844"/>
                    <a:pt x="401" y="844"/>
                  </a:cubicBezTo>
                  <a:cubicBezTo>
                    <a:pt x="407" y="844"/>
                    <a:pt x="414" y="844"/>
                    <a:pt x="420" y="844"/>
                  </a:cubicBezTo>
                  <a:cubicBezTo>
                    <a:pt x="913" y="844"/>
                    <a:pt x="1399" y="765"/>
                    <a:pt x="1888" y="740"/>
                  </a:cubicBezTo>
                  <a:cubicBezTo>
                    <a:pt x="1901" y="718"/>
                    <a:pt x="1915" y="699"/>
                    <a:pt x="1928" y="679"/>
                  </a:cubicBezTo>
                  <a:cubicBezTo>
                    <a:pt x="2073" y="508"/>
                    <a:pt x="2395" y="418"/>
                    <a:pt x="2712" y="418"/>
                  </a:cubicBezTo>
                  <a:cubicBezTo>
                    <a:pt x="3028" y="418"/>
                    <a:pt x="3339" y="508"/>
                    <a:pt x="3464" y="695"/>
                  </a:cubicBezTo>
                  <a:cubicBezTo>
                    <a:pt x="3472" y="707"/>
                    <a:pt x="3480" y="721"/>
                    <a:pt x="3485" y="733"/>
                  </a:cubicBezTo>
                  <a:cubicBezTo>
                    <a:pt x="4153" y="705"/>
                    <a:pt x="4821" y="668"/>
                    <a:pt x="5490" y="651"/>
                  </a:cubicBezTo>
                  <a:cubicBezTo>
                    <a:pt x="6107" y="635"/>
                    <a:pt x="6725" y="641"/>
                    <a:pt x="7342" y="638"/>
                  </a:cubicBezTo>
                  <a:cubicBezTo>
                    <a:pt x="7377" y="638"/>
                    <a:pt x="7411" y="642"/>
                    <a:pt x="7444" y="649"/>
                  </a:cubicBezTo>
                  <a:cubicBezTo>
                    <a:pt x="7479" y="659"/>
                    <a:pt x="7507" y="683"/>
                    <a:pt x="7507" y="720"/>
                  </a:cubicBezTo>
                  <a:cubicBezTo>
                    <a:pt x="7507" y="759"/>
                    <a:pt x="7479" y="781"/>
                    <a:pt x="7441" y="785"/>
                  </a:cubicBezTo>
                  <a:cubicBezTo>
                    <a:pt x="7253" y="803"/>
                    <a:pt x="7065" y="823"/>
                    <a:pt x="6876" y="831"/>
                  </a:cubicBezTo>
                  <a:cubicBezTo>
                    <a:pt x="6705" y="840"/>
                    <a:pt x="6533" y="835"/>
                    <a:pt x="6362" y="840"/>
                  </a:cubicBezTo>
                  <a:cubicBezTo>
                    <a:pt x="5745" y="856"/>
                    <a:pt x="5129" y="889"/>
                    <a:pt x="4515" y="937"/>
                  </a:cubicBezTo>
                  <a:cubicBezTo>
                    <a:pt x="4344" y="950"/>
                    <a:pt x="4171" y="953"/>
                    <a:pt x="3999" y="953"/>
                  </a:cubicBezTo>
                  <a:cubicBezTo>
                    <a:pt x="3888" y="953"/>
                    <a:pt x="3777" y="952"/>
                    <a:pt x="3666" y="951"/>
                  </a:cubicBezTo>
                  <a:cubicBezTo>
                    <a:pt x="3613" y="951"/>
                    <a:pt x="3572" y="959"/>
                    <a:pt x="3545" y="982"/>
                  </a:cubicBezTo>
                  <a:cubicBezTo>
                    <a:pt x="3551" y="1023"/>
                    <a:pt x="3561" y="1064"/>
                    <a:pt x="3578" y="1103"/>
                  </a:cubicBezTo>
                  <a:cubicBezTo>
                    <a:pt x="3624" y="1281"/>
                    <a:pt x="3661" y="1461"/>
                    <a:pt x="3644" y="1645"/>
                  </a:cubicBezTo>
                  <a:cubicBezTo>
                    <a:pt x="3950" y="1517"/>
                    <a:pt x="4284" y="1554"/>
                    <a:pt x="4606" y="1522"/>
                  </a:cubicBezTo>
                  <a:cubicBezTo>
                    <a:pt x="5543" y="1430"/>
                    <a:pt x="6485" y="1414"/>
                    <a:pt x="7427" y="1360"/>
                  </a:cubicBezTo>
                  <a:cubicBezTo>
                    <a:pt x="7612" y="1349"/>
                    <a:pt x="7692" y="1282"/>
                    <a:pt x="7686" y="1097"/>
                  </a:cubicBezTo>
                  <a:cubicBezTo>
                    <a:pt x="7676" y="840"/>
                    <a:pt x="7749" y="587"/>
                    <a:pt x="7736" y="329"/>
                  </a:cubicBezTo>
                  <a:cubicBezTo>
                    <a:pt x="7724" y="83"/>
                    <a:pt x="7681" y="35"/>
                    <a:pt x="7431" y="15"/>
                  </a:cubicBezTo>
                  <a:cubicBezTo>
                    <a:pt x="7379" y="11"/>
                    <a:pt x="7329" y="11"/>
                    <a:pt x="7277" y="11"/>
                  </a:cubicBezTo>
                  <a:cubicBezTo>
                    <a:pt x="6612" y="10"/>
                    <a:pt x="5947" y="0"/>
                    <a:pt x="5282" y="0"/>
                  </a:cubicBezTo>
                  <a:close/>
                </a:path>
              </a:pathLst>
            </a:custGeom>
            <a:solidFill>
              <a:schemeClr val="accent1"/>
            </a:solidFill>
            <a:ln>
              <a:noFill/>
            </a:ln>
          </p:spPr>
          <p:txBody>
            <a:bodyPr spcFirstLastPara="1" wrap="square" lIns="91425" tIns="91425" rIns="91425" bIns="91425" anchor="ctr" anchorCtr="0">
              <a:noAutofit/>
            </a:bodyPr>
            <a:lstStyle/>
            <a:p>
              <a:endParaRPr>
                <a:ea typeface="+mn-ea"/>
              </a:endParaRPr>
            </a:p>
          </p:txBody>
        </p:sp>
        <p:sp>
          <p:nvSpPr>
            <p:cNvPr id="205" name="Google Shape;2827;p39">
              <a:extLst>
                <a:ext uri="{FF2B5EF4-FFF2-40B4-BE49-F238E27FC236}">
                  <a16:creationId xmlns:a16="http://schemas.microsoft.com/office/drawing/2014/main" id="{F9BD4200-5D1C-42AC-0AA9-EB4DB616F251}"/>
                </a:ext>
              </a:extLst>
            </p:cNvPr>
            <p:cNvSpPr/>
            <p:nvPr/>
          </p:nvSpPr>
          <p:spPr>
            <a:xfrm>
              <a:off x="2567803" y="3814230"/>
              <a:ext cx="4937" cy="26398"/>
            </a:xfrm>
            <a:custGeom>
              <a:avLst/>
              <a:gdLst/>
              <a:ahLst/>
              <a:cxnLst/>
              <a:rect l="l" t="t" r="r" b="b"/>
              <a:pathLst>
                <a:path w="150" h="802" extrusionOk="0">
                  <a:moveTo>
                    <a:pt x="149" y="0"/>
                  </a:moveTo>
                  <a:lnTo>
                    <a:pt x="149" y="0"/>
                  </a:lnTo>
                  <a:cubicBezTo>
                    <a:pt x="130" y="2"/>
                    <a:pt x="110" y="2"/>
                    <a:pt x="90" y="2"/>
                  </a:cubicBezTo>
                  <a:cubicBezTo>
                    <a:pt x="79" y="57"/>
                    <a:pt x="72" y="109"/>
                    <a:pt x="78" y="160"/>
                  </a:cubicBezTo>
                  <a:cubicBezTo>
                    <a:pt x="82" y="292"/>
                    <a:pt x="91" y="424"/>
                    <a:pt x="45" y="550"/>
                  </a:cubicBezTo>
                  <a:cubicBezTo>
                    <a:pt x="30" y="622"/>
                    <a:pt x="13" y="694"/>
                    <a:pt x="0" y="765"/>
                  </a:cubicBezTo>
                  <a:cubicBezTo>
                    <a:pt x="20" y="775"/>
                    <a:pt x="37" y="786"/>
                    <a:pt x="54" y="801"/>
                  </a:cubicBezTo>
                  <a:cubicBezTo>
                    <a:pt x="128" y="734"/>
                    <a:pt x="99" y="643"/>
                    <a:pt x="112" y="562"/>
                  </a:cubicBezTo>
                  <a:cubicBezTo>
                    <a:pt x="111" y="423"/>
                    <a:pt x="85" y="281"/>
                    <a:pt x="146" y="147"/>
                  </a:cubicBezTo>
                  <a:cubicBezTo>
                    <a:pt x="147" y="98"/>
                    <a:pt x="148" y="50"/>
                    <a:pt x="149" y="0"/>
                  </a:cubicBezTo>
                  <a:close/>
                </a:path>
              </a:pathLst>
            </a:custGeom>
            <a:solidFill>
              <a:schemeClr val="accent1"/>
            </a:solidFill>
            <a:ln>
              <a:noFill/>
            </a:ln>
          </p:spPr>
          <p:txBody>
            <a:bodyPr spcFirstLastPara="1" wrap="square" lIns="91425" tIns="91425" rIns="91425" bIns="91425" anchor="ctr" anchorCtr="0">
              <a:noAutofit/>
            </a:bodyPr>
            <a:lstStyle/>
            <a:p>
              <a:endParaRPr>
                <a:ea typeface="+mn-ea"/>
              </a:endParaRPr>
            </a:p>
          </p:txBody>
        </p:sp>
        <p:sp>
          <p:nvSpPr>
            <p:cNvPr id="206" name="Google Shape;2828;p39">
              <a:extLst>
                <a:ext uri="{FF2B5EF4-FFF2-40B4-BE49-F238E27FC236}">
                  <a16:creationId xmlns:a16="http://schemas.microsoft.com/office/drawing/2014/main" id="{AA848170-F3C1-312A-2EA7-B5285DB7C952}"/>
                </a:ext>
              </a:extLst>
            </p:cNvPr>
            <p:cNvSpPr/>
            <p:nvPr/>
          </p:nvSpPr>
          <p:spPr>
            <a:xfrm>
              <a:off x="2573728" y="3796851"/>
              <a:ext cx="52631" cy="10632"/>
            </a:xfrm>
            <a:custGeom>
              <a:avLst/>
              <a:gdLst/>
              <a:ahLst/>
              <a:cxnLst/>
              <a:rect l="l" t="t" r="r" b="b"/>
              <a:pathLst>
                <a:path w="1599" h="323" extrusionOk="0">
                  <a:moveTo>
                    <a:pt x="823" y="0"/>
                  </a:moveTo>
                  <a:cubicBezTo>
                    <a:pt x="506" y="0"/>
                    <a:pt x="185" y="90"/>
                    <a:pt x="41" y="261"/>
                  </a:cubicBezTo>
                  <a:cubicBezTo>
                    <a:pt x="27" y="281"/>
                    <a:pt x="14" y="301"/>
                    <a:pt x="0" y="323"/>
                  </a:cubicBezTo>
                  <a:lnTo>
                    <a:pt x="76" y="319"/>
                  </a:lnTo>
                  <a:cubicBezTo>
                    <a:pt x="282" y="128"/>
                    <a:pt x="544" y="81"/>
                    <a:pt x="801" y="81"/>
                  </a:cubicBezTo>
                  <a:cubicBezTo>
                    <a:pt x="815" y="81"/>
                    <a:pt x="830" y="81"/>
                    <a:pt x="844" y="81"/>
                  </a:cubicBezTo>
                  <a:cubicBezTo>
                    <a:pt x="1083" y="86"/>
                    <a:pt x="1347" y="96"/>
                    <a:pt x="1523" y="320"/>
                  </a:cubicBezTo>
                  <a:cubicBezTo>
                    <a:pt x="1548" y="319"/>
                    <a:pt x="1574" y="318"/>
                    <a:pt x="1598" y="318"/>
                  </a:cubicBezTo>
                  <a:cubicBezTo>
                    <a:pt x="1591" y="303"/>
                    <a:pt x="1584" y="289"/>
                    <a:pt x="1576" y="277"/>
                  </a:cubicBezTo>
                  <a:cubicBezTo>
                    <a:pt x="1451" y="90"/>
                    <a:pt x="1139" y="0"/>
                    <a:pt x="823" y="0"/>
                  </a:cubicBezTo>
                  <a:close/>
                </a:path>
              </a:pathLst>
            </a:custGeom>
            <a:solidFill>
              <a:schemeClr val="accent1"/>
            </a:solidFill>
            <a:ln>
              <a:noFill/>
            </a:ln>
          </p:spPr>
          <p:txBody>
            <a:bodyPr spcFirstLastPara="1" wrap="square" lIns="91425" tIns="91425" rIns="91425" bIns="91425" anchor="ctr" anchorCtr="0">
              <a:noAutofit/>
            </a:bodyPr>
            <a:lstStyle/>
            <a:p>
              <a:endParaRPr>
                <a:ea typeface="+mn-ea"/>
              </a:endParaRPr>
            </a:p>
          </p:txBody>
        </p:sp>
        <p:sp>
          <p:nvSpPr>
            <p:cNvPr id="207" name="Google Shape;2829;p39">
              <a:extLst>
                <a:ext uri="{FF2B5EF4-FFF2-40B4-BE49-F238E27FC236}">
                  <a16:creationId xmlns:a16="http://schemas.microsoft.com/office/drawing/2014/main" id="{35903F31-9010-82A2-A709-4A51D05F7C78}"/>
                </a:ext>
              </a:extLst>
            </p:cNvPr>
            <p:cNvSpPr/>
            <p:nvPr/>
          </p:nvSpPr>
          <p:spPr>
            <a:xfrm>
              <a:off x="2626886" y="3815448"/>
              <a:ext cx="5201" cy="22942"/>
            </a:xfrm>
            <a:custGeom>
              <a:avLst/>
              <a:gdLst/>
              <a:ahLst/>
              <a:cxnLst/>
              <a:rect l="l" t="t" r="r" b="b"/>
              <a:pathLst>
                <a:path w="158" h="697" extrusionOk="0">
                  <a:moveTo>
                    <a:pt x="43" y="0"/>
                  </a:moveTo>
                  <a:cubicBezTo>
                    <a:pt x="14" y="22"/>
                    <a:pt x="0" y="58"/>
                    <a:pt x="0" y="114"/>
                  </a:cubicBezTo>
                  <a:cubicBezTo>
                    <a:pt x="24" y="308"/>
                    <a:pt x="46" y="503"/>
                    <a:pt x="71" y="696"/>
                  </a:cubicBezTo>
                  <a:cubicBezTo>
                    <a:pt x="93" y="685"/>
                    <a:pt x="118" y="675"/>
                    <a:pt x="142" y="665"/>
                  </a:cubicBezTo>
                  <a:cubicBezTo>
                    <a:pt x="158" y="478"/>
                    <a:pt x="121" y="300"/>
                    <a:pt x="76" y="122"/>
                  </a:cubicBezTo>
                  <a:cubicBezTo>
                    <a:pt x="59" y="83"/>
                    <a:pt x="49" y="42"/>
                    <a:pt x="43" y="0"/>
                  </a:cubicBezTo>
                  <a:close/>
                </a:path>
              </a:pathLst>
            </a:custGeom>
            <a:solidFill>
              <a:schemeClr val="accent1"/>
            </a:solidFill>
            <a:ln>
              <a:noFill/>
            </a:ln>
          </p:spPr>
          <p:txBody>
            <a:bodyPr spcFirstLastPara="1" wrap="square" lIns="91425" tIns="91425" rIns="91425" bIns="91425" anchor="ctr" anchorCtr="0">
              <a:noAutofit/>
            </a:bodyPr>
            <a:lstStyle/>
            <a:p>
              <a:endParaRPr>
                <a:ea typeface="+mn-ea"/>
              </a:endParaRPr>
            </a:p>
          </p:txBody>
        </p:sp>
        <p:sp>
          <p:nvSpPr>
            <p:cNvPr id="208" name="Google Shape;2830;p39">
              <a:extLst>
                <a:ext uri="{FF2B5EF4-FFF2-40B4-BE49-F238E27FC236}">
                  <a16:creationId xmlns:a16="http://schemas.microsoft.com/office/drawing/2014/main" id="{D391F742-FE8A-9CC0-3400-05C755A17A0B}"/>
                </a:ext>
              </a:extLst>
            </p:cNvPr>
            <p:cNvSpPr/>
            <p:nvPr/>
          </p:nvSpPr>
          <p:spPr>
            <a:xfrm>
              <a:off x="2508227" y="3780394"/>
              <a:ext cx="261115" cy="62374"/>
            </a:xfrm>
            <a:custGeom>
              <a:avLst/>
              <a:gdLst/>
              <a:ahLst/>
              <a:cxnLst/>
              <a:rect l="l" t="t" r="r" b="b"/>
              <a:pathLst>
                <a:path w="7933" h="1895" extrusionOk="0">
                  <a:moveTo>
                    <a:pt x="5692" y="0"/>
                  </a:moveTo>
                  <a:cubicBezTo>
                    <a:pt x="4768" y="0"/>
                    <a:pt x="3843" y="7"/>
                    <a:pt x="2918" y="39"/>
                  </a:cubicBezTo>
                  <a:cubicBezTo>
                    <a:pt x="2328" y="59"/>
                    <a:pt x="1737" y="100"/>
                    <a:pt x="1147" y="111"/>
                  </a:cubicBezTo>
                  <a:cubicBezTo>
                    <a:pt x="840" y="117"/>
                    <a:pt x="532" y="138"/>
                    <a:pt x="224" y="154"/>
                  </a:cubicBezTo>
                  <a:cubicBezTo>
                    <a:pt x="29" y="163"/>
                    <a:pt x="11" y="177"/>
                    <a:pt x="8" y="360"/>
                  </a:cubicBezTo>
                  <a:cubicBezTo>
                    <a:pt x="2" y="805"/>
                    <a:pt x="1" y="1251"/>
                    <a:pt x="6" y="1697"/>
                  </a:cubicBezTo>
                  <a:cubicBezTo>
                    <a:pt x="8" y="1867"/>
                    <a:pt x="23" y="1894"/>
                    <a:pt x="163" y="1894"/>
                  </a:cubicBezTo>
                  <a:cubicBezTo>
                    <a:pt x="179" y="1894"/>
                    <a:pt x="198" y="1894"/>
                    <a:pt x="219" y="1893"/>
                  </a:cubicBezTo>
                  <a:cubicBezTo>
                    <a:pt x="537" y="1885"/>
                    <a:pt x="854" y="1838"/>
                    <a:pt x="1173" y="1838"/>
                  </a:cubicBezTo>
                  <a:cubicBezTo>
                    <a:pt x="1205" y="1838"/>
                    <a:pt x="1238" y="1839"/>
                    <a:pt x="1271" y="1840"/>
                  </a:cubicBezTo>
                  <a:cubicBezTo>
                    <a:pt x="1307" y="1841"/>
                    <a:pt x="1343" y="1842"/>
                    <a:pt x="1380" y="1842"/>
                  </a:cubicBezTo>
                  <a:cubicBezTo>
                    <a:pt x="1520" y="1842"/>
                    <a:pt x="1662" y="1834"/>
                    <a:pt x="1803" y="1829"/>
                  </a:cubicBezTo>
                  <a:cubicBezTo>
                    <a:pt x="1804" y="1816"/>
                    <a:pt x="1807" y="1804"/>
                    <a:pt x="1809" y="1791"/>
                  </a:cubicBezTo>
                  <a:cubicBezTo>
                    <a:pt x="1722" y="1745"/>
                    <a:pt x="1619" y="1754"/>
                    <a:pt x="1521" y="1752"/>
                  </a:cubicBezTo>
                  <a:cubicBezTo>
                    <a:pt x="1412" y="1751"/>
                    <a:pt x="1302" y="1749"/>
                    <a:pt x="1192" y="1749"/>
                  </a:cubicBezTo>
                  <a:cubicBezTo>
                    <a:pt x="925" y="1749"/>
                    <a:pt x="658" y="1757"/>
                    <a:pt x="392" y="1796"/>
                  </a:cubicBezTo>
                  <a:cubicBezTo>
                    <a:pt x="366" y="1800"/>
                    <a:pt x="341" y="1802"/>
                    <a:pt x="318" y="1802"/>
                  </a:cubicBezTo>
                  <a:cubicBezTo>
                    <a:pt x="178" y="1802"/>
                    <a:pt x="102" y="1730"/>
                    <a:pt x="106" y="1546"/>
                  </a:cubicBezTo>
                  <a:cubicBezTo>
                    <a:pt x="115" y="1203"/>
                    <a:pt x="110" y="860"/>
                    <a:pt x="107" y="516"/>
                  </a:cubicBezTo>
                  <a:cubicBezTo>
                    <a:pt x="107" y="337"/>
                    <a:pt x="172" y="257"/>
                    <a:pt x="361" y="246"/>
                  </a:cubicBezTo>
                  <a:cubicBezTo>
                    <a:pt x="1592" y="177"/>
                    <a:pt x="2827" y="142"/>
                    <a:pt x="4059" y="100"/>
                  </a:cubicBezTo>
                  <a:cubicBezTo>
                    <a:pt x="4499" y="86"/>
                    <a:pt x="4941" y="81"/>
                    <a:pt x="5383" y="81"/>
                  </a:cubicBezTo>
                  <a:cubicBezTo>
                    <a:pt x="6048" y="81"/>
                    <a:pt x="6713" y="91"/>
                    <a:pt x="7378" y="92"/>
                  </a:cubicBezTo>
                  <a:cubicBezTo>
                    <a:pt x="7429" y="92"/>
                    <a:pt x="7480" y="92"/>
                    <a:pt x="7532" y="96"/>
                  </a:cubicBezTo>
                  <a:cubicBezTo>
                    <a:pt x="7782" y="116"/>
                    <a:pt x="7825" y="164"/>
                    <a:pt x="7837" y="410"/>
                  </a:cubicBezTo>
                  <a:cubicBezTo>
                    <a:pt x="7848" y="670"/>
                    <a:pt x="7777" y="922"/>
                    <a:pt x="7786" y="1179"/>
                  </a:cubicBezTo>
                  <a:cubicBezTo>
                    <a:pt x="7793" y="1365"/>
                    <a:pt x="7713" y="1430"/>
                    <a:pt x="7528" y="1441"/>
                  </a:cubicBezTo>
                  <a:cubicBezTo>
                    <a:pt x="6588" y="1495"/>
                    <a:pt x="5644" y="1511"/>
                    <a:pt x="4705" y="1603"/>
                  </a:cubicBezTo>
                  <a:cubicBezTo>
                    <a:pt x="4385" y="1635"/>
                    <a:pt x="4051" y="1600"/>
                    <a:pt x="3745" y="1727"/>
                  </a:cubicBezTo>
                  <a:lnTo>
                    <a:pt x="3745" y="1743"/>
                  </a:lnTo>
                  <a:cubicBezTo>
                    <a:pt x="3745" y="1752"/>
                    <a:pt x="3743" y="1761"/>
                    <a:pt x="3742" y="1771"/>
                  </a:cubicBezTo>
                  <a:cubicBezTo>
                    <a:pt x="3770" y="1774"/>
                    <a:pt x="3800" y="1776"/>
                    <a:pt x="3829" y="1776"/>
                  </a:cubicBezTo>
                  <a:cubicBezTo>
                    <a:pt x="3861" y="1776"/>
                    <a:pt x="3894" y="1774"/>
                    <a:pt x="3927" y="1770"/>
                  </a:cubicBezTo>
                  <a:cubicBezTo>
                    <a:pt x="4164" y="1734"/>
                    <a:pt x="4404" y="1718"/>
                    <a:pt x="4643" y="1702"/>
                  </a:cubicBezTo>
                  <a:cubicBezTo>
                    <a:pt x="5402" y="1650"/>
                    <a:pt x="6162" y="1590"/>
                    <a:pt x="6924" y="1575"/>
                  </a:cubicBezTo>
                  <a:cubicBezTo>
                    <a:pt x="7176" y="1570"/>
                    <a:pt x="7428" y="1541"/>
                    <a:pt x="7682" y="1541"/>
                  </a:cubicBezTo>
                  <a:cubicBezTo>
                    <a:pt x="7694" y="1541"/>
                    <a:pt x="7707" y="1541"/>
                    <a:pt x="7720" y="1541"/>
                  </a:cubicBezTo>
                  <a:cubicBezTo>
                    <a:pt x="7721" y="1541"/>
                    <a:pt x="7722" y="1541"/>
                    <a:pt x="7723" y="1541"/>
                  </a:cubicBezTo>
                  <a:cubicBezTo>
                    <a:pt x="7838" y="1541"/>
                    <a:pt x="7896" y="1493"/>
                    <a:pt x="7888" y="1373"/>
                  </a:cubicBezTo>
                  <a:cubicBezTo>
                    <a:pt x="7866" y="1080"/>
                    <a:pt x="7928" y="793"/>
                    <a:pt x="7929" y="500"/>
                  </a:cubicBezTo>
                  <a:cubicBezTo>
                    <a:pt x="7931" y="10"/>
                    <a:pt x="7932" y="6"/>
                    <a:pt x="7444" y="5"/>
                  </a:cubicBezTo>
                  <a:cubicBezTo>
                    <a:pt x="6860" y="3"/>
                    <a:pt x="6276" y="0"/>
                    <a:pt x="5692" y="0"/>
                  </a:cubicBezTo>
                  <a:close/>
                </a:path>
              </a:pathLst>
            </a:custGeom>
            <a:solidFill>
              <a:schemeClr val="accent1"/>
            </a:solidFill>
            <a:ln>
              <a:noFill/>
            </a:ln>
          </p:spPr>
          <p:txBody>
            <a:bodyPr spcFirstLastPara="1" wrap="square" lIns="91425" tIns="91425" rIns="91425" bIns="91425" anchor="ctr" anchorCtr="0">
              <a:noAutofit/>
            </a:bodyPr>
            <a:lstStyle/>
            <a:p>
              <a:endParaRPr>
                <a:ea typeface="+mn-ea"/>
              </a:endParaRPr>
            </a:p>
          </p:txBody>
        </p:sp>
        <p:sp>
          <p:nvSpPr>
            <p:cNvPr id="209" name="Google Shape;2831;p39">
              <a:extLst>
                <a:ext uri="{FF2B5EF4-FFF2-40B4-BE49-F238E27FC236}">
                  <a16:creationId xmlns:a16="http://schemas.microsoft.com/office/drawing/2014/main" id="{4CC2EB46-A18D-EA26-7B16-7AE427785E99}"/>
                </a:ext>
              </a:extLst>
            </p:cNvPr>
            <p:cNvSpPr/>
            <p:nvPr/>
          </p:nvSpPr>
          <p:spPr>
            <a:xfrm>
              <a:off x="2567606" y="3839443"/>
              <a:ext cx="1942" cy="1317"/>
            </a:xfrm>
            <a:custGeom>
              <a:avLst/>
              <a:gdLst/>
              <a:ahLst/>
              <a:cxnLst/>
              <a:rect l="l" t="t" r="r" b="b"/>
              <a:pathLst>
                <a:path w="59" h="40" extrusionOk="0">
                  <a:moveTo>
                    <a:pt x="6" y="0"/>
                  </a:moveTo>
                  <a:cubicBezTo>
                    <a:pt x="4" y="14"/>
                    <a:pt x="1" y="26"/>
                    <a:pt x="0" y="40"/>
                  </a:cubicBezTo>
                  <a:cubicBezTo>
                    <a:pt x="20" y="40"/>
                    <a:pt x="38" y="37"/>
                    <a:pt x="59" y="36"/>
                  </a:cubicBezTo>
                  <a:cubicBezTo>
                    <a:pt x="43" y="22"/>
                    <a:pt x="25" y="10"/>
                    <a:pt x="6" y="0"/>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210" name="Google Shape;2832;p39">
              <a:extLst>
                <a:ext uri="{FF2B5EF4-FFF2-40B4-BE49-F238E27FC236}">
                  <a16:creationId xmlns:a16="http://schemas.microsoft.com/office/drawing/2014/main" id="{92C3B2E8-A4ED-3814-28B5-3E2DEB55738F}"/>
                </a:ext>
              </a:extLst>
            </p:cNvPr>
            <p:cNvSpPr/>
            <p:nvPr/>
          </p:nvSpPr>
          <p:spPr>
            <a:xfrm>
              <a:off x="2629157" y="3837304"/>
              <a:ext cx="2370" cy="1448"/>
            </a:xfrm>
            <a:custGeom>
              <a:avLst/>
              <a:gdLst/>
              <a:ahLst/>
              <a:cxnLst/>
              <a:rect l="l" t="t" r="r" b="b"/>
              <a:pathLst>
                <a:path w="72" h="44" extrusionOk="0">
                  <a:moveTo>
                    <a:pt x="72" y="0"/>
                  </a:moveTo>
                  <a:cubicBezTo>
                    <a:pt x="48" y="10"/>
                    <a:pt x="24" y="19"/>
                    <a:pt x="0" y="31"/>
                  </a:cubicBezTo>
                  <a:cubicBezTo>
                    <a:pt x="23" y="37"/>
                    <a:pt x="45" y="42"/>
                    <a:pt x="70" y="44"/>
                  </a:cubicBezTo>
                  <a:cubicBezTo>
                    <a:pt x="71" y="34"/>
                    <a:pt x="71" y="26"/>
                    <a:pt x="72" y="16"/>
                  </a:cubicBezTo>
                  <a:lnTo>
                    <a:pt x="72" y="0"/>
                  </a:ln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211" name="Google Shape;2833;p39">
              <a:extLst>
                <a:ext uri="{FF2B5EF4-FFF2-40B4-BE49-F238E27FC236}">
                  <a16:creationId xmlns:a16="http://schemas.microsoft.com/office/drawing/2014/main" id="{917DF92C-C9C0-8A8F-0D5E-58291D396BDC}"/>
                </a:ext>
              </a:extLst>
            </p:cNvPr>
            <p:cNvSpPr/>
            <p:nvPr/>
          </p:nvSpPr>
          <p:spPr>
            <a:xfrm>
              <a:off x="2572642" y="3867026"/>
              <a:ext cx="63625" cy="173627"/>
            </a:xfrm>
            <a:custGeom>
              <a:avLst/>
              <a:gdLst/>
              <a:ahLst/>
              <a:cxnLst/>
              <a:rect l="l" t="t" r="r" b="b"/>
              <a:pathLst>
                <a:path w="1933" h="5275" extrusionOk="0">
                  <a:moveTo>
                    <a:pt x="940" y="1"/>
                  </a:moveTo>
                  <a:cubicBezTo>
                    <a:pt x="759" y="1"/>
                    <a:pt x="579" y="27"/>
                    <a:pt x="401" y="85"/>
                  </a:cubicBezTo>
                  <a:cubicBezTo>
                    <a:pt x="283" y="123"/>
                    <a:pt x="213" y="200"/>
                    <a:pt x="187" y="316"/>
                  </a:cubicBezTo>
                  <a:cubicBezTo>
                    <a:pt x="169" y="390"/>
                    <a:pt x="164" y="468"/>
                    <a:pt x="157" y="544"/>
                  </a:cubicBezTo>
                  <a:cubicBezTo>
                    <a:pt x="81" y="1458"/>
                    <a:pt x="64" y="2374"/>
                    <a:pt x="64" y="3289"/>
                  </a:cubicBezTo>
                  <a:cubicBezTo>
                    <a:pt x="68" y="3692"/>
                    <a:pt x="43" y="4094"/>
                    <a:pt x="18" y="4496"/>
                  </a:cubicBezTo>
                  <a:cubicBezTo>
                    <a:pt x="10" y="4657"/>
                    <a:pt x="0" y="4821"/>
                    <a:pt x="15" y="4982"/>
                  </a:cubicBezTo>
                  <a:cubicBezTo>
                    <a:pt x="34" y="5201"/>
                    <a:pt x="114" y="5275"/>
                    <a:pt x="325" y="5275"/>
                  </a:cubicBezTo>
                  <a:cubicBezTo>
                    <a:pt x="333" y="5275"/>
                    <a:pt x="340" y="5275"/>
                    <a:pt x="348" y="5275"/>
                  </a:cubicBezTo>
                  <a:cubicBezTo>
                    <a:pt x="561" y="5271"/>
                    <a:pt x="774" y="5251"/>
                    <a:pt x="987" y="5232"/>
                  </a:cubicBezTo>
                  <a:cubicBezTo>
                    <a:pt x="1199" y="5214"/>
                    <a:pt x="1414" y="5197"/>
                    <a:pt x="1624" y="5161"/>
                  </a:cubicBezTo>
                  <a:cubicBezTo>
                    <a:pt x="1859" y="5120"/>
                    <a:pt x="1932" y="5034"/>
                    <a:pt x="1931" y="4796"/>
                  </a:cubicBezTo>
                  <a:cubicBezTo>
                    <a:pt x="1927" y="4453"/>
                    <a:pt x="1918" y="4110"/>
                    <a:pt x="1890" y="3769"/>
                  </a:cubicBezTo>
                  <a:cubicBezTo>
                    <a:pt x="1831" y="3045"/>
                    <a:pt x="1768" y="2320"/>
                    <a:pt x="1693" y="1597"/>
                  </a:cubicBezTo>
                  <a:cubicBezTo>
                    <a:pt x="1652" y="1188"/>
                    <a:pt x="1636" y="777"/>
                    <a:pt x="1561" y="373"/>
                  </a:cubicBezTo>
                  <a:cubicBezTo>
                    <a:pt x="1522" y="152"/>
                    <a:pt x="1393" y="42"/>
                    <a:pt x="1188" y="17"/>
                  </a:cubicBezTo>
                  <a:cubicBezTo>
                    <a:pt x="1105" y="6"/>
                    <a:pt x="1022" y="1"/>
                    <a:pt x="940" y="1"/>
                  </a:cubicBezTo>
                  <a:close/>
                </a:path>
              </a:pathLst>
            </a:custGeom>
            <a:solidFill>
              <a:schemeClr val="accent1"/>
            </a:solidFill>
            <a:ln>
              <a:noFill/>
            </a:ln>
          </p:spPr>
          <p:txBody>
            <a:bodyPr spcFirstLastPara="1" wrap="square" lIns="91425" tIns="91425" rIns="91425" bIns="91425" anchor="ctr" anchorCtr="0">
              <a:noAutofit/>
            </a:bodyPr>
            <a:lstStyle/>
            <a:p>
              <a:endParaRPr>
                <a:ea typeface="+mn-ea"/>
              </a:endParaRPr>
            </a:p>
          </p:txBody>
        </p:sp>
        <p:sp>
          <p:nvSpPr>
            <p:cNvPr id="212" name="Google Shape;2834;p39">
              <a:extLst>
                <a:ext uri="{FF2B5EF4-FFF2-40B4-BE49-F238E27FC236}">
                  <a16:creationId xmlns:a16="http://schemas.microsoft.com/office/drawing/2014/main" id="{E6C9A242-ABFE-62A7-5065-F0362DE96F4E}"/>
                </a:ext>
              </a:extLst>
            </p:cNvPr>
            <p:cNvSpPr/>
            <p:nvPr/>
          </p:nvSpPr>
          <p:spPr>
            <a:xfrm>
              <a:off x="2577777" y="3805870"/>
              <a:ext cx="44764" cy="53619"/>
            </a:xfrm>
            <a:custGeom>
              <a:avLst/>
              <a:gdLst/>
              <a:ahLst/>
              <a:cxnLst/>
              <a:rect l="l" t="t" r="r" b="b"/>
              <a:pathLst>
                <a:path w="1360" h="1629" extrusionOk="0">
                  <a:moveTo>
                    <a:pt x="827" y="1"/>
                  </a:moveTo>
                  <a:cubicBezTo>
                    <a:pt x="608" y="1"/>
                    <a:pt x="398" y="61"/>
                    <a:pt x="189" y="129"/>
                  </a:cubicBezTo>
                  <a:cubicBezTo>
                    <a:pt x="95" y="157"/>
                    <a:pt x="57" y="225"/>
                    <a:pt x="52" y="322"/>
                  </a:cubicBezTo>
                  <a:cubicBezTo>
                    <a:pt x="29" y="689"/>
                    <a:pt x="1" y="1055"/>
                    <a:pt x="61" y="1422"/>
                  </a:cubicBezTo>
                  <a:cubicBezTo>
                    <a:pt x="82" y="1542"/>
                    <a:pt x="135" y="1595"/>
                    <a:pt x="251" y="1595"/>
                  </a:cubicBezTo>
                  <a:cubicBezTo>
                    <a:pt x="255" y="1595"/>
                    <a:pt x="260" y="1595"/>
                    <a:pt x="265" y="1595"/>
                  </a:cubicBezTo>
                  <a:cubicBezTo>
                    <a:pt x="319" y="1593"/>
                    <a:pt x="373" y="1593"/>
                    <a:pt x="427" y="1593"/>
                  </a:cubicBezTo>
                  <a:cubicBezTo>
                    <a:pt x="509" y="1593"/>
                    <a:pt x="592" y="1594"/>
                    <a:pt x="675" y="1597"/>
                  </a:cubicBezTo>
                  <a:cubicBezTo>
                    <a:pt x="782" y="1599"/>
                    <a:pt x="889" y="1628"/>
                    <a:pt x="996" y="1628"/>
                  </a:cubicBezTo>
                  <a:cubicBezTo>
                    <a:pt x="1017" y="1628"/>
                    <a:pt x="1038" y="1627"/>
                    <a:pt x="1058" y="1625"/>
                  </a:cubicBezTo>
                  <a:cubicBezTo>
                    <a:pt x="1264" y="1599"/>
                    <a:pt x="1330" y="1534"/>
                    <a:pt x="1341" y="1332"/>
                  </a:cubicBezTo>
                  <a:cubicBezTo>
                    <a:pt x="1347" y="1230"/>
                    <a:pt x="1343" y="1127"/>
                    <a:pt x="1343" y="982"/>
                  </a:cubicBezTo>
                  <a:cubicBezTo>
                    <a:pt x="1359" y="790"/>
                    <a:pt x="1318" y="562"/>
                    <a:pt x="1298" y="333"/>
                  </a:cubicBezTo>
                  <a:cubicBezTo>
                    <a:pt x="1277" y="115"/>
                    <a:pt x="1191" y="38"/>
                    <a:pt x="969" y="9"/>
                  </a:cubicBezTo>
                  <a:cubicBezTo>
                    <a:pt x="921" y="4"/>
                    <a:pt x="874" y="1"/>
                    <a:pt x="827" y="1"/>
                  </a:cubicBezTo>
                  <a:close/>
                </a:path>
              </a:pathLst>
            </a:custGeom>
            <a:solidFill>
              <a:schemeClr val="accent1"/>
            </a:solidFill>
            <a:ln>
              <a:noFill/>
            </a:ln>
          </p:spPr>
          <p:txBody>
            <a:bodyPr spcFirstLastPara="1" wrap="square" lIns="91425" tIns="91425" rIns="91425" bIns="91425" anchor="ctr" anchorCtr="0">
              <a:noAutofit/>
            </a:bodyPr>
            <a:lstStyle/>
            <a:p>
              <a:endParaRPr>
                <a:ea typeface="+mn-ea"/>
              </a:endParaRPr>
            </a:p>
          </p:txBody>
        </p:sp>
        <p:sp>
          <p:nvSpPr>
            <p:cNvPr id="213" name="Google Shape;2835;p39">
              <a:extLst>
                <a:ext uri="{FF2B5EF4-FFF2-40B4-BE49-F238E27FC236}">
                  <a16:creationId xmlns:a16="http://schemas.microsoft.com/office/drawing/2014/main" id="{E8DD0BC5-E40A-E040-3384-7410D20D8FEE}"/>
                </a:ext>
              </a:extLst>
            </p:cNvPr>
            <p:cNvSpPr/>
            <p:nvPr/>
          </p:nvSpPr>
          <p:spPr>
            <a:xfrm>
              <a:off x="2627083" y="3806298"/>
              <a:ext cx="119514" cy="6649"/>
            </a:xfrm>
            <a:custGeom>
              <a:avLst/>
              <a:gdLst/>
              <a:ahLst/>
              <a:cxnLst/>
              <a:rect l="l" t="t" r="r" b="b"/>
              <a:pathLst>
                <a:path w="3631" h="202" extrusionOk="0">
                  <a:moveTo>
                    <a:pt x="3631" y="1"/>
                  </a:moveTo>
                  <a:lnTo>
                    <a:pt x="3631" y="1"/>
                  </a:lnTo>
                  <a:cubicBezTo>
                    <a:pt x="3557" y="23"/>
                    <a:pt x="3487" y="26"/>
                    <a:pt x="3419" y="26"/>
                  </a:cubicBezTo>
                  <a:cubicBezTo>
                    <a:pt x="3383" y="26"/>
                    <a:pt x="3349" y="25"/>
                    <a:pt x="3314" y="25"/>
                  </a:cubicBezTo>
                  <a:cubicBezTo>
                    <a:pt x="3236" y="25"/>
                    <a:pt x="3159" y="24"/>
                    <a:pt x="3081" y="24"/>
                  </a:cubicBezTo>
                  <a:cubicBezTo>
                    <a:pt x="2201" y="24"/>
                    <a:pt x="1322" y="67"/>
                    <a:pt x="444" y="121"/>
                  </a:cubicBezTo>
                  <a:cubicBezTo>
                    <a:pt x="381" y="125"/>
                    <a:pt x="317" y="129"/>
                    <a:pt x="254" y="129"/>
                  </a:cubicBezTo>
                  <a:cubicBezTo>
                    <a:pt x="167" y="129"/>
                    <a:pt x="82" y="120"/>
                    <a:pt x="1" y="86"/>
                  </a:cubicBezTo>
                  <a:lnTo>
                    <a:pt x="1" y="86"/>
                  </a:lnTo>
                  <a:cubicBezTo>
                    <a:pt x="12" y="123"/>
                    <a:pt x="19" y="164"/>
                    <a:pt x="24" y="202"/>
                  </a:cubicBezTo>
                  <a:cubicBezTo>
                    <a:pt x="76" y="154"/>
                    <a:pt x="170" y="151"/>
                    <a:pt x="251" y="148"/>
                  </a:cubicBezTo>
                  <a:cubicBezTo>
                    <a:pt x="668" y="132"/>
                    <a:pt x="1087" y="124"/>
                    <a:pt x="1505" y="98"/>
                  </a:cubicBezTo>
                  <a:cubicBezTo>
                    <a:pt x="2024" y="66"/>
                    <a:pt x="2543" y="28"/>
                    <a:pt x="3063" y="28"/>
                  </a:cubicBezTo>
                  <a:cubicBezTo>
                    <a:pt x="3167" y="28"/>
                    <a:pt x="3271" y="29"/>
                    <a:pt x="3374" y="33"/>
                  </a:cubicBezTo>
                  <a:cubicBezTo>
                    <a:pt x="3396" y="34"/>
                    <a:pt x="3417" y="34"/>
                    <a:pt x="3439" y="34"/>
                  </a:cubicBezTo>
                  <a:cubicBezTo>
                    <a:pt x="3500" y="34"/>
                    <a:pt x="3564" y="28"/>
                    <a:pt x="3631"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214" name="Google Shape;2836;p39">
              <a:extLst>
                <a:ext uri="{FF2B5EF4-FFF2-40B4-BE49-F238E27FC236}">
                  <a16:creationId xmlns:a16="http://schemas.microsoft.com/office/drawing/2014/main" id="{DBDC3A8C-EB47-24C7-9292-18D7D9460FEA}"/>
                </a:ext>
              </a:extLst>
            </p:cNvPr>
            <p:cNvSpPr/>
            <p:nvPr/>
          </p:nvSpPr>
          <p:spPr>
            <a:xfrm>
              <a:off x="2623792" y="3807318"/>
              <a:ext cx="4114" cy="11849"/>
            </a:xfrm>
            <a:custGeom>
              <a:avLst/>
              <a:gdLst/>
              <a:ahLst/>
              <a:cxnLst/>
              <a:rect l="l" t="t" r="r" b="b"/>
              <a:pathLst>
                <a:path w="125" h="360" extrusionOk="0">
                  <a:moveTo>
                    <a:pt x="1" y="1"/>
                  </a:moveTo>
                  <a:cubicBezTo>
                    <a:pt x="83" y="107"/>
                    <a:pt x="11" y="253"/>
                    <a:pt x="94" y="359"/>
                  </a:cubicBezTo>
                  <a:cubicBezTo>
                    <a:pt x="69" y="262"/>
                    <a:pt x="87" y="207"/>
                    <a:pt x="124" y="172"/>
                  </a:cubicBezTo>
                  <a:cubicBezTo>
                    <a:pt x="119" y="133"/>
                    <a:pt x="112" y="93"/>
                    <a:pt x="101" y="56"/>
                  </a:cubicBezTo>
                  <a:cubicBezTo>
                    <a:pt x="68" y="41"/>
                    <a:pt x="33" y="24"/>
                    <a:pt x="1"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215" name="Google Shape;2837;p39">
              <a:extLst>
                <a:ext uri="{FF2B5EF4-FFF2-40B4-BE49-F238E27FC236}">
                  <a16:creationId xmlns:a16="http://schemas.microsoft.com/office/drawing/2014/main" id="{D21C5F2E-324D-B276-A89C-5B4F3C66C9E0}"/>
                </a:ext>
              </a:extLst>
            </p:cNvPr>
            <p:cNvSpPr/>
            <p:nvPr/>
          </p:nvSpPr>
          <p:spPr>
            <a:xfrm>
              <a:off x="2626293" y="3804027"/>
              <a:ext cx="132384" cy="11520"/>
            </a:xfrm>
            <a:custGeom>
              <a:avLst/>
              <a:gdLst/>
              <a:ahLst/>
              <a:cxnLst/>
              <a:rect l="l" t="t" r="r" b="b"/>
              <a:pathLst>
                <a:path w="4022" h="350" extrusionOk="0">
                  <a:moveTo>
                    <a:pt x="3857" y="4"/>
                  </a:moveTo>
                  <a:cubicBezTo>
                    <a:pt x="3240" y="6"/>
                    <a:pt x="2622" y="1"/>
                    <a:pt x="2005" y="17"/>
                  </a:cubicBezTo>
                  <a:cubicBezTo>
                    <a:pt x="1338" y="34"/>
                    <a:pt x="668" y="70"/>
                    <a:pt x="0" y="100"/>
                  </a:cubicBezTo>
                  <a:cubicBezTo>
                    <a:pt x="10" y="118"/>
                    <a:pt x="18" y="138"/>
                    <a:pt x="25" y="158"/>
                  </a:cubicBezTo>
                  <a:cubicBezTo>
                    <a:pt x="106" y="192"/>
                    <a:pt x="191" y="201"/>
                    <a:pt x="278" y="201"/>
                  </a:cubicBezTo>
                  <a:cubicBezTo>
                    <a:pt x="341" y="201"/>
                    <a:pt x="405" y="196"/>
                    <a:pt x="468" y="192"/>
                  </a:cubicBezTo>
                  <a:cubicBezTo>
                    <a:pt x="1352" y="137"/>
                    <a:pt x="2237" y="96"/>
                    <a:pt x="3123" y="96"/>
                  </a:cubicBezTo>
                  <a:cubicBezTo>
                    <a:pt x="3194" y="96"/>
                    <a:pt x="3266" y="96"/>
                    <a:pt x="3338" y="96"/>
                  </a:cubicBezTo>
                  <a:cubicBezTo>
                    <a:pt x="3375" y="97"/>
                    <a:pt x="3412" y="98"/>
                    <a:pt x="3450" y="98"/>
                  </a:cubicBezTo>
                  <a:cubicBezTo>
                    <a:pt x="3516" y="98"/>
                    <a:pt x="3583" y="94"/>
                    <a:pt x="3655" y="73"/>
                  </a:cubicBezTo>
                  <a:lnTo>
                    <a:pt x="3655" y="73"/>
                  </a:lnTo>
                  <a:cubicBezTo>
                    <a:pt x="3589" y="101"/>
                    <a:pt x="3527" y="106"/>
                    <a:pt x="3466" y="106"/>
                  </a:cubicBezTo>
                  <a:cubicBezTo>
                    <a:pt x="3443" y="106"/>
                    <a:pt x="3421" y="105"/>
                    <a:pt x="3398" y="105"/>
                  </a:cubicBezTo>
                  <a:cubicBezTo>
                    <a:pt x="3295" y="101"/>
                    <a:pt x="3191" y="100"/>
                    <a:pt x="3087" y="100"/>
                  </a:cubicBezTo>
                  <a:cubicBezTo>
                    <a:pt x="2567" y="100"/>
                    <a:pt x="2048" y="138"/>
                    <a:pt x="1529" y="170"/>
                  </a:cubicBezTo>
                  <a:cubicBezTo>
                    <a:pt x="1110" y="195"/>
                    <a:pt x="692" y="203"/>
                    <a:pt x="275" y="220"/>
                  </a:cubicBezTo>
                  <a:cubicBezTo>
                    <a:pt x="194" y="224"/>
                    <a:pt x="100" y="227"/>
                    <a:pt x="48" y="275"/>
                  </a:cubicBezTo>
                  <a:cubicBezTo>
                    <a:pt x="52" y="300"/>
                    <a:pt x="57" y="325"/>
                    <a:pt x="61" y="350"/>
                  </a:cubicBezTo>
                  <a:cubicBezTo>
                    <a:pt x="89" y="325"/>
                    <a:pt x="130" y="318"/>
                    <a:pt x="181" y="318"/>
                  </a:cubicBezTo>
                  <a:cubicBezTo>
                    <a:pt x="286" y="318"/>
                    <a:pt x="391" y="319"/>
                    <a:pt x="495" y="319"/>
                  </a:cubicBezTo>
                  <a:cubicBezTo>
                    <a:pt x="674" y="319"/>
                    <a:pt x="852" y="316"/>
                    <a:pt x="1030" y="303"/>
                  </a:cubicBezTo>
                  <a:cubicBezTo>
                    <a:pt x="1644" y="255"/>
                    <a:pt x="2260" y="220"/>
                    <a:pt x="2877" y="206"/>
                  </a:cubicBezTo>
                  <a:cubicBezTo>
                    <a:pt x="3048" y="202"/>
                    <a:pt x="3221" y="206"/>
                    <a:pt x="3392" y="197"/>
                  </a:cubicBezTo>
                  <a:cubicBezTo>
                    <a:pt x="3579" y="188"/>
                    <a:pt x="3769" y="169"/>
                    <a:pt x="3956" y="151"/>
                  </a:cubicBezTo>
                  <a:cubicBezTo>
                    <a:pt x="3993" y="147"/>
                    <a:pt x="4021" y="124"/>
                    <a:pt x="4022" y="86"/>
                  </a:cubicBezTo>
                  <a:cubicBezTo>
                    <a:pt x="4022" y="48"/>
                    <a:pt x="3994" y="25"/>
                    <a:pt x="3960" y="15"/>
                  </a:cubicBezTo>
                  <a:cubicBezTo>
                    <a:pt x="3926" y="6"/>
                    <a:pt x="3892" y="4"/>
                    <a:pt x="3857" y="4"/>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216" name="Google Shape;2838;p39">
              <a:extLst>
                <a:ext uri="{FF2B5EF4-FFF2-40B4-BE49-F238E27FC236}">
                  <a16:creationId xmlns:a16="http://schemas.microsoft.com/office/drawing/2014/main" id="{3ABB679F-0F1E-D94F-6B35-EF5025CA7E88}"/>
                </a:ext>
              </a:extLst>
            </p:cNvPr>
            <p:cNvSpPr/>
            <p:nvPr/>
          </p:nvSpPr>
          <p:spPr>
            <a:xfrm>
              <a:off x="2626030" y="3812947"/>
              <a:ext cx="2238" cy="6221"/>
            </a:xfrm>
            <a:custGeom>
              <a:avLst/>
              <a:gdLst/>
              <a:ahLst/>
              <a:cxnLst/>
              <a:rect l="l" t="t" r="r" b="b"/>
              <a:pathLst>
                <a:path w="68" h="189" extrusionOk="0">
                  <a:moveTo>
                    <a:pt x="56" y="1"/>
                  </a:moveTo>
                  <a:cubicBezTo>
                    <a:pt x="19" y="36"/>
                    <a:pt x="1" y="91"/>
                    <a:pt x="26" y="188"/>
                  </a:cubicBezTo>
                  <a:cubicBezTo>
                    <a:pt x="26" y="134"/>
                    <a:pt x="40" y="98"/>
                    <a:pt x="68" y="75"/>
                  </a:cubicBezTo>
                  <a:cubicBezTo>
                    <a:pt x="65" y="52"/>
                    <a:pt x="60" y="26"/>
                    <a:pt x="56"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217" name="Google Shape;2839;p39">
              <a:extLst>
                <a:ext uri="{FF2B5EF4-FFF2-40B4-BE49-F238E27FC236}">
                  <a16:creationId xmlns:a16="http://schemas.microsoft.com/office/drawing/2014/main" id="{A34B19B0-6765-E332-111F-7220A54DEFB8}"/>
                </a:ext>
              </a:extLst>
            </p:cNvPr>
            <p:cNvSpPr/>
            <p:nvPr/>
          </p:nvSpPr>
          <p:spPr>
            <a:xfrm>
              <a:off x="2623792" y="3807220"/>
              <a:ext cx="3324" cy="1942"/>
            </a:xfrm>
            <a:custGeom>
              <a:avLst/>
              <a:gdLst/>
              <a:ahLst/>
              <a:cxnLst/>
              <a:rect l="l" t="t" r="r" b="b"/>
              <a:pathLst>
                <a:path w="101" h="59" extrusionOk="0">
                  <a:moveTo>
                    <a:pt x="76" y="0"/>
                  </a:moveTo>
                  <a:cubicBezTo>
                    <a:pt x="52" y="3"/>
                    <a:pt x="26" y="4"/>
                    <a:pt x="1" y="4"/>
                  </a:cubicBezTo>
                  <a:cubicBezTo>
                    <a:pt x="33" y="27"/>
                    <a:pt x="66" y="45"/>
                    <a:pt x="101" y="59"/>
                  </a:cubicBezTo>
                  <a:cubicBezTo>
                    <a:pt x="94" y="40"/>
                    <a:pt x="86" y="20"/>
                    <a:pt x="76" y="0"/>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218" name="Google Shape;2840;p39">
              <a:extLst>
                <a:ext uri="{FF2B5EF4-FFF2-40B4-BE49-F238E27FC236}">
                  <a16:creationId xmlns:a16="http://schemas.microsoft.com/office/drawing/2014/main" id="{0EA33C4F-8BF2-7BEB-4A59-1A4E4015315A}"/>
                </a:ext>
              </a:extLst>
            </p:cNvPr>
            <p:cNvSpPr/>
            <p:nvPr/>
          </p:nvSpPr>
          <p:spPr>
            <a:xfrm>
              <a:off x="2531795" y="3809458"/>
              <a:ext cx="40782" cy="3884"/>
            </a:xfrm>
            <a:custGeom>
              <a:avLst/>
              <a:gdLst/>
              <a:ahLst/>
              <a:cxnLst/>
              <a:rect l="l" t="t" r="r" b="b"/>
              <a:pathLst>
                <a:path w="1239" h="118" extrusionOk="0">
                  <a:moveTo>
                    <a:pt x="1238" y="1"/>
                  </a:moveTo>
                  <a:lnTo>
                    <a:pt x="1238" y="1"/>
                  </a:lnTo>
                  <a:cubicBezTo>
                    <a:pt x="1152" y="37"/>
                    <a:pt x="1057" y="48"/>
                    <a:pt x="966" y="55"/>
                  </a:cubicBezTo>
                  <a:cubicBezTo>
                    <a:pt x="704" y="74"/>
                    <a:pt x="443" y="106"/>
                    <a:pt x="180" y="115"/>
                  </a:cubicBezTo>
                  <a:lnTo>
                    <a:pt x="180" y="115"/>
                  </a:lnTo>
                  <a:cubicBezTo>
                    <a:pt x="416" y="111"/>
                    <a:pt x="652" y="100"/>
                    <a:pt x="887" y="71"/>
                  </a:cubicBezTo>
                  <a:cubicBezTo>
                    <a:pt x="935" y="65"/>
                    <a:pt x="983" y="58"/>
                    <a:pt x="1031" y="58"/>
                  </a:cubicBezTo>
                  <a:cubicBezTo>
                    <a:pt x="1089" y="58"/>
                    <a:pt x="1145" y="68"/>
                    <a:pt x="1196" y="106"/>
                  </a:cubicBezTo>
                  <a:cubicBezTo>
                    <a:pt x="1206" y="70"/>
                    <a:pt x="1221" y="33"/>
                    <a:pt x="1238" y="1"/>
                  </a:cubicBezTo>
                  <a:close/>
                  <a:moveTo>
                    <a:pt x="180" y="115"/>
                  </a:moveTo>
                  <a:lnTo>
                    <a:pt x="180" y="115"/>
                  </a:lnTo>
                  <a:cubicBezTo>
                    <a:pt x="120" y="116"/>
                    <a:pt x="61" y="117"/>
                    <a:pt x="1" y="118"/>
                  </a:cubicBezTo>
                  <a:cubicBezTo>
                    <a:pt x="16" y="118"/>
                    <a:pt x="30" y="118"/>
                    <a:pt x="45" y="118"/>
                  </a:cubicBezTo>
                  <a:cubicBezTo>
                    <a:pt x="90" y="118"/>
                    <a:pt x="135" y="117"/>
                    <a:pt x="180" y="115"/>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219" name="Google Shape;2841;p39">
              <a:extLst>
                <a:ext uri="{FF2B5EF4-FFF2-40B4-BE49-F238E27FC236}">
                  <a16:creationId xmlns:a16="http://schemas.microsoft.com/office/drawing/2014/main" id="{4E08E8D2-1677-B2D7-B2F9-5B6BB66B5516}"/>
                </a:ext>
              </a:extLst>
            </p:cNvPr>
            <p:cNvSpPr/>
            <p:nvPr/>
          </p:nvSpPr>
          <p:spPr>
            <a:xfrm>
              <a:off x="2571128" y="3807318"/>
              <a:ext cx="5069" cy="7044"/>
            </a:xfrm>
            <a:custGeom>
              <a:avLst/>
              <a:gdLst/>
              <a:ahLst/>
              <a:cxnLst/>
              <a:rect l="l" t="t" r="r" b="b"/>
              <a:pathLst>
                <a:path w="154" h="214" extrusionOk="0">
                  <a:moveTo>
                    <a:pt x="154" y="1"/>
                  </a:moveTo>
                  <a:cubicBezTo>
                    <a:pt x="120" y="28"/>
                    <a:pt x="82" y="50"/>
                    <a:pt x="43" y="66"/>
                  </a:cubicBezTo>
                  <a:cubicBezTo>
                    <a:pt x="26" y="98"/>
                    <a:pt x="13" y="134"/>
                    <a:pt x="1" y="171"/>
                  </a:cubicBezTo>
                  <a:cubicBezTo>
                    <a:pt x="17" y="183"/>
                    <a:pt x="32" y="196"/>
                    <a:pt x="47" y="213"/>
                  </a:cubicBezTo>
                  <a:cubicBezTo>
                    <a:pt x="84" y="143"/>
                    <a:pt x="118" y="71"/>
                    <a:pt x="154"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220" name="Google Shape;2842;p39">
              <a:extLst>
                <a:ext uri="{FF2B5EF4-FFF2-40B4-BE49-F238E27FC236}">
                  <a16:creationId xmlns:a16="http://schemas.microsoft.com/office/drawing/2014/main" id="{D87F072A-6480-117C-93A9-F768BBA0201F}"/>
                </a:ext>
              </a:extLst>
            </p:cNvPr>
            <p:cNvSpPr/>
            <p:nvPr/>
          </p:nvSpPr>
          <p:spPr>
            <a:xfrm>
              <a:off x="2520702" y="3807450"/>
              <a:ext cx="53026" cy="8295"/>
            </a:xfrm>
            <a:custGeom>
              <a:avLst/>
              <a:gdLst/>
              <a:ahLst/>
              <a:cxnLst/>
              <a:rect l="l" t="t" r="r" b="b"/>
              <a:pathLst>
                <a:path w="1611" h="252" extrusionOk="0">
                  <a:moveTo>
                    <a:pt x="1610" y="1"/>
                  </a:moveTo>
                  <a:cubicBezTo>
                    <a:pt x="1118" y="24"/>
                    <a:pt x="628" y="104"/>
                    <a:pt x="133" y="104"/>
                  </a:cubicBezTo>
                  <a:cubicBezTo>
                    <a:pt x="129" y="104"/>
                    <a:pt x="126" y="104"/>
                    <a:pt x="123" y="104"/>
                  </a:cubicBezTo>
                  <a:cubicBezTo>
                    <a:pt x="120" y="104"/>
                    <a:pt x="117" y="104"/>
                    <a:pt x="114" y="104"/>
                  </a:cubicBezTo>
                  <a:cubicBezTo>
                    <a:pt x="65" y="104"/>
                    <a:pt x="9" y="114"/>
                    <a:pt x="5" y="173"/>
                  </a:cubicBezTo>
                  <a:cubicBezTo>
                    <a:pt x="1" y="240"/>
                    <a:pt x="63" y="247"/>
                    <a:pt x="115" y="249"/>
                  </a:cubicBezTo>
                  <a:cubicBezTo>
                    <a:pt x="154" y="251"/>
                    <a:pt x="192" y="252"/>
                    <a:pt x="231" y="252"/>
                  </a:cubicBezTo>
                  <a:cubicBezTo>
                    <a:pt x="253" y="252"/>
                    <a:pt x="274" y="252"/>
                    <a:pt x="296" y="251"/>
                  </a:cubicBezTo>
                  <a:lnTo>
                    <a:pt x="1521" y="210"/>
                  </a:lnTo>
                  <a:cubicBezTo>
                    <a:pt x="1522" y="208"/>
                    <a:pt x="1522" y="205"/>
                    <a:pt x="1522" y="204"/>
                  </a:cubicBezTo>
                  <a:cubicBezTo>
                    <a:pt x="1525" y="190"/>
                    <a:pt x="1529" y="179"/>
                    <a:pt x="1533" y="167"/>
                  </a:cubicBezTo>
                  <a:cubicBezTo>
                    <a:pt x="1482" y="130"/>
                    <a:pt x="1425" y="119"/>
                    <a:pt x="1367" y="119"/>
                  </a:cubicBezTo>
                  <a:cubicBezTo>
                    <a:pt x="1320" y="119"/>
                    <a:pt x="1271" y="126"/>
                    <a:pt x="1224" y="132"/>
                  </a:cubicBezTo>
                  <a:cubicBezTo>
                    <a:pt x="989" y="161"/>
                    <a:pt x="753" y="172"/>
                    <a:pt x="517" y="176"/>
                  </a:cubicBezTo>
                  <a:lnTo>
                    <a:pt x="517" y="176"/>
                  </a:lnTo>
                  <a:cubicBezTo>
                    <a:pt x="780" y="167"/>
                    <a:pt x="1041" y="135"/>
                    <a:pt x="1303" y="116"/>
                  </a:cubicBezTo>
                  <a:cubicBezTo>
                    <a:pt x="1396" y="109"/>
                    <a:pt x="1489" y="98"/>
                    <a:pt x="1575" y="62"/>
                  </a:cubicBezTo>
                  <a:cubicBezTo>
                    <a:pt x="1586" y="40"/>
                    <a:pt x="1599" y="20"/>
                    <a:pt x="1610"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221" name="Google Shape;2843;p39">
              <a:extLst>
                <a:ext uri="{FF2B5EF4-FFF2-40B4-BE49-F238E27FC236}">
                  <a16:creationId xmlns:a16="http://schemas.microsoft.com/office/drawing/2014/main" id="{6F2870BC-7A95-6230-F645-C34FE5422750}"/>
                </a:ext>
              </a:extLst>
            </p:cNvPr>
            <p:cNvSpPr/>
            <p:nvPr/>
          </p:nvSpPr>
          <p:spPr>
            <a:xfrm>
              <a:off x="2570733" y="3812914"/>
              <a:ext cx="2008" cy="1481"/>
            </a:xfrm>
            <a:custGeom>
              <a:avLst/>
              <a:gdLst/>
              <a:ahLst/>
              <a:cxnLst/>
              <a:rect l="l" t="t" r="r" b="b"/>
              <a:pathLst>
                <a:path w="61" h="45" extrusionOk="0">
                  <a:moveTo>
                    <a:pt x="15" y="1"/>
                  </a:moveTo>
                  <a:cubicBezTo>
                    <a:pt x="9" y="13"/>
                    <a:pt x="5" y="24"/>
                    <a:pt x="2" y="38"/>
                  </a:cubicBezTo>
                  <a:cubicBezTo>
                    <a:pt x="2" y="40"/>
                    <a:pt x="1" y="43"/>
                    <a:pt x="1" y="44"/>
                  </a:cubicBezTo>
                  <a:cubicBezTo>
                    <a:pt x="21" y="44"/>
                    <a:pt x="41" y="43"/>
                    <a:pt x="60" y="43"/>
                  </a:cubicBezTo>
                  <a:cubicBezTo>
                    <a:pt x="47" y="26"/>
                    <a:pt x="31" y="13"/>
                    <a:pt x="15"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222" name="Google Shape;2844;p39">
              <a:extLst>
                <a:ext uri="{FF2B5EF4-FFF2-40B4-BE49-F238E27FC236}">
                  <a16:creationId xmlns:a16="http://schemas.microsoft.com/office/drawing/2014/main" id="{274B056E-C1EB-CB10-1DD4-BA06E604893F}"/>
                </a:ext>
              </a:extLst>
            </p:cNvPr>
            <p:cNvSpPr/>
            <p:nvPr/>
          </p:nvSpPr>
          <p:spPr>
            <a:xfrm>
              <a:off x="2572543" y="3807285"/>
              <a:ext cx="3654" cy="2172"/>
            </a:xfrm>
            <a:custGeom>
              <a:avLst/>
              <a:gdLst/>
              <a:ahLst/>
              <a:cxnLst/>
              <a:rect l="l" t="t" r="r" b="b"/>
              <a:pathLst>
                <a:path w="111" h="66" extrusionOk="0">
                  <a:moveTo>
                    <a:pt x="111" y="1"/>
                  </a:moveTo>
                  <a:lnTo>
                    <a:pt x="35" y="4"/>
                  </a:lnTo>
                  <a:cubicBezTo>
                    <a:pt x="24" y="24"/>
                    <a:pt x="11" y="45"/>
                    <a:pt x="0" y="65"/>
                  </a:cubicBezTo>
                  <a:cubicBezTo>
                    <a:pt x="39" y="49"/>
                    <a:pt x="77" y="28"/>
                    <a:pt x="111"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223" name="Google Shape;2845;p39">
              <a:extLst>
                <a:ext uri="{FF2B5EF4-FFF2-40B4-BE49-F238E27FC236}">
                  <a16:creationId xmlns:a16="http://schemas.microsoft.com/office/drawing/2014/main" id="{4FEDB188-AC61-1616-4238-8C577E73F234}"/>
                </a:ext>
              </a:extLst>
            </p:cNvPr>
            <p:cNvSpPr/>
            <p:nvPr/>
          </p:nvSpPr>
          <p:spPr>
            <a:xfrm>
              <a:off x="2571194" y="3819102"/>
              <a:ext cx="2831" cy="13693"/>
            </a:xfrm>
            <a:custGeom>
              <a:avLst/>
              <a:gdLst/>
              <a:ahLst/>
              <a:cxnLst/>
              <a:rect l="l" t="t" r="r" b="b"/>
              <a:pathLst>
                <a:path w="86" h="416" extrusionOk="0">
                  <a:moveTo>
                    <a:pt x="43" y="0"/>
                  </a:moveTo>
                  <a:lnTo>
                    <a:pt x="43" y="0"/>
                  </a:lnTo>
                  <a:cubicBezTo>
                    <a:pt x="1" y="136"/>
                    <a:pt x="55" y="280"/>
                    <a:pt x="9" y="415"/>
                  </a:cubicBezTo>
                  <a:cubicBezTo>
                    <a:pt x="86" y="282"/>
                    <a:pt x="56" y="142"/>
                    <a:pt x="43" y="0"/>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224" name="Google Shape;2846;p39">
              <a:extLst>
                <a:ext uri="{FF2B5EF4-FFF2-40B4-BE49-F238E27FC236}">
                  <a16:creationId xmlns:a16="http://schemas.microsoft.com/office/drawing/2014/main" id="{AE573414-EA06-5DEF-30CC-FF77CC92EA29}"/>
                </a:ext>
              </a:extLst>
            </p:cNvPr>
            <p:cNvSpPr/>
            <p:nvPr/>
          </p:nvSpPr>
          <p:spPr>
            <a:xfrm>
              <a:off x="2570568" y="3819102"/>
              <a:ext cx="2502" cy="13693"/>
            </a:xfrm>
            <a:custGeom>
              <a:avLst/>
              <a:gdLst/>
              <a:ahLst/>
              <a:cxnLst/>
              <a:rect l="l" t="t" r="r" b="b"/>
              <a:pathLst>
                <a:path w="76" h="416" extrusionOk="0">
                  <a:moveTo>
                    <a:pt x="62" y="0"/>
                  </a:moveTo>
                  <a:cubicBezTo>
                    <a:pt x="1" y="134"/>
                    <a:pt x="27" y="276"/>
                    <a:pt x="28" y="415"/>
                  </a:cubicBezTo>
                  <a:cubicBezTo>
                    <a:pt x="75" y="280"/>
                    <a:pt x="20" y="136"/>
                    <a:pt x="62" y="0"/>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225" name="Google Shape;2847;p39">
              <a:extLst>
                <a:ext uri="{FF2B5EF4-FFF2-40B4-BE49-F238E27FC236}">
                  <a16:creationId xmlns:a16="http://schemas.microsoft.com/office/drawing/2014/main" id="{B14CF58A-BB07-A95B-A5FA-CACCDF1000D8}"/>
                </a:ext>
              </a:extLst>
            </p:cNvPr>
            <p:cNvSpPr/>
            <p:nvPr/>
          </p:nvSpPr>
          <p:spPr>
            <a:xfrm>
              <a:off x="2100082" y="4688516"/>
              <a:ext cx="33606" cy="35581"/>
            </a:xfrm>
            <a:custGeom>
              <a:avLst/>
              <a:gdLst/>
              <a:ahLst/>
              <a:cxnLst/>
              <a:rect l="l" t="t" r="r" b="b"/>
              <a:pathLst>
                <a:path w="1021" h="1081" extrusionOk="0">
                  <a:moveTo>
                    <a:pt x="597" y="1"/>
                  </a:moveTo>
                  <a:cubicBezTo>
                    <a:pt x="551" y="1"/>
                    <a:pt x="504" y="9"/>
                    <a:pt x="459" y="28"/>
                  </a:cubicBezTo>
                  <a:cubicBezTo>
                    <a:pt x="124" y="166"/>
                    <a:pt x="1" y="691"/>
                    <a:pt x="239" y="962"/>
                  </a:cubicBezTo>
                  <a:cubicBezTo>
                    <a:pt x="303" y="1036"/>
                    <a:pt x="415" y="1081"/>
                    <a:pt x="519" y="1081"/>
                  </a:cubicBezTo>
                  <a:cubicBezTo>
                    <a:pt x="580" y="1081"/>
                    <a:pt x="638" y="1065"/>
                    <a:pt x="682" y="1030"/>
                  </a:cubicBezTo>
                  <a:cubicBezTo>
                    <a:pt x="858" y="891"/>
                    <a:pt x="1021" y="736"/>
                    <a:pt x="982" y="496"/>
                  </a:cubicBezTo>
                  <a:cubicBezTo>
                    <a:pt x="982" y="432"/>
                    <a:pt x="985" y="390"/>
                    <a:pt x="982" y="348"/>
                  </a:cubicBezTo>
                  <a:cubicBezTo>
                    <a:pt x="967" y="148"/>
                    <a:pt x="786" y="1"/>
                    <a:pt x="597" y="1"/>
                  </a:cubicBezTo>
                  <a:close/>
                </a:path>
              </a:pathLst>
            </a:custGeom>
            <a:solidFill>
              <a:schemeClr val="lt2"/>
            </a:solidFill>
            <a:ln>
              <a:noFill/>
            </a:ln>
          </p:spPr>
          <p:txBody>
            <a:bodyPr spcFirstLastPara="1" wrap="square" lIns="91425" tIns="91425" rIns="91425" bIns="91425" anchor="ctr" anchorCtr="0">
              <a:noAutofit/>
            </a:bodyPr>
            <a:lstStyle/>
            <a:p>
              <a:endParaRPr>
                <a:ea typeface="+mn-ea"/>
              </a:endParaRPr>
            </a:p>
          </p:txBody>
        </p:sp>
        <p:sp>
          <p:nvSpPr>
            <p:cNvPr id="226" name="Google Shape;2848;p39">
              <a:extLst>
                <a:ext uri="{FF2B5EF4-FFF2-40B4-BE49-F238E27FC236}">
                  <a16:creationId xmlns:a16="http://schemas.microsoft.com/office/drawing/2014/main" id="{FFFB7D16-4333-A30F-4D3F-6317CF04020E}"/>
                </a:ext>
              </a:extLst>
            </p:cNvPr>
            <p:cNvSpPr/>
            <p:nvPr/>
          </p:nvSpPr>
          <p:spPr>
            <a:xfrm>
              <a:off x="1495271" y="4613766"/>
              <a:ext cx="29755" cy="33902"/>
            </a:xfrm>
            <a:custGeom>
              <a:avLst/>
              <a:gdLst/>
              <a:ahLst/>
              <a:cxnLst/>
              <a:rect l="l" t="t" r="r" b="b"/>
              <a:pathLst>
                <a:path w="904" h="1030" extrusionOk="0">
                  <a:moveTo>
                    <a:pt x="366" y="1"/>
                  </a:moveTo>
                  <a:cubicBezTo>
                    <a:pt x="155" y="1"/>
                    <a:pt x="7" y="181"/>
                    <a:pt x="3" y="449"/>
                  </a:cubicBezTo>
                  <a:cubicBezTo>
                    <a:pt x="1" y="604"/>
                    <a:pt x="54" y="768"/>
                    <a:pt x="141" y="877"/>
                  </a:cubicBezTo>
                  <a:cubicBezTo>
                    <a:pt x="223" y="979"/>
                    <a:pt x="335" y="1029"/>
                    <a:pt x="444" y="1029"/>
                  </a:cubicBezTo>
                  <a:cubicBezTo>
                    <a:pt x="567" y="1029"/>
                    <a:pt x="688" y="967"/>
                    <a:pt x="763" y="844"/>
                  </a:cubicBezTo>
                  <a:cubicBezTo>
                    <a:pt x="904" y="616"/>
                    <a:pt x="789" y="174"/>
                    <a:pt x="555" y="49"/>
                  </a:cubicBezTo>
                  <a:cubicBezTo>
                    <a:pt x="511" y="25"/>
                    <a:pt x="459" y="9"/>
                    <a:pt x="410" y="3"/>
                  </a:cubicBezTo>
                  <a:cubicBezTo>
                    <a:pt x="395" y="1"/>
                    <a:pt x="381" y="1"/>
                    <a:pt x="366" y="1"/>
                  </a:cubicBezTo>
                  <a:close/>
                </a:path>
              </a:pathLst>
            </a:custGeom>
            <a:solidFill>
              <a:schemeClr val="lt2"/>
            </a:solidFill>
            <a:ln>
              <a:noFill/>
            </a:ln>
          </p:spPr>
          <p:txBody>
            <a:bodyPr spcFirstLastPara="1" wrap="square" lIns="91425" tIns="91425" rIns="91425" bIns="91425" anchor="ctr" anchorCtr="0">
              <a:noAutofit/>
            </a:bodyPr>
            <a:lstStyle/>
            <a:p>
              <a:endParaRPr>
                <a:ea typeface="+mn-ea"/>
              </a:endParaRPr>
            </a:p>
          </p:txBody>
        </p:sp>
        <p:sp>
          <p:nvSpPr>
            <p:cNvPr id="227" name="Google Shape;2849;p39">
              <a:extLst>
                <a:ext uri="{FF2B5EF4-FFF2-40B4-BE49-F238E27FC236}">
                  <a16:creationId xmlns:a16="http://schemas.microsoft.com/office/drawing/2014/main" id="{7D247CDC-B978-AC33-D558-A57AD3221724}"/>
                </a:ext>
              </a:extLst>
            </p:cNvPr>
            <p:cNvSpPr/>
            <p:nvPr/>
          </p:nvSpPr>
          <p:spPr>
            <a:xfrm>
              <a:off x="2598085" y="4395474"/>
              <a:ext cx="80576" cy="58029"/>
            </a:xfrm>
            <a:custGeom>
              <a:avLst/>
              <a:gdLst/>
              <a:ahLst/>
              <a:cxnLst/>
              <a:rect l="l" t="t" r="r" b="b"/>
              <a:pathLst>
                <a:path w="2448" h="1763" extrusionOk="0">
                  <a:moveTo>
                    <a:pt x="1622" y="0"/>
                  </a:moveTo>
                  <a:cubicBezTo>
                    <a:pt x="1607" y="258"/>
                    <a:pt x="1530" y="505"/>
                    <a:pt x="1447" y="744"/>
                  </a:cubicBezTo>
                  <a:cubicBezTo>
                    <a:pt x="1409" y="854"/>
                    <a:pt x="1349" y="909"/>
                    <a:pt x="1281" y="909"/>
                  </a:cubicBezTo>
                  <a:cubicBezTo>
                    <a:pt x="1220" y="909"/>
                    <a:pt x="1153" y="865"/>
                    <a:pt x="1089" y="777"/>
                  </a:cubicBezTo>
                  <a:cubicBezTo>
                    <a:pt x="950" y="581"/>
                    <a:pt x="831" y="372"/>
                    <a:pt x="650" y="209"/>
                  </a:cubicBezTo>
                  <a:cubicBezTo>
                    <a:pt x="620" y="181"/>
                    <a:pt x="594" y="144"/>
                    <a:pt x="525" y="144"/>
                  </a:cubicBezTo>
                  <a:cubicBezTo>
                    <a:pt x="548" y="405"/>
                    <a:pt x="551" y="665"/>
                    <a:pt x="597" y="926"/>
                  </a:cubicBezTo>
                  <a:cubicBezTo>
                    <a:pt x="643" y="1178"/>
                    <a:pt x="593" y="1274"/>
                    <a:pt x="402" y="1274"/>
                  </a:cubicBezTo>
                  <a:cubicBezTo>
                    <a:pt x="365" y="1274"/>
                    <a:pt x="321" y="1270"/>
                    <a:pt x="272" y="1263"/>
                  </a:cubicBezTo>
                  <a:cubicBezTo>
                    <a:pt x="213" y="1256"/>
                    <a:pt x="153" y="1238"/>
                    <a:pt x="84" y="1238"/>
                  </a:cubicBezTo>
                  <a:cubicBezTo>
                    <a:pt x="58" y="1238"/>
                    <a:pt x="30" y="1240"/>
                    <a:pt x="1" y="1247"/>
                  </a:cubicBezTo>
                  <a:cubicBezTo>
                    <a:pt x="42" y="1412"/>
                    <a:pt x="165" y="1512"/>
                    <a:pt x="251" y="1633"/>
                  </a:cubicBezTo>
                  <a:cubicBezTo>
                    <a:pt x="283" y="1678"/>
                    <a:pt x="338" y="1712"/>
                    <a:pt x="360" y="1762"/>
                  </a:cubicBezTo>
                  <a:cubicBezTo>
                    <a:pt x="365" y="1762"/>
                    <a:pt x="368" y="1761"/>
                    <a:pt x="372" y="1760"/>
                  </a:cubicBezTo>
                  <a:cubicBezTo>
                    <a:pt x="386" y="1760"/>
                    <a:pt x="400" y="1761"/>
                    <a:pt x="413" y="1761"/>
                  </a:cubicBezTo>
                  <a:cubicBezTo>
                    <a:pt x="655" y="1761"/>
                    <a:pt x="886" y="1716"/>
                    <a:pt x="1120" y="1640"/>
                  </a:cubicBezTo>
                  <a:cubicBezTo>
                    <a:pt x="1335" y="1568"/>
                    <a:pt x="1556" y="1544"/>
                    <a:pt x="1778" y="1544"/>
                  </a:cubicBezTo>
                  <a:cubicBezTo>
                    <a:pt x="1919" y="1544"/>
                    <a:pt x="2061" y="1553"/>
                    <a:pt x="2203" y="1566"/>
                  </a:cubicBezTo>
                  <a:cubicBezTo>
                    <a:pt x="2228" y="1574"/>
                    <a:pt x="2251" y="1579"/>
                    <a:pt x="2275" y="1583"/>
                  </a:cubicBezTo>
                  <a:cubicBezTo>
                    <a:pt x="2298" y="1332"/>
                    <a:pt x="2448" y="1108"/>
                    <a:pt x="2447" y="848"/>
                  </a:cubicBezTo>
                  <a:cubicBezTo>
                    <a:pt x="2427" y="837"/>
                    <a:pt x="2410" y="833"/>
                    <a:pt x="2395" y="833"/>
                  </a:cubicBezTo>
                  <a:cubicBezTo>
                    <a:pt x="2342" y="833"/>
                    <a:pt x="2307" y="884"/>
                    <a:pt x="2266" y="907"/>
                  </a:cubicBezTo>
                  <a:cubicBezTo>
                    <a:pt x="2179" y="958"/>
                    <a:pt x="2103" y="983"/>
                    <a:pt x="2040" y="983"/>
                  </a:cubicBezTo>
                  <a:cubicBezTo>
                    <a:pt x="1923" y="983"/>
                    <a:pt x="1852" y="893"/>
                    <a:pt x="1845" y="710"/>
                  </a:cubicBezTo>
                  <a:cubicBezTo>
                    <a:pt x="1834" y="447"/>
                    <a:pt x="1740" y="223"/>
                    <a:pt x="1622" y="0"/>
                  </a:cubicBezTo>
                  <a:close/>
                </a:path>
              </a:pathLst>
            </a:custGeom>
            <a:solidFill>
              <a:schemeClr val="accent5"/>
            </a:solidFill>
            <a:ln>
              <a:noFill/>
            </a:ln>
          </p:spPr>
          <p:txBody>
            <a:bodyPr spcFirstLastPara="1" wrap="square" lIns="91425" tIns="91425" rIns="91425" bIns="91425" anchor="ctr" anchorCtr="0">
              <a:noAutofit/>
            </a:bodyPr>
            <a:lstStyle/>
            <a:p>
              <a:endParaRPr>
                <a:ea typeface="+mn-ea"/>
              </a:endParaRPr>
            </a:p>
          </p:txBody>
        </p:sp>
        <p:sp>
          <p:nvSpPr>
            <p:cNvPr id="228" name="Google Shape;2850;p39">
              <a:extLst>
                <a:ext uri="{FF2B5EF4-FFF2-40B4-BE49-F238E27FC236}">
                  <a16:creationId xmlns:a16="http://schemas.microsoft.com/office/drawing/2014/main" id="{814C515F-B8D9-B78E-1619-D850DBC7C01F}"/>
                </a:ext>
              </a:extLst>
            </p:cNvPr>
            <p:cNvSpPr/>
            <p:nvPr/>
          </p:nvSpPr>
          <p:spPr>
            <a:xfrm>
              <a:off x="2650255" y="4394586"/>
              <a:ext cx="987" cy="428"/>
            </a:xfrm>
            <a:custGeom>
              <a:avLst/>
              <a:gdLst/>
              <a:ahLst/>
              <a:cxnLst/>
              <a:rect l="l" t="t" r="r" b="b"/>
              <a:pathLst>
                <a:path w="30" h="13" extrusionOk="0">
                  <a:moveTo>
                    <a:pt x="21" y="0"/>
                  </a:moveTo>
                  <a:cubicBezTo>
                    <a:pt x="12" y="0"/>
                    <a:pt x="1" y="13"/>
                    <a:pt x="8" y="13"/>
                  </a:cubicBezTo>
                  <a:cubicBezTo>
                    <a:pt x="10" y="13"/>
                    <a:pt x="13" y="12"/>
                    <a:pt x="17" y="10"/>
                  </a:cubicBezTo>
                  <a:cubicBezTo>
                    <a:pt x="20" y="8"/>
                    <a:pt x="23" y="8"/>
                    <a:pt x="25" y="8"/>
                  </a:cubicBezTo>
                  <a:cubicBezTo>
                    <a:pt x="27" y="8"/>
                    <a:pt x="28" y="8"/>
                    <a:pt x="30" y="8"/>
                  </a:cubicBezTo>
                  <a:cubicBezTo>
                    <a:pt x="28" y="2"/>
                    <a:pt x="25" y="0"/>
                    <a:pt x="21" y="0"/>
                  </a:cubicBezTo>
                  <a:close/>
                </a:path>
              </a:pathLst>
            </a:custGeom>
            <a:solidFill>
              <a:srgbClr val="CEEFF0"/>
            </a:solidFill>
            <a:ln>
              <a:noFill/>
            </a:ln>
          </p:spPr>
          <p:txBody>
            <a:bodyPr spcFirstLastPara="1" wrap="square" lIns="91425" tIns="91425" rIns="91425" bIns="91425" anchor="ctr" anchorCtr="0">
              <a:noAutofit/>
            </a:bodyPr>
            <a:lstStyle/>
            <a:p>
              <a:endParaRPr>
                <a:ea typeface="+mn-ea"/>
              </a:endParaRPr>
            </a:p>
          </p:txBody>
        </p:sp>
        <p:sp>
          <p:nvSpPr>
            <p:cNvPr id="229" name="Google Shape;2851;p39">
              <a:extLst>
                <a:ext uri="{FF2B5EF4-FFF2-40B4-BE49-F238E27FC236}">
                  <a16:creationId xmlns:a16="http://schemas.microsoft.com/office/drawing/2014/main" id="{5FB21CFB-9122-D020-09C4-7BB88064811D}"/>
                </a:ext>
              </a:extLst>
            </p:cNvPr>
            <p:cNvSpPr/>
            <p:nvPr/>
          </p:nvSpPr>
          <p:spPr>
            <a:xfrm>
              <a:off x="2651210" y="4394915"/>
              <a:ext cx="329" cy="592"/>
            </a:xfrm>
            <a:custGeom>
              <a:avLst/>
              <a:gdLst/>
              <a:ahLst/>
              <a:cxnLst/>
              <a:rect l="l" t="t" r="r" b="b"/>
              <a:pathLst>
                <a:path w="10" h="18" extrusionOk="0">
                  <a:moveTo>
                    <a:pt x="1" y="0"/>
                  </a:moveTo>
                  <a:cubicBezTo>
                    <a:pt x="1" y="1"/>
                    <a:pt x="1" y="2"/>
                    <a:pt x="2" y="4"/>
                  </a:cubicBezTo>
                  <a:cubicBezTo>
                    <a:pt x="4" y="8"/>
                    <a:pt x="6" y="13"/>
                    <a:pt x="8" y="17"/>
                  </a:cubicBezTo>
                  <a:lnTo>
                    <a:pt x="8" y="16"/>
                  </a:lnTo>
                  <a:cubicBezTo>
                    <a:pt x="9" y="6"/>
                    <a:pt x="6" y="1"/>
                    <a:pt x="1" y="0"/>
                  </a:cubicBezTo>
                  <a:close/>
                </a:path>
              </a:pathLst>
            </a:custGeom>
            <a:solidFill>
              <a:srgbClr val="CEEFF0"/>
            </a:solidFill>
            <a:ln>
              <a:noFill/>
            </a:ln>
          </p:spPr>
          <p:txBody>
            <a:bodyPr spcFirstLastPara="1" wrap="square" lIns="91425" tIns="91425" rIns="91425" bIns="91425" anchor="ctr" anchorCtr="0">
              <a:noAutofit/>
            </a:bodyPr>
            <a:lstStyle/>
            <a:p>
              <a:endParaRPr>
                <a:ea typeface="+mn-ea"/>
              </a:endParaRPr>
            </a:p>
          </p:txBody>
        </p:sp>
        <p:sp>
          <p:nvSpPr>
            <p:cNvPr id="230" name="Google Shape;2852;p39">
              <a:extLst>
                <a:ext uri="{FF2B5EF4-FFF2-40B4-BE49-F238E27FC236}">
                  <a16:creationId xmlns:a16="http://schemas.microsoft.com/office/drawing/2014/main" id="{6FB13C4D-FF95-0F30-CF8E-3D3F57903361}"/>
                </a:ext>
              </a:extLst>
            </p:cNvPr>
            <p:cNvSpPr/>
            <p:nvPr/>
          </p:nvSpPr>
          <p:spPr>
            <a:xfrm>
              <a:off x="2609902" y="4446229"/>
              <a:ext cx="63065" cy="10237"/>
            </a:xfrm>
            <a:custGeom>
              <a:avLst/>
              <a:gdLst/>
              <a:ahLst/>
              <a:cxnLst/>
              <a:rect l="l" t="t" r="r" b="b"/>
              <a:pathLst>
                <a:path w="1916" h="311" extrusionOk="0">
                  <a:moveTo>
                    <a:pt x="1418" y="0"/>
                  </a:moveTo>
                  <a:cubicBezTo>
                    <a:pt x="1195" y="0"/>
                    <a:pt x="974" y="25"/>
                    <a:pt x="759" y="97"/>
                  </a:cubicBezTo>
                  <a:cubicBezTo>
                    <a:pt x="531" y="173"/>
                    <a:pt x="304" y="217"/>
                    <a:pt x="67" y="217"/>
                  </a:cubicBezTo>
                  <a:cubicBezTo>
                    <a:pt x="49" y="217"/>
                    <a:pt x="31" y="217"/>
                    <a:pt x="12" y="216"/>
                  </a:cubicBezTo>
                  <a:cubicBezTo>
                    <a:pt x="8" y="218"/>
                    <a:pt x="4" y="218"/>
                    <a:pt x="0" y="219"/>
                  </a:cubicBezTo>
                  <a:cubicBezTo>
                    <a:pt x="11" y="243"/>
                    <a:pt x="14" y="268"/>
                    <a:pt x="7" y="301"/>
                  </a:cubicBezTo>
                  <a:cubicBezTo>
                    <a:pt x="76" y="307"/>
                    <a:pt x="145" y="311"/>
                    <a:pt x="213" y="311"/>
                  </a:cubicBezTo>
                  <a:cubicBezTo>
                    <a:pt x="380" y="311"/>
                    <a:pt x="544" y="286"/>
                    <a:pt x="703" y="203"/>
                  </a:cubicBezTo>
                  <a:cubicBezTo>
                    <a:pt x="759" y="172"/>
                    <a:pt x="831" y="166"/>
                    <a:pt x="896" y="150"/>
                  </a:cubicBezTo>
                  <a:cubicBezTo>
                    <a:pt x="1077" y="104"/>
                    <a:pt x="1259" y="92"/>
                    <a:pt x="1443" y="92"/>
                  </a:cubicBezTo>
                  <a:cubicBezTo>
                    <a:pt x="1598" y="92"/>
                    <a:pt x="1754" y="101"/>
                    <a:pt x="1910" y="103"/>
                  </a:cubicBezTo>
                  <a:cubicBezTo>
                    <a:pt x="1910" y="82"/>
                    <a:pt x="1912" y="62"/>
                    <a:pt x="1915" y="40"/>
                  </a:cubicBezTo>
                  <a:cubicBezTo>
                    <a:pt x="1891" y="35"/>
                    <a:pt x="1868" y="30"/>
                    <a:pt x="1843" y="23"/>
                  </a:cubicBezTo>
                  <a:cubicBezTo>
                    <a:pt x="1702" y="10"/>
                    <a:pt x="1560" y="0"/>
                    <a:pt x="1418" y="0"/>
                  </a:cubicBezTo>
                  <a:close/>
                </a:path>
              </a:pathLst>
            </a:custGeom>
            <a:solidFill>
              <a:schemeClr val="accent5"/>
            </a:solidFill>
            <a:ln>
              <a:noFill/>
            </a:ln>
          </p:spPr>
          <p:txBody>
            <a:bodyPr spcFirstLastPara="1" wrap="square" lIns="91425" tIns="91425" rIns="91425" bIns="91425" anchor="ctr" anchorCtr="0">
              <a:noAutofit/>
            </a:bodyPr>
            <a:lstStyle/>
            <a:p>
              <a:endParaRPr>
                <a:ea typeface="+mn-ea"/>
              </a:endParaRPr>
            </a:p>
          </p:txBody>
        </p:sp>
        <p:sp>
          <p:nvSpPr>
            <p:cNvPr id="231" name="Google Shape;2853;p39">
              <a:extLst>
                <a:ext uri="{FF2B5EF4-FFF2-40B4-BE49-F238E27FC236}">
                  <a16:creationId xmlns:a16="http://schemas.microsoft.com/office/drawing/2014/main" id="{B147F4BA-6329-DC7A-99EC-E8EEC1F3B6B3}"/>
                </a:ext>
              </a:extLst>
            </p:cNvPr>
            <p:cNvSpPr/>
            <p:nvPr/>
          </p:nvSpPr>
          <p:spPr>
            <a:xfrm>
              <a:off x="2592983" y="4392183"/>
              <a:ext cx="89924" cy="61617"/>
            </a:xfrm>
            <a:custGeom>
              <a:avLst/>
              <a:gdLst/>
              <a:ahLst/>
              <a:cxnLst/>
              <a:rect l="l" t="t" r="r" b="b"/>
              <a:pathLst>
                <a:path w="2732" h="1872" extrusionOk="0">
                  <a:moveTo>
                    <a:pt x="1759" y="73"/>
                  </a:moveTo>
                  <a:cubicBezTo>
                    <a:pt x="1763" y="73"/>
                    <a:pt x="1766" y="75"/>
                    <a:pt x="1768" y="81"/>
                  </a:cubicBezTo>
                  <a:cubicBezTo>
                    <a:pt x="1766" y="81"/>
                    <a:pt x="1765" y="81"/>
                    <a:pt x="1764" y="81"/>
                  </a:cubicBezTo>
                  <a:cubicBezTo>
                    <a:pt x="1762" y="81"/>
                    <a:pt x="1759" y="81"/>
                    <a:pt x="1756" y="83"/>
                  </a:cubicBezTo>
                  <a:cubicBezTo>
                    <a:pt x="1752" y="85"/>
                    <a:pt x="1749" y="86"/>
                    <a:pt x="1747" y="86"/>
                  </a:cubicBezTo>
                  <a:cubicBezTo>
                    <a:pt x="1740" y="86"/>
                    <a:pt x="1750" y="73"/>
                    <a:pt x="1759" y="73"/>
                  </a:cubicBezTo>
                  <a:close/>
                  <a:moveTo>
                    <a:pt x="1795" y="0"/>
                  </a:moveTo>
                  <a:cubicBezTo>
                    <a:pt x="1703" y="113"/>
                    <a:pt x="1689" y="228"/>
                    <a:pt x="1660" y="333"/>
                  </a:cubicBezTo>
                  <a:cubicBezTo>
                    <a:pt x="1617" y="490"/>
                    <a:pt x="1585" y="649"/>
                    <a:pt x="1544" y="807"/>
                  </a:cubicBezTo>
                  <a:cubicBezTo>
                    <a:pt x="1528" y="871"/>
                    <a:pt x="1518" y="950"/>
                    <a:pt x="1433" y="959"/>
                  </a:cubicBezTo>
                  <a:cubicBezTo>
                    <a:pt x="1428" y="959"/>
                    <a:pt x="1425" y="960"/>
                    <a:pt x="1421" y="960"/>
                  </a:cubicBezTo>
                  <a:cubicBezTo>
                    <a:pt x="1356" y="960"/>
                    <a:pt x="1338" y="892"/>
                    <a:pt x="1309" y="846"/>
                  </a:cubicBezTo>
                  <a:cubicBezTo>
                    <a:pt x="1230" y="724"/>
                    <a:pt x="1160" y="596"/>
                    <a:pt x="1072" y="480"/>
                  </a:cubicBezTo>
                  <a:cubicBezTo>
                    <a:pt x="944" y="313"/>
                    <a:pt x="797" y="165"/>
                    <a:pt x="618" y="52"/>
                  </a:cubicBezTo>
                  <a:cubicBezTo>
                    <a:pt x="559" y="126"/>
                    <a:pt x="570" y="191"/>
                    <a:pt x="583" y="244"/>
                  </a:cubicBezTo>
                  <a:cubicBezTo>
                    <a:pt x="656" y="544"/>
                    <a:pt x="606" y="860"/>
                    <a:pt x="696" y="1159"/>
                  </a:cubicBezTo>
                  <a:cubicBezTo>
                    <a:pt x="729" y="1267"/>
                    <a:pt x="696" y="1317"/>
                    <a:pt x="606" y="1317"/>
                  </a:cubicBezTo>
                  <a:cubicBezTo>
                    <a:pt x="590" y="1317"/>
                    <a:pt x="572" y="1315"/>
                    <a:pt x="552" y="1312"/>
                  </a:cubicBezTo>
                  <a:cubicBezTo>
                    <a:pt x="416" y="1289"/>
                    <a:pt x="283" y="1256"/>
                    <a:pt x="149" y="1233"/>
                  </a:cubicBezTo>
                  <a:cubicBezTo>
                    <a:pt x="135" y="1231"/>
                    <a:pt x="121" y="1229"/>
                    <a:pt x="106" y="1229"/>
                  </a:cubicBezTo>
                  <a:cubicBezTo>
                    <a:pt x="70" y="1229"/>
                    <a:pt x="35" y="1240"/>
                    <a:pt x="17" y="1283"/>
                  </a:cubicBezTo>
                  <a:cubicBezTo>
                    <a:pt x="0" y="1328"/>
                    <a:pt x="28" y="1365"/>
                    <a:pt x="54" y="1400"/>
                  </a:cubicBezTo>
                  <a:cubicBezTo>
                    <a:pt x="172" y="1569"/>
                    <a:pt x="293" y="1730"/>
                    <a:pt x="442" y="1872"/>
                  </a:cubicBezTo>
                  <a:cubicBezTo>
                    <a:pt x="465" y="1869"/>
                    <a:pt x="491" y="1866"/>
                    <a:pt x="513" y="1861"/>
                  </a:cubicBezTo>
                  <a:cubicBezTo>
                    <a:pt x="491" y="1810"/>
                    <a:pt x="438" y="1777"/>
                    <a:pt x="405" y="1732"/>
                  </a:cubicBezTo>
                  <a:cubicBezTo>
                    <a:pt x="319" y="1611"/>
                    <a:pt x="196" y="1511"/>
                    <a:pt x="155" y="1346"/>
                  </a:cubicBezTo>
                  <a:cubicBezTo>
                    <a:pt x="184" y="1339"/>
                    <a:pt x="212" y="1336"/>
                    <a:pt x="238" y="1336"/>
                  </a:cubicBezTo>
                  <a:cubicBezTo>
                    <a:pt x="306" y="1336"/>
                    <a:pt x="365" y="1355"/>
                    <a:pt x="426" y="1362"/>
                  </a:cubicBezTo>
                  <a:cubicBezTo>
                    <a:pt x="475" y="1369"/>
                    <a:pt x="518" y="1373"/>
                    <a:pt x="556" y="1373"/>
                  </a:cubicBezTo>
                  <a:cubicBezTo>
                    <a:pt x="747" y="1373"/>
                    <a:pt x="796" y="1277"/>
                    <a:pt x="751" y="1025"/>
                  </a:cubicBezTo>
                  <a:cubicBezTo>
                    <a:pt x="704" y="765"/>
                    <a:pt x="702" y="505"/>
                    <a:pt x="679" y="243"/>
                  </a:cubicBezTo>
                  <a:cubicBezTo>
                    <a:pt x="746" y="243"/>
                    <a:pt x="773" y="280"/>
                    <a:pt x="804" y="308"/>
                  </a:cubicBezTo>
                  <a:cubicBezTo>
                    <a:pt x="985" y="472"/>
                    <a:pt x="1103" y="681"/>
                    <a:pt x="1243" y="876"/>
                  </a:cubicBezTo>
                  <a:cubicBezTo>
                    <a:pt x="1306" y="964"/>
                    <a:pt x="1373" y="1009"/>
                    <a:pt x="1434" y="1009"/>
                  </a:cubicBezTo>
                  <a:cubicBezTo>
                    <a:pt x="1502" y="1009"/>
                    <a:pt x="1562" y="953"/>
                    <a:pt x="1601" y="842"/>
                  </a:cubicBezTo>
                  <a:cubicBezTo>
                    <a:pt x="1683" y="601"/>
                    <a:pt x="1761" y="357"/>
                    <a:pt x="1776" y="99"/>
                  </a:cubicBezTo>
                  <a:cubicBezTo>
                    <a:pt x="1773" y="95"/>
                    <a:pt x="1772" y="90"/>
                    <a:pt x="1770" y="85"/>
                  </a:cubicBezTo>
                  <a:cubicBezTo>
                    <a:pt x="1770" y="84"/>
                    <a:pt x="1770" y="83"/>
                    <a:pt x="1768" y="81"/>
                  </a:cubicBezTo>
                  <a:lnTo>
                    <a:pt x="1768" y="81"/>
                  </a:lnTo>
                  <a:cubicBezTo>
                    <a:pt x="1773" y="83"/>
                    <a:pt x="1777" y="87"/>
                    <a:pt x="1776" y="96"/>
                  </a:cubicBezTo>
                  <a:lnTo>
                    <a:pt x="1776" y="97"/>
                  </a:lnTo>
                  <a:cubicBezTo>
                    <a:pt x="1894" y="320"/>
                    <a:pt x="1988" y="544"/>
                    <a:pt x="1999" y="808"/>
                  </a:cubicBezTo>
                  <a:cubicBezTo>
                    <a:pt x="2006" y="991"/>
                    <a:pt x="2077" y="1081"/>
                    <a:pt x="2194" y="1081"/>
                  </a:cubicBezTo>
                  <a:cubicBezTo>
                    <a:pt x="2257" y="1081"/>
                    <a:pt x="2333" y="1055"/>
                    <a:pt x="2420" y="1005"/>
                  </a:cubicBezTo>
                  <a:cubicBezTo>
                    <a:pt x="2461" y="981"/>
                    <a:pt x="2495" y="930"/>
                    <a:pt x="2547" y="930"/>
                  </a:cubicBezTo>
                  <a:cubicBezTo>
                    <a:pt x="2562" y="930"/>
                    <a:pt x="2578" y="935"/>
                    <a:pt x="2598" y="945"/>
                  </a:cubicBezTo>
                  <a:cubicBezTo>
                    <a:pt x="2600" y="1204"/>
                    <a:pt x="2449" y="1429"/>
                    <a:pt x="2426" y="1680"/>
                  </a:cubicBezTo>
                  <a:cubicBezTo>
                    <a:pt x="2437" y="1682"/>
                    <a:pt x="2446" y="1685"/>
                    <a:pt x="2457" y="1687"/>
                  </a:cubicBezTo>
                  <a:cubicBezTo>
                    <a:pt x="2617" y="1432"/>
                    <a:pt x="2650" y="1134"/>
                    <a:pt x="2718" y="850"/>
                  </a:cubicBezTo>
                  <a:cubicBezTo>
                    <a:pt x="2731" y="795"/>
                    <a:pt x="2703" y="768"/>
                    <a:pt x="2664" y="768"/>
                  </a:cubicBezTo>
                  <a:cubicBezTo>
                    <a:pt x="2644" y="768"/>
                    <a:pt x="2622" y="775"/>
                    <a:pt x="2601" y="788"/>
                  </a:cubicBezTo>
                  <a:cubicBezTo>
                    <a:pt x="2500" y="853"/>
                    <a:pt x="2407" y="930"/>
                    <a:pt x="2308" y="996"/>
                  </a:cubicBezTo>
                  <a:cubicBezTo>
                    <a:pt x="2268" y="1023"/>
                    <a:pt x="2230" y="1036"/>
                    <a:pt x="2197" y="1036"/>
                  </a:cubicBezTo>
                  <a:cubicBezTo>
                    <a:pt x="2130" y="1036"/>
                    <a:pt x="2082" y="984"/>
                    <a:pt x="2071" y="890"/>
                  </a:cubicBezTo>
                  <a:cubicBezTo>
                    <a:pt x="2063" y="823"/>
                    <a:pt x="2069" y="754"/>
                    <a:pt x="2069" y="686"/>
                  </a:cubicBezTo>
                  <a:cubicBezTo>
                    <a:pt x="2069" y="424"/>
                    <a:pt x="1935" y="222"/>
                    <a:pt x="1795" y="0"/>
                  </a:cubicBezTo>
                  <a:close/>
                </a:path>
              </a:pathLst>
            </a:custGeom>
            <a:solidFill>
              <a:schemeClr val="accent5"/>
            </a:solidFill>
            <a:ln>
              <a:noFill/>
            </a:ln>
          </p:spPr>
          <p:txBody>
            <a:bodyPr spcFirstLastPara="1" wrap="square" lIns="91425" tIns="91425" rIns="91425" bIns="91425" anchor="ctr" anchorCtr="0">
              <a:noAutofit/>
            </a:bodyPr>
            <a:lstStyle/>
            <a:p>
              <a:endParaRPr>
                <a:ea typeface="+mn-ea"/>
              </a:endParaRPr>
            </a:p>
          </p:txBody>
        </p:sp>
        <p:sp>
          <p:nvSpPr>
            <p:cNvPr id="232" name="Google Shape;2854;p39">
              <a:extLst>
                <a:ext uri="{FF2B5EF4-FFF2-40B4-BE49-F238E27FC236}">
                  <a16:creationId xmlns:a16="http://schemas.microsoft.com/office/drawing/2014/main" id="{4806592F-1E92-4866-1B00-4682538A4BD9}"/>
                </a:ext>
              </a:extLst>
            </p:cNvPr>
            <p:cNvSpPr/>
            <p:nvPr/>
          </p:nvSpPr>
          <p:spPr>
            <a:xfrm>
              <a:off x="2607565" y="4453438"/>
              <a:ext cx="2897" cy="2732"/>
            </a:xfrm>
            <a:custGeom>
              <a:avLst/>
              <a:gdLst/>
              <a:ahLst/>
              <a:cxnLst/>
              <a:rect l="l" t="t" r="r" b="b"/>
              <a:pathLst>
                <a:path w="88" h="83" extrusionOk="0">
                  <a:moveTo>
                    <a:pt x="72" y="0"/>
                  </a:moveTo>
                  <a:cubicBezTo>
                    <a:pt x="50" y="5"/>
                    <a:pt x="25" y="8"/>
                    <a:pt x="0" y="11"/>
                  </a:cubicBezTo>
                  <a:cubicBezTo>
                    <a:pt x="26" y="34"/>
                    <a:pt x="51" y="60"/>
                    <a:pt x="79" y="82"/>
                  </a:cubicBezTo>
                  <a:cubicBezTo>
                    <a:pt x="87" y="50"/>
                    <a:pt x="82" y="24"/>
                    <a:pt x="72" y="0"/>
                  </a:cubicBezTo>
                  <a:close/>
                </a:path>
              </a:pathLst>
            </a:custGeom>
            <a:solidFill>
              <a:schemeClr val="accent5"/>
            </a:solidFill>
            <a:ln>
              <a:noFill/>
            </a:ln>
          </p:spPr>
          <p:txBody>
            <a:bodyPr spcFirstLastPara="1" wrap="square" lIns="91425" tIns="91425" rIns="91425" bIns="91425" anchor="ctr" anchorCtr="0">
              <a:noAutofit/>
            </a:bodyPr>
            <a:lstStyle/>
            <a:p>
              <a:endParaRPr>
                <a:ea typeface="+mn-ea"/>
              </a:endParaRPr>
            </a:p>
          </p:txBody>
        </p:sp>
        <p:sp>
          <p:nvSpPr>
            <p:cNvPr id="233" name="Google Shape;2855;p39">
              <a:extLst>
                <a:ext uri="{FF2B5EF4-FFF2-40B4-BE49-F238E27FC236}">
                  <a16:creationId xmlns:a16="http://schemas.microsoft.com/office/drawing/2014/main" id="{0670C732-7C77-F995-ED9A-A8C726E5B712}"/>
                </a:ext>
              </a:extLst>
            </p:cNvPr>
            <p:cNvSpPr/>
            <p:nvPr/>
          </p:nvSpPr>
          <p:spPr>
            <a:xfrm>
              <a:off x="2672769" y="4447546"/>
              <a:ext cx="1185" cy="2107"/>
            </a:xfrm>
            <a:custGeom>
              <a:avLst/>
              <a:gdLst/>
              <a:ahLst/>
              <a:cxnLst/>
              <a:rect l="l" t="t" r="r" b="b"/>
              <a:pathLst>
                <a:path w="36" h="64" extrusionOk="0">
                  <a:moveTo>
                    <a:pt x="5" y="0"/>
                  </a:moveTo>
                  <a:cubicBezTo>
                    <a:pt x="2" y="21"/>
                    <a:pt x="0" y="42"/>
                    <a:pt x="0" y="63"/>
                  </a:cubicBezTo>
                  <a:cubicBezTo>
                    <a:pt x="13" y="46"/>
                    <a:pt x="23" y="26"/>
                    <a:pt x="35" y="8"/>
                  </a:cubicBezTo>
                  <a:cubicBezTo>
                    <a:pt x="25" y="6"/>
                    <a:pt x="14" y="4"/>
                    <a:pt x="5" y="0"/>
                  </a:cubicBezTo>
                  <a:close/>
                </a:path>
              </a:pathLst>
            </a:custGeom>
            <a:solidFill>
              <a:srgbClr val="CEEFF0"/>
            </a:solidFill>
            <a:ln>
              <a:noFill/>
            </a:ln>
          </p:spPr>
          <p:txBody>
            <a:bodyPr spcFirstLastPara="1" wrap="square" lIns="91425" tIns="91425" rIns="91425" bIns="91425" anchor="ctr" anchorCtr="0">
              <a:noAutofit/>
            </a:bodyPr>
            <a:lstStyle/>
            <a:p>
              <a:endParaRPr>
                <a:ea typeface="+mn-ea"/>
              </a:endParaRPr>
            </a:p>
          </p:txBody>
        </p:sp>
        <p:sp>
          <p:nvSpPr>
            <p:cNvPr id="234" name="Google Shape;2856;p39">
              <a:extLst>
                <a:ext uri="{FF2B5EF4-FFF2-40B4-BE49-F238E27FC236}">
                  <a16:creationId xmlns:a16="http://schemas.microsoft.com/office/drawing/2014/main" id="{50A77650-CE98-68EF-2344-44CD571395B6}"/>
                </a:ext>
              </a:extLst>
            </p:cNvPr>
            <p:cNvSpPr/>
            <p:nvPr/>
          </p:nvSpPr>
          <p:spPr>
            <a:xfrm>
              <a:off x="2624318" y="4521473"/>
              <a:ext cx="25476" cy="17017"/>
            </a:xfrm>
            <a:custGeom>
              <a:avLst/>
              <a:gdLst/>
              <a:ahLst/>
              <a:cxnLst/>
              <a:rect l="l" t="t" r="r" b="b"/>
              <a:pathLst>
                <a:path w="774" h="517" extrusionOk="0">
                  <a:moveTo>
                    <a:pt x="707" y="0"/>
                  </a:moveTo>
                  <a:cubicBezTo>
                    <a:pt x="694" y="0"/>
                    <a:pt x="681" y="5"/>
                    <a:pt x="670" y="14"/>
                  </a:cubicBezTo>
                  <a:cubicBezTo>
                    <a:pt x="612" y="65"/>
                    <a:pt x="558" y="120"/>
                    <a:pt x="501" y="172"/>
                  </a:cubicBezTo>
                  <a:cubicBezTo>
                    <a:pt x="466" y="203"/>
                    <a:pt x="432" y="222"/>
                    <a:pt x="397" y="222"/>
                  </a:cubicBezTo>
                  <a:cubicBezTo>
                    <a:pt x="366" y="222"/>
                    <a:pt x="334" y="206"/>
                    <a:pt x="303" y="168"/>
                  </a:cubicBezTo>
                  <a:cubicBezTo>
                    <a:pt x="261" y="118"/>
                    <a:pt x="221" y="25"/>
                    <a:pt x="162" y="25"/>
                  </a:cubicBezTo>
                  <a:cubicBezTo>
                    <a:pt x="148" y="25"/>
                    <a:pt x="132" y="31"/>
                    <a:pt x="116" y="43"/>
                  </a:cubicBezTo>
                  <a:cubicBezTo>
                    <a:pt x="1" y="126"/>
                    <a:pt x="132" y="221"/>
                    <a:pt x="160" y="309"/>
                  </a:cubicBezTo>
                  <a:cubicBezTo>
                    <a:pt x="166" y="326"/>
                    <a:pt x="176" y="340"/>
                    <a:pt x="186" y="354"/>
                  </a:cubicBezTo>
                  <a:cubicBezTo>
                    <a:pt x="260" y="463"/>
                    <a:pt x="311" y="516"/>
                    <a:pt x="367" y="516"/>
                  </a:cubicBezTo>
                  <a:cubicBezTo>
                    <a:pt x="418" y="516"/>
                    <a:pt x="473" y="473"/>
                    <a:pt x="553" y="388"/>
                  </a:cubicBezTo>
                  <a:cubicBezTo>
                    <a:pt x="639" y="295"/>
                    <a:pt x="741" y="212"/>
                    <a:pt x="773" y="73"/>
                  </a:cubicBezTo>
                  <a:cubicBezTo>
                    <a:pt x="765" y="56"/>
                    <a:pt x="755" y="30"/>
                    <a:pt x="739" y="13"/>
                  </a:cubicBezTo>
                  <a:cubicBezTo>
                    <a:pt x="730" y="4"/>
                    <a:pt x="718" y="0"/>
                    <a:pt x="707" y="0"/>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235" name="Google Shape;2857;p39">
              <a:extLst>
                <a:ext uri="{FF2B5EF4-FFF2-40B4-BE49-F238E27FC236}">
                  <a16:creationId xmlns:a16="http://schemas.microsoft.com/office/drawing/2014/main" id="{F06DC029-B715-FB2D-3EA7-7CA80083A675}"/>
                </a:ext>
              </a:extLst>
            </p:cNvPr>
            <p:cNvSpPr/>
            <p:nvPr/>
          </p:nvSpPr>
          <p:spPr>
            <a:xfrm>
              <a:off x="2651210" y="4501362"/>
              <a:ext cx="16754" cy="20177"/>
            </a:xfrm>
            <a:custGeom>
              <a:avLst/>
              <a:gdLst/>
              <a:ahLst/>
              <a:cxnLst/>
              <a:rect l="l" t="t" r="r" b="b"/>
              <a:pathLst>
                <a:path w="509" h="613" extrusionOk="0">
                  <a:moveTo>
                    <a:pt x="387" y="1"/>
                  </a:moveTo>
                  <a:cubicBezTo>
                    <a:pt x="333" y="1"/>
                    <a:pt x="277" y="62"/>
                    <a:pt x="222" y="80"/>
                  </a:cubicBezTo>
                  <a:cubicBezTo>
                    <a:pt x="209" y="86"/>
                    <a:pt x="195" y="93"/>
                    <a:pt x="184" y="102"/>
                  </a:cubicBezTo>
                  <a:cubicBezTo>
                    <a:pt x="6" y="225"/>
                    <a:pt x="1" y="274"/>
                    <a:pt x="156" y="421"/>
                  </a:cubicBezTo>
                  <a:cubicBezTo>
                    <a:pt x="236" y="495"/>
                    <a:pt x="307" y="584"/>
                    <a:pt x="428" y="612"/>
                  </a:cubicBezTo>
                  <a:cubicBezTo>
                    <a:pt x="443" y="603"/>
                    <a:pt x="466" y="596"/>
                    <a:pt x="480" y="582"/>
                  </a:cubicBezTo>
                  <a:cubicBezTo>
                    <a:pt x="496" y="565"/>
                    <a:pt x="493" y="539"/>
                    <a:pt x="477" y="522"/>
                  </a:cubicBezTo>
                  <a:cubicBezTo>
                    <a:pt x="434" y="471"/>
                    <a:pt x="387" y="424"/>
                    <a:pt x="342" y="375"/>
                  </a:cubicBezTo>
                  <a:cubicBezTo>
                    <a:pt x="289" y="318"/>
                    <a:pt x="277" y="261"/>
                    <a:pt x="344" y="204"/>
                  </a:cubicBezTo>
                  <a:cubicBezTo>
                    <a:pt x="400" y="160"/>
                    <a:pt x="508" y="118"/>
                    <a:pt x="453" y="40"/>
                  </a:cubicBezTo>
                  <a:cubicBezTo>
                    <a:pt x="432" y="11"/>
                    <a:pt x="410" y="1"/>
                    <a:pt x="387"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236" name="Google Shape;2858;p39">
              <a:extLst>
                <a:ext uri="{FF2B5EF4-FFF2-40B4-BE49-F238E27FC236}">
                  <a16:creationId xmlns:a16="http://schemas.microsoft.com/office/drawing/2014/main" id="{C903E8A1-5218-A907-0C76-33A6F0E93FBC}"/>
                </a:ext>
              </a:extLst>
            </p:cNvPr>
            <p:cNvSpPr/>
            <p:nvPr/>
          </p:nvSpPr>
          <p:spPr>
            <a:xfrm>
              <a:off x="2608750" y="4507550"/>
              <a:ext cx="12244" cy="12146"/>
            </a:xfrm>
            <a:custGeom>
              <a:avLst/>
              <a:gdLst/>
              <a:ahLst/>
              <a:cxnLst/>
              <a:rect l="l" t="t" r="r" b="b"/>
              <a:pathLst>
                <a:path w="372" h="369" extrusionOk="0">
                  <a:moveTo>
                    <a:pt x="188" y="1"/>
                  </a:moveTo>
                  <a:cubicBezTo>
                    <a:pt x="187" y="1"/>
                    <a:pt x="186" y="1"/>
                    <a:pt x="185" y="1"/>
                  </a:cubicBezTo>
                  <a:cubicBezTo>
                    <a:pt x="64" y="2"/>
                    <a:pt x="0" y="69"/>
                    <a:pt x="6" y="193"/>
                  </a:cubicBezTo>
                  <a:cubicBezTo>
                    <a:pt x="10" y="304"/>
                    <a:pt x="67" y="363"/>
                    <a:pt x="179" y="368"/>
                  </a:cubicBezTo>
                  <a:cubicBezTo>
                    <a:pt x="184" y="368"/>
                    <a:pt x="188" y="368"/>
                    <a:pt x="193" y="368"/>
                  </a:cubicBezTo>
                  <a:cubicBezTo>
                    <a:pt x="307" y="368"/>
                    <a:pt x="371" y="306"/>
                    <a:pt x="372" y="188"/>
                  </a:cubicBezTo>
                  <a:cubicBezTo>
                    <a:pt x="372" y="67"/>
                    <a:pt x="309" y="1"/>
                    <a:pt x="188"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237" name="Google Shape;2859;p39">
              <a:extLst>
                <a:ext uri="{FF2B5EF4-FFF2-40B4-BE49-F238E27FC236}">
                  <a16:creationId xmlns:a16="http://schemas.microsoft.com/office/drawing/2014/main" id="{889E05DB-2A24-CBD5-E675-93B95D6377B1}"/>
                </a:ext>
              </a:extLst>
            </p:cNvPr>
            <p:cNvSpPr/>
            <p:nvPr/>
          </p:nvSpPr>
          <p:spPr>
            <a:xfrm>
              <a:off x="1512485" y="4033345"/>
              <a:ext cx="215165" cy="117474"/>
            </a:xfrm>
            <a:custGeom>
              <a:avLst/>
              <a:gdLst/>
              <a:ahLst/>
              <a:cxnLst/>
              <a:rect l="l" t="t" r="r" b="b"/>
              <a:pathLst>
                <a:path w="6537" h="3569" extrusionOk="0">
                  <a:moveTo>
                    <a:pt x="2955" y="0"/>
                  </a:moveTo>
                  <a:cubicBezTo>
                    <a:pt x="2039" y="0"/>
                    <a:pt x="1129" y="271"/>
                    <a:pt x="565" y="902"/>
                  </a:cubicBezTo>
                  <a:cubicBezTo>
                    <a:pt x="1" y="1534"/>
                    <a:pt x="166" y="2496"/>
                    <a:pt x="1262" y="3092"/>
                  </a:cubicBezTo>
                  <a:cubicBezTo>
                    <a:pt x="1876" y="3426"/>
                    <a:pt x="2567" y="3568"/>
                    <a:pt x="3225" y="3568"/>
                  </a:cubicBezTo>
                  <a:cubicBezTo>
                    <a:pt x="4440" y="3568"/>
                    <a:pt x="5545" y="3083"/>
                    <a:pt x="5865" y="2417"/>
                  </a:cubicBezTo>
                  <a:cubicBezTo>
                    <a:pt x="6536" y="1023"/>
                    <a:pt x="4734" y="0"/>
                    <a:pt x="2955" y="0"/>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238" name="Google Shape;2860;p39">
              <a:extLst>
                <a:ext uri="{FF2B5EF4-FFF2-40B4-BE49-F238E27FC236}">
                  <a16:creationId xmlns:a16="http://schemas.microsoft.com/office/drawing/2014/main" id="{66FEAF40-DEBB-6706-3454-E9A98DEFE0F7}"/>
                </a:ext>
              </a:extLst>
            </p:cNvPr>
            <p:cNvSpPr/>
            <p:nvPr/>
          </p:nvSpPr>
          <p:spPr>
            <a:xfrm>
              <a:off x="1965790" y="4068827"/>
              <a:ext cx="207825" cy="118395"/>
            </a:xfrm>
            <a:custGeom>
              <a:avLst/>
              <a:gdLst/>
              <a:ahLst/>
              <a:cxnLst/>
              <a:rect l="l" t="t" r="r" b="b"/>
              <a:pathLst>
                <a:path w="6314" h="3597" extrusionOk="0">
                  <a:moveTo>
                    <a:pt x="2890" y="1"/>
                  </a:moveTo>
                  <a:cubicBezTo>
                    <a:pt x="1379" y="1"/>
                    <a:pt x="1" y="718"/>
                    <a:pt x="383" y="1992"/>
                  </a:cubicBezTo>
                  <a:cubicBezTo>
                    <a:pt x="635" y="2833"/>
                    <a:pt x="2024" y="3596"/>
                    <a:pt x="3507" y="3596"/>
                  </a:cubicBezTo>
                  <a:cubicBezTo>
                    <a:pt x="3947" y="3596"/>
                    <a:pt x="4395" y="3529"/>
                    <a:pt x="4824" y="3377"/>
                  </a:cubicBezTo>
                  <a:cubicBezTo>
                    <a:pt x="6000" y="2960"/>
                    <a:pt x="6314" y="2036"/>
                    <a:pt x="5855" y="1324"/>
                  </a:cubicBezTo>
                  <a:cubicBezTo>
                    <a:pt x="5272" y="418"/>
                    <a:pt x="4042" y="1"/>
                    <a:pt x="2890" y="1"/>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239" name="Google Shape;2861;p39">
              <a:extLst>
                <a:ext uri="{FF2B5EF4-FFF2-40B4-BE49-F238E27FC236}">
                  <a16:creationId xmlns:a16="http://schemas.microsoft.com/office/drawing/2014/main" id="{AD99FFFA-89DD-5FFB-E5A4-F07DCE10AACF}"/>
                </a:ext>
              </a:extLst>
            </p:cNvPr>
            <p:cNvSpPr/>
            <p:nvPr/>
          </p:nvSpPr>
          <p:spPr>
            <a:xfrm>
              <a:off x="1747465" y="3964520"/>
              <a:ext cx="207727" cy="139889"/>
            </a:xfrm>
            <a:custGeom>
              <a:avLst/>
              <a:gdLst/>
              <a:ahLst/>
              <a:cxnLst/>
              <a:rect l="l" t="t" r="r" b="b"/>
              <a:pathLst>
                <a:path w="6311" h="4250" extrusionOk="0">
                  <a:moveTo>
                    <a:pt x="509" y="1"/>
                  </a:moveTo>
                  <a:cubicBezTo>
                    <a:pt x="312" y="1"/>
                    <a:pt x="140" y="149"/>
                    <a:pt x="117" y="350"/>
                  </a:cubicBezTo>
                  <a:cubicBezTo>
                    <a:pt x="1" y="1433"/>
                    <a:pt x="362" y="2576"/>
                    <a:pt x="1057" y="3334"/>
                  </a:cubicBezTo>
                  <a:cubicBezTo>
                    <a:pt x="1608" y="3934"/>
                    <a:pt x="2314" y="4249"/>
                    <a:pt x="3101" y="4249"/>
                  </a:cubicBezTo>
                  <a:cubicBezTo>
                    <a:pt x="3121" y="4249"/>
                    <a:pt x="3140" y="4249"/>
                    <a:pt x="3160" y="4249"/>
                  </a:cubicBezTo>
                  <a:cubicBezTo>
                    <a:pt x="3429" y="4244"/>
                    <a:pt x="3681" y="4202"/>
                    <a:pt x="3919" y="4133"/>
                  </a:cubicBezTo>
                  <a:cubicBezTo>
                    <a:pt x="5347" y="3715"/>
                    <a:pt x="6197" y="2234"/>
                    <a:pt x="6296" y="844"/>
                  </a:cubicBezTo>
                  <a:cubicBezTo>
                    <a:pt x="6310" y="628"/>
                    <a:pt x="6148" y="440"/>
                    <a:pt x="5932" y="426"/>
                  </a:cubicBezTo>
                  <a:cubicBezTo>
                    <a:pt x="5923" y="426"/>
                    <a:pt x="5914" y="425"/>
                    <a:pt x="5905" y="425"/>
                  </a:cubicBezTo>
                  <a:cubicBezTo>
                    <a:pt x="5702" y="425"/>
                    <a:pt x="5530" y="582"/>
                    <a:pt x="5515" y="789"/>
                  </a:cubicBezTo>
                  <a:cubicBezTo>
                    <a:pt x="5426" y="2065"/>
                    <a:pt x="4565" y="3438"/>
                    <a:pt x="3144" y="3466"/>
                  </a:cubicBezTo>
                  <a:cubicBezTo>
                    <a:pt x="3128" y="3466"/>
                    <a:pt x="3113" y="3466"/>
                    <a:pt x="3098" y="3466"/>
                  </a:cubicBezTo>
                  <a:cubicBezTo>
                    <a:pt x="2389" y="3466"/>
                    <a:pt x="1912" y="3108"/>
                    <a:pt x="1633" y="2806"/>
                  </a:cubicBezTo>
                  <a:cubicBezTo>
                    <a:pt x="1094" y="2218"/>
                    <a:pt x="803" y="1286"/>
                    <a:pt x="895" y="434"/>
                  </a:cubicBezTo>
                  <a:cubicBezTo>
                    <a:pt x="918" y="220"/>
                    <a:pt x="762" y="26"/>
                    <a:pt x="548" y="3"/>
                  </a:cubicBezTo>
                  <a:cubicBezTo>
                    <a:pt x="535" y="1"/>
                    <a:pt x="522" y="1"/>
                    <a:pt x="509"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240" name="Google Shape;2862;p39">
              <a:extLst>
                <a:ext uri="{FF2B5EF4-FFF2-40B4-BE49-F238E27FC236}">
                  <a16:creationId xmlns:a16="http://schemas.microsoft.com/office/drawing/2014/main" id="{BCED02F3-8B54-0187-DCC2-190ED816E978}"/>
                </a:ext>
              </a:extLst>
            </p:cNvPr>
            <p:cNvSpPr/>
            <p:nvPr/>
          </p:nvSpPr>
          <p:spPr>
            <a:xfrm>
              <a:off x="1989982" y="3903594"/>
              <a:ext cx="152791" cy="114445"/>
            </a:xfrm>
            <a:custGeom>
              <a:avLst/>
              <a:gdLst/>
              <a:ahLst/>
              <a:cxnLst/>
              <a:rect l="l" t="t" r="r" b="b"/>
              <a:pathLst>
                <a:path w="4642" h="3477" extrusionOk="0">
                  <a:moveTo>
                    <a:pt x="485" y="0"/>
                  </a:moveTo>
                  <a:cubicBezTo>
                    <a:pt x="288" y="0"/>
                    <a:pt x="118" y="149"/>
                    <a:pt x="96" y="351"/>
                  </a:cubicBezTo>
                  <a:cubicBezTo>
                    <a:pt x="1" y="1274"/>
                    <a:pt x="297" y="2254"/>
                    <a:pt x="852" y="2849"/>
                  </a:cubicBezTo>
                  <a:cubicBezTo>
                    <a:pt x="1237" y="3261"/>
                    <a:pt x="1719" y="3476"/>
                    <a:pt x="2250" y="3476"/>
                  </a:cubicBezTo>
                  <a:cubicBezTo>
                    <a:pt x="2272" y="3476"/>
                    <a:pt x="2293" y="3476"/>
                    <a:pt x="2315" y="3475"/>
                  </a:cubicBezTo>
                  <a:cubicBezTo>
                    <a:pt x="2488" y="3470"/>
                    <a:pt x="2650" y="3443"/>
                    <a:pt x="2806" y="3396"/>
                  </a:cubicBezTo>
                  <a:cubicBezTo>
                    <a:pt x="3891" y="3078"/>
                    <a:pt x="4547" y="1854"/>
                    <a:pt x="4628" y="711"/>
                  </a:cubicBezTo>
                  <a:cubicBezTo>
                    <a:pt x="4642" y="500"/>
                    <a:pt x="4479" y="312"/>
                    <a:pt x="4264" y="296"/>
                  </a:cubicBezTo>
                  <a:cubicBezTo>
                    <a:pt x="4255" y="296"/>
                    <a:pt x="4247" y="295"/>
                    <a:pt x="4238" y="295"/>
                  </a:cubicBezTo>
                  <a:cubicBezTo>
                    <a:pt x="4033" y="295"/>
                    <a:pt x="3860" y="453"/>
                    <a:pt x="3846" y="660"/>
                  </a:cubicBezTo>
                  <a:cubicBezTo>
                    <a:pt x="3778" y="1624"/>
                    <a:pt x="3209" y="2667"/>
                    <a:pt x="2288" y="2695"/>
                  </a:cubicBezTo>
                  <a:cubicBezTo>
                    <a:pt x="2275" y="2696"/>
                    <a:pt x="2263" y="2696"/>
                    <a:pt x="2250" y="2696"/>
                  </a:cubicBezTo>
                  <a:cubicBezTo>
                    <a:pt x="1938" y="2696"/>
                    <a:pt x="1659" y="2570"/>
                    <a:pt x="1424" y="2317"/>
                  </a:cubicBezTo>
                  <a:cubicBezTo>
                    <a:pt x="1024" y="1887"/>
                    <a:pt x="802" y="1129"/>
                    <a:pt x="875" y="432"/>
                  </a:cubicBezTo>
                  <a:cubicBezTo>
                    <a:pt x="898" y="216"/>
                    <a:pt x="740" y="25"/>
                    <a:pt x="526" y="2"/>
                  </a:cubicBezTo>
                  <a:cubicBezTo>
                    <a:pt x="512" y="1"/>
                    <a:pt x="499" y="0"/>
                    <a:pt x="485" y="0"/>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241" name="Google Shape;2863;p39">
              <a:extLst>
                <a:ext uri="{FF2B5EF4-FFF2-40B4-BE49-F238E27FC236}">
                  <a16:creationId xmlns:a16="http://schemas.microsoft.com/office/drawing/2014/main" id="{AE95B789-654A-EDCC-9900-F14C77DCC7F9}"/>
                </a:ext>
              </a:extLst>
            </p:cNvPr>
            <p:cNvSpPr/>
            <p:nvPr/>
          </p:nvSpPr>
          <p:spPr>
            <a:xfrm>
              <a:off x="1573082" y="3870811"/>
              <a:ext cx="152791" cy="114478"/>
            </a:xfrm>
            <a:custGeom>
              <a:avLst/>
              <a:gdLst/>
              <a:ahLst/>
              <a:cxnLst/>
              <a:rect l="l" t="t" r="r" b="b"/>
              <a:pathLst>
                <a:path w="4642" h="3478" extrusionOk="0">
                  <a:moveTo>
                    <a:pt x="482" y="0"/>
                  </a:moveTo>
                  <a:cubicBezTo>
                    <a:pt x="287" y="0"/>
                    <a:pt x="118" y="150"/>
                    <a:pt x="96" y="351"/>
                  </a:cubicBezTo>
                  <a:cubicBezTo>
                    <a:pt x="1" y="1274"/>
                    <a:pt x="297" y="2254"/>
                    <a:pt x="852" y="2850"/>
                  </a:cubicBezTo>
                  <a:cubicBezTo>
                    <a:pt x="1236" y="3262"/>
                    <a:pt x="1718" y="3477"/>
                    <a:pt x="2250" y="3477"/>
                  </a:cubicBezTo>
                  <a:cubicBezTo>
                    <a:pt x="2272" y="3477"/>
                    <a:pt x="2293" y="3477"/>
                    <a:pt x="2315" y="3476"/>
                  </a:cubicBezTo>
                  <a:cubicBezTo>
                    <a:pt x="2488" y="3471"/>
                    <a:pt x="2650" y="3444"/>
                    <a:pt x="2806" y="3398"/>
                  </a:cubicBezTo>
                  <a:cubicBezTo>
                    <a:pt x="3891" y="3080"/>
                    <a:pt x="4547" y="1855"/>
                    <a:pt x="4628" y="712"/>
                  </a:cubicBezTo>
                  <a:cubicBezTo>
                    <a:pt x="4641" y="499"/>
                    <a:pt x="4479" y="312"/>
                    <a:pt x="4264" y="296"/>
                  </a:cubicBezTo>
                  <a:cubicBezTo>
                    <a:pt x="4255" y="296"/>
                    <a:pt x="4245" y="295"/>
                    <a:pt x="4236" y="295"/>
                  </a:cubicBezTo>
                  <a:cubicBezTo>
                    <a:pt x="4032" y="295"/>
                    <a:pt x="3860" y="453"/>
                    <a:pt x="3846" y="659"/>
                  </a:cubicBezTo>
                  <a:cubicBezTo>
                    <a:pt x="3778" y="1624"/>
                    <a:pt x="3211" y="2669"/>
                    <a:pt x="2288" y="2695"/>
                  </a:cubicBezTo>
                  <a:cubicBezTo>
                    <a:pt x="2275" y="2696"/>
                    <a:pt x="2263" y="2696"/>
                    <a:pt x="2250" y="2696"/>
                  </a:cubicBezTo>
                  <a:cubicBezTo>
                    <a:pt x="1938" y="2696"/>
                    <a:pt x="1659" y="2569"/>
                    <a:pt x="1424" y="2317"/>
                  </a:cubicBezTo>
                  <a:cubicBezTo>
                    <a:pt x="1024" y="1887"/>
                    <a:pt x="802" y="1129"/>
                    <a:pt x="875" y="432"/>
                  </a:cubicBezTo>
                  <a:cubicBezTo>
                    <a:pt x="897" y="216"/>
                    <a:pt x="740" y="25"/>
                    <a:pt x="526" y="3"/>
                  </a:cubicBezTo>
                  <a:cubicBezTo>
                    <a:pt x="511" y="1"/>
                    <a:pt x="497" y="0"/>
                    <a:pt x="482" y="0"/>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242" name="Google Shape;2864;p39">
              <a:extLst>
                <a:ext uri="{FF2B5EF4-FFF2-40B4-BE49-F238E27FC236}">
                  <a16:creationId xmlns:a16="http://schemas.microsoft.com/office/drawing/2014/main" id="{4C764282-25DE-256C-B346-0740D633FBA1}"/>
                </a:ext>
              </a:extLst>
            </p:cNvPr>
            <p:cNvSpPr/>
            <p:nvPr/>
          </p:nvSpPr>
          <p:spPr>
            <a:xfrm>
              <a:off x="1296300" y="3053732"/>
              <a:ext cx="1825499" cy="1849724"/>
            </a:xfrm>
            <a:custGeom>
              <a:avLst/>
              <a:gdLst/>
              <a:ahLst/>
              <a:cxnLst/>
              <a:rect l="l" t="t" r="r" b="b"/>
              <a:pathLst>
                <a:path w="55461" h="56197" extrusionOk="0">
                  <a:moveTo>
                    <a:pt x="27895" y="308"/>
                  </a:moveTo>
                  <a:cubicBezTo>
                    <a:pt x="28110" y="308"/>
                    <a:pt x="28314" y="361"/>
                    <a:pt x="28520" y="422"/>
                  </a:cubicBezTo>
                  <a:cubicBezTo>
                    <a:pt x="28630" y="456"/>
                    <a:pt x="28700" y="549"/>
                    <a:pt x="28768" y="638"/>
                  </a:cubicBezTo>
                  <a:cubicBezTo>
                    <a:pt x="28929" y="851"/>
                    <a:pt x="29056" y="1085"/>
                    <a:pt x="29147" y="1335"/>
                  </a:cubicBezTo>
                  <a:cubicBezTo>
                    <a:pt x="29338" y="1866"/>
                    <a:pt x="29519" y="2399"/>
                    <a:pt x="29709" y="2943"/>
                  </a:cubicBezTo>
                  <a:cubicBezTo>
                    <a:pt x="29590" y="3018"/>
                    <a:pt x="29453" y="3037"/>
                    <a:pt x="29324" y="3075"/>
                  </a:cubicBezTo>
                  <a:cubicBezTo>
                    <a:pt x="28977" y="3175"/>
                    <a:pt x="28641" y="3299"/>
                    <a:pt x="28321" y="3467"/>
                  </a:cubicBezTo>
                  <a:cubicBezTo>
                    <a:pt x="27836" y="3720"/>
                    <a:pt x="27328" y="3929"/>
                    <a:pt x="26872" y="4240"/>
                  </a:cubicBezTo>
                  <a:cubicBezTo>
                    <a:pt x="26106" y="4758"/>
                    <a:pt x="25432" y="5372"/>
                    <a:pt x="24889" y="6123"/>
                  </a:cubicBezTo>
                  <a:cubicBezTo>
                    <a:pt x="24874" y="6143"/>
                    <a:pt x="24850" y="6156"/>
                    <a:pt x="24831" y="6173"/>
                  </a:cubicBezTo>
                  <a:cubicBezTo>
                    <a:pt x="24796" y="6253"/>
                    <a:pt x="24739" y="6273"/>
                    <a:pt x="24675" y="6273"/>
                  </a:cubicBezTo>
                  <a:cubicBezTo>
                    <a:pt x="24643" y="6273"/>
                    <a:pt x="24610" y="6268"/>
                    <a:pt x="24576" y="6263"/>
                  </a:cubicBezTo>
                  <a:cubicBezTo>
                    <a:pt x="24519" y="6265"/>
                    <a:pt x="24463" y="6266"/>
                    <a:pt x="24406" y="6266"/>
                  </a:cubicBezTo>
                  <a:cubicBezTo>
                    <a:pt x="23908" y="6266"/>
                    <a:pt x="23412" y="6205"/>
                    <a:pt x="22915" y="6205"/>
                  </a:cubicBezTo>
                  <a:cubicBezTo>
                    <a:pt x="22853" y="6205"/>
                    <a:pt x="22790" y="6206"/>
                    <a:pt x="22728" y="6208"/>
                  </a:cubicBezTo>
                  <a:cubicBezTo>
                    <a:pt x="22725" y="6208"/>
                    <a:pt x="22722" y="6208"/>
                    <a:pt x="22719" y="6208"/>
                  </a:cubicBezTo>
                  <a:cubicBezTo>
                    <a:pt x="22601" y="6208"/>
                    <a:pt x="22573" y="6147"/>
                    <a:pt x="22565" y="6035"/>
                  </a:cubicBezTo>
                  <a:cubicBezTo>
                    <a:pt x="22533" y="5511"/>
                    <a:pt x="22419" y="5002"/>
                    <a:pt x="22262" y="4502"/>
                  </a:cubicBezTo>
                  <a:cubicBezTo>
                    <a:pt x="22120" y="4053"/>
                    <a:pt x="21994" y="3601"/>
                    <a:pt x="21929" y="3133"/>
                  </a:cubicBezTo>
                  <a:cubicBezTo>
                    <a:pt x="21895" y="2885"/>
                    <a:pt x="21884" y="2637"/>
                    <a:pt x="21898" y="2389"/>
                  </a:cubicBezTo>
                  <a:cubicBezTo>
                    <a:pt x="21915" y="2058"/>
                    <a:pt x="22094" y="1814"/>
                    <a:pt x="22356" y="1623"/>
                  </a:cubicBezTo>
                  <a:cubicBezTo>
                    <a:pt x="22394" y="1557"/>
                    <a:pt x="22450" y="1511"/>
                    <a:pt x="22520" y="1484"/>
                  </a:cubicBezTo>
                  <a:cubicBezTo>
                    <a:pt x="22727" y="1336"/>
                    <a:pt x="22973" y="1292"/>
                    <a:pt x="23211" y="1234"/>
                  </a:cubicBezTo>
                  <a:cubicBezTo>
                    <a:pt x="24149" y="1002"/>
                    <a:pt x="25100" y="823"/>
                    <a:pt x="26052" y="645"/>
                  </a:cubicBezTo>
                  <a:cubicBezTo>
                    <a:pt x="26597" y="542"/>
                    <a:pt x="27139" y="416"/>
                    <a:pt x="27688" y="325"/>
                  </a:cubicBezTo>
                  <a:cubicBezTo>
                    <a:pt x="27758" y="314"/>
                    <a:pt x="27827" y="308"/>
                    <a:pt x="27895" y="308"/>
                  </a:cubicBezTo>
                  <a:close/>
                  <a:moveTo>
                    <a:pt x="30338" y="4822"/>
                  </a:moveTo>
                  <a:cubicBezTo>
                    <a:pt x="30396" y="4822"/>
                    <a:pt x="30438" y="4853"/>
                    <a:pt x="30453" y="4936"/>
                  </a:cubicBezTo>
                  <a:cubicBezTo>
                    <a:pt x="30465" y="5002"/>
                    <a:pt x="30482" y="5069"/>
                    <a:pt x="30497" y="5135"/>
                  </a:cubicBezTo>
                  <a:cubicBezTo>
                    <a:pt x="30670" y="5580"/>
                    <a:pt x="30840" y="6024"/>
                    <a:pt x="31021" y="6497"/>
                  </a:cubicBezTo>
                  <a:cubicBezTo>
                    <a:pt x="30958" y="6510"/>
                    <a:pt x="30895" y="6514"/>
                    <a:pt x="30833" y="6514"/>
                  </a:cubicBezTo>
                  <a:cubicBezTo>
                    <a:pt x="30664" y="6514"/>
                    <a:pt x="30501" y="6480"/>
                    <a:pt x="30340" y="6480"/>
                  </a:cubicBezTo>
                  <a:cubicBezTo>
                    <a:pt x="30339" y="6480"/>
                    <a:pt x="30337" y="6480"/>
                    <a:pt x="30335" y="6480"/>
                  </a:cubicBezTo>
                  <a:cubicBezTo>
                    <a:pt x="30307" y="6481"/>
                    <a:pt x="30278" y="6481"/>
                    <a:pt x="30250" y="6481"/>
                  </a:cubicBezTo>
                  <a:cubicBezTo>
                    <a:pt x="30048" y="6481"/>
                    <a:pt x="29846" y="6471"/>
                    <a:pt x="29645" y="6462"/>
                  </a:cubicBezTo>
                  <a:cubicBezTo>
                    <a:pt x="29415" y="6451"/>
                    <a:pt x="29186" y="6431"/>
                    <a:pt x="28955" y="6415"/>
                  </a:cubicBezTo>
                  <a:lnTo>
                    <a:pt x="28225" y="6415"/>
                  </a:lnTo>
                  <a:cubicBezTo>
                    <a:pt x="28192" y="6318"/>
                    <a:pt x="28248" y="6279"/>
                    <a:pt x="28282" y="6235"/>
                  </a:cubicBezTo>
                  <a:cubicBezTo>
                    <a:pt x="28755" y="5613"/>
                    <a:pt x="29369" y="5178"/>
                    <a:pt x="30091" y="4890"/>
                  </a:cubicBezTo>
                  <a:cubicBezTo>
                    <a:pt x="30147" y="4867"/>
                    <a:pt x="30205" y="4852"/>
                    <a:pt x="30263" y="4835"/>
                  </a:cubicBezTo>
                  <a:cubicBezTo>
                    <a:pt x="30290" y="4827"/>
                    <a:pt x="30315" y="4822"/>
                    <a:pt x="30338" y="4822"/>
                  </a:cubicBezTo>
                  <a:close/>
                  <a:moveTo>
                    <a:pt x="31568" y="4666"/>
                  </a:moveTo>
                  <a:cubicBezTo>
                    <a:pt x="32271" y="4666"/>
                    <a:pt x="32945" y="4801"/>
                    <a:pt x="33606" y="5072"/>
                  </a:cubicBezTo>
                  <a:cubicBezTo>
                    <a:pt x="33835" y="5166"/>
                    <a:pt x="34059" y="5274"/>
                    <a:pt x="34268" y="5406"/>
                  </a:cubicBezTo>
                  <a:cubicBezTo>
                    <a:pt x="34398" y="5485"/>
                    <a:pt x="34399" y="5507"/>
                    <a:pt x="34283" y="5613"/>
                  </a:cubicBezTo>
                  <a:cubicBezTo>
                    <a:pt x="34018" y="5857"/>
                    <a:pt x="33730" y="6076"/>
                    <a:pt x="33486" y="6338"/>
                  </a:cubicBezTo>
                  <a:cubicBezTo>
                    <a:pt x="33317" y="6522"/>
                    <a:pt x="33137" y="6590"/>
                    <a:pt x="32909" y="6590"/>
                  </a:cubicBezTo>
                  <a:cubicBezTo>
                    <a:pt x="32884" y="6590"/>
                    <a:pt x="32858" y="6589"/>
                    <a:pt x="32832" y="6588"/>
                  </a:cubicBezTo>
                  <a:cubicBezTo>
                    <a:pt x="32538" y="6571"/>
                    <a:pt x="32242" y="6563"/>
                    <a:pt x="31948" y="6563"/>
                  </a:cubicBezTo>
                  <a:cubicBezTo>
                    <a:pt x="31849" y="6563"/>
                    <a:pt x="31751" y="6563"/>
                    <a:pt x="31653" y="6565"/>
                  </a:cubicBezTo>
                  <a:cubicBezTo>
                    <a:pt x="31649" y="6565"/>
                    <a:pt x="31644" y="6565"/>
                    <a:pt x="31640" y="6565"/>
                  </a:cubicBezTo>
                  <a:cubicBezTo>
                    <a:pt x="31411" y="6565"/>
                    <a:pt x="31298" y="6460"/>
                    <a:pt x="31230" y="6251"/>
                  </a:cubicBezTo>
                  <a:cubicBezTo>
                    <a:pt x="31133" y="5950"/>
                    <a:pt x="31022" y="5655"/>
                    <a:pt x="30911" y="5358"/>
                  </a:cubicBezTo>
                  <a:cubicBezTo>
                    <a:pt x="30836" y="5160"/>
                    <a:pt x="30750" y="4964"/>
                    <a:pt x="30655" y="4740"/>
                  </a:cubicBezTo>
                  <a:cubicBezTo>
                    <a:pt x="30965" y="4690"/>
                    <a:pt x="31269" y="4666"/>
                    <a:pt x="31568" y="4666"/>
                  </a:cubicBezTo>
                  <a:close/>
                  <a:moveTo>
                    <a:pt x="34640" y="5686"/>
                  </a:moveTo>
                  <a:cubicBezTo>
                    <a:pt x="34663" y="5686"/>
                    <a:pt x="34687" y="5695"/>
                    <a:pt x="34715" y="5716"/>
                  </a:cubicBezTo>
                  <a:cubicBezTo>
                    <a:pt x="35042" y="5965"/>
                    <a:pt x="35331" y="6247"/>
                    <a:pt x="35592" y="6638"/>
                  </a:cubicBezTo>
                  <a:cubicBezTo>
                    <a:pt x="34907" y="6628"/>
                    <a:pt x="34284" y="6640"/>
                    <a:pt x="33670" y="6594"/>
                  </a:cubicBezTo>
                  <a:cubicBezTo>
                    <a:pt x="33649" y="6496"/>
                    <a:pt x="33715" y="6473"/>
                    <a:pt x="33756" y="6437"/>
                  </a:cubicBezTo>
                  <a:cubicBezTo>
                    <a:pt x="34016" y="6203"/>
                    <a:pt x="34279" y="5973"/>
                    <a:pt x="34539" y="5738"/>
                  </a:cubicBezTo>
                  <a:cubicBezTo>
                    <a:pt x="34574" y="5707"/>
                    <a:pt x="34605" y="5686"/>
                    <a:pt x="34640" y="5686"/>
                  </a:cubicBezTo>
                  <a:close/>
                  <a:moveTo>
                    <a:pt x="31610" y="3000"/>
                  </a:moveTo>
                  <a:cubicBezTo>
                    <a:pt x="32230" y="3000"/>
                    <a:pt x="32854" y="3081"/>
                    <a:pt x="33479" y="3249"/>
                  </a:cubicBezTo>
                  <a:cubicBezTo>
                    <a:pt x="34513" y="3527"/>
                    <a:pt x="35428" y="4040"/>
                    <a:pt x="36202" y="4792"/>
                  </a:cubicBezTo>
                  <a:cubicBezTo>
                    <a:pt x="36651" y="5228"/>
                    <a:pt x="37076" y="5685"/>
                    <a:pt x="37422" y="6210"/>
                  </a:cubicBezTo>
                  <a:cubicBezTo>
                    <a:pt x="37517" y="6354"/>
                    <a:pt x="37603" y="6497"/>
                    <a:pt x="37656" y="6705"/>
                  </a:cubicBezTo>
                  <a:cubicBezTo>
                    <a:pt x="37228" y="6691"/>
                    <a:pt x="36814" y="6676"/>
                    <a:pt x="36400" y="6661"/>
                  </a:cubicBezTo>
                  <a:cubicBezTo>
                    <a:pt x="36366" y="6668"/>
                    <a:pt x="36332" y="6671"/>
                    <a:pt x="36299" y="6671"/>
                  </a:cubicBezTo>
                  <a:cubicBezTo>
                    <a:pt x="36247" y="6671"/>
                    <a:pt x="36195" y="6663"/>
                    <a:pt x="36144" y="6644"/>
                  </a:cubicBezTo>
                  <a:cubicBezTo>
                    <a:pt x="36106" y="6652"/>
                    <a:pt x="36071" y="6656"/>
                    <a:pt x="36038" y="6656"/>
                  </a:cubicBezTo>
                  <a:cubicBezTo>
                    <a:pt x="35896" y="6656"/>
                    <a:pt x="35793" y="6582"/>
                    <a:pt x="35704" y="6437"/>
                  </a:cubicBezTo>
                  <a:cubicBezTo>
                    <a:pt x="35390" y="5930"/>
                    <a:pt x="34934" y="5566"/>
                    <a:pt x="34427" y="5268"/>
                  </a:cubicBezTo>
                  <a:cubicBezTo>
                    <a:pt x="33508" y="4731"/>
                    <a:pt x="32522" y="4416"/>
                    <a:pt x="31450" y="4415"/>
                  </a:cubicBezTo>
                  <a:cubicBezTo>
                    <a:pt x="31449" y="4415"/>
                    <a:pt x="31447" y="4415"/>
                    <a:pt x="31445" y="4415"/>
                  </a:cubicBezTo>
                  <a:cubicBezTo>
                    <a:pt x="30403" y="4415"/>
                    <a:pt x="29489" y="4779"/>
                    <a:pt x="28704" y="5460"/>
                  </a:cubicBezTo>
                  <a:cubicBezTo>
                    <a:pt x="28426" y="5701"/>
                    <a:pt x="28159" y="5959"/>
                    <a:pt x="27949" y="6263"/>
                  </a:cubicBezTo>
                  <a:cubicBezTo>
                    <a:pt x="27875" y="6370"/>
                    <a:pt x="27784" y="6384"/>
                    <a:pt x="27674" y="6384"/>
                  </a:cubicBezTo>
                  <a:cubicBezTo>
                    <a:pt x="27670" y="6384"/>
                    <a:pt x="27666" y="6384"/>
                    <a:pt x="27661" y="6384"/>
                  </a:cubicBezTo>
                  <a:cubicBezTo>
                    <a:pt x="27146" y="6380"/>
                    <a:pt x="26635" y="6345"/>
                    <a:pt x="26122" y="6316"/>
                  </a:cubicBezTo>
                  <a:cubicBezTo>
                    <a:pt x="26082" y="6322"/>
                    <a:pt x="26042" y="6326"/>
                    <a:pt x="26003" y="6326"/>
                  </a:cubicBezTo>
                  <a:cubicBezTo>
                    <a:pt x="25957" y="6326"/>
                    <a:pt x="25912" y="6321"/>
                    <a:pt x="25867" y="6311"/>
                  </a:cubicBezTo>
                  <a:cubicBezTo>
                    <a:pt x="25773" y="6313"/>
                    <a:pt x="25680" y="6315"/>
                    <a:pt x="25585" y="6315"/>
                  </a:cubicBezTo>
                  <a:cubicBezTo>
                    <a:pt x="25412" y="6315"/>
                    <a:pt x="25233" y="6307"/>
                    <a:pt x="25037" y="6273"/>
                  </a:cubicBezTo>
                  <a:cubicBezTo>
                    <a:pt x="25152" y="6144"/>
                    <a:pt x="25245" y="6045"/>
                    <a:pt x="25331" y="5943"/>
                  </a:cubicBezTo>
                  <a:cubicBezTo>
                    <a:pt x="26292" y="4808"/>
                    <a:pt x="27508" y="4031"/>
                    <a:pt x="28880" y="3515"/>
                  </a:cubicBezTo>
                  <a:cubicBezTo>
                    <a:pt x="29774" y="3179"/>
                    <a:pt x="30688" y="3000"/>
                    <a:pt x="31610" y="3000"/>
                  </a:cubicBezTo>
                  <a:close/>
                  <a:moveTo>
                    <a:pt x="44634" y="543"/>
                  </a:moveTo>
                  <a:cubicBezTo>
                    <a:pt x="44906" y="543"/>
                    <a:pt x="45181" y="559"/>
                    <a:pt x="45458" y="588"/>
                  </a:cubicBezTo>
                  <a:cubicBezTo>
                    <a:pt x="46614" y="713"/>
                    <a:pt x="47732" y="992"/>
                    <a:pt x="48827" y="1379"/>
                  </a:cubicBezTo>
                  <a:cubicBezTo>
                    <a:pt x="49492" y="1613"/>
                    <a:pt x="50134" y="1897"/>
                    <a:pt x="50726" y="2280"/>
                  </a:cubicBezTo>
                  <a:cubicBezTo>
                    <a:pt x="50961" y="2432"/>
                    <a:pt x="51194" y="2593"/>
                    <a:pt x="51396" y="2870"/>
                  </a:cubicBezTo>
                  <a:cubicBezTo>
                    <a:pt x="51104" y="2787"/>
                    <a:pt x="50870" y="2687"/>
                    <a:pt x="50618" y="2645"/>
                  </a:cubicBezTo>
                  <a:cubicBezTo>
                    <a:pt x="50229" y="2581"/>
                    <a:pt x="49839" y="2553"/>
                    <a:pt x="49450" y="2553"/>
                  </a:cubicBezTo>
                  <a:cubicBezTo>
                    <a:pt x="49198" y="2553"/>
                    <a:pt x="48946" y="2565"/>
                    <a:pt x="48694" y="2585"/>
                  </a:cubicBezTo>
                  <a:cubicBezTo>
                    <a:pt x="47263" y="2700"/>
                    <a:pt x="45931" y="3162"/>
                    <a:pt x="44658" y="3795"/>
                  </a:cubicBezTo>
                  <a:cubicBezTo>
                    <a:pt x="43953" y="4146"/>
                    <a:pt x="43309" y="4608"/>
                    <a:pt x="42638" y="5024"/>
                  </a:cubicBezTo>
                  <a:cubicBezTo>
                    <a:pt x="41814" y="5534"/>
                    <a:pt x="41019" y="6088"/>
                    <a:pt x="40280" y="6719"/>
                  </a:cubicBezTo>
                  <a:cubicBezTo>
                    <a:pt x="40218" y="6770"/>
                    <a:pt x="40156" y="6789"/>
                    <a:pt x="40082" y="6789"/>
                  </a:cubicBezTo>
                  <a:cubicBezTo>
                    <a:pt x="40078" y="6789"/>
                    <a:pt x="40074" y="6789"/>
                    <a:pt x="40070" y="6789"/>
                  </a:cubicBezTo>
                  <a:cubicBezTo>
                    <a:pt x="39418" y="6769"/>
                    <a:pt x="38768" y="6748"/>
                    <a:pt x="38116" y="6731"/>
                  </a:cubicBezTo>
                  <a:cubicBezTo>
                    <a:pt x="38030" y="6729"/>
                    <a:pt x="37974" y="6704"/>
                    <a:pt x="37934" y="6621"/>
                  </a:cubicBezTo>
                  <a:cubicBezTo>
                    <a:pt x="37545" y="5811"/>
                    <a:pt x="36954" y="5158"/>
                    <a:pt x="36311" y="4548"/>
                  </a:cubicBezTo>
                  <a:cubicBezTo>
                    <a:pt x="36256" y="4495"/>
                    <a:pt x="36188" y="4456"/>
                    <a:pt x="36107" y="4396"/>
                  </a:cubicBezTo>
                  <a:cubicBezTo>
                    <a:pt x="36252" y="4248"/>
                    <a:pt x="36399" y="4194"/>
                    <a:pt x="36518" y="4103"/>
                  </a:cubicBezTo>
                  <a:cubicBezTo>
                    <a:pt x="36640" y="4011"/>
                    <a:pt x="36766" y="3920"/>
                    <a:pt x="36899" y="3843"/>
                  </a:cubicBezTo>
                  <a:cubicBezTo>
                    <a:pt x="37776" y="3337"/>
                    <a:pt x="38646" y="2825"/>
                    <a:pt x="39533" y="2337"/>
                  </a:cubicBezTo>
                  <a:cubicBezTo>
                    <a:pt x="40501" y="1804"/>
                    <a:pt x="41490" y="1311"/>
                    <a:pt x="42524" y="916"/>
                  </a:cubicBezTo>
                  <a:cubicBezTo>
                    <a:pt x="43214" y="653"/>
                    <a:pt x="43917" y="543"/>
                    <a:pt x="44634" y="543"/>
                  </a:cubicBezTo>
                  <a:close/>
                  <a:moveTo>
                    <a:pt x="49243" y="2807"/>
                  </a:moveTo>
                  <a:cubicBezTo>
                    <a:pt x="49732" y="2807"/>
                    <a:pt x="50220" y="2854"/>
                    <a:pt x="50708" y="2951"/>
                  </a:cubicBezTo>
                  <a:cubicBezTo>
                    <a:pt x="50950" y="2999"/>
                    <a:pt x="51184" y="3092"/>
                    <a:pt x="51417" y="3177"/>
                  </a:cubicBezTo>
                  <a:cubicBezTo>
                    <a:pt x="51591" y="3241"/>
                    <a:pt x="51719" y="3368"/>
                    <a:pt x="51813" y="3528"/>
                  </a:cubicBezTo>
                  <a:cubicBezTo>
                    <a:pt x="52050" y="3927"/>
                    <a:pt x="52280" y="4329"/>
                    <a:pt x="52448" y="4762"/>
                  </a:cubicBezTo>
                  <a:cubicBezTo>
                    <a:pt x="52809" y="5688"/>
                    <a:pt x="53201" y="6603"/>
                    <a:pt x="53483" y="7559"/>
                  </a:cubicBezTo>
                  <a:cubicBezTo>
                    <a:pt x="53709" y="8324"/>
                    <a:pt x="53900" y="9097"/>
                    <a:pt x="54140" y="9857"/>
                  </a:cubicBezTo>
                  <a:cubicBezTo>
                    <a:pt x="54411" y="10709"/>
                    <a:pt x="54594" y="11581"/>
                    <a:pt x="54725" y="12463"/>
                  </a:cubicBezTo>
                  <a:cubicBezTo>
                    <a:pt x="54800" y="12979"/>
                    <a:pt x="54839" y="13501"/>
                    <a:pt x="54891" y="14021"/>
                  </a:cubicBezTo>
                  <a:cubicBezTo>
                    <a:pt x="55190" y="17081"/>
                    <a:pt x="55143" y="20152"/>
                    <a:pt x="55084" y="23221"/>
                  </a:cubicBezTo>
                  <a:cubicBezTo>
                    <a:pt x="55063" y="24323"/>
                    <a:pt x="54960" y="25428"/>
                    <a:pt x="54865" y="26529"/>
                  </a:cubicBezTo>
                  <a:cubicBezTo>
                    <a:pt x="54780" y="27528"/>
                    <a:pt x="54646" y="28521"/>
                    <a:pt x="54526" y="29515"/>
                  </a:cubicBezTo>
                  <a:cubicBezTo>
                    <a:pt x="54417" y="30425"/>
                    <a:pt x="54270" y="31329"/>
                    <a:pt x="54146" y="32238"/>
                  </a:cubicBezTo>
                  <a:cubicBezTo>
                    <a:pt x="54068" y="32798"/>
                    <a:pt x="53998" y="33359"/>
                    <a:pt x="53934" y="33920"/>
                  </a:cubicBezTo>
                  <a:cubicBezTo>
                    <a:pt x="53836" y="34798"/>
                    <a:pt x="53657" y="35663"/>
                    <a:pt x="53496" y="36530"/>
                  </a:cubicBezTo>
                  <a:cubicBezTo>
                    <a:pt x="53179" y="38224"/>
                    <a:pt x="52780" y="39898"/>
                    <a:pt x="52280" y="41547"/>
                  </a:cubicBezTo>
                  <a:cubicBezTo>
                    <a:pt x="52160" y="41942"/>
                    <a:pt x="51985" y="42314"/>
                    <a:pt x="51816" y="42691"/>
                  </a:cubicBezTo>
                  <a:cubicBezTo>
                    <a:pt x="51769" y="42795"/>
                    <a:pt x="51710" y="42859"/>
                    <a:pt x="51594" y="42859"/>
                  </a:cubicBezTo>
                  <a:cubicBezTo>
                    <a:pt x="51584" y="42859"/>
                    <a:pt x="51573" y="42858"/>
                    <a:pt x="51562" y="42857"/>
                  </a:cubicBezTo>
                  <a:cubicBezTo>
                    <a:pt x="51076" y="42818"/>
                    <a:pt x="50591" y="42777"/>
                    <a:pt x="50093" y="42702"/>
                  </a:cubicBezTo>
                  <a:cubicBezTo>
                    <a:pt x="50112" y="42430"/>
                    <a:pt x="50182" y="42176"/>
                    <a:pt x="50252" y="41924"/>
                  </a:cubicBezTo>
                  <a:cubicBezTo>
                    <a:pt x="50567" y="40782"/>
                    <a:pt x="50781" y="39621"/>
                    <a:pt x="50987" y="38457"/>
                  </a:cubicBezTo>
                  <a:cubicBezTo>
                    <a:pt x="51098" y="37833"/>
                    <a:pt x="51220" y="37211"/>
                    <a:pt x="51316" y="36584"/>
                  </a:cubicBezTo>
                  <a:cubicBezTo>
                    <a:pt x="51480" y="35500"/>
                    <a:pt x="51709" y="34425"/>
                    <a:pt x="51767" y="33327"/>
                  </a:cubicBezTo>
                  <a:cubicBezTo>
                    <a:pt x="51809" y="32514"/>
                    <a:pt x="51932" y="31709"/>
                    <a:pt x="52039" y="30902"/>
                  </a:cubicBezTo>
                  <a:cubicBezTo>
                    <a:pt x="52103" y="30418"/>
                    <a:pt x="52139" y="29930"/>
                    <a:pt x="52180" y="29444"/>
                  </a:cubicBezTo>
                  <a:cubicBezTo>
                    <a:pt x="52247" y="28658"/>
                    <a:pt x="52268" y="27869"/>
                    <a:pt x="52358" y="27086"/>
                  </a:cubicBezTo>
                  <a:cubicBezTo>
                    <a:pt x="52395" y="26770"/>
                    <a:pt x="52412" y="26453"/>
                    <a:pt x="52413" y="26136"/>
                  </a:cubicBezTo>
                  <a:cubicBezTo>
                    <a:pt x="52418" y="25132"/>
                    <a:pt x="52428" y="24129"/>
                    <a:pt x="52405" y="23125"/>
                  </a:cubicBezTo>
                  <a:cubicBezTo>
                    <a:pt x="52390" y="22482"/>
                    <a:pt x="52406" y="21838"/>
                    <a:pt x="52373" y="21198"/>
                  </a:cubicBezTo>
                  <a:cubicBezTo>
                    <a:pt x="52315" y="20060"/>
                    <a:pt x="52291" y="18919"/>
                    <a:pt x="52134" y="17789"/>
                  </a:cubicBezTo>
                  <a:cubicBezTo>
                    <a:pt x="52107" y="17594"/>
                    <a:pt x="52087" y="17396"/>
                    <a:pt x="52084" y="17199"/>
                  </a:cubicBezTo>
                  <a:cubicBezTo>
                    <a:pt x="52073" y="16554"/>
                    <a:pt x="51946" y="15923"/>
                    <a:pt x="51857" y="15287"/>
                  </a:cubicBezTo>
                  <a:cubicBezTo>
                    <a:pt x="51741" y="14464"/>
                    <a:pt x="51621" y="13642"/>
                    <a:pt x="51448" y="12830"/>
                  </a:cubicBezTo>
                  <a:cubicBezTo>
                    <a:pt x="51007" y="10772"/>
                    <a:pt x="50424" y="8757"/>
                    <a:pt x="49597" y="6820"/>
                  </a:cubicBezTo>
                  <a:cubicBezTo>
                    <a:pt x="49364" y="6274"/>
                    <a:pt x="49044" y="5774"/>
                    <a:pt x="48745" y="5265"/>
                  </a:cubicBezTo>
                  <a:cubicBezTo>
                    <a:pt x="48514" y="4873"/>
                    <a:pt x="48264" y="4494"/>
                    <a:pt x="48019" y="4111"/>
                  </a:cubicBezTo>
                  <a:cubicBezTo>
                    <a:pt x="47820" y="3799"/>
                    <a:pt x="47597" y="3505"/>
                    <a:pt x="47326" y="3251"/>
                  </a:cubicBezTo>
                  <a:cubicBezTo>
                    <a:pt x="47290" y="3218"/>
                    <a:pt x="47241" y="3191"/>
                    <a:pt x="47247" y="3114"/>
                  </a:cubicBezTo>
                  <a:cubicBezTo>
                    <a:pt x="47422" y="3015"/>
                    <a:pt x="47624" y="2976"/>
                    <a:pt x="47821" y="2940"/>
                  </a:cubicBezTo>
                  <a:cubicBezTo>
                    <a:pt x="48295" y="2851"/>
                    <a:pt x="48769" y="2807"/>
                    <a:pt x="49243" y="2807"/>
                  </a:cubicBezTo>
                  <a:close/>
                  <a:moveTo>
                    <a:pt x="46861" y="3214"/>
                  </a:moveTo>
                  <a:cubicBezTo>
                    <a:pt x="46953" y="3214"/>
                    <a:pt x="47029" y="3260"/>
                    <a:pt x="47110" y="3353"/>
                  </a:cubicBezTo>
                  <a:cubicBezTo>
                    <a:pt x="47422" y="3712"/>
                    <a:pt x="47688" y="4100"/>
                    <a:pt x="47931" y="4504"/>
                  </a:cubicBezTo>
                  <a:cubicBezTo>
                    <a:pt x="48224" y="4989"/>
                    <a:pt x="48508" y="5478"/>
                    <a:pt x="48798" y="5964"/>
                  </a:cubicBezTo>
                  <a:cubicBezTo>
                    <a:pt x="49408" y="6990"/>
                    <a:pt x="49790" y="8109"/>
                    <a:pt x="50156" y="9236"/>
                  </a:cubicBezTo>
                  <a:cubicBezTo>
                    <a:pt x="50650" y="10755"/>
                    <a:pt x="51050" y="12298"/>
                    <a:pt x="51313" y="13872"/>
                  </a:cubicBezTo>
                  <a:cubicBezTo>
                    <a:pt x="51520" y="15114"/>
                    <a:pt x="51747" y="16353"/>
                    <a:pt x="51810" y="17615"/>
                  </a:cubicBezTo>
                  <a:cubicBezTo>
                    <a:pt x="51830" y="18017"/>
                    <a:pt x="51897" y="18418"/>
                    <a:pt x="51922" y="18820"/>
                  </a:cubicBezTo>
                  <a:cubicBezTo>
                    <a:pt x="51962" y="19443"/>
                    <a:pt x="52000" y="20070"/>
                    <a:pt x="52014" y="20694"/>
                  </a:cubicBezTo>
                  <a:cubicBezTo>
                    <a:pt x="52051" y="22520"/>
                    <a:pt x="52119" y="24348"/>
                    <a:pt x="52057" y="26174"/>
                  </a:cubicBezTo>
                  <a:cubicBezTo>
                    <a:pt x="52024" y="27200"/>
                    <a:pt x="51917" y="28226"/>
                    <a:pt x="51843" y="29252"/>
                  </a:cubicBezTo>
                  <a:cubicBezTo>
                    <a:pt x="51795" y="29953"/>
                    <a:pt x="51723" y="30653"/>
                    <a:pt x="51603" y="31344"/>
                  </a:cubicBezTo>
                  <a:cubicBezTo>
                    <a:pt x="51456" y="32175"/>
                    <a:pt x="51418" y="33014"/>
                    <a:pt x="51344" y="33850"/>
                  </a:cubicBezTo>
                  <a:cubicBezTo>
                    <a:pt x="51290" y="34473"/>
                    <a:pt x="51188" y="35090"/>
                    <a:pt x="51085" y="35709"/>
                  </a:cubicBezTo>
                  <a:cubicBezTo>
                    <a:pt x="50875" y="36977"/>
                    <a:pt x="50665" y="38245"/>
                    <a:pt x="50425" y="39509"/>
                  </a:cubicBezTo>
                  <a:cubicBezTo>
                    <a:pt x="50377" y="39761"/>
                    <a:pt x="50319" y="40011"/>
                    <a:pt x="50271" y="40264"/>
                  </a:cubicBezTo>
                  <a:cubicBezTo>
                    <a:pt x="50257" y="40342"/>
                    <a:pt x="50227" y="40404"/>
                    <a:pt x="50169" y="40462"/>
                  </a:cubicBezTo>
                  <a:cubicBezTo>
                    <a:pt x="49523" y="41102"/>
                    <a:pt x="49028" y="41851"/>
                    <a:pt x="48620" y="42658"/>
                  </a:cubicBezTo>
                  <a:cubicBezTo>
                    <a:pt x="48348" y="43193"/>
                    <a:pt x="48087" y="43733"/>
                    <a:pt x="47779" y="44249"/>
                  </a:cubicBezTo>
                  <a:cubicBezTo>
                    <a:pt x="47541" y="44649"/>
                    <a:pt x="47263" y="45017"/>
                    <a:pt x="46940" y="45350"/>
                  </a:cubicBezTo>
                  <a:cubicBezTo>
                    <a:pt x="46903" y="45387"/>
                    <a:pt x="46876" y="45447"/>
                    <a:pt x="46802" y="45447"/>
                  </a:cubicBezTo>
                  <a:cubicBezTo>
                    <a:pt x="46799" y="45447"/>
                    <a:pt x="46795" y="45447"/>
                    <a:pt x="46791" y="45447"/>
                  </a:cubicBezTo>
                  <a:cubicBezTo>
                    <a:pt x="46791" y="45116"/>
                    <a:pt x="46783" y="44784"/>
                    <a:pt x="46792" y="44454"/>
                  </a:cubicBezTo>
                  <a:cubicBezTo>
                    <a:pt x="46821" y="43477"/>
                    <a:pt x="46880" y="42501"/>
                    <a:pt x="46884" y="41523"/>
                  </a:cubicBezTo>
                  <a:cubicBezTo>
                    <a:pt x="46896" y="38701"/>
                    <a:pt x="46923" y="35879"/>
                    <a:pt x="46934" y="33058"/>
                  </a:cubicBezTo>
                  <a:cubicBezTo>
                    <a:pt x="46939" y="32046"/>
                    <a:pt x="46949" y="31035"/>
                    <a:pt x="46961" y="30022"/>
                  </a:cubicBezTo>
                  <a:cubicBezTo>
                    <a:pt x="46966" y="29189"/>
                    <a:pt x="46929" y="28356"/>
                    <a:pt x="46937" y="27525"/>
                  </a:cubicBezTo>
                  <a:cubicBezTo>
                    <a:pt x="46948" y="26248"/>
                    <a:pt x="46995" y="24969"/>
                    <a:pt x="46960" y="23692"/>
                  </a:cubicBezTo>
                  <a:cubicBezTo>
                    <a:pt x="46927" y="22483"/>
                    <a:pt x="46984" y="21274"/>
                    <a:pt x="46953" y="20066"/>
                  </a:cubicBezTo>
                  <a:cubicBezTo>
                    <a:pt x="46905" y="18264"/>
                    <a:pt x="46944" y="16463"/>
                    <a:pt x="46853" y="14663"/>
                  </a:cubicBezTo>
                  <a:cubicBezTo>
                    <a:pt x="46814" y="13892"/>
                    <a:pt x="46838" y="13119"/>
                    <a:pt x="46812" y="12348"/>
                  </a:cubicBezTo>
                  <a:cubicBezTo>
                    <a:pt x="46783" y="11416"/>
                    <a:pt x="46811" y="10477"/>
                    <a:pt x="46662" y="9551"/>
                  </a:cubicBezTo>
                  <a:cubicBezTo>
                    <a:pt x="46591" y="9107"/>
                    <a:pt x="46471" y="8679"/>
                    <a:pt x="46267" y="8279"/>
                  </a:cubicBezTo>
                  <a:cubicBezTo>
                    <a:pt x="45955" y="7666"/>
                    <a:pt x="45433" y="7315"/>
                    <a:pt x="44783" y="7145"/>
                  </a:cubicBezTo>
                  <a:cubicBezTo>
                    <a:pt x="44176" y="6986"/>
                    <a:pt x="43550" y="6926"/>
                    <a:pt x="42927" y="6897"/>
                  </a:cubicBezTo>
                  <a:cubicBezTo>
                    <a:pt x="42253" y="6869"/>
                    <a:pt x="41583" y="6792"/>
                    <a:pt x="40896" y="6792"/>
                  </a:cubicBezTo>
                  <a:cubicBezTo>
                    <a:pt x="40789" y="6792"/>
                    <a:pt x="40682" y="6794"/>
                    <a:pt x="40574" y="6798"/>
                  </a:cubicBezTo>
                  <a:cubicBezTo>
                    <a:pt x="40609" y="6703"/>
                    <a:pt x="40677" y="6678"/>
                    <a:pt x="40729" y="6641"/>
                  </a:cubicBezTo>
                  <a:cubicBezTo>
                    <a:pt x="41885" y="5780"/>
                    <a:pt x="43110" y="5022"/>
                    <a:pt x="44326" y="4248"/>
                  </a:cubicBezTo>
                  <a:cubicBezTo>
                    <a:pt x="44756" y="3976"/>
                    <a:pt x="45225" y="3786"/>
                    <a:pt x="45694" y="3598"/>
                  </a:cubicBezTo>
                  <a:cubicBezTo>
                    <a:pt x="46028" y="3464"/>
                    <a:pt x="46378" y="3369"/>
                    <a:pt x="46714" y="3245"/>
                  </a:cubicBezTo>
                  <a:cubicBezTo>
                    <a:pt x="46769" y="3225"/>
                    <a:pt x="46817" y="3214"/>
                    <a:pt x="46861" y="3214"/>
                  </a:cubicBezTo>
                  <a:close/>
                  <a:moveTo>
                    <a:pt x="52921" y="40594"/>
                  </a:moveTo>
                  <a:cubicBezTo>
                    <a:pt x="53129" y="40686"/>
                    <a:pt x="53275" y="40829"/>
                    <a:pt x="53317" y="41056"/>
                  </a:cubicBezTo>
                  <a:cubicBezTo>
                    <a:pt x="53369" y="41335"/>
                    <a:pt x="53384" y="41617"/>
                    <a:pt x="53312" y="41897"/>
                  </a:cubicBezTo>
                  <a:cubicBezTo>
                    <a:pt x="53091" y="42754"/>
                    <a:pt x="52837" y="43600"/>
                    <a:pt x="52426" y="44387"/>
                  </a:cubicBezTo>
                  <a:cubicBezTo>
                    <a:pt x="52200" y="44820"/>
                    <a:pt x="51935" y="45232"/>
                    <a:pt x="51619" y="45607"/>
                  </a:cubicBezTo>
                  <a:cubicBezTo>
                    <a:pt x="50370" y="47089"/>
                    <a:pt x="49174" y="48615"/>
                    <a:pt x="47907" y="50080"/>
                  </a:cubicBezTo>
                  <a:cubicBezTo>
                    <a:pt x="47374" y="50696"/>
                    <a:pt x="46820" y="51293"/>
                    <a:pt x="46218" y="51845"/>
                  </a:cubicBezTo>
                  <a:cubicBezTo>
                    <a:pt x="46008" y="52038"/>
                    <a:pt x="45780" y="52202"/>
                    <a:pt x="45529" y="52337"/>
                  </a:cubicBezTo>
                  <a:cubicBezTo>
                    <a:pt x="45264" y="52481"/>
                    <a:pt x="44992" y="52588"/>
                    <a:pt x="44691" y="52588"/>
                  </a:cubicBezTo>
                  <a:cubicBezTo>
                    <a:pt x="44634" y="52588"/>
                    <a:pt x="44576" y="52584"/>
                    <a:pt x="44517" y="52576"/>
                  </a:cubicBezTo>
                  <a:cubicBezTo>
                    <a:pt x="44521" y="52498"/>
                    <a:pt x="44594" y="52473"/>
                    <a:pt x="44641" y="52431"/>
                  </a:cubicBezTo>
                  <a:cubicBezTo>
                    <a:pt x="45290" y="51847"/>
                    <a:pt x="45702" y="51112"/>
                    <a:pt x="45987" y="50300"/>
                  </a:cubicBezTo>
                  <a:cubicBezTo>
                    <a:pt x="46311" y="49375"/>
                    <a:pt x="46506" y="48419"/>
                    <a:pt x="46620" y="47446"/>
                  </a:cubicBezTo>
                  <a:cubicBezTo>
                    <a:pt x="46673" y="46995"/>
                    <a:pt x="46720" y="46543"/>
                    <a:pt x="46746" y="46089"/>
                  </a:cubicBezTo>
                  <a:cubicBezTo>
                    <a:pt x="46754" y="45943"/>
                    <a:pt x="46799" y="45834"/>
                    <a:pt x="46903" y="45729"/>
                  </a:cubicBezTo>
                  <a:cubicBezTo>
                    <a:pt x="47355" y="45270"/>
                    <a:pt x="47769" y="44779"/>
                    <a:pt x="48092" y="44217"/>
                  </a:cubicBezTo>
                  <a:cubicBezTo>
                    <a:pt x="48336" y="43791"/>
                    <a:pt x="48543" y="43350"/>
                    <a:pt x="48763" y="42913"/>
                  </a:cubicBezTo>
                  <a:cubicBezTo>
                    <a:pt x="49107" y="42236"/>
                    <a:pt x="49540" y="41622"/>
                    <a:pt x="49995" y="41018"/>
                  </a:cubicBezTo>
                  <a:cubicBezTo>
                    <a:pt x="50015" y="40990"/>
                    <a:pt x="50031" y="40959"/>
                    <a:pt x="50050" y="40931"/>
                  </a:cubicBezTo>
                  <a:cubicBezTo>
                    <a:pt x="50067" y="40940"/>
                    <a:pt x="50083" y="40947"/>
                    <a:pt x="50100" y="40956"/>
                  </a:cubicBezTo>
                  <a:cubicBezTo>
                    <a:pt x="50009" y="41356"/>
                    <a:pt x="49913" y="41755"/>
                    <a:pt x="49833" y="42156"/>
                  </a:cubicBezTo>
                  <a:cubicBezTo>
                    <a:pt x="49794" y="42347"/>
                    <a:pt x="49741" y="42541"/>
                    <a:pt x="49745" y="42740"/>
                  </a:cubicBezTo>
                  <a:cubicBezTo>
                    <a:pt x="49747" y="42937"/>
                    <a:pt x="49804" y="43009"/>
                    <a:pt x="49996" y="43028"/>
                  </a:cubicBezTo>
                  <a:cubicBezTo>
                    <a:pt x="50533" y="43085"/>
                    <a:pt x="51070" y="43129"/>
                    <a:pt x="51610" y="43142"/>
                  </a:cubicBezTo>
                  <a:cubicBezTo>
                    <a:pt x="51617" y="43142"/>
                    <a:pt x="51623" y="43142"/>
                    <a:pt x="51629" y="43142"/>
                  </a:cubicBezTo>
                  <a:cubicBezTo>
                    <a:pt x="51836" y="43142"/>
                    <a:pt x="51962" y="43053"/>
                    <a:pt x="52054" y="42867"/>
                  </a:cubicBezTo>
                  <a:cubicBezTo>
                    <a:pt x="52359" y="42250"/>
                    <a:pt x="52613" y="41613"/>
                    <a:pt x="52790" y="40948"/>
                  </a:cubicBezTo>
                  <a:cubicBezTo>
                    <a:pt x="52821" y="40835"/>
                    <a:pt x="52836" y="40712"/>
                    <a:pt x="52921" y="40594"/>
                  </a:cubicBezTo>
                  <a:close/>
                  <a:moveTo>
                    <a:pt x="43107" y="8226"/>
                  </a:moveTo>
                  <a:cubicBezTo>
                    <a:pt x="43265" y="8226"/>
                    <a:pt x="43424" y="8239"/>
                    <a:pt x="43582" y="8273"/>
                  </a:cubicBezTo>
                  <a:cubicBezTo>
                    <a:pt x="44146" y="8391"/>
                    <a:pt x="44585" y="8684"/>
                    <a:pt x="44894" y="9182"/>
                  </a:cubicBezTo>
                  <a:cubicBezTo>
                    <a:pt x="45186" y="9654"/>
                    <a:pt x="45250" y="10175"/>
                    <a:pt x="45275" y="10708"/>
                  </a:cubicBezTo>
                  <a:cubicBezTo>
                    <a:pt x="45330" y="11847"/>
                    <a:pt x="45290" y="12986"/>
                    <a:pt x="45338" y="14125"/>
                  </a:cubicBezTo>
                  <a:cubicBezTo>
                    <a:pt x="45374" y="14965"/>
                    <a:pt x="45352" y="15806"/>
                    <a:pt x="45383" y="16645"/>
                  </a:cubicBezTo>
                  <a:cubicBezTo>
                    <a:pt x="45429" y="17913"/>
                    <a:pt x="45438" y="19184"/>
                    <a:pt x="45402" y="20452"/>
                  </a:cubicBezTo>
                  <a:cubicBezTo>
                    <a:pt x="45384" y="21138"/>
                    <a:pt x="45427" y="21822"/>
                    <a:pt x="45415" y="22508"/>
                  </a:cubicBezTo>
                  <a:cubicBezTo>
                    <a:pt x="45394" y="23665"/>
                    <a:pt x="45390" y="24822"/>
                    <a:pt x="45369" y="25978"/>
                  </a:cubicBezTo>
                  <a:cubicBezTo>
                    <a:pt x="45362" y="26460"/>
                    <a:pt x="45396" y="26939"/>
                    <a:pt x="45411" y="27417"/>
                  </a:cubicBezTo>
                  <a:cubicBezTo>
                    <a:pt x="45436" y="28265"/>
                    <a:pt x="45395" y="29115"/>
                    <a:pt x="45383" y="29963"/>
                  </a:cubicBezTo>
                  <a:cubicBezTo>
                    <a:pt x="45374" y="30580"/>
                    <a:pt x="45392" y="31197"/>
                    <a:pt x="45400" y="31815"/>
                  </a:cubicBezTo>
                  <a:cubicBezTo>
                    <a:pt x="45411" y="32664"/>
                    <a:pt x="45365" y="33513"/>
                    <a:pt x="45342" y="34361"/>
                  </a:cubicBezTo>
                  <a:cubicBezTo>
                    <a:pt x="45326" y="34908"/>
                    <a:pt x="45311" y="35457"/>
                    <a:pt x="45320" y="36006"/>
                  </a:cubicBezTo>
                  <a:cubicBezTo>
                    <a:pt x="45333" y="36745"/>
                    <a:pt x="45349" y="37483"/>
                    <a:pt x="45307" y="38219"/>
                  </a:cubicBezTo>
                  <a:cubicBezTo>
                    <a:pt x="45259" y="39052"/>
                    <a:pt x="45277" y="39883"/>
                    <a:pt x="45290" y="40714"/>
                  </a:cubicBezTo>
                  <a:cubicBezTo>
                    <a:pt x="45296" y="41160"/>
                    <a:pt x="45315" y="41606"/>
                    <a:pt x="45309" y="42052"/>
                  </a:cubicBezTo>
                  <a:cubicBezTo>
                    <a:pt x="45295" y="43004"/>
                    <a:pt x="45285" y="43956"/>
                    <a:pt x="45253" y="44906"/>
                  </a:cubicBezTo>
                  <a:cubicBezTo>
                    <a:pt x="45224" y="45797"/>
                    <a:pt x="45189" y="46688"/>
                    <a:pt x="45057" y="47571"/>
                  </a:cubicBezTo>
                  <a:cubicBezTo>
                    <a:pt x="44970" y="48155"/>
                    <a:pt x="44906" y="48745"/>
                    <a:pt x="44756" y="49318"/>
                  </a:cubicBezTo>
                  <a:cubicBezTo>
                    <a:pt x="44614" y="49856"/>
                    <a:pt x="44392" y="50350"/>
                    <a:pt x="44025" y="50774"/>
                  </a:cubicBezTo>
                  <a:cubicBezTo>
                    <a:pt x="43836" y="50994"/>
                    <a:pt x="43609" y="51156"/>
                    <a:pt x="43362" y="51295"/>
                  </a:cubicBezTo>
                  <a:cubicBezTo>
                    <a:pt x="43018" y="51491"/>
                    <a:pt x="42665" y="51662"/>
                    <a:pt x="42284" y="51773"/>
                  </a:cubicBezTo>
                  <a:cubicBezTo>
                    <a:pt x="41666" y="52074"/>
                    <a:pt x="41023" y="52310"/>
                    <a:pt x="40375" y="52537"/>
                  </a:cubicBezTo>
                  <a:cubicBezTo>
                    <a:pt x="39056" y="52996"/>
                    <a:pt x="37702" y="53336"/>
                    <a:pt x="36345" y="53666"/>
                  </a:cubicBezTo>
                  <a:cubicBezTo>
                    <a:pt x="35487" y="53876"/>
                    <a:pt x="34627" y="54071"/>
                    <a:pt x="33766" y="54260"/>
                  </a:cubicBezTo>
                  <a:cubicBezTo>
                    <a:pt x="33357" y="54350"/>
                    <a:pt x="32941" y="54410"/>
                    <a:pt x="32526" y="54478"/>
                  </a:cubicBezTo>
                  <a:cubicBezTo>
                    <a:pt x="32430" y="54494"/>
                    <a:pt x="32333" y="54503"/>
                    <a:pt x="32235" y="54503"/>
                  </a:cubicBezTo>
                  <a:cubicBezTo>
                    <a:pt x="32144" y="54503"/>
                    <a:pt x="32053" y="54495"/>
                    <a:pt x="31963" y="54477"/>
                  </a:cubicBezTo>
                  <a:cubicBezTo>
                    <a:pt x="31783" y="54441"/>
                    <a:pt x="31782" y="54431"/>
                    <a:pt x="31861" y="54240"/>
                  </a:cubicBezTo>
                  <a:cubicBezTo>
                    <a:pt x="31875" y="54165"/>
                    <a:pt x="31905" y="54095"/>
                    <a:pt x="31951" y="54032"/>
                  </a:cubicBezTo>
                  <a:cubicBezTo>
                    <a:pt x="31976" y="53868"/>
                    <a:pt x="32050" y="53720"/>
                    <a:pt x="32108" y="53568"/>
                  </a:cubicBezTo>
                  <a:cubicBezTo>
                    <a:pt x="32130" y="53467"/>
                    <a:pt x="32153" y="53363"/>
                    <a:pt x="32176" y="53261"/>
                  </a:cubicBezTo>
                  <a:cubicBezTo>
                    <a:pt x="32228" y="52784"/>
                    <a:pt x="32292" y="52303"/>
                    <a:pt x="32245" y="51826"/>
                  </a:cubicBezTo>
                  <a:cubicBezTo>
                    <a:pt x="32196" y="51323"/>
                    <a:pt x="32214" y="50817"/>
                    <a:pt x="32178" y="50313"/>
                  </a:cubicBezTo>
                  <a:cubicBezTo>
                    <a:pt x="32164" y="50099"/>
                    <a:pt x="32156" y="49884"/>
                    <a:pt x="32149" y="49671"/>
                  </a:cubicBezTo>
                  <a:cubicBezTo>
                    <a:pt x="32084" y="47897"/>
                    <a:pt x="32048" y="46122"/>
                    <a:pt x="32022" y="44347"/>
                  </a:cubicBezTo>
                  <a:cubicBezTo>
                    <a:pt x="32004" y="43001"/>
                    <a:pt x="31996" y="41654"/>
                    <a:pt x="32008" y="40308"/>
                  </a:cubicBezTo>
                  <a:cubicBezTo>
                    <a:pt x="32016" y="39306"/>
                    <a:pt x="32058" y="38302"/>
                    <a:pt x="32109" y="37301"/>
                  </a:cubicBezTo>
                  <a:cubicBezTo>
                    <a:pt x="32151" y="36497"/>
                    <a:pt x="32202" y="35692"/>
                    <a:pt x="32261" y="34890"/>
                  </a:cubicBezTo>
                  <a:cubicBezTo>
                    <a:pt x="32337" y="33822"/>
                    <a:pt x="32458" y="32758"/>
                    <a:pt x="32545" y="31691"/>
                  </a:cubicBezTo>
                  <a:cubicBezTo>
                    <a:pt x="32646" y="30454"/>
                    <a:pt x="32818" y="29223"/>
                    <a:pt x="32980" y="27993"/>
                  </a:cubicBezTo>
                  <a:cubicBezTo>
                    <a:pt x="33061" y="27374"/>
                    <a:pt x="33208" y="26764"/>
                    <a:pt x="33326" y="26150"/>
                  </a:cubicBezTo>
                  <a:cubicBezTo>
                    <a:pt x="33476" y="25368"/>
                    <a:pt x="33600" y="24581"/>
                    <a:pt x="33798" y="23807"/>
                  </a:cubicBezTo>
                  <a:cubicBezTo>
                    <a:pt x="33887" y="23461"/>
                    <a:pt x="33965" y="23109"/>
                    <a:pt x="34096" y="22773"/>
                  </a:cubicBezTo>
                  <a:cubicBezTo>
                    <a:pt x="34123" y="22563"/>
                    <a:pt x="34169" y="22359"/>
                    <a:pt x="34251" y="22164"/>
                  </a:cubicBezTo>
                  <a:cubicBezTo>
                    <a:pt x="34298" y="21822"/>
                    <a:pt x="34410" y="21498"/>
                    <a:pt x="34508" y="21171"/>
                  </a:cubicBezTo>
                  <a:cubicBezTo>
                    <a:pt x="34848" y="20039"/>
                    <a:pt x="35113" y="18885"/>
                    <a:pt x="35489" y="17763"/>
                  </a:cubicBezTo>
                  <a:cubicBezTo>
                    <a:pt x="35692" y="17155"/>
                    <a:pt x="35894" y="16544"/>
                    <a:pt x="36129" y="15947"/>
                  </a:cubicBezTo>
                  <a:cubicBezTo>
                    <a:pt x="36230" y="15699"/>
                    <a:pt x="36325" y="15448"/>
                    <a:pt x="36459" y="15215"/>
                  </a:cubicBezTo>
                  <a:cubicBezTo>
                    <a:pt x="36518" y="15000"/>
                    <a:pt x="36606" y="14796"/>
                    <a:pt x="36699" y="14596"/>
                  </a:cubicBezTo>
                  <a:cubicBezTo>
                    <a:pt x="37246" y="13436"/>
                    <a:pt x="37859" y="12314"/>
                    <a:pt x="38587" y="11256"/>
                  </a:cubicBezTo>
                  <a:cubicBezTo>
                    <a:pt x="38625" y="11200"/>
                    <a:pt x="38675" y="11152"/>
                    <a:pt x="38719" y="11101"/>
                  </a:cubicBezTo>
                  <a:lnTo>
                    <a:pt x="38719" y="11099"/>
                  </a:lnTo>
                  <a:cubicBezTo>
                    <a:pt x="39102" y="10570"/>
                    <a:pt x="39533" y="10085"/>
                    <a:pt x="40021" y="9651"/>
                  </a:cubicBezTo>
                  <a:cubicBezTo>
                    <a:pt x="40232" y="9463"/>
                    <a:pt x="40450" y="9283"/>
                    <a:pt x="40656" y="9088"/>
                  </a:cubicBezTo>
                  <a:cubicBezTo>
                    <a:pt x="41178" y="8596"/>
                    <a:pt x="41817" y="8377"/>
                    <a:pt x="42509" y="8276"/>
                  </a:cubicBezTo>
                  <a:cubicBezTo>
                    <a:pt x="42708" y="8247"/>
                    <a:pt x="42908" y="8226"/>
                    <a:pt x="43107" y="8226"/>
                  </a:cubicBezTo>
                  <a:close/>
                  <a:moveTo>
                    <a:pt x="18755" y="6437"/>
                  </a:moveTo>
                  <a:cubicBezTo>
                    <a:pt x="19550" y="6437"/>
                    <a:pt x="20344" y="6457"/>
                    <a:pt x="21138" y="6480"/>
                  </a:cubicBezTo>
                  <a:cubicBezTo>
                    <a:pt x="22141" y="6508"/>
                    <a:pt x="23144" y="6543"/>
                    <a:pt x="24145" y="6611"/>
                  </a:cubicBezTo>
                  <a:cubicBezTo>
                    <a:pt x="24624" y="6643"/>
                    <a:pt x="25104" y="6656"/>
                    <a:pt x="25585" y="6672"/>
                  </a:cubicBezTo>
                  <a:cubicBezTo>
                    <a:pt x="26870" y="6714"/>
                    <a:pt x="28156" y="6744"/>
                    <a:pt x="29442" y="6799"/>
                  </a:cubicBezTo>
                  <a:cubicBezTo>
                    <a:pt x="31473" y="6888"/>
                    <a:pt x="33507" y="6912"/>
                    <a:pt x="35539" y="6962"/>
                  </a:cubicBezTo>
                  <a:cubicBezTo>
                    <a:pt x="37160" y="7000"/>
                    <a:pt x="38778" y="7085"/>
                    <a:pt x="40400" y="7119"/>
                  </a:cubicBezTo>
                  <a:cubicBezTo>
                    <a:pt x="41301" y="7138"/>
                    <a:pt x="42199" y="7198"/>
                    <a:pt x="43098" y="7247"/>
                  </a:cubicBezTo>
                  <a:cubicBezTo>
                    <a:pt x="43619" y="7276"/>
                    <a:pt x="44140" y="7340"/>
                    <a:pt x="44650" y="7458"/>
                  </a:cubicBezTo>
                  <a:cubicBezTo>
                    <a:pt x="45289" y="7606"/>
                    <a:pt x="45727" y="7962"/>
                    <a:pt x="45989" y="8577"/>
                  </a:cubicBezTo>
                  <a:cubicBezTo>
                    <a:pt x="46300" y="9311"/>
                    <a:pt x="46417" y="10076"/>
                    <a:pt x="46439" y="10859"/>
                  </a:cubicBezTo>
                  <a:cubicBezTo>
                    <a:pt x="46476" y="12292"/>
                    <a:pt x="46476" y="13725"/>
                    <a:pt x="46521" y="15157"/>
                  </a:cubicBezTo>
                  <a:cubicBezTo>
                    <a:pt x="46560" y="16375"/>
                    <a:pt x="46558" y="17592"/>
                    <a:pt x="46573" y="18810"/>
                  </a:cubicBezTo>
                  <a:cubicBezTo>
                    <a:pt x="46609" y="21838"/>
                    <a:pt x="46626" y="24866"/>
                    <a:pt x="46604" y="27893"/>
                  </a:cubicBezTo>
                  <a:cubicBezTo>
                    <a:pt x="46593" y="29291"/>
                    <a:pt x="46599" y="30690"/>
                    <a:pt x="46583" y="32088"/>
                  </a:cubicBezTo>
                  <a:cubicBezTo>
                    <a:pt x="46557" y="34413"/>
                    <a:pt x="46567" y="36737"/>
                    <a:pt x="46537" y="39061"/>
                  </a:cubicBezTo>
                  <a:cubicBezTo>
                    <a:pt x="46523" y="40159"/>
                    <a:pt x="46539" y="41258"/>
                    <a:pt x="46491" y="42354"/>
                  </a:cubicBezTo>
                  <a:cubicBezTo>
                    <a:pt x="46430" y="43724"/>
                    <a:pt x="46435" y="45099"/>
                    <a:pt x="46352" y="46468"/>
                  </a:cubicBezTo>
                  <a:cubicBezTo>
                    <a:pt x="46274" y="47722"/>
                    <a:pt x="46067" y="48953"/>
                    <a:pt x="45631" y="50140"/>
                  </a:cubicBezTo>
                  <a:cubicBezTo>
                    <a:pt x="45432" y="50682"/>
                    <a:pt x="45182" y="51202"/>
                    <a:pt x="44845" y="51669"/>
                  </a:cubicBezTo>
                  <a:cubicBezTo>
                    <a:pt x="44278" y="52456"/>
                    <a:pt x="43516" y="52916"/>
                    <a:pt x="42524" y="52951"/>
                  </a:cubicBezTo>
                  <a:cubicBezTo>
                    <a:pt x="42317" y="52958"/>
                    <a:pt x="42109" y="52963"/>
                    <a:pt x="41902" y="52963"/>
                  </a:cubicBezTo>
                  <a:cubicBezTo>
                    <a:pt x="41604" y="52963"/>
                    <a:pt x="41306" y="52952"/>
                    <a:pt x="41008" y="52919"/>
                  </a:cubicBezTo>
                  <a:cubicBezTo>
                    <a:pt x="40918" y="52909"/>
                    <a:pt x="40827" y="52906"/>
                    <a:pt x="40736" y="52906"/>
                  </a:cubicBezTo>
                  <a:cubicBezTo>
                    <a:pt x="40582" y="52906"/>
                    <a:pt x="40428" y="52914"/>
                    <a:pt x="40274" y="52914"/>
                  </a:cubicBezTo>
                  <a:cubicBezTo>
                    <a:pt x="40272" y="52898"/>
                    <a:pt x="40268" y="52883"/>
                    <a:pt x="40266" y="52867"/>
                  </a:cubicBezTo>
                  <a:cubicBezTo>
                    <a:pt x="40335" y="52842"/>
                    <a:pt x="40402" y="52818"/>
                    <a:pt x="40471" y="52794"/>
                  </a:cubicBezTo>
                  <a:cubicBezTo>
                    <a:pt x="41245" y="52536"/>
                    <a:pt x="41995" y="52217"/>
                    <a:pt x="42755" y="51926"/>
                  </a:cubicBezTo>
                  <a:cubicBezTo>
                    <a:pt x="43126" y="51786"/>
                    <a:pt x="43479" y="51602"/>
                    <a:pt x="43801" y="51381"/>
                  </a:cubicBezTo>
                  <a:cubicBezTo>
                    <a:pt x="44225" y="51092"/>
                    <a:pt x="44542" y="50701"/>
                    <a:pt x="44767" y="50233"/>
                  </a:cubicBezTo>
                  <a:cubicBezTo>
                    <a:pt x="45073" y="49599"/>
                    <a:pt x="45214" y="48920"/>
                    <a:pt x="45322" y="48234"/>
                  </a:cubicBezTo>
                  <a:cubicBezTo>
                    <a:pt x="45585" y="46552"/>
                    <a:pt x="45605" y="44852"/>
                    <a:pt x="45636" y="43155"/>
                  </a:cubicBezTo>
                  <a:cubicBezTo>
                    <a:pt x="45661" y="41886"/>
                    <a:pt x="45642" y="40616"/>
                    <a:pt x="45626" y="39346"/>
                  </a:cubicBezTo>
                  <a:cubicBezTo>
                    <a:pt x="45619" y="38832"/>
                    <a:pt x="45650" y="38317"/>
                    <a:pt x="45673" y="37803"/>
                  </a:cubicBezTo>
                  <a:cubicBezTo>
                    <a:pt x="45719" y="36749"/>
                    <a:pt x="45653" y="35695"/>
                    <a:pt x="45679" y="34638"/>
                  </a:cubicBezTo>
                  <a:cubicBezTo>
                    <a:pt x="45696" y="33885"/>
                    <a:pt x="45709" y="33130"/>
                    <a:pt x="45711" y="32374"/>
                  </a:cubicBezTo>
                  <a:cubicBezTo>
                    <a:pt x="45714" y="31525"/>
                    <a:pt x="45698" y="30675"/>
                    <a:pt x="45700" y="29827"/>
                  </a:cubicBezTo>
                  <a:cubicBezTo>
                    <a:pt x="45707" y="27932"/>
                    <a:pt x="45726" y="26035"/>
                    <a:pt x="45730" y="24140"/>
                  </a:cubicBezTo>
                  <a:cubicBezTo>
                    <a:pt x="45733" y="21731"/>
                    <a:pt x="45742" y="19320"/>
                    <a:pt x="45717" y="16910"/>
                  </a:cubicBezTo>
                  <a:cubicBezTo>
                    <a:pt x="45707" y="15864"/>
                    <a:pt x="45699" y="14817"/>
                    <a:pt x="45645" y="13772"/>
                  </a:cubicBezTo>
                  <a:cubicBezTo>
                    <a:pt x="45622" y="13336"/>
                    <a:pt x="45650" y="12896"/>
                    <a:pt x="45619" y="12461"/>
                  </a:cubicBezTo>
                  <a:cubicBezTo>
                    <a:pt x="45572" y="11758"/>
                    <a:pt x="45625" y="11054"/>
                    <a:pt x="45571" y="10353"/>
                  </a:cubicBezTo>
                  <a:cubicBezTo>
                    <a:pt x="45542" y="9995"/>
                    <a:pt x="45482" y="9644"/>
                    <a:pt x="45329" y="9308"/>
                  </a:cubicBezTo>
                  <a:cubicBezTo>
                    <a:pt x="45070" y="8739"/>
                    <a:pt x="44632" y="8394"/>
                    <a:pt x="44067" y="8167"/>
                  </a:cubicBezTo>
                  <a:cubicBezTo>
                    <a:pt x="43704" y="8020"/>
                    <a:pt x="43335" y="7970"/>
                    <a:pt x="42960" y="7970"/>
                  </a:cubicBezTo>
                  <a:cubicBezTo>
                    <a:pt x="42816" y="7970"/>
                    <a:pt x="42670" y="7978"/>
                    <a:pt x="42524" y="7990"/>
                  </a:cubicBezTo>
                  <a:cubicBezTo>
                    <a:pt x="41694" y="8059"/>
                    <a:pt x="40981" y="8394"/>
                    <a:pt x="40329" y="8907"/>
                  </a:cubicBezTo>
                  <a:cubicBezTo>
                    <a:pt x="39178" y="9815"/>
                    <a:pt x="38289" y="10931"/>
                    <a:pt x="37567" y="12195"/>
                  </a:cubicBezTo>
                  <a:cubicBezTo>
                    <a:pt x="36885" y="13389"/>
                    <a:pt x="36274" y="14617"/>
                    <a:pt x="35799" y="15906"/>
                  </a:cubicBezTo>
                  <a:cubicBezTo>
                    <a:pt x="35374" y="17064"/>
                    <a:pt x="34972" y="18230"/>
                    <a:pt x="34651" y="19424"/>
                  </a:cubicBezTo>
                  <a:cubicBezTo>
                    <a:pt x="34327" y="20634"/>
                    <a:pt x="33959" y="21828"/>
                    <a:pt x="33633" y="23038"/>
                  </a:cubicBezTo>
                  <a:cubicBezTo>
                    <a:pt x="33390" y="23940"/>
                    <a:pt x="33204" y="24855"/>
                    <a:pt x="33023" y="25772"/>
                  </a:cubicBezTo>
                  <a:cubicBezTo>
                    <a:pt x="32891" y="26435"/>
                    <a:pt x="32727" y="27094"/>
                    <a:pt x="32636" y="27765"/>
                  </a:cubicBezTo>
                  <a:cubicBezTo>
                    <a:pt x="32517" y="28648"/>
                    <a:pt x="32407" y="29533"/>
                    <a:pt x="32299" y="30418"/>
                  </a:cubicBezTo>
                  <a:cubicBezTo>
                    <a:pt x="32171" y="31455"/>
                    <a:pt x="32092" y="32499"/>
                    <a:pt x="32008" y="33541"/>
                  </a:cubicBezTo>
                  <a:cubicBezTo>
                    <a:pt x="31964" y="34088"/>
                    <a:pt x="31923" y="34636"/>
                    <a:pt x="31889" y="35183"/>
                  </a:cubicBezTo>
                  <a:cubicBezTo>
                    <a:pt x="31835" y="36030"/>
                    <a:pt x="31768" y="36877"/>
                    <a:pt x="31737" y="37726"/>
                  </a:cubicBezTo>
                  <a:cubicBezTo>
                    <a:pt x="31652" y="40126"/>
                    <a:pt x="31671" y="42527"/>
                    <a:pt x="31700" y="44930"/>
                  </a:cubicBezTo>
                  <a:cubicBezTo>
                    <a:pt x="31710" y="45727"/>
                    <a:pt x="31713" y="46524"/>
                    <a:pt x="31736" y="47322"/>
                  </a:cubicBezTo>
                  <a:cubicBezTo>
                    <a:pt x="31772" y="48514"/>
                    <a:pt x="31821" y="49706"/>
                    <a:pt x="31867" y="50895"/>
                  </a:cubicBezTo>
                  <a:cubicBezTo>
                    <a:pt x="31897" y="51709"/>
                    <a:pt x="31929" y="52526"/>
                    <a:pt x="31779" y="53334"/>
                  </a:cubicBezTo>
                  <a:cubicBezTo>
                    <a:pt x="31660" y="53975"/>
                    <a:pt x="31370" y="54520"/>
                    <a:pt x="30860" y="54952"/>
                  </a:cubicBezTo>
                  <a:cubicBezTo>
                    <a:pt x="30109" y="55586"/>
                    <a:pt x="29236" y="55858"/>
                    <a:pt x="28277" y="55884"/>
                  </a:cubicBezTo>
                  <a:cubicBezTo>
                    <a:pt x="27976" y="55892"/>
                    <a:pt x="27675" y="55897"/>
                    <a:pt x="27373" y="55897"/>
                  </a:cubicBezTo>
                  <a:cubicBezTo>
                    <a:pt x="26971" y="55897"/>
                    <a:pt x="26569" y="55888"/>
                    <a:pt x="26168" y="55869"/>
                  </a:cubicBezTo>
                  <a:cubicBezTo>
                    <a:pt x="25346" y="55831"/>
                    <a:pt x="24527" y="55749"/>
                    <a:pt x="23714" y="55610"/>
                  </a:cubicBezTo>
                  <a:cubicBezTo>
                    <a:pt x="23290" y="55538"/>
                    <a:pt x="22861" y="55536"/>
                    <a:pt x="22435" y="55484"/>
                  </a:cubicBezTo>
                  <a:cubicBezTo>
                    <a:pt x="21635" y="55385"/>
                    <a:pt x="20836" y="55286"/>
                    <a:pt x="20037" y="55190"/>
                  </a:cubicBezTo>
                  <a:cubicBezTo>
                    <a:pt x="19390" y="55113"/>
                    <a:pt x="18744" y="55041"/>
                    <a:pt x="18096" y="54969"/>
                  </a:cubicBezTo>
                  <a:cubicBezTo>
                    <a:pt x="16842" y="54831"/>
                    <a:pt x="15592" y="54665"/>
                    <a:pt x="14346" y="54480"/>
                  </a:cubicBezTo>
                  <a:cubicBezTo>
                    <a:pt x="13169" y="54304"/>
                    <a:pt x="11990" y="54134"/>
                    <a:pt x="10807" y="53986"/>
                  </a:cubicBezTo>
                  <a:cubicBezTo>
                    <a:pt x="9777" y="53858"/>
                    <a:pt x="8753" y="53699"/>
                    <a:pt x="7727" y="53550"/>
                  </a:cubicBezTo>
                  <a:cubicBezTo>
                    <a:pt x="6657" y="53394"/>
                    <a:pt x="5594" y="53201"/>
                    <a:pt x="4542" y="52957"/>
                  </a:cubicBezTo>
                  <a:cubicBezTo>
                    <a:pt x="4133" y="52862"/>
                    <a:pt x="3724" y="52759"/>
                    <a:pt x="3332" y="52608"/>
                  </a:cubicBezTo>
                  <a:cubicBezTo>
                    <a:pt x="2419" y="52259"/>
                    <a:pt x="1772" y="51631"/>
                    <a:pt x="1413" y="50717"/>
                  </a:cubicBezTo>
                  <a:cubicBezTo>
                    <a:pt x="1016" y="49708"/>
                    <a:pt x="754" y="48663"/>
                    <a:pt x="590" y="47591"/>
                  </a:cubicBezTo>
                  <a:cubicBezTo>
                    <a:pt x="451" y="46687"/>
                    <a:pt x="466" y="45777"/>
                    <a:pt x="449" y="44870"/>
                  </a:cubicBezTo>
                  <a:cubicBezTo>
                    <a:pt x="415" y="43171"/>
                    <a:pt x="423" y="41472"/>
                    <a:pt x="455" y="39775"/>
                  </a:cubicBezTo>
                  <a:cubicBezTo>
                    <a:pt x="482" y="38274"/>
                    <a:pt x="545" y="36774"/>
                    <a:pt x="652" y="35277"/>
                  </a:cubicBezTo>
                  <a:cubicBezTo>
                    <a:pt x="798" y="33233"/>
                    <a:pt x="1008" y="31195"/>
                    <a:pt x="1393" y="29179"/>
                  </a:cubicBezTo>
                  <a:cubicBezTo>
                    <a:pt x="1651" y="27832"/>
                    <a:pt x="1846" y="26475"/>
                    <a:pt x="2136" y="25132"/>
                  </a:cubicBezTo>
                  <a:cubicBezTo>
                    <a:pt x="2637" y="22802"/>
                    <a:pt x="3148" y="20475"/>
                    <a:pt x="3881" y="18204"/>
                  </a:cubicBezTo>
                  <a:cubicBezTo>
                    <a:pt x="4549" y="16139"/>
                    <a:pt x="5432" y="14173"/>
                    <a:pt x="6567" y="12321"/>
                  </a:cubicBezTo>
                  <a:cubicBezTo>
                    <a:pt x="7419" y="10928"/>
                    <a:pt x="8450" y="9684"/>
                    <a:pt x="9634" y="8567"/>
                  </a:cubicBezTo>
                  <a:cubicBezTo>
                    <a:pt x="10304" y="7934"/>
                    <a:pt x="11063" y="7416"/>
                    <a:pt x="11852" y="6946"/>
                  </a:cubicBezTo>
                  <a:cubicBezTo>
                    <a:pt x="12200" y="6739"/>
                    <a:pt x="12592" y="6678"/>
                    <a:pt x="12988" y="6644"/>
                  </a:cubicBezTo>
                  <a:cubicBezTo>
                    <a:pt x="14188" y="6538"/>
                    <a:pt x="15390" y="6466"/>
                    <a:pt x="16595" y="6466"/>
                  </a:cubicBezTo>
                  <a:cubicBezTo>
                    <a:pt x="16677" y="6466"/>
                    <a:pt x="16759" y="6467"/>
                    <a:pt x="16841" y="6467"/>
                  </a:cubicBezTo>
                  <a:cubicBezTo>
                    <a:pt x="16870" y="6468"/>
                    <a:pt x="16899" y="6468"/>
                    <a:pt x="16928" y="6468"/>
                  </a:cubicBezTo>
                  <a:cubicBezTo>
                    <a:pt x="17448" y="6468"/>
                    <a:pt x="17967" y="6442"/>
                    <a:pt x="18488" y="6438"/>
                  </a:cubicBezTo>
                  <a:cubicBezTo>
                    <a:pt x="18577" y="6437"/>
                    <a:pt x="18666" y="6437"/>
                    <a:pt x="18755" y="6437"/>
                  </a:cubicBezTo>
                  <a:close/>
                  <a:moveTo>
                    <a:pt x="27957" y="1"/>
                  </a:moveTo>
                  <a:cubicBezTo>
                    <a:pt x="27908" y="1"/>
                    <a:pt x="27855" y="13"/>
                    <a:pt x="27805" y="18"/>
                  </a:cubicBezTo>
                  <a:cubicBezTo>
                    <a:pt x="27386" y="59"/>
                    <a:pt x="26980" y="171"/>
                    <a:pt x="26567" y="249"/>
                  </a:cubicBezTo>
                  <a:cubicBezTo>
                    <a:pt x="25422" y="465"/>
                    <a:pt x="24281" y="703"/>
                    <a:pt x="23144" y="959"/>
                  </a:cubicBezTo>
                  <a:cubicBezTo>
                    <a:pt x="22568" y="1090"/>
                    <a:pt x="22079" y="1330"/>
                    <a:pt x="21777" y="1866"/>
                  </a:cubicBezTo>
                  <a:cubicBezTo>
                    <a:pt x="21661" y="2071"/>
                    <a:pt x="21597" y="2288"/>
                    <a:pt x="21592" y="2527"/>
                  </a:cubicBezTo>
                  <a:cubicBezTo>
                    <a:pt x="21575" y="3208"/>
                    <a:pt x="21740" y="3853"/>
                    <a:pt x="21957" y="4489"/>
                  </a:cubicBezTo>
                  <a:cubicBezTo>
                    <a:pt x="22121" y="4968"/>
                    <a:pt x="22260" y="5452"/>
                    <a:pt x="22337" y="5954"/>
                  </a:cubicBezTo>
                  <a:cubicBezTo>
                    <a:pt x="22369" y="6152"/>
                    <a:pt x="22373" y="6173"/>
                    <a:pt x="22205" y="6173"/>
                  </a:cubicBezTo>
                  <a:cubicBezTo>
                    <a:pt x="22185" y="6173"/>
                    <a:pt x="22163" y="6173"/>
                    <a:pt x="22137" y="6173"/>
                  </a:cubicBezTo>
                  <a:cubicBezTo>
                    <a:pt x="22095" y="6173"/>
                    <a:pt x="22050" y="6172"/>
                    <a:pt x="22008" y="6170"/>
                  </a:cubicBezTo>
                  <a:cubicBezTo>
                    <a:pt x="21194" y="6120"/>
                    <a:pt x="20379" y="6127"/>
                    <a:pt x="19565" y="6118"/>
                  </a:cubicBezTo>
                  <a:cubicBezTo>
                    <a:pt x="19417" y="6117"/>
                    <a:pt x="19270" y="6116"/>
                    <a:pt x="19123" y="6116"/>
                  </a:cubicBezTo>
                  <a:cubicBezTo>
                    <a:pt x="18069" y="6116"/>
                    <a:pt x="17016" y="6150"/>
                    <a:pt x="15963" y="6181"/>
                  </a:cubicBezTo>
                  <a:cubicBezTo>
                    <a:pt x="14927" y="6210"/>
                    <a:pt x="13894" y="6314"/>
                    <a:pt x="12856" y="6329"/>
                  </a:cubicBezTo>
                  <a:cubicBezTo>
                    <a:pt x="12494" y="6334"/>
                    <a:pt x="12147" y="6439"/>
                    <a:pt x="11826" y="6623"/>
                  </a:cubicBezTo>
                  <a:cubicBezTo>
                    <a:pt x="10959" y="7117"/>
                    <a:pt x="10158" y="7710"/>
                    <a:pt x="9418" y="8374"/>
                  </a:cubicBezTo>
                  <a:cubicBezTo>
                    <a:pt x="8626" y="9085"/>
                    <a:pt x="7911" y="9879"/>
                    <a:pt x="7293" y="10748"/>
                  </a:cubicBezTo>
                  <a:cubicBezTo>
                    <a:pt x="6308" y="12134"/>
                    <a:pt x="5441" y="13593"/>
                    <a:pt x="4717" y="15134"/>
                  </a:cubicBezTo>
                  <a:cubicBezTo>
                    <a:pt x="3877" y="16918"/>
                    <a:pt x="3274" y="18786"/>
                    <a:pt x="2811" y="20695"/>
                  </a:cubicBezTo>
                  <a:cubicBezTo>
                    <a:pt x="2227" y="23103"/>
                    <a:pt x="1663" y="25514"/>
                    <a:pt x="1242" y="27957"/>
                  </a:cubicBezTo>
                  <a:cubicBezTo>
                    <a:pt x="896" y="29960"/>
                    <a:pt x="525" y="31955"/>
                    <a:pt x="365" y="33984"/>
                  </a:cubicBezTo>
                  <a:cubicBezTo>
                    <a:pt x="240" y="35584"/>
                    <a:pt x="157" y="37185"/>
                    <a:pt x="96" y="38786"/>
                  </a:cubicBezTo>
                  <a:cubicBezTo>
                    <a:pt x="67" y="39558"/>
                    <a:pt x="91" y="40330"/>
                    <a:pt x="91" y="41102"/>
                  </a:cubicBezTo>
                  <a:cubicBezTo>
                    <a:pt x="25" y="42474"/>
                    <a:pt x="0" y="43847"/>
                    <a:pt x="31" y="45218"/>
                  </a:cubicBezTo>
                  <a:cubicBezTo>
                    <a:pt x="46" y="45913"/>
                    <a:pt x="58" y="46607"/>
                    <a:pt x="142" y="47298"/>
                  </a:cubicBezTo>
                  <a:cubicBezTo>
                    <a:pt x="275" y="48400"/>
                    <a:pt x="540" y="49475"/>
                    <a:pt x="914" y="50517"/>
                  </a:cubicBezTo>
                  <a:cubicBezTo>
                    <a:pt x="1338" y="51696"/>
                    <a:pt x="2132" y="52523"/>
                    <a:pt x="3327" y="52954"/>
                  </a:cubicBezTo>
                  <a:cubicBezTo>
                    <a:pt x="4120" y="53240"/>
                    <a:pt x="4932" y="53442"/>
                    <a:pt x="5764" y="53570"/>
                  </a:cubicBezTo>
                  <a:cubicBezTo>
                    <a:pt x="6653" y="53707"/>
                    <a:pt x="7540" y="53848"/>
                    <a:pt x="8431" y="53978"/>
                  </a:cubicBezTo>
                  <a:cubicBezTo>
                    <a:pt x="9228" y="54094"/>
                    <a:pt x="10027" y="54199"/>
                    <a:pt x="10825" y="54304"/>
                  </a:cubicBezTo>
                  <a:cubicBezTo>
                    <a:pt x="11292" y="54366"/>
                    <a:pt x="11761" y="54408"/>
                    <a:pt x="12228" y="54474"/>
                  </a:cubicBezTo>
                  <a:cubicBezTo>
                    <a:pt x="13195" y="54611"/>
                    <a:pt x="14159" y="54765"/>
                    <a:pt x="15126" y="54901"/>
                  </a:cubicBezTo>
                  <a:cubicBezTo>
                    <a:pt x="16085" y="55036"/>
                    <a:pt x="17048" y="55144"/>
                    <a:pt x="18004" y="55289"/>
                  </a:cubicBezTo>
                  <a:cubicBezTo>
                    <a:pt x="19462" y="55510"/>
                    <a:pt x="20935" y="55596"/>
                    <a:pt x="22395" y="55789"/>
                  </a:cubicBezTo>
                  <a:cubicBezTo>
                    <a:pt x="22819" y="55847"/>
                    <a:pt x="23249" y="55851"/>
                    <a:pt x="23675" y="55916"/>
                  </a:cubicBezTo>
                  <a:cubicBezTo>
                    <a:pt x="24651" y="56064"/>
                    <a:pt x="25630" y="56190"/>
                    <a:pt x="26621" y="56190"/>
                  </a:cubicBezTo>
                  <a:cubicBezTo>
                    <a:pt x="26696" y="56190"/>
                    <a:pt x="26771" y="56190"/>
                    <a:pt x="26846" y="56188"/>
                  </a:cubicBezTo>
                  <a:cubicBezTo>
                    <a:pt x="26868" y="56188"/>
                    <a:pt x="26889" y="56188"/>
                    <a:pt x="26911" y="56188"/>
                  </a:cubicBezTo>
                  <a:cubicBezTo>
                    <a:pt x="27081" y="56188"/>
                    <a:pt x="27250" y="56197"/>
                    <a:pt x="27419" y="56197"/>
                  </a:cubicBezTo>
                  <a:cubicBezTo>
                    <a:pt x="27434" y="56197"/>
                    <a:pt x="27449" y="56197"/>
                    <a:pt x="27463" y="56197"/>
                  </a:cubicBezTo>
                  <a:cubicBezTo>
                    <a:pt x="27547" y="56195"/>
                    <a:pt x="27631" y="56195"/>
                    <a:pt x="27715" y="56195"/>
                  </a:cubicBezTo>
                  <a:cubicBezTo>
                    <a:pt x="27841" y="56195"/>
                    <a:pt x="27968" y="56196"/>
                    <a:pt x="28094" y="56196"/>
                  </a:cubicBezTo>
                  <a:cubicBezTo>
                    <a:pt x="28423" y="56196"/>
                    <a:pt x="28751" y="56190"/>
                    <a:pt x="29081" y="56146"/>
                  </a:cubicBezTo>
                  <a:cubicBezTo>
                    <a:pt x="30114" y="56009"/>
                    <a:pt x="30944" y="55539"/>
                    <a:pt x="31570" y="54711"/>
                  </a:cubicBezTo>
                  <a:cubicBezTo>
                    <a:pt x="31610" y="54658"/>
                    <a:pt x="31647" y="54637"/>
                    <a:pt x="31688" y="54637"/>
                  </a:cubicBezTo>
                  <a:cubicBezTo>
                    <a:pt x="31718" y="54637"/>
                    <a:pt x="31750" y="54649"/>
                    <a:pt x="31787" y="54667"/>
                  </a:cubicBezTo>
                  <a:cubicBezTo>
                    <a:pt x="31969" y="54756"/>
                    <a:pt x="32158" y="54790"/>
                    <a:pt x="32354" y="54790"/>
                  </a:cubicBezTo>
                  <a:cubicBezTo>
                    <a:pt x="32423" y="54790"/>
                    <a:pt x="32493" y="54786"/>
                    <a:pt x="32564" y="54778"/>
                  </a:cubicBezTo>
                  <a:cubicBezTo>
                    <a:pt x="33067" y="54727"/>
                    <a:pt x="33564" y="54630"/>
                    <a:pt x="34057" y="54521"/>
                  </a:cubicBezTo>
                  <a:cubicBezTo>
                    <a:pt x="34709" y="54376"/>
                    <a:pt x="35357" y="54207"/>
                    <a:pt x="36007" y="54054"/>
                  </a:cubicBezTo>
                  <a:cubicBezTo>
                    <a:pt x="37158" y="53783"/>
                    <a:pt x="38306" y="53495"/>
                    <a:pt x="39432" y="53128"/>
                  </a:cubicBezTo>
                  <a:cubicBezTo>
                    <a:pt x="39585" y="53079"/>
                    <a:pt x="39735" y="53056"/>
                    <a:pt x="39887" y="53056"/>
                  </a:cubicBezTo>
                  <a:cubicBezTo>
                    <a:pt x="39953" y="53056"/>
                    <a:pt x="40020" y="53060"/>
                    <a:pt x="40088" y="53069"/>
                  </a:cubicBezTo>
                  <a:cubicBezTo>
                    <a:pt x="40754" y="53155"/>
                    <a:pt x="41422" y="53209"/>
                    <a:pt x="42093" y="53209"/>
                  </a:cubicBezTo>
                  <a:cubicBezTo>
                    <a:pt x="42211" y="53209"/>
                    <a:pt x="42329" y="53207"/>
                    <a:pt x="42448" y="53204"/>
                  </a:cubicBezTo>
                  <a:cubicBezTo>
                    <a:pt x="42969" y="53190"/>
                    <a:pt x="43469" y="53092"/>
                    <a:pt x="43940" y="52866"/>
                  </a:cubicBezTo>
                  <a:cubicBezTo>
                    <a:pt x="44000" y="52836"/>
                    <a:pt x="44057" y="52822"/>
                    <a:pt x="44120" y="52822"/>
                  </a:cubicBezTo>
                  <a:cubicBezTo>
                    <a:pt x="44140" y="52822"/>
                    <a:pt x="44161" y="52824"/>
                    <a:pt x="44183" y="52826"/>
                  </a:cubicBezTo>
                  <a:cubicBezTo>
                    <a:pt x="44308" y="52840"/>
                    <a:pt x="44431" y="52847"/>
                    <a:pt x="44553" y="52847"/>
                  </a:cubicBezTo>
                  <a:cubicBezTo>
                    <a:pt x="44975" y="52847"/>
                    <a:pt x="45379" y="52757"/>
                    <a:pt x="45763" y="52517"/>
                  </a:cubicBezTo>
                  <a:cubicBezTo>
                    <a:pt x="46220" y="52230"/>
                    <a:pt x="46620" y="51887"/>
                    <a:pt x="46979" y="51493"/>
                  </a:cubicBezTo>
                  <a:cubicBezTo>
                    <a:pt x="47426" y="51006"/>
                    <a:pt x="47865" y="50515"/>
                    <a:pt x="48296" y="50014"/>
                  </a:cubicBezTo>
                  <a:cubicBezTo>
                    <a:pt x="49476" y="48643"/>
                    <a:pt x="50661" y="47276"/>
                    <a:pt x="51813" y="45881"/>
                  </a:cubicBezTo>
                  <a:cubicBezTo>
                    <a:pt x="52180" y="45435"/>
                    <a:pt x="52486" y="44951"/>
                    <a:pt x="52749" y="44437"/>
                  </a:cubicBezTo>
                  <a:cubicBezTo>
                    <a:pt x="53131" y="43692"/>
                    <a:pt x="53353" y="42891"/>
                    <a:pt x="53579" y="42090"/>
                  </a:cubicBezTo>
                  <a:cubicBezTo>
                    <a:pt x="53668" y="41772"/>
                    <a:pt x="53664" y="41447"/>
                    <a:pt x="53644" y="41120"/>
                  </a:cubicBezTo>
                  <a:cubicBezTo>
                    <a:pt x="53621" y="40766"/>
                    <a:pt x="53423" y="40532"/>
                    <a:pt x="53158" y="40343"/>
                  </a:cubicBezTo>
                  <a:cubicBezTo>
                    <a:pt x="52989" y="40222"/>
                    <a:pt x="52981" y="40229"/>
                    <a:pt x="53030" y="40027"/>
                  </a:cubicBezTo>
                  <a:cubicBezTo>
                    <a:pt x="53333" y="38804"/>
                    <a:pt x="53610" y="37575"/>
                    <a:pt x="53840" y="36335"/>
                  </a:cubicBezTo>
                  <a:cubicBezTo>
                    <a:pt x="53984" y="35569"/>
                    <a:pt x="54147" y="34806"/>
                    <a:pt x="54232" y="34030"/>
                  </a:cubicBezTo>
                  <a:cubicBezTo>
                    <a:pt x="54337" y="33067"/>
                    <a:pt x="54481" y="32109"/>
                    <a:pt x="54617" y="31151"/>
                  </a:cubicBezTo>
                  <a:cubicBezTo>
                    <a:pt x="54787" y="29955"/>
                    <a:pt x="54957" y="28758"/>
                    <a:pt x="55093" y="27557"/>
                  </a:cubicBezTo>
                  <a:cubicBezTo>
                    <a:pt x="55250" y="26142"/>
                    <a:pt x="55313" y="24720"/>
                    <a:pt x="55402" y="23299"/>
                  </a:cubicBezTo>
                  <a:cubicBezTo>
                    <a:pt x="55461" y="22408"/>
                    <a:pt x="55450" y="21507"/>
                    <a:pt x="55447" y="20607"/>
                  </a:cubicBezTo>
                  <a:cubicBezTo>
                    <a:pt x="55445" y="19473"/>
                    <a:pt x="55435" y="18342"/>
                    <a:pt x="55393" y="17210"/>
                  </a:cubicBezTo>
                  <a:cubicBezTo>
                    <a:pt x="55344" y="15933"/>
                    <a:pt x="55250" y="14661"/>
                    <a:pt x="55114" y="13389"/>
                  </a:cubicBezTo>
                  <a:cubicBezTo>
                    <a:pt x="55010" y="12423"/>
                    <a:pt x="54869" y="11466"/>
                    <a:pt x="54620" y="10528"/>
                  </a:cubicBezTo>
                  <a:cubicBezTo>
                    <a:pt x="54360" y="9543"/>
                    <a:pt x="54066" y="8565"/>
                    <a:pt x="53787" y="7585"/>
                  </a:cubicBezTo>
                  <a:cubicBezTo>
                    <a:pt x="53553" y="6757"/>
                    <a:pt x="53206" y="5973"/>
                    <a:pt x="52913" y="5167"/>
                  </a:cubicBezTo>
                  <a:cubicBezTo>
                    <a:pt x="52637" y="4411"/>
                    <a:pt x="52271" y="3709"/>
                    <a:pt x="51818" y="3049"/>
                  </a:cubicBezTo>
                  <a:cubicBezTo>
                    <a:pt x="51532" y="2635"/>
                    <a:pt x="51190" y="2278"/>
                    <a:pt x="50754" y="2017"/>
                  </a:cubicBezTo>
                  <a:cubicBezTo>
                    <a:pt x="50149" y="1655"/>
                    <a:pt x="49516" y="1356"/>
                    <a:pt x="48850" y="1119"/>
                  </a:cubicBezTo>
                  <a:cubicBezTo>
                    <a:pt x="47779" y="739"/>
                    <a:pt x="46683" y="468"/>
                    <a:pt x="45558" y="318"/>
                  </a:cubicBezTo>
                  <a:cubicBezTo>
                    <a:pt x="45212" y="272"/>
                    <a:pt x="44866" y="244"/>
                    <a:pt x="44522" y="244"/>
                  </a:cubicBezTo>
                  <a:cubicBezTo>
                    <a:pt x="44050" y="244"/>
                    <a:pt x="43579" y="296"/>
                    <a:pt x="43109" y="422"/>
                  </a:cubicBezTo>
                  <a:cubicBezTo>
                    <a:pt x="42374" y="619"/>
                    <a:pt x="41685" y="922"/>
                    <a:pt x="41014" y="1267"/>
                  </a:cubicBezTo>
                  <a:cubicBezTo>
                    <a:pt x="39344" y="2124"/>
                    <a:pt x="37679" y="2994"/>
                    <a:pt x="36131" y="4065"/>
                  </a:cubicBezTo>
                  <a:cubicBezTo>
                    <a:pt x="36015" y="4146"/>
                    <a:pt x="35972" y="4189"/>
                    <a:pt x="35928" y="4189"/>
                  </a:cubicBezTo>
                  <a:cubicBezTo>
                    <a:pt x="35884" y="4189"/>
                    <a:pt x="35839" y="4146"/>
                    <a:pt x="35720" y="4053"/>
                  </a:cubicBezTo>
                  <a:cubicBezTo>
                    <a:pt x="34668" y="3236"/>
                    <a:pt x="33465" y="2846"/>
                    <a:pt x="32150" y="2752"/>
                  </a:cubicBezTo>
                  <a:cubicBezTo>
                    <a:pt x="31981" y="2740"/>
                    <a:pt x="31812" y="2734"/>
                    <a:pt x="31644" y="2734"/>
                  </a:cubicBezTo>
                  <a:cubicBezTo>
                    <a:pt x="31144" y="2734"/>
                    <a:pt x="30647" y="2784"/>
                    <a:pt x="30152" y="2864"/>
                  </a:cubicBezTo>
                  <a:cubicBezTo>
                    <a:pt x="30127" y="2868"/>
                    <a:pt x="30104" y="2871"/>
                    <a:pt x="30084" y="2871"/>
                  </a:cubicBezTo>
                  <a:cubicBezTo>
                    <a:pt x="29993" y="2871"/>
                    <a:pt x="29946" y="2826"/>
                    <a:pt x="29913" y="2715"/>
                  </a:cubicBezTo>
                  <a:cubicBezTo>
                    <a:pt x="29793" y="2304"/>
                    <a:pt x="29657" y="1898"/>
                    <a:pt x="29533" y="1486"/>
                  </a:cubicBezTo>
                  <a:cubicBezTo>
                    <a:pt x="29437" y="1171"/>
                    <a:pt x="29283" y="888"/>
                    <a:pt x="29101" y="616"/>
                  </a:cubicBezTo>
                  <a:cubicBezTo>
                    <a:pt x="28838" y="224"/>
                    <a:pt x="28431" y="105"/>
                    <a:pt x="28008" y="6"/>
                  </a:cubicBezTo>
                  <a:cubicBezTo>
                    <a:pt x="27992" y="2"/>
                    <a:pt x="27975" y="1"/>
                    <a:pt x="27957"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grpSp>
      <p:grpSp>
        <p:nvGrpSpPr>
          <p:cNvPr id="243" name="Google Shape;2865;p39">
            <a:extLst>
              <a:ext uri="{FF2B5EF4-FFF2-40B4-BE49-F238E27FC236}">
                <a16:creationId xmlns:a16="http://schemas.microsoft.com/office/drawing/2014/main" id="{A405D234-9A09-B052-9DB5-A727D293BBE8}"/>
              </a:ext>
            </a:extLst>
          </p:cNvPr>
          <p:cNvGrpSpPr/>
          <p:nvPr/>
        </p:nvGrpSpPr>
        <p:grpSpPr>
          <a:xfrm>
            <a:off x="7767938" y="4489241"/>
            <a:ext cx="201736" cy="526377"/>
            <a:chOff x="4641641" y="852713"/>
            <a:chExt cx="201736" cy="526377"/>
          </a:xfrm>
        </p:grpSpPr>
        <p:sp>
          <p:nvSpPr>
            <p:cNvPr id="244" name="Google Shape;2866;p39">
              <a:extLst>
                <a:ext uri="{FF2B5EF4-FFF2-40B4-BE49-F238E27FC236}">
                  <a16:creationId xmlns:a16="http://schemas.microsoft.com/office/drawing/2014/main" id="{65EB904C-4708-8E24-BCE1-7E827B3DC076}"/>
                </a:ext>
              </a:extLst>
            </p:cNvPr>
            <p:cNvSpPr/>
            <p:nvPr/>
          </p:nvSpPr>
          <p:spPr>
            <a:xfrm>
              <a:off x="4645295" y="857091"/>
              <a:ext cx="194396" cy="517654"/>
            </a:xfrm>
            <a:custGeom>
              <a:avLst/>
              <a:gdLst/>
              <a:ahLst/>
              <a:cxnLst/>
              <a:rect l="l" t="t" r="r" b="b"/>
              <a:pathLst>
                <a:path w="5906" h="15727" extrusionOk="0">
                  <a:moveTo>
                    <a:pt x="1615" y="0"/>
                  </a:moveTo>
                  <a:cubicBezTo>
                    <a:pt x="1585" y="0"/>
                    <a:pt x="1555" y="4"/>
                    <a:pt x="1525" y="12"/>
                  </a:cubicBezTo>
                  <a:lnTo>
                    <a:pt x="294" y="339"/>
                  </a:lnTo>
                  <a:cubicBezTo>
                    <a:pt x="111" y="388"/>
                    <a:pt x="0" y="577"/>
                    <a:pt x="49" y="762"/>
                  </a:cubicBezTo>
                  <a:lnTo>
                    <a:pt x="3959" y="15470"/>
                  </a:lnTo>
                  <a:cubicBezTo>
                    <a:pt x="4001" y="15624"/>
                    <a:pt x="4140" y="15726"/>
                    <a:pt x="4294" y="15726"/>
                  </a:cubicBezTo>
                  <a:cubicBezTo>
                    <a:pt x="4323" y="15726"/>
                    <a:pt x="4353" y="15723"/>
                    <a:pt x="4382" y="15715"/>
                  </a:cubicBezTo>
                  <a:lnTo>
                    <a:pt x="5612" y="15387"/>
                  </a:lnTo>
                  <a:cubicBezTo>
                    <a:pt x="5796" y="15338"/>
                    <a:pt x="5906" y="15149"/>
                    <a:pt x="5857" y="14965"/>
                  </a:cubicBezTo>
                  <a:lnTo>
                    <a:pt x="1947" y="257"/>
                  </a:lnTo>
                  <a:cubicBezTo>
                    <a:pt x="1906" y="102"/>
                    <a:pt x="1767" y="0"/>
                    <a:pt x="1615" y="0"/>
                  </a:cubicBezTo>
                  <a:close/>
                </a:path>
              </a:pathLst>
            </a:custGeom>
            <a:solidFill>
              <a:schemeClr val="lt2"/>
            </a:solidFill>
            <a:ln>
              <a:noFill/>
            </a:ln>
          </p:spPr>
          <p:txBody>
            <a:bodyPr spcFirstLastPara="1" wrap="square" lIns="91425" tIns="91425" rIns="91425" bIns="91425" anchor="ctr" anchorCtr="0">
              <a:noAutofit/>
            </a:bodyPr>
            <a:lstStyle/>
            <a:p>
              <a:endParaRPr>
                <a:ea typeface="+mn-ea"/>
              </a:endParaRPr>
            </a:p>
          </p:txBody>
        </p:sp>
        <p:sp>
          <p:nvSpPr>
            <p:cNvPr id="245" name="Google Shape;2867;p39">
              <a:extLst>
                <a:ext uri="{FF2B5EF4-FFF2-40B4-BE49-F238E27FC236}">
                  <a16:creationId xmlns:a16="http://schemas.microsoft.com/office/drawing/2014/main" id="{37BDC174-B211-269A-AA77-04313EAC8A01}"/>
                </a:ext>
              </a:extLst>
            </p:cNvPr>
            <p:cNvSpPr/>
            <p:nvPr/>
          </p:nvSpPr>
          <p:spPr>
            <a:xfrm>
              <a:off x="4694930" y="890434"/>
              <a:ext cx="144760" cy="484245"/>
            </a:xfrm>
            <a:custGeom>
              <a:avLst/>
              <a:gdLst/>
              <a:ahLst/>
              <a:cxnLst/>
              <a:rect l="l" t="t" r="r" b="b"/>
              <a:pathLst>
                <a:path w="4398" h="14712" extrusionOk="0">
                  <a:moveTo>
                    <a:pt x="640" y="0"/>
                  </a:moveTo>
                  <a:cubicBezTo>
                    <a:pt x="592" y="122"/>
                    <a:pt x="555" y="246"/>
                    <a:pt x="528" y="372"/>
                  </a:cubicBezTo>
                  <a:cubicBezTo>
                    <a:pt x="1" y="2862"/>
                    <a:pt x="3104" y="10457"/>
                    <a:pt x="2997" y="12031"/>
                  </a:cubicBezTo>
                  <a:cubicBezTo>
                    <a:pt x="2960" y="12586"/>
                    <a:pt x="2706" y="13156"/>
                    <a:pt x="2225" y="13437"/>
                  </a:cubicBezTo>
                  <a:cubicBezTo>
                    <a:pt x="2214" y="13443"/>
                    <a:pt x="2200" y="13452"/>
                    <a:pt x="2187" y="13458"/>
                  </a:cubicBezTo>
                  <a:lnTo>
                    <a:pt x="2451" y="14455"/>
                  </a:lnTo>
                  <a:cubicBezTo>
                    <a:pt x="2493" y="14609"/>
                    <a:pt x="2632" y="14712"/>
                    <a:pt x="2784" y="14712"/>
                  </a:cubicBezTo>
                  <a:cubicBezTo>
                    <a:pt x="2814" y="14712"/>
                    <a:pt x="2844" y="14708"/>
                    <a:pt x="2874" y="14700"/>
                  </a:cubicBezTo>
                  <a:lnTo>
                    <a:pt x="4104" y="14373"/>
                  </a:lnTo>
                  <a:cubicBezTo>
                    <a:pt x="4288" y="14324"/>
                    <a:pt x="4398" y="14135"/>
                    <a:pt x="4349" y="13950"/>
                  </a:cubicBezTo>
                  <a:lnTo>
                    <a:pt x="640" y="0"/>
                  </a:lnTo>
                  <a:close/>
                </a:path>
              </a:pathLst>
            </a:custGeom>
            <a:solidFill>
              <a:srgbClr val="000000">
                <a:alpha val="13970"/>
              </a:srgbClr>
            </a:solidFill>
            <a:ln>
              <a:noFill/>
            </a:ln>
          </p:spPr>
          <p:txBody>
            <a:bodyPr spcFirstLastPara="1" wrap="square" lIns="91425" tIns="91425" rIns="91425" bIns="91425" anchor="ctr" anchorCtr="0">
              <a:noAutofit/>
            </a:bodyPr>
            <a:lstStyle/>
            <a:p>
              <a:endParaRPr>
                <a:ea typeface="+mn-ea"/>
              </a:endParaRPr>
            </a:p>
          </p:txBody>
        </p:sp>
        <p:sp>
          <p:nvSpPr>
            <p:cNvPr id="246" name="Google Shape;2868;p39">
              <a:extLst>
                <a:ext uri="{FF2B5EF4-FFF2-40B4-BE49-F238E27FC236}">
                  <a16:creationId xmlns:a16="http://schemas.microsoft.com/office/drawing/2014/main" id="{E297066F-D2C8-F025-FE05-C7C5ACF59543}"/>
                </a:ext>
              </a:extLst>
            </p:cNvPr>
            <p:cNvSpPr/>
            <p:nvPr/>
          </p:nvSpPr>
          <p:spPr>
            <a:xfrm>
              <a:off x="4641641" y="852713"/>
              <a:ext cx="201736" cy="526377"/>
            </a:xfrm>
            <a:custGeom>
              <a:avLst/>
              <a:gdLst/>
              <a:ahLst/>
              <a:cxnLst/>
              <a:rect l="l" t="t" r="r" b="b"/>
              <a:pathLst>
                <a:path w="6129" h="15992" extrusionOk="0">
                  <a:moveTo>
                    <a:pt x="1696" y="258"/>
                  </a:moveTo>
                  <a:cubicBezTo>
                    <a:pt x="1734" y="258"/>
                    <a:pt x="1770" y="268"/>
                    <a:pt x="1803" y="288"/>
                  </a:cubicBezTo>
                  <a:cubicBezTo>
                    <a:pt x="1852" y="317"/>
                    <a:pt x="1887" y="362"/>
                    <a:pt x="1902" y="418"/>
                  </a:cubicBezTo>
                  <a:lnTo>
                    <a:pt x="5812" y="15125"/>
                  </a:lnTo>
                  <a:cubicBezTo>
                    <a:pt x="5855" y="15186"/>
                    <a:pt x="5847" y="15244"/>
                    <a:pt x="5819" y="15292"/>
                  </a:cubicBezTo>
                  <a:cubicBezTo>
                    <a:pt x="5789" y="15342"/>
                    <a:pt x="5745" y="15377"/>
                    <a:pt x="5689" y="15391"/>
                  </a:cubicBezTo>
                  <a:lnTo>
                    <a:pt x="4458" y="15718"/>
                  </a:lnTo>
                  <a:cubicBezTo>
                    <a:pt x="4440" y="15723"/>
                    <a:pt x="4421" y="15726"/>
                    <a:pt x="4403" y="15726"/>
                  </a:cubicBezTo>
                  <a:cubicBezTo>
                    <a:pt x="4366" y="15726"/>
                    <a:pt x="4329" y="15716"/>
                    <a:pt x="4297" y="15697"/>
                  </a:cubicBezTo>
                  <a:cubicBezTo>
                    <a:pt x="4247" y="15668"/>
                    <a:pt x="4213" y="15622"/>
                    <a:pt x="4198" y="15567"/>
                  </a:cubicBezTo>
                  <a:lnTo>
                    <a:pt x="4173" y="15473"/>
                  </a:lnTo>
                  <a:lnTo>
                    <a:pt x="5086" y="15231"/>
                  </a:lnTo>
                  <a:cubicBezTo>
                    <a:pt x="5157" y="15212"/>
                    <a:pt x="5198" y="15138"/>
                    <a:pt x="5180" y="15068"/>
                  </a:cubicBezTo>
                  <a:cubicBezTo>
                    <a:pt x="5164" y="15009"/>
                    <a:pt x="5111" y="14971"/>
                    <a:pt x="5052" y="14971"/>
                  </a:cubicBezTo>
                  <a:cubicBezTo>
                    <a:pt x="5041" y="14971"/>
                    <a:pt x="5029" y="14972"/>
                    <a:pt x="5017" y="14975"/>
                  </a:cubicBezTo>
                  <a:lnTo>
                    <a:pt x="4104" y="15218"/>
                  </a:lnTo>
                  <a:lnTo>
                    <a:pt x="3984" y="14770"/>
                  </a:lnTo>
                  <a:lnTo>
                    <a:pt x="4539" y="14622"/>
                  </a:lnTo>
                  <a:cubicBezTo>
                    <a:pt x="4610" y="14604"/>
                    <a:pt x="4651" y="14531"/>
                    <a:pt x="4633" y="14460"/>
                  </a:cubicBezTo>
                  <a:cubicBezTo>
                    <a:pt x="4618" y="14401"/>
                    <a:pt x="4564" y="14363"/>
                    <a:pt x="4504" y="14363"/>
                  </a:cubicBezTo>
                  <a:cubicBezTo>
                    <a:pt x="4493" y="14363"/>
                    <a:pt x="4481" y="14364"/>
                    <a:pt x="4470" y="14367"/>
                  </a:cubicBezTo>
                  <a:lnTo>
                    <a:pt x="3915" y="14515"/>
                  </a:lnTo>
                  <a:lnTo>
                    <a:pt x="3797" y="14067"/>
                  </a:lnTo>
                  <a:lnTo>
                    <a:pt x="4710" y="13823"/>
                  </a:lnTo>
                  <a:cubicBezTo>
                    <a:pt x="4781" y="13805"/>
                    <a:pt x="4822" y="13732"/>
                    <a:pt x="4803" y="13661"/>
                  </a:cubicBezTo>
                  <a:cubicBezTo>
                    <a:pt x="4788" y="13602"/>
                    <a:pt x="4734" y="13564"/>
                    <a:pt x="4676" y="13564"/>
                  </a:cubicBezTo>
                  <a:cubicBezTo>
                    <a:pt x="4664" y="13564"/>
                    <a:pt x="4653" y="13565"/>
                    <a:pt x="4641" y="13568"/>
                  </a:cubicBezTo>
                  <a:lnTo>
                    <a:pt x="3727" y="13811"/>
                  </a:lnTo>
                  <a:lnTo>
                    <a:pt x="3607" y="13364"/>
                  </a:lnTo>
                  <a:lnTo>
                    <a:pt x="4164" y="13216"/>
                  </a:lnTo>
                  <a:cubicBezTo>
                    <a:pt x="4234" y="13197"/>
                    <a:pt x="4275" y="13124"/>
                    <a:pt x="4256" y="13053"/>
                  </a:cubicBezTo>
                  <a:cubicBezTo>
                    <a:pt x="4241" y="12994"/>
                    <a:pt x="4188" y="12956"/>
                    <a:pt x="4130" y="12956"/>
                  </a:cubicBezTo>
                  <a:cubicBezTo>
                    <a:pt x="4118" y="12956"/>
                    <a:pt x="4106" y="12957"/>
                    <a:pt x="4094" y="12960"/>
                  </a:cubicBezTo>
                  <a:lnTo>
                    <a:pt x="3545" y="13110"/>
                  </a:lnTo>
                  <a:lnTo>
                    <a:pt x="3425" y="12662"/>
                  </a:lnTo>
                  <a:lnTo>
                    <a:pt x="4339" y="12419"/>
                  </a:lnTo>
                  <a:cubicBezTo>
                    <a:pt x="4409" y="12401"/>
                    <a:pt x="4451" y="12327"/>
                    <a:pt x="4432" y="12257"/>
                  </a:cubicBezTo>
                  <a:cubicBezTo>
                    <a:pt x="4417" y="12197"/>
                    <a:pt x="4363" y="12159"/>
                    <a:pt x="4304" y="12159"/>
                  </a:cubicBezTo>
                  <a:cubicBezTo>
                    <a:pt x="4293" y="12159"/>
                    <a:pt x="4281" y="12161"/>
                    <a:pt x="4270" y="12163"/>
                  </a:cubicBezTo>
                  <a:lnTo>
                    <a:pt x="3356" y="12407"/>
                  </a:lnTo>
                  <a:lnTo>
                    <a:pt x="3236" y="11959"/>
                  </a:lnTo>
                  <a:lnTo>
                    <a:pt x="3792" y="11811"/>
                  </a:lnTo>
                  <a:cubicBezTo>
                    <a:pt x="3863" y="11792"/>
                    <a:pt x="3904" y="11720"/>
                    <a:pt x="3885" y="11648"/>
                  </a:cubicBezTo>
                  <a:cubicBezTo>
                    <a:pt x="3870" y="11590"/>
                    <a:pt x="3816" y="11551"/>
                    <a:pt x="3758" y="11551"/>
                  </a:cubicBezTo>
                  <a:cubicBezTo>
                    <a:pt x="3746" y="11551"/>
                    <a:pt x="3735" y="11553"/>
                    <a:pt x="3723" y="11556"/>
                  </a:cubicBezTo>
                  <a:lnTo>
                    <a:pt x="3167" y="11704"/>
                  </a:lnTo>
                  <a:lnTo>
                    <a:pt x="3048" y="11255"/>
                  </a:lnTo>
                  <a:lnTo>
                    <a:pt x="3961" y="11012"/>
                  </a:lnTo>
                  <a:cubicBezTo>
                    <a:pt x="4032" y="10993"/>
                    <a:pt x="4073" y="10920"/>
                    <a:pt x="4054" y="10849"/>
                  </a:cubicBezTo>
                  <a:cubicBezTo>
                    <a:pt x="4039" y="10791"/>
                    <a:pt x="3985" y="10752"/>
                    <a:pt x="3927" y="10752"/>
                  </a:cubicBezTo>
                  <a:cubicBezTo>
                    <a:pt x="3916" y="10752"/>
                    <a:pt x="3904" y="10754"/>
                    <a:pt x="3892" y="10757"/>
                  </a:cubicBezTo>
                  <a:lnTo>
                    <a:pt x="2978" y="10999"/>
                  </a:lnTo>
                  <a:lnTo>
                    <a:pt x="2858" y="10552"/>
                  </a:lnTo>
                  <a:lnTo>
                    <a:pt x="3415" y="10404"/>
                  </a:lnTo>
                  <a:cubicBezTo>
                    <a:pt x="3485" y="10386"/>
                    <a:pt x="3526" y="10312"/>
                    <a:pt x="3507" y="10242"/>
                  </a:cubicBezTo>
                  <a:cubicBezTo>
                    <a:pt x="3492" y="10183"/>
                    <a:pt x="3438" y="10144"/>
                    <a:pt x="3379" y="10144"/>
                  </a:cubicBezTo>
                  <a:cubicBezTo>
                    <a:pt x="3368" y="10144"/>
                    <a:pt x="3357" y="10145"/>
                    <a:pt x="3345" y="10148"/>
                  </a:cubicBezTo>
                  <a:lnTo>
                    <a:pt x="2789" y="10296"/>
                  </a:lnTo>
                  <a:lnTo>
                    <a:pt x="2670" y="9848"/>
                  </a:lnTo>
                  <a:lnTo>
                    <a:pt x="3584" y="9605"/>
                  </a:lnTo>
                  <a:cubicBezTo>
                    <a:pt x="3654" y="9587"/>
                    <a:pt x="3695" y="9513"/>
                    <a:pt x="3676" y="9443"/>
                  </a:cubicBezTo>
                  <a:cubicBezTo>
                    <a:pt x="3661" y="9383"/>
                    <a:pt x="3608" y="9345"/>
                    <a:pt x="3549" y="9345"/>
                  </a:cubicBezTo>
                  <a:cubicBezTo>
                    <a:pt x="3538" y="9345"/>
                    <a:pt x="3526" y="9346"/>
                    <a:pt x="3515" y="9349"/>
                  </a:cubicBezTo>
                  <a:lnTo>
                    <a:pt x="2601" y="9593"/>
                  </a:lnTo>
                  <a:lnTo>
                    <a:pt x="2480" y="9145"/>
                  </a:lnTo>
                  <a:lnTo>
                    <a:pt x="3037" y="8997"/>
                  </a:lnTo>
                  <a:cubicBezTo>
                    <a:pt x="3107" y="8978"/>
                    <a:pt x="3149" y="8906"/>
                    <a:pt x="3129" y="8834"/>
                  </a:cubicBezTo>
                  <a:cubicBezTo>
                    <a:pt x="3114" y="8776"/>
                    <a:pt x="3061" y="8737"/>
                    <a:pt x="3003" y="8737"/>
                  </a:cubicBezTo>
                  <a:cubicBezTo>
                    <a:pt x="2991" y="8737"/>
                    <a:pt x="2980" y="8739"/>
                    <a:pt x="2968" y="8742"/>
                  </a:cubicBezTo>
                  <a:lnTo>
                    <a:pt x="2411" y="8890"/>
                  </a:lnTo>
                  <a:lnTo>
                    <a:pt x="2293" y="8441"/>
                  </a:lnTo>
                  <a:lnTo>
                    <a:pt x="3207" y="8198"/>
                  </a:lnTo>
                  <a:cubicBezTo>
                    <a:pt x="3277" y="8179"/>
                    <a:pt x="3319" y="8106"/>
                    <a:pt x="3300" y="8035"/>
                  </a:cubicBezTo>
                  <a:cubicBezTo>
                    <a:pt x="3285" y="7977"/>
                    <a:pt x="3232" y="7938"/>
                    <a:pt x="3173" y="7938"/>
                  </a:cubicBezTo>
                  <a:cubicBezTo>
                    <a:pt x="3162" y="7938"/>
                    <a:pt x="3150" y="7940"/>
                    <a:pt x="3138" y="7943"/>
                  </a:cubicBezTo>
                  <a:lnTo>
                    <a:pt x="2224" y="8185"/>
                  </a:lnTo>
                  <a:lnTo>
                    <a:pt x="2105" y="7737"/>
                  </a:lnTo>
                  <a:lnTo>
                    <a:pt x="2660" y="7590"/>
                  </a:lnTo>
                  <a:cubicBezTo>
                    <a:pt x="2730" y="7572"/>
                    <a:pt x="2772" y="7498"/>
                    <a:pt x="2754" y="7428"/>
                  </a:cubicBezTo>
                  <a:cubicBezTo>
                    <a:pt x="2738" y="7369"/>
                    <a:pt x="2685" y="7330"/>
                    <a:pt x="2625" y="7330"/>
                  </a:cubicBezTo>
                  <a:cubicBezTo>
                    <a:pt x="2614" y="7330"/>
                    <a:pt x="2603" y="7331"/>
                    <a:pt x="2591" y="7334"/>
                  </a:cubicBezTo>
                  <a:lnTo>
                    <a:pt x="2036" y="7482"/>
                  </a:lnTo>
                  <a:lnTo>
                    <a:pt x="1917" y="7034"/>
                  </a:lnTo>
                  <a:lnTo>
                    <a:pt x="2830" y="6791"/>
                  </a:lnTo>
                  <a:cubicBezTo>
                    <a:pt x="2901" y="6772"/>
                    <a:pt x="2942" y="6699"/>
                    <a:pt x="2924" y="6629"/>
                  </a:cubicBezTo>
                  <a:cubicBezTo>
                    <a:pt x="2908" y="6569"/>
                    <a:pt x="2855" y="6531"/>
                    <a:pt x="2796" y="6531"/>
                  </a:cubicBezTo>
                  <a:cubicBezTo>
                    <a:pt x="2785" y="6531"/>
                    <a:pt x="2773" y="6532"/>
                    <a:pt x="2761" y="6535"/>
                  </a:cubicBezTo>
                  <a:lnTo>
                    <a:pt x="1847" y="6779"/>
                  </a:lnTo>
                  <a:lnTo>
                    <a:pt x="1728" y="6331"/>
                  </a:lnTo>
                  <a:lnTo>
                    <a:pt x="2284" y="6183"/>
                  </a:lnTo>
                  <a:cubicBezTo>
                    <a:pt x="2355" y="6164"/>
                    <a:pt x="2395" y="6092"/>
                    <a:pt x="2377" y="6020"/>
                  </a:cubicBezTo>
                  <a:cubicBezTo>
                    <a:pt x="2361" y="5962"/>
                    <a:pt x="2308" y="5923"/>
                    <a:pt x="2250" y="5923"/>
                  </a:cubicBezTo>
                  <a:cubicBezTo>
                    <a:pt x="2238" y="5923"/>
                    <a:pt x="2226" y="5925"/>
                    <a:pt x="2214" y="5928"/>
                  </a:cubicBezTo>
                  <a:lnTo>
                    <a:pt x="1659" y="6076"/>
                  </a:lnTo>
                  <a:lnTo>
                    <a:pt x="1541" y="5627"/>
                  </a:lnTo>
                  <a:lnTo>
                    <a:pt x="2454" y="5384"/>
                  </a:lnTo>
                  <a:cubicBezTo>
                    <a:pt x="2525" y="5365"/>
                    <a:pt x="2566" y="5291"/>
                    <a:pt x="2547" y="5221"/>
                  </a:cubicBezTo>
                  <a:cubicBezTo>
                    <a:pt x="2532" y="5163"/>
                    <a:pt x="2479" y="5124"/>
                    <a:pt x="2420" y="5124"/>
                  </a:cubicBezTo>
                  <a:cubicBezTo>
                    <a:pt x="2408" y="5124"/>
                    <a:pt x="2396" y="5126"/>
                    <a:pt x="2385" y="5129"/>
                  </a:cubicBezTo>
                  <a:lnTo>
                    <a:pt x="1472" y="5371"/>
                  </a:lnTo>
                  <a:lnTo>
                    <a:pt x="1352" y="4923"/>
                  </a:lnTo>
                  <a:lnTo>
                    <a:pt x="1908" y="4775"/>
                  </a:lnTo>
                  <a:cubicBezTo>
                    <a:pt x="1978" y="4757"/>
                    <a:pt x="2020" y="4684"/>
                    <a:pt x="2001" y="4614"/>
                  </a:cubicBezTo>
                  <a:cubicBezTo>
                    <a:pt x="1985" y="4555"/>
                    <a:pt x="1931" y="4516"/>
                    <a:pt x="1872" y="4516"/>
                  </a:cubicBezTo>
                  <a:cubicBezTo>
                    <a:pt x="1861" y="4516"/>
                    <a:pt x="1850" y="4517"/>
                    <a:pt x="1839" y="4520"/>
                  </a:cubicBezTo>
                  <a:lnTo>
                    <a:pt x="1282" y="4668"/>
                  </a:lnTo>
                  <a:lnTo>
                    <a:pt x="1163" y="4220"/>
                  </a:lnTo>
                  <a:lnTo>
                    <a:pt x="2077" y="3976"/>
                  </a:lnTo>
                  <a:cubicBezTo>
                    <a:pt x="2147" y="3958"/>
                    <a:pt x="2188" y="3885"/>
                    <a:pt x="2170" y="3815"/>
                  </a:cubicBezTo>
                  <a:cubicBezTo>
                    <a:pt x="2155" y="3755"/>
                    <a:pt x="2101" y="3717"/>
                    <a:pt x="2042" y="3717"/>
                  </a:cubicBezTo>
                  <a:cubicBezTo>
                    <a:pt x="2031" y="3717"/>
                    <a:pt x="2020" y="3718"/>
                    <a:pt x="2008" y="3721"/>
                  </a:cubicBezTo>
                  <a:lnTo>
                    <a:pt x="1094" y="3965"/>
                  </a:lnTo>
                  <a:lnTo>
                    <a:pt x="974" y="3517"/>
                  </a:lnTo>
                  <a:lnTo>
                    <a:pt x="1530" y="3369"/>
                  </a:lnTo>
                  <a:cubicBezTo>
                    <a:pt x="1601" y="3350"/>
                    <a:pt x="1642" y="3277"/>
                    <a:pt x="1623" y="3206"/>
                  </a:cubicBezTo>
                  <a:cubicBezTo>
                    <a:pt x="1608" y="3148"/>
                    <a:pt x="1555" y="3109"/>
                    <a:pt x="1496" y="3109"/>
                  </a:cubicBezTo>
                  <a:cubicBezTo>
                    <a:pt x="1485" y="3109"/>
                    <a:pt x="1473" y="3110"/>
                    <a:pt x="1461" y="3114"/>
                  </a:cubicBezTo>
                  <a:lnTo>
                    <a:pt x="905" y="3262"/>
                  </a:lnTo>
                  <a:lnTo>
                    <a:pt x="786" y="2813"/>
                  </a:lnTo>
                  <a:lnTo>
                    <a:pt x="1700" y="2570"/>
                  </a:lnTo>
                  <a:cubicBezTo>
                    <a:pt x="1770" y="2551"/>
                    <a:pt x="1811" y="2477"/>
                    <a:pt x="1792" y="2407"/>
                  </a:cubicBezTo>
                  <a:cubicBezTo>
                    <a:pt x="1777" y="2349"/>
                    <a:pt x="1724" y="2310"/>
                    <a:pt x="1666" y="2310"/>
                  </a:cubicBezTo>
                  <a:cubicBezTo>
                    <a:pt x="1654" y="2310"/>
                    <a:pt x="1642" y="2311"/>
                    <a:pt x="1630" y="2315"/>
                  </a:cubicBezTo>
                  <a:lnTo>
                    <a:pt x="716" y="2557"/>
                  </a:lnTo>
                  <a:lnTo>
                    <a:pt x="596" y="2109"/>
                  </a:lnTo>
                  <a:lnTo>
                    <a:pt x="1153" y="1961"/>
                  </a:lnTo>
                  <a:cubicBezTo>
                    <a:pt x="1223" y="1943"/>
                    <a:pt x="1264" y="1870"/>
                    <a:pt x="1245" y="1800"/>
                  </a:cubicBezTo>
                  <a:cubicBezTo>
                    <a:pt x="1230" y="1741"/>
                    <a:pt x="1176" y="1702"/>
                    <a:pt x="1117" y="1702"/>
                  </a:cubicBezTo>
                  <a:cubicBezTo>
                    <a:pt x="1106" y="1702"/>
                    <a:pt x="1095" y="1703"/>
                    <a:pt x="1084" y="1706"/>
                  </a:cubicBezTo>
                  <a:lnTo>
                    <a:pt x="527" y="1854"/>
                  </a:lnTo>
                  <a:lnTo>
                    <a:pt x="408" y="1406"/>
                  </a:lnTo>
                  <a:lnTo>
                    <a:pt x="1322" y="1162"/>
                  </a:lnTo>
                  <a:cubicBezTo>
                    <a:pt x="1392" y="1144"/>
                    <a:pt x="1434" y="1071"/>
                    <a:pt x="1414" y="1001"/>
                  </a:cubicBezTo>
                  <a:cubicBezTo>
                    <a:pt x="1399" y="941"/>
                    <a:pt x="1346" y="903"/>
                    <a:pt x="1287" y="903"/>
                  </a:cubicBezTo>
                  <a:cubicBezTo>
                    <a:pt x="1276" y="903"/>
                    <a:pt x="1264" y="904"/>
                    <a:pt x="1253" y="907"/>
                  </a:cubicBezTo>
                  <a:lnTo>
                    <a:pt x="339" y="1151"/>
                  </a:lnTo>
                  <a:lnTo>
                    <a:pt x="260" y="854"/>
                  </a:lnTo>
                  <a:cubicBezTo>
                    <a:pt x="245" y="800"/>
                    <a:pt x="254" y="741"/>
                    <a:pt x="281" y="692"/>
                  </a:cubicBezTo>
                  <a:cubicBezTo>
                    <a:pt x="311" y="642"/>
                    <a:pt x="356" y="608"/>
                    <a:pt x="412" y="593"/>
                  </a:cubicBezTo>
                  <a:lnTo>
                    <a:pt x="1642" y="267"/>
                  </a:lnTo>
                  <a:cubicBezTo>
                    <a:pt x="1660" y="261"/>
                    <a:pt x="1679" y="258"/>
                    <a:pt x="1696" y="258"/>
                  </a:cubicBezTo>
                  <a:close/>
                  <a:moveTo>
                    <a:pt x="1725" y="1"/>
                  </a:moveTo>
                  <a:cubicBezTo>
                    <a:pt x="1684" y="1"/>
                    <a:pt x="1642" y="6"/>
                    <a:pt x="1602" y="18"/>
                  </a:cubicBezTo>
                  <a:lnTo>
                    <a:pt x="372" y="344"/>
                  </a:lnTo>
                  <a:cubicBezTo>
                    <a:pt x="248" y="377"/>
                    <a:pt x="146" y="456"/>
                    <a:pt x="82" y="567"/>
                  </a:cubicBezTo>
                  <a:cubicBezTo>
                    <a:pt x="17" y="677"/>
                    <a:pt x="0" y="806"/>
                    <a:pt x="33" y="928"/>
                  </a:cubicBezTo>
                  <a:lnTo>
                    <a:pt x="3944" y="15636"/>
                  </a:lnTo>
                  <a:cubicBezTo>
                    <a:pt x="3977" y="15760"/>
                    <a:pt x="4056" y="15862"/>
                    <a:pt x="4166" y="15925"/>
                  </a:cubicBezTo>
                  <a:cubicBezTo>
                    <a:pt x="4239" y="15968"/>
                    <a:pt x="4322" y="15991"/>
                    <a:pt x="4405" y="15991"/>
                  </a:cubicBezTo>
                  <a:cubicBezTo>
                    <a:pt x="4447" y="15991"/>
                    <a:pt x="4488" y="15986"/>
                    <a:pt x="4530" y="15976"/>
                  </a:cubicBezTo>
                  <a:lnTo>
                    <a:pt x="5759" y="15648"/>
                  </a:lnTo>
                  <a:cubicBezTo>
                    <a:pt x="5883" y="15615"/>
                    <a:pt x="5985" y="15536"/>
                    <a:pt x="6049" y="15425"/>
                  </a:cubicBezTo>
                  <a:cubicBezTo>
                    <a:pt x="6112" y="15316"/>
                    <a:pt x="6129" y="15186"/>
                    <a:pt x="6096" y="15063"/>
                  </a:cubicBezTo>
                  <a:lnTo>
                    <a:pt x="2186" y="355"/>
                  </a:lnTo>
                  <a:cubicBezTo>
                    <a:pt x="2153" y="231"/>
                    <a:pt x="2074" y="129"/>
                    <a:pt x="1963" y="65"/>
                  </a:cubicBezTo>
                  <a:cubicBezTo>
                    <a:pt x="1890" y="23"/>
                    <a:pt x="1808" y="1"/>
                    <a:pt x="1725"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grpSp>
      <p:grpSp>
        <p:nvGrpSpPr>
          <p:cNvPr id="254" name="Google Shape;2876;p39">
            <a:extLst>
              <a:ext uri="{FF2B5EF4-FFF2-40B4-BE49-F238E27FC236}">
                <a16:creationId xmlns:a16="http://schemas.microsoft.com/office/drawing/2014/main" id="{0369E759-B002-D087-18C6-6A014FA9F2F1}"/>
              </a:ext>
            </a:extLst>
          </p:cNvPr>
          <p:cNvGrpSpPr/>
          <p:nvPr/>
        </p:nvGrpSpPr>
        <p:grpSpPr>
          <a:xfrm>
            <a:off x="8228608" y="4626781"/>
            <a:ext cx="247784" cy="327537"/>
            <a:chOff x="2621290" y="1216686"/>
            <a:chExt cx="247784" cy="327537"/>
          </a:xfrm>
        </p:grpSpPr>
        <p:sp>
          <p:nvSpPr>
            <p:cNvPr id="255" name="Google Shape;2877;p39">
              <a:extLst>
                <a:ext uri="{FF2B5EF4-FFF2-40B4-BE49-F238E27FC236}">
                  <a16:creationId xmlns:a16="http://schemas.microsoft.com/office/drawing/2014/main" id="{19E871C6-5391-7DF0-4282-3E445364F8E0}"/>
                </a:ext>
              </a:extLst>
            </p:cNvPr>
            <p:cNvSpPr/>
            <p:nvPr/>
          </p:nvSpPr>
          <p:spPr>
            <a:xfrm>
              <a:off x="2625997" y="1221130"/>
              <a:ext cx="211676" cy="233795"/>
            </a:xfrm>
            <a:custGeom>
              <a:avLst/>
              <a:gdLst/>
              <a:ahLst/>
              <a:cxnLst/>
              <a:rect l="l" t="t" r="r" b="b"/>
              <a:pathLst>
                <a:path w="6431" h="7103" extrusionOk="0">
                  <a:moveTo>
                    <a:pt x="3373" y="0"/>
                  </a:moveTo>
                  <a:cubicBezTo>
                    <a:pt x="3310" y="0"/>
                    <a:pt x="3244" y="2"/>
                    <a:pt x="3179" y="7"/>
                  </a:cubicBezTo>
                  <a:cubicBezTo>
                    <a:pt x="3116" y="11"/>
                    <a:pt x="3054" y="16"/>
                    <a:pt x="2993" y="24"/>
                  </a:cubicBezTo>
                  <a:cubicBezTo>
                    <a:pt x="1961" y="154"/>
                    <a:pt x="1031" y="759"/>
                    <a:pt x="568" y="1602"/>
                  </a:cubicBezTo>
                  <a:cubicBezTo>
                    <a:pt x="252" y="2179"/>
                    <a:pt x="1" y="3136"/>
                    <a:pt x="608" y="4421"/>
                  </a:cubicBezTo>
                  <a:cubicBezTo>
                    <a:pt x="614" y="4434"/>
                    <a:pt x="1209" y="5768"/>
                    <a:pt x="2930" y="6209"/>
                  </a:cubicBezTo>
                  <a:cubicBezTo>
                    <a:pt x="3147" y="6265"/>
                    <a:pt x="3297" y="6343"/>
                    <a:pt x="3390" y="6448"/>
                  </a:cubicBezTo>
                  <a:cubicBezTo>
                    <a:pt x="3464" y="6529"/>
                    <a:pt x="3536" y="6674"/>
                    <a:pt x="3464" y="6887"/>
                  </a:cubicBezTo>
                  <a:cubicBezTo>
                    <a:pt x="3439" y="6955"/>
                    <a:pt x="3439" y="7006"/>
                    <a:pt x="3465" y="7036"/>
                  </a:cubicBezTo>
                  <a:cubicBezTo>
                    <a:pt x="3499" y="7078"/>
                    <a:pt x="3593" y="7103"/>
                    <a:pt x="3721" y="7103"/>
                  </a:cubicBezTo>
                  <a:cubicBezTo>
                    <a:pt x="3778" y="7103"/>
                    <a:pt x="3842" y="7099"/>
                    <a:pt x="3912" y="7091"/>
                  </a:cubicBezTo>
                  <a:cubicBezTo>
                    <a:pt x="3955" y="7084"/>
                    <a:pt x="3995" y="7077"/>
                    <a:pt x="4029" y="7072"/>
                  </a:cubicBezTo>
                  <a:cubicBezTo>
                    <a:pt x="4616" y="6970"/>
                    <a:pt x="5186" y="6726"/>
                    <a:pt x="5676" y="6369"/>
                  </a:cubicBezTo>
                  <a:cubicBezTo>
                    <a:pt x="6177" y="6002"/>
                    <a:pt x="6213" y="5832"/>
                    <a:pt x="6206" y="5775"/>
                  </a:cubicBezTo>
                  <a:cubicBezTo>
                    <a:pt x="6205" y="5759"/>
                    <a:pt x="6198" y="5715"/>
                    <a:pt x="6090" y="5672"/>
                  </a:cubicBezTo>
                  <a:cubicBezTo>
                    <a:pt x="5959" y="5621"/>
                    <a:pt x="5870" y="5539"/>
                    <a:pt x="5827" y="5428"/>
                  </a:cubicBezTo>
                  <a:cubicBezTo>
                    <a:pt x="5766" y="5275"/>
                    <a:pt x="5796" y="5077"/>
                    <a:pt x="5918" y="4826"/>
                  </a:cubicBezTo>
                  <a:cubicBezTo>
                    <a:pt x="6377" y="3879"/>
                    <a:pt x="6430" y="2853"/>
                    <a:pt x="6068" y="1933"/>
                  </a:cubicBezTo>
                  <a:cubicBezTo>
                    <a:pt x="5746" y="1115"/>
                    <a:pt x="5120" y="476"/>
                    <a:pt x="4353" y="181"/>
                  </a:cubicBezTo>
                  <a:cubicBezTo>
                    <a:pt x="4039" y="61"/>
                    <a:pt x="3710" y="0"/>
                    <a:pt x="3373" y="0"/>
                  </a:cubicBezTo>
                  <a:close/>
                </a:path>
              </a:pathLst>
            </a:custGeom>
            <a:solidFill>
              <a:schemeClr val="lt2"/>
            </a:solidFill>
            <a:ln>
              <a:noFill/>
            </a:ln>
          </p:spPr>
          <p:txBody>
            <a:bodyPr spcFirstLastPara="1" wrap="square" lIns="91425" tIns="91425" rIns="91425" bIns="91425" anchor="ctr" anchorCtr="0">
              <a:noAutofit/>
            </a:bodyPr>
            <a:lstStyle/>
            <a:p>
              <a:endParaRPr>
                <a:ea typeface="+mn-ea"/>
              </a:endParaRPr>
            </a:p>
          </p:txBody>
        </p:sp>
        <p:sp>
          <p:nvSpPr>
            <p:cNvPr id="256" name="Google Shape;2878;p39">
              <a:extLst>
                <a:ext uri="{FF2B5EF4-FFF2-40B4-BE49-F238E27FC236}">
                  <a16:creationId xmlns:a16="http://schemas.microsoft.com/office/drawing/2014/main" id="{A5126EA0-D3ED-3818-8278-A95EB3D93E43}"/>
                </a:ext>
              </a:extLst>
            </p:cNvPr>
            <p:cNvSpPr/>
            <p:nvPr/>
          </p:nvSpPr>
          <p:spPr>
            <a:xfrm>
              <a:off x="2734386" y="1224520"/>
              <a:ext cx="121061" cy="233203"/>
            </a:xfrm>
            <a:custGeom>
              <a:avLst/>
              <a:gdLst/>
              <a:ahLst/>
              <a:cxnLst/>
              <a:rect l="l" t="t" r="r" b="b"/>
              <a:pathLst>
                <a:path w="3678" h="7085" extrusionOk="0">
                  <a:moveTo>
                    <a:pt x="1088" y="0"/>
                  </a:moveTo>
                  <a:cubicBezTo>
                    <a:pt x="1704" y="1023"/>
                    <a:pt x="2201" y="2270"/>
                    <a:pt x="1934" y="3432"/>
                  </a:cubicBezTo>
                  <a:cubicBezTo>
                    <a:pt x="1837" y="3851"/>
                    <a:pt x="1645" y="4249"/>
                    <a:pt x="1381" y="4589"/>
                  </a:cubicBezTo>
                  <a:cubicBezTo>
                    <a:pt x="1115" y="4930"/>
                    <a:pt x="742" y="5097"/>
                    <a:pt x="471" y="5419"/>
                  </a:cubicBezTo>
                  <a:cubicBezTo>
                    <a:pt x="231" y="5703"/>
                    <a:pt x="86" y="6045"/>
                    <a:pt x="35" y="6400"/>
                  </a:cubicBezTo>
                  <a:cubicBezTo>
                    <a:pt x="126" y="6502"/>
                    <a:pt x="139" y="6623"/>
                    <a:pt x="92" y="6757"/>
                  </a:cubicBezTo>
                  <a:cubicBezTo>
                    <a:pt x="0" y="7022"/>
                    <a:pt x="209" y="7084"/>
                    <a:pt x="428" y="7084"/>
                  </a:cubicBezTo>
                  <a:cubicBezTo>
                    <a:pt x="547" y="7084"/>
                    <a:pt x="669" y="7066"/>
                    <a:pt x="749" y="7052"/>
                  </a:cubicBezTo>
                  <a:cubicBezTo>
                    <a:pt x="1358" y="6944"/>
                    <a:pt x="1934" y="6696"/>
                    <a:pt x="2432" y="6332"/>
                  </a:cubicBezTo>
                  <a:cubicBezTo>
                    <a:pt x="2613" y="6199"/>
                    <a:pt x="3313" y="5681"/>
                    <a:pt x="2825" y="5490"/>
                  </a:cubicBezTo>
                  <a:cubicBezTo>
                    <a:pt x="2582" y="5396"/>
                    <a:pt x="2496" y="5175"/>
                    <a:pt x="2698" y="4757"/>
                  </a:cubicBezTo>
                  <a:cubicBezTo>
                    <a:pt x="3678" y="2740"/>
                    <a:pt x="2722" y="628"/>
                    <a:pt x="1088" y="0"/>
                  </a:cubicBezTo>
                  <a:close/>
                </a:path>
              </a:pathLst>
            </a:custGeom>
            <a:solidFill>
              <a:srgbClr val="000000">
                <a:alpha val="13970"/>
              </a:srgbClr>
            </a:solidFill>
            <a:ln>
              <a:noFill/>
            </a:ln>
          </p:spPr>
          <p:txBody>
            <a:bodyPr spcFirstLastPara="1" wrap="square" lIns="91425" tIns="91425" rIns="91425" bIns="91425" anchor="ctr" anchorCtr="0">
              <a:noAutofit/>
            </a:bodyPr>
            <a:lstStyle/>
            <a:p>
              <a:endParaRPr>
                <a:ea typeface="+mn-ea"/>
              </a:endParaRPr>
            </a:p>
          </p:txBody>
        </p:sp>
        <p:sp>
          <p:nvSpPr>
            <p:cNvPr id="257" name="Google Shape;2879;p39">
              <a:extLst>
                <a:ext uri="{FF2B5EF4-FFF2-40B4-BE49-F238E27FC236}">
                  <a16:creationId xmlns:a16="http://schemas.microsoft.com/office/drawing/2014/main" id="{AA8F1FBB-05E8-2E59-C2E4-B937568873CA}"/>
                </a:ext>
              </a:extLst>
            </p:cNvPr>
            <p:cNvSpPr/>
            <p:nvPr/>
          </p:nvSpPr>
          <p:spPr>
            <a:xfrm>
              <a:off x="2637583" y="1247132"/>
              <a:ext cx="73038" cy="88048"/>
            </a:xfrm>
            <a:custGeom>
              <a:avLst/>
              <a:gdLst/>
              <a:ahLst/>
              <a:cxnLst/>
              <a:rect l="l" t="t" r="r" b="b"/>
              <a:pathLst>
                <a:path w="2219" h="2675" extrusionOk="0">
                  <a:moveTo>
                    <a:pt x="2103" y="1"/>
                  </a:moveTo>
                  <a:cubicBezTo>
                    <a:pt x="2096" y="1"/>
                    <a:pt x="2089" y="1"/>
                    <a:pt x="2082" y="3"/>
                  </a:cubicBezTo>
                  <a:cubicBezTo>
                    <a:pt x="832" y="249"/>
                    <a:pt x="1" y="1426"/>
                    <a:pt x="461" y="2620"/>
                  </a:cubicBezTo>
                  <a:cubicBezTo>
                    <a:pt x="476" y="2657"/>
                    <a:pt x="509" y="2674"/>
                    <a:pt x="544" y="2674"/>
                  </a:cubicBezTo>
                  <a:cubicBezTo>
                    <a:pt x="594" y="2674"/>
                    <a:pt x="645" y="2638"/>
                    <a:pt x="640" y="2579"/>
                  </a:cubicBezTo>
                  <a:lnTo>
                    <a:pt x="640" y="2577"/>
                  </a:lnTo>
                  <a:cubicBezTo>
                    <a:pt x="559" y="1526"/>
                    <a:pt x="906" y="754"/>
                    <a:pt x="2129" y="157"/>
                  </a:cubicBezTo>
                  <a:lnTo>
                    <a:pt x="2135" y="154"/>
                  </a:lnTo>
                  <a:cubicBezTo>
                    <a:pt x="2218" y="113"/>
                    <a:pt x="2187" y="1"/>
                    <a:pt x="2103" y="1"/>
                  </a:cubicBezTo>
                  <a:close/>
                </a:path>
              </a:pathLst>
            </a:custGeom>
            <a:solidFill>
              <a:srgbClr val="FFFFFF">
                <a:alpha val="26260"/>
              </a:srgbClr>
            </a:solidFill>
            <a:ln>
              <a:noFill/>
            </a:ln>
          </p:spPr>
          <p:txBody>
            <a:bodyPr spcFirstLastPara="1" wrap="square" lIns="91425" tIns="91425" rIns="91425" bIns="91425" anchor="ctr" anchorCtr="0">
              <a:noAutofit/>
            </a:bodyPr>
            <a:lstStyle/>
            <a:p>
              <a:endParaRPr>
                <a:ea typeface="+mn-ea"/>
              </a:endParaRPr>
            </a:p>
          </p:txBody>
        </p:sp>
        <p:sp>
          <p:nvSpPr>
            <p:cNvPr id="258" name="Google Shape;2880;p39">
              <a:extLst>
                <a:ext uri="{FF2B5EF4-FFF2-40B4-BE49-F238E27FC236}">
                  <a16:creationId xmlns:a16="http://schemas.microsoft.com/office/drawing/2014/main" id="{C2111207-6475-703C-6ACD-BF813613F549}"/>
                </a:ext>
              </a:extLst>
            </p:cNvPr>
            <p:cNvSpPr/>
            <p:nvPr/>
          </p:nvSpPr>
          <p:spPr>
            <a:xfrm>
              <a:off x="2729185" y="1399067"/>
              <a:ext cx="134984" cy="140712"/>
            </a:xfrm>
            <a:custGeom>
              <a:avLst/>
              <a:gdLst/>
              <a:ahLst/>
              <a:cxnLst/>
              <a:rect l="l" t="t" r="r" b="b"/>
              <a:pathLst>
                <a:path w="4101" h="4275" extrusionOk="0">
                  <a:moveTo>
                    <a:pt x="2998" y="0"/>
                  </a:moveTo>
                  <a:cubicBezTo>
                    <a:pt x="2985" y="0"/>
                    <a:pt x="2972" y="1"/>
                    <a:pt x="2959" y="2"/>
                  </a:cubicBezTo>
                  <a:cubicBezTo>
                    <a:pt x="2925" y="6"/>
                    <a:pt x="2890" y="17"/>
                    <a:pt x="2858" y="32"/>
                  </a:cubicBezTo>
                  <a:lnTo>
                    <a:pt x="215" y="1255"/>
                  </a:lnTo>
                  <a:cubicBezTo>
                    <a:pt x="128" y="1295"/>
                    <a:pt x="64" y="1369"/>
                    <a:pt x="33" y="1463"/>
                  </a:cubicBezTo>
                  <a:cubicBezTo>
                    <a:pt x="0" y="1568"/>
                    <a:pt x="13" y="1686"/>
                    <a:pt x="70" y="1790"/>
                  </a:cubicBezTo>
                  <a:lnTo>
                    <a:pt x="1004" y="3465"/>
                  </a:lnTo>
                  <a:cubicBezTo>
                    <a:pt x="1071" y="3585"/>
                    <a:pt x="1200" y="3660"/>
                    <a:pt x="1336" y="3660"/>
                  </a:cubicBezTo>
                  <a:cubicBezTo>
                    <a:pt x="1351" y="3660"/>
                    <a:pt x="1367" y="3659"/>
                    <a:pt x="1382" y="3657"/>
                  </a:cubicBezTo>
                  <a:cubicBezTo>
                    <a:pt x="1417" y="3654"/>
                    <a:pt x="1453" y="3643"/>
                    <a:pt x="1486" y="3627"/>
                  </a:cubicBezTo>
                  <a:lnTo>
                    <a:pt x="1616" y="3566"/>
                  </a:lnTo>
                  <a:lnTo>
                    <a:pt x="2080" y="4165"/>
                  </a:lnTo>
                  <a:lnTo>
                    <a:pt x="2080" y="4166"/>
                  </a:lnTo>
                  <a:cubicBezTo>
                    <a:pt x="2135" y="4236"/>
                    <a:pt x="2219" y="4275"/>
                    <a:pt x="2305" y="4275"/>
                  </a:cubicBezTo>
                  <a:cubicBezTo>
                    <a:pt x="2344" y="4275"/>
                    <a:pt x="2384" y="4266"/>
                    <a:pt x="2422" y="4249"/>
                  </a:cubicBezTo>
                  <a:lnTo>
                    <a:pt x="3713" y="3650"/>
                  </a:lnTo>
                  <a:cubicBezTo>
                    <a:pt x="3832" y="3595"/>
                    <a:pt x="3898" y="3464"/>
                    <a:pt x="3872" y="3335"/>
                  </a:cubicBezTo>
                  <a:lnTo>
                    <a:pt x="3714" y="2595"/>
                  </a:lnTo>
                  <a:lnTo>
                    <a:pt x="3843" y="2534"/>
                  </a:lnTo>
                  <a:cubicBezTo>
                    <a:pt x="4016" y="2458"/>
                    <a:pt x="4100" y="2245"/>
                    <a:pt x="4032" y="2064"/>
                  </a:cubicBezTo>
                  <a:lnTo>
                    <a:pt x="3358" y="267"/>
                  </a:lnTo>
                  <a:cubicBezTo>
                    <a:pt x="3308" y="133"/>
                    <a:pt x="3201" y="36"/>
                    <a:pt x="3072" y="7"/>
                  </a:cubicBezTo>
                  <a:cubicBezTo>
                    <a:pt x="3047" y="3"/>
                    <a:pt x="3022" y="0"/>
                    <a:pt x="2998" y="0"/>
                  </a:cubicBezTo>
                  <a:close/>
                </a:path>
              </a:pathLst>
            </a:custGeom>
            <a:solidFill>
              <a:schemeClr val="accent3"/>
            </a:solidFill>
            <a:ln>
              <a:noFill/>
            </a:ln>
          </p:spPr>
          <p:txBody>
            <a:bodyPr spcFirstLastPara="1" wrap="square" lIns="91425" tIns="91425" rIns="91425" bIns="91425" anchor="ctr" anchorCtr="0">
              <a:noAutofit/>
            </a:bodyPr>
            <a:lstStyle/>
            <a:p>
              <a:endParaRPr>
                <a:ea typeface="+mn-ea"/>
              </a:endParaRPr>
            </a:p>
          </p:txBody>
        </p:sp>
        <p:sp>
          <p:nvSpPr>
            <p:cNvPr id="259" name="Google Shape;2881;p39">
              <a:extLst>
                <a:ext uri="{FF2B5EF4-FFF2-40B4-BE49-F238E27FC236}">
                  <a16:creationId xmlns:a16="http://schemas.microsoft.com/office/drawing/2014/main" id="{C262D960-95AF-0861-F8F4-05404EBF9968}"/>
                </a:ext>
              </a:extLst>
            </p:cNvPr>
            <p:cNvSpPr/>
            <p:nvPr/>
          </p:nvSpPr>
          <p:spPr>
            <a:xfrm>
              <a:off x="2746038" y="1413451"/>
              <a:ext cx="85118" cy="52269"/>
            </a:xfrm>
            <a:custGeom>
              <a:avLst/>
              <a:gdLst/>
              <a:ahLst/>
              <a:cxnLst/>
              <a:rect l="l" t="t" r="r" b="b"/>
              <a:pathLst>
                <a:path w="2586" h="1588" extrusionOk="0">
                  <a:moveTo>
                    <a:pt x="2515" y="1"/>
                  </a:moveTo>
                  <a:cubicBezTo>
                    <a:pt x="2500" y="1"/>
                    <a:pt x="2485" y="6"/>
                    <a:pt x="2472" y="16"/>
                  </a:cubicBezTo>
                  <a:lnTo>
                    <a:pt x="2469" y="19"/>
                  </a:lnTo>
                  <a:cubicBezTo>
                    <a:pt x="1472" y="862"/>
                    <a:pt x="815" y="1140"/>
                    <a:pt x="54" y="1453"/>
                  </a:cubicBezTo>
                  <a:cubicBezTo>
                    <a:pt x="55" y="1452"/>
                    <a:pt x="55" y="1452"/>
                    <a:pt x="54" y="1452"/>
                  </a:cubicBezTo>
                  <a:cubicBezTo>
                    <a:pt x="49" y="1452"/>
                    <a:pt x="1" y="1477"/>
                    <a:pt x="8" y="1528"/>
                  </a:cubicBezTo>
                  <a:cubicBezTo>
                    <a:pt x="14" y="1562"/>
                    <a:pt x="43" y="1587"/>
                    <a:pt x="78" y="1587"/>
                  </a:cubicBezTo>
                  <a:cubicBezTo>
                    <a:pt x="81" y="1587"/>
                    <a:pt x="85" y="1587"/>
                    <a:pt x="88" y="1587"/>
                  </a:cubicBezTo>
                  <a:cubicBezTo>
                    <a:pt x="1144" y="1431"/>
                    <a:pt x="2102" y="754"/>
                    <a:pt x="2568" y="105"/>
                  </a:cubicBezTo>
                  <a:cubicBezTo>
                    <a:pt x="2585" y="80"/>
                    <a:pt x="2585" y="47"/>
                    <a:pt x="2565" y="25"/>
                  </a:cubicBezTo>
                  <a:cubicBezTo>
                    <a:pt x="2552" y="9"/>
                    <a:pt x="2533" y="1"/>
                    <a:pt x="2515" y="1"/>
                  </a:cubicBezTo>
                  <a:close/>
                </a:path>
              </a:pathLst>
            </a:custGeom>
            <a:solidFill>
              <a:srgbClr val="000000">
                <a:alpha val="13970"/>
              </a:srgbClr>
            </a:solidFill>
            <a:ln>
              <a:noFill/>
            </a:ln>
          </p:spPr>
          <p:txBody>
            <a:bodyPr spcFirstLastPara="1" wrap="square" lIns="91425" tIns="91425" rIns="91425" bIns="91425" anchor="ctr" anchorCtr="0">
              <a:noAutofit/>
            </a:bodyPr>
            <a:lstStyle/>
            <a:p>
              <a:endParaRPr>
                <a:ea typeface="+mn-ea"/>
              </a:endParaRPr>
            </a:p>
          </p:txBody>
        </p:sp>
        <p:sp>
          <p:nvSpPr>
            <p:cNvPr id="260" name="Google Shape;2882;p39">
              <a:extLst>
                <a:ext uri="{FF2B5EF4-FFF2-40B4-BE49-F238E27FC236}">
                  <a16:creationId xmlns:a16="http://schemas.microsoft.com/office/drawing/2014/main" id="{131B6AE4-4840-60EF-69F0-A419DAC4D2D7}"/>
                </a:ext>
              </a:extLst>
            </p:cNvPr>
            <p:cNvSpPr/>
            <p:nvPr/>
          </p:nvSpPr>
          <p:spPr>
            <a:xfrm>
              <a:off x="2754727" y="1432147"/>
              <a:ext cx="85118" cy="52269"/>
            </a:xfrm>
            <a:custGeom>
              <a:avLst/>
              <a:gdLst/>
              <a:ahLst/>
              <a:cxnLst/>
              <a:rect l="l" t="t" r="r" b="b"/>
              <a:pathLst>
                <a:path w="2586" h="1588" extrusionOk="0">
                  <a:moveTo>
                    <a:pt x="2514" y="0"/>
                  </a:moveTo>
                  <a:cubicBezTo>
                    <a:pt x="2499" y="0"/>
                    <a:pt x="2484" y="5"/>
                    <a:pt x="2471" y="16"/>
                  </a:cubicBezTo>
                  <a:lnTo>
                    <a:pt x="2469" y="18"/>
                  </a:lnTo>
                  <a:cubicBezTo>
                    <a:pt x="1517" y="824"/>
                    <a:pt x="888" y="1109"/>
                    <a:pt x="54" y="1453"/>
                  </a:cubicBezTo>
                  <a:cubicBezTo>
                    <a:pt x="54" y="1452"/>
                    <a:pt x="54" y="1452"/>
                    <a:pt x="54" y="1452"/>
                  </a:cubicBezTo>
                  <a:cubicBezTo>
                    <a:pt x="49" y="1452"/>
                    <a:pt x="0" y="1476"/>
                    <a:pt x="7" y="1528"/>
                  </a:cubicBezTo>
                  <a:cubicBezTo>
                    <a:pt x="13" y="1562"/>
                    <a:pt x="43" y="1587"/>
                    <a:pt x="77" y="1587"/>
                  </a:cubicBezTo>
                  <a:cubicBezTo>
                    <a:pt x="80" y="1587"/>
                    <a:pt x="84" y="1587"/>
                    <a:pt x="87" y="1587"/>
                  </a:cubicBezTo>
                  <a:cubicBezTo>
                    <a:pt x="1130" y="1432"/>
                    <a:pt x="2092" y="766"/>
                    <a:pt x="2567" y="104"/>
                  </a:cubicBezTo>
                  <a:cubicBezTo>
                    <a:pt x="2585" y="80"/>
                    <a:pt x="2583" y="47"/>
                    <a:pt x="2565" y="24"/>
                  </a:cubicBezTo>
                  <a:cubicBezTo>
                    <a:pt x="2551" y="8"/>
                    <a:pt x="2533" y="0"/>
                    <a:pt x="2514" y="0"/>
                  </a:cubicBezTo>
                  <a:close/>
                </a:path>
              </a:pathLst>
            </a:custGeom>
            <a:solidFill>
              <a:srgbClr val="000000">
                <a:alpha val="13970"/>
              </a:srgbClr>
            </a:solidFill>
            <a:ln>
              <a:noFill/>
            </a:ln>
          </p:spPr>
          <p:txBody>
            <a:bodyPr spcFirstLastPara="1" wrap="square" lIns="91425" tIns="91425" rIns="91425" bIns="91425" anchor="ctr" anchorCtr="0">
              <a:noAutofit/>
            </a:bodyPr>
            <a:lstStyle/>
            <a:p>
              <a:endParaRPr>
                <a:ea typeface="+mn-ea"/>
              </a:endParaRPr>
            </a:p>
          </p:txBody>
        </p:sp>
        <p:sp>
          <p:nvSpPr>
            <p:cNvPr id="261" name="Google Shape;2883;p39">
              <a:extLst>
                <a:ext uri="{FF2B5EF4-FFF2-40B4-BE49-F238E27FC236}">
                  <a16:creationId xmlns:a16="http://schemas.microsoft.com/office/drawing/2014/main" id="{2A1AA134-BFF3-8423-94FE-9B6A0C743F39}"/>
                </a:ext>
              </a:extLst>
            </p:cNvPr>
            <p:cNvSpPr/>
            <p:nvPr/>
          </p:nvSpPr>
          <p:spPr>
            <a:xfrm>
              <a:off x="2763384" y="1450744"/>
              <a:ext cx="85085" cy="52335"/>
            </a:xfrm>
            <a:custGeom>
              <a:avLst/>
              <a:gdLst/>
              <a:ahLst/>
              <a:cxnLst/>
              <a:rect l="l" t="t" r="r" b="b"/>
              <a:pathLst>
                <a:path w="2585" h="1590" extrusionOk="0">
                  <a:moveTo>
                    <a:pt x="2523" y="0"/>
                  </a:moveTo>
                  <a:cubicBezTo>
                    <a:pt x="2464" y="0"/>
                    <a:pt x="2360" y="132"/>
                    <a:pt x="1911" y="457"/>
                  </a:cubicBezTo>
                  <a:cubicBezTo>
                    <a:pt x="1153" y="1006"/>
                    <a:pt x="669" y="1202"/>
                    <a:pt x="54" y="1454"/>
                  </a:cubicBezTo>
                  <a:cubicBezTo>
                    <a:pt x="54" y="1453"/>
                    <a:pt x="54" y="1453"/>
                    <a:pt x="54" y="1453"/>
                  </a:cubicBezTo>
                  <a:cubicBezTo>
                    <a:pt x="49" y="1453"/>
                    <a:pt x="0" y="1478"/>
                    <a:pt x="8" y="1530"/>
                  </a:cubicBezTo>
                  <a:cubicBezTo>
                    <a:pt x="14" y="1564"/>
                    <a:pt x="43" y="1589"/>
                    <a:pt x="78" y="1589"/>
                  </a:cubicBezTo>
                  <a:cubicBezTo>
                    <a:pt x="81" y="1589"/>
                    <a:pt x="84" y="1589"/>
                    <a:pt x="88" y="1589"/>
                  </a:cubicBezTo>
                  <a:cubicBezTo>
                    <a:pt x="1117" y="1437"/>
                    <a:pt x="2085" y="780"/>
                    <a:pt x="2568" y="106"/>
                  </a:cubicBezTo>
                  <a:cubicBezTo>
                    <a:pt x="2585" y="83"/>
                    <a:pt x="2584" y="48"/>
                    <a:pt x="2564" y="26"/>
                  </a:cubicBezTo>
                  <a:cubicBezTo>
                    <a:pt x="2550" y="9"/>
                    <a:pt x="2538" y="0"/>
                    <a:pt x="2523" y="0"/>
                  </a:cubicBezTo>
                  <a:close/>
                </a:path>
              </a:pathLst>
            </a:custGeom>
            <a:solidFill>
              <a:srgbClr val="000000">
                <a:alpha val="13970"/>
              </a:srgbClr>
            </a:solidFill>
            <a:ln>
              <a:noFill/>
            </a:ln>
          </p:spPr>
          <p:txBody>
            <a:bodyPr spcFirstLastPara="1" wrap="square" lIns="91425" tIns="91425" rIns="91425" bIns="91425" anchor="ctr" anchorCtr="0">
              <a:noAutofit/>
            </a:bodyPr>
            <a:lstStyle/>
            <a:p>
              <a:endParaRPr>
                <a:ea typeface="+mn-ea"/>
              </a:endParaRPr>
            </a:p>
          </p:txBody>
        </p:sp>
        <p:sp>
          <p:nvSpPr>
            <p:cNvPr id="262" name="Google Shape;2884;p39">
              <a:extLst>
                <a:ext uri="{FF2B5EF4-FFF2-40B4-BE49-F238E27FC236}">
                  <a16:creationId xmlns:a16="http://schemas.microsoft.com/office/drawing/2014/main" id="{02337B6C-90BA-7BB9-CB7A-4C730F96683A}"/>
                </a:ext>
              </a:extLst>
            </p:cNvPr>
            <p:cNvSpPr/>
            <p:nvPr/>
          </p:nvSpPr>
          <p:spPr>
            <a:xfrm>
              <a:off x="2806799" y="1506535"/>
              <a:ext cx="40090" cy="30381"/>
            </a:xfrm>
            <a:custGeom>
              <a:avLst/>
              <a:gdLst/>
              <a:ahLst/>
              <a:cxnLst/>
              <a:rect l="l" t="t" r="r" b="b"/>
              <a:pathLst>
                <a:path w="1218" h="923" extrusionOk="0">
                  <a:moveTo>
                    <a:pt x="852" y="1"/>
                  </a:moveTo>
                  <a:cubicBezTo>
                    <a:pt x="818" y="1"/>
                    <a:pt x="783" y="8"/>
                    <a:pt x="750" y="24"/>
                  </a:cubicBezTo>
                  <a:lnTo>
                    <a:pt x="180" y="289"/>
                  </a:lnTo>
                  <a:cubicBezTo>
                    <a:pt x="54" y="346"/>
                    <a:pt x="1" y="493"/>
                    <a:pt x="58" y="617"/>
                  </a:cubicBezTo>
                  <a:lnTo>
                    <a:pt x="200" y="923"/>
                  </a:lnTo>
                  <a:lnTo>
                    <a:pt x="1218" y="450"/>
                  </a:lnTo>
                  <a:lnTo>
                    <a:pt x="1078" y="145"/>
                  </a:lnTo>
                  <a:cubicBezTo>
                    <a:pt x="1036" y="55"/>
                    <a:pt x="945" y="1"/>
                    <a:pt x="852" y="1"/>
                  </a:cubicBezTo>
                  <a:close/>
                </a:path>
              </a:pathLst>
            </a:custGeom>
            <a:solidFill>
              <a:srgbClr val="000000">
                <a:alpha val="13970"/>
              </a:srgbClr>
            </a:solidFill>
            <a:ln>
              <a:noFill/>
            </a:ln>
          </p:spPr>
          <p:txBody>
            <a:bodyPr spcFirstLastPara="1" wrap="square" lIns="91425" tIns="91425" rIns="91425" bIns="91425" anchor="ctr" anchorCtr="0">
              <a:noAutofit/>
            </a:bodyPr>
            <a:lstStyle/>
            <a:p>
              <a:endParaRPr>
                <a:ea typeface="+mn-ea"/>
              </a:endParaRPr>
            </a:p>
          </p:txBody>
        </p:sp>
        <p:sp>
          <p:nvSpPr>
            <p:cNvPr id="263" name="Google Shape;2885;p39">
              <a:extLst>
                <a:ext uri="{FF2B5EF4-FFF2-40B4-BE49-F238E27FC236}">
                  <a16:creationId xmlns:a16="http://schemas.microsoft.com/office/drawing/2014/main" id="{59D36CEE-45A4-1445-5148-9C3E8D36785F}"/>
                </a:ext>
              </a:extLst>
            </p:cNvPr>
            <p:cNvSpPr/>
            <p:nvPr/>
          </p:nvSpPr>
          <p:spPr>
            <a:xfrm>
              <a:off x="2797648" y="1482902"/>
              <a:ext cx="59872" cy="56976"/>
            </a:xfrm>
            <a:custGeom>
              <a:avLst/>
              <a:gdLst/>
              <a:ahLst/>
              <a:cxnLst/>
              <a:rect l="l" t="t" r="r" b="b"/>
              <a:pathLst>
                <a:path w="1819" h="1731" extrusionOk="0">
                  <a:moveTo>
                    <a:pt x="1623" y="0"/>
                  </a:moveTo>
                  <a:lnTo>
                    <a:pt x="1086" y="248"/>
                  </a:lnTo>
                  <a:cubicBezTo>
                    <a:pt x="1129" y="359"/>
                    <a:pt x="1153" y="476"/>
                    <a:pt x="1155" y="594"/>
                  </a:cubicBezTo>
                  <a:cubicBezTo>
                    <a:pt x="1161" y="888"/>
                    <a:pt x="900" y="1096"/>
                    <a:pt x="660" y="1214"/>
                  </a:cubicBezTo>
                  <a:cubicBezTo>
                    <a:pt x="448" y="1319"/>
                    <a:pt x="220" y="1395"/>
                    <a:pt x="53" y="1566"/>
                  </a:cubicBezTo>
                  <a:cubicBezTo>
                    <a:pt x="37" y="1583"/>
                    <a:pt x="20" y="1602"/>
                    <a:pt x="0" y="1623"/>
                  </a:cubicBezTo>
                  <a:cubicBezTo>
                    <a:pt x="55" y="1692"/>
                    <a:pt x="138" y="1730"/>
                    <a:pt x="223" y="1730"/>
                  </a:cubicBezTo>
                  <a:cubicBezTo>
                    <a:pt x="263" y="1730"/>
                    <a:pt x="304" y="1722"/>
                    <a:pt x="342" y="1704"/>
                  </a:cubicBezTo>
                  <a:lnTo>
                    <a:pt x="1633" y="1107"/>
                  </a:lnTo>
                  <a:cubicBezTo>
                    <a:pt x="1754" y="1050"/>
                    <a:pt x="1818" y="920"/>
                    <a:pt x="1792" y="791"/>
                  </a:cubicBezTo>
                  <a:lnTo>
                    <a:pt x="1623" y="0"/>
                  </a:lnTo>
                  <a:close/>
                </a:path>
              </a:pathLst>
            </a:custGeom>
            <a:solidFill>
              <a:srgbClr val="000000">
                <a:alpha val="13970"/>
              </a:srgbClr>
            </a:solidFill>
            <a:ln>
              <a:noFill/>
            </a:ln>
          </p:spPr>
          <p:txBody>
            <a:bodyPr spcFirstLastPara="1" wrap="square" lIns="91425" tIns="91425" rIns="91425" bIns="91425" anchor="ctr" anchorCtr="0">
              <a:noAutofit/>
            </a:bodyPr>
            <a:lstStyle/>
            <a:p>
              <a:endParaRPr>
                <a:ea typeface="+mn-ea"/>
              </a:endParaRPr>
            </a:p>
          </p:txBody>
        </p:sp>
        <p:sp>
          <p:nvSpPr>
            <p:cNvPr id="264" name="Google Shape;2886;p39">
              <a:extLst>
                <a:ext uri="{FF2B5EF4-FFF2-40B4-BE49-F238E27FC236}">
                  <a16:creationId xmlns:a16="http://schemas.microsoft.com/office/drawing/2014/main" id="{9FDA94E9-EF26-91C6-DDE2-34A9211012B6}"/>
                </a:ext>
              </a:extLst>
            </p:cNvPr>
            <p:cNvSpPr/>
            <p:nvPr/>
          </p:nvSpPr>
          <p:spPr>
            <a:xfrm>
              <a:off x="2762759" y="1400977"/>
              <a:ext cx="99667" cy="117046"/>
            </a:xfrm>
            <a:custGeom>
              <a:avLst/>
              <a:gdLst/>
              <a:ahLst/>
              <a:cxnLst/>
              <a:rect l="l" t="t" r="r" b="b"/>
              <a:pathLst>
                <a:path w="3028" h="3556" extrusionOk="0">
                  <a:moveTo>
                    <a:pt x="2040" y="0"/>
                  </a:moveTo>
                  <a:cubicBezTo>
                    <a:pt x="1982" y="53"/>
                    <a:pt x="1931" y="111"/>
                    <a:pt x="1885" y="173"/>
                  </a:cubicBezTo>
                  <a:cubicBezTo>
                    <a:pt x="1687" y="441"/>
                    <a:pt x="1605" y="790"/>
                    <a:pt x="1662" y="1118"/>
                  </a:cubicBezTo>
                  <a:cubicBezTo>
                    <a:pt x="1703" y="1343"/>
                    <a:pt x="1805" y="1577"/>
                    <a:pt x="1724" y="1792"/>
                  </a:cubicBezTo>
                  <a:cubicBezTo>
                    <a:pt x="1625" y="2044"/>
                    <a:pt x="1326" y="2139"/>
                    <a:pt x="1075" y="2242"/>
                  </a:cubicBezTo>
                  <a:cubicBezTo>
                    <a:pt x="802" y="2355"/>
                    <a:pt x="549" y="2517"/>
                    <a:pt x="330" y="2714"/>
                  </a:cubicBezTo>
                  <a:cubicBezTo>
                    <a:pt x="173" y="2854"/>
                    <a:pt x="27" y="3028"/>
                    <a:pt x="4" y="3238"/>
                  </a:cubicBezTo>
                  <a:cubicBezTo>
                    <a:pt x="0" y="3274"/>
                    <a:pt x="0" y="3313"/>
                    <a:pt x="4" y="3349"/>
                  </a:cubicBezTo>
                  <a:lnTo>
                    <a:pt x="25" y="3386"/>
                  </a:lnTo>
                  <a:cubicBezTo>
                    <a:pt x="85" y="3493"/>
                    <a:pt x="200" y="3556"/>
                    <a:pt x="316" y="3556"/>
                  </a:cubicBezTo>
                  <a:cubicBezTo>
                    <a:pt x="360" y="3556"/>
                    <a:pt x="404" y="3546"/>
                    <a:pt x="445" y="3527"/>
                  </a:cubicBezTo>
                  <a:lnTo>
                    <a:pt x="2146" y="2739"/>
                  </a:lnTo>
                  <a:lnTo>
                    <a:pt x="2683" y="2490"/>
                  </a:lnTo>
                  <a:lnTo>
                    <a:pt x="2802" y="2434"/>
                  </a:lnTo>
                  <a:cubicBezTo>
                    <a:pt x="2953" y="2365"/>
                    <a:pt x="3027" y="2182"/>
                    <a:pt x="2966" y="2026"/>
                  </a:cubicBezTo>
                  <a:lnTo>
                    <a:pt x="2291" y="229"/>
                  </a:lnTo>
                  <a:cubicBezTo>
                    <a:pt x="2245" y="107"/>
                    <a:pt x="2147" y="24"/>
                    <a:pt x="2040" y="0"/>
                  </a:cubicBezTo>
                  <a:close/>
                </a:path>
              </a:pathLst>
            </a:custGeom>
            <a:solidFill>
              <a:srgbClr val="000000">
                <a:alpha val="13970"/>
              </a:srgbClr>
            </a:solidFill>
            <a:ln>
              <a:noFill/>
            </a:ln>
          </p:spPr>
          <p:txBody>
            <a:bodyPr spcFirstLastPara="1" wrap="square" lIns="91425" tIns="91425" rIns="91425" bIns="91425" anchor="ctr" anchorCtr="0">
              <a:noAutofit/>
            </a:bodyPr>
            <a:lstStyle/>
            <a:p>
              <a:endParaRPr>
                <a:ea typeface="+mn-ea"/>
              </a:endParaRPr>
            </a:p>
          </p:txBody>
        </p:sp>
        <p:sp>
          <p:nvSpPr>
            <p:cNvPr id="265" name="Google Shape;2887;p39">
              <a:extLst>
                <a:ext uri="{FF2B5EF4-FFF2-40B4-BE49-F238E27FC236}">
                  <a16:creationId xmlns:a16="http://schemas.microsoft.com/office/drawing/2014/main" id="{610D8D9C-A4F0-FD76-073B-51F9E024DC8C}"/>
                </a:ext>
              </a:extLst>
            </p:cNvPr>
            <p:cNvSpPr/>
            <p:nvPr/>
          </p:nvSpPr>
          <p:spPr>
            <a:xfrm>
              <a:off x="2621290" y="1216686"/>
              <a:ext cx="247784" cy="327537"/>
            </a:xfrm>
            <a:custGeom>
              <a:avLst/>
              <a:gdLst/>
              <a:ahLst/>
              <a:cxnLst/>
              <a:rect l="l" t="t" r="r" b="b"/>
              <a:pathLst>
                <a:path w="7528" h="9951" extrusionOk="0">
                  <a:moveTo>
                    <a:pt x="3926" y="2617"/>
                  </a:moveTo>
                  <a:lnTo>
                    <a:pt x="3926" y="2617"/>
                  </a:lnTo>
                  <a:cubicBezTo>
                    <a:pt x="4331" y="2755"/>
                    <a:pt x="4541" y="3052"/>
                    <a:pt x="4565" y="3285"/>
                  </a:cubicBezTo>
                  <a:cubicBezTo>
                    <a:pt x="4573" y="3360"/>
                    <a:pt x="4565" y="3497"/>
                    <a:pt x="4434" y="3564"/>
                  </a:cubicBezTo>
                  <a:cubicBezTo>
                    <a:pt x="4392" y="3585"/>
                    <a:pt x="4350" y="3594"/>
                    <a:pt x="4307" y="3594"/>
                  </a:cubicBezTo>
                  <a:cubicBezTo>
                    <a:pt x="4162" y="3594"/>
                    <a:pt x="4018" y="3488"/>
                    <a:pt x="3928" y="3365"/>
                  </a:cubicBezTo>
                  <a:cubicBezTo>
                    <a:pt x="3794" y="3179"/>
                    <a:pt x="3719" y="2878"/>
                    <a:pt x="3926" y="2617"/>
                  </a:cubicBezTo>
                  <a:close/>
                  <a:moveTo>
                    <a:pt x="2666" y="3211"/>
                  </a:moveTo>
                  <a:cubicBezTo>
                    <a:pt x="2998" y="3217"/>
                    <a:pt x="3182" y="3465"/>
                    <a:pt x="3241" y="3690"/>
                  </a:cubicBezTo>
                  <a:cubicBezTo>
                    <a:pt x="3290" y="3880"/>
                    <a:pt x="3258" y="4123"/>
                    <a:pt x="3071" y="4205"/>
                  </a:cubicBezTo>
                  <a:cubicBezTo>
                    <a:pt x="3038" y="4219"/>
                    <a:pt x="3006" y="4226"/>
                    <a:pt x="2976" y="4226"/>
                  </a:cubicBezTo>
                  <a:cubicBezTo>
                    <a:pt x="2886" y="4226"/>
                    <a:pt x="2814" y="4169"/>
                    <a:pt x="2774" y="4127"/>
                  </a:cubicBezTo>
                  <a:cubicBezTo>
                    <a:pt x="2609" y="3961"/>
                    <a:pt x="2512" y="3609"/>
                    <a:pt x="2666" y="3211"/>
                  </a:cubicBezTo>
                  <a:close/>
                  <a:moveTo>
                    <a:pt x="4461" y="2360"/>
                  </a:moveTo>
                  <a:cubicBezTo>
                    <a:pt x="4474" y="2360"/>
                    <a:pt x="4487" y="2360"/>
                    <a:pt x="4501" y="2361"/>
                  </a:cubicBezTo>
                  <a:cubicBezTo>
                    <a:pt x="4725" y="2377"/>
                    <a:pt x="4935" y="2506"/>
                    <a:pt x="5105" y="2736"/>
                  </a:cubicBezTo>
                  <a:cubicBezTo>
                    <a:pt x="5440" y="3191"/>
                    <a:pt x="5401" y="3683"/>
                    <a:pt x="5354" y="4250"/>
                  </a:cubicBezTo>
                  <a:cubicBezTo>
                    <a:pt x="5317" y="4708"/>
                    <a:pt x="5275" y="5216"/>
                    <a:pt x="5454" y="5744"/>
                  </a:cubicBezTo>
                  <a:lnTo>
                    <a:pt x="4098" y="6372"/>
                  </a:lnTo>
                  <a:cubicBezTo>
                    <a:pt x="3806" y="5902"/>
                    <a:pt x="3391" y="5612"/>
                    <a:pt x="3016" y="5351"/>
                  </a:cubicBezTo>
                  <a:cubicBezTo>
                    <a:pt x="2549" y="5025"/>
                    <a:pt x="2145" y="4743"/>
                    <a:pt x="2008" y="4193"/>
                  </a:cubicBezTo>
                  <a:cubicBezTo>
                    <a:pt x="1939" y="3914"/>
                    <a:pt x="1973" y="3671"/>
                    <a:pt x="2105" y="3488"/>
                  </a:cubicBezTo>
                  <a:cubicBezTo>
                    <a:pt x="2174" y="3393"/>
                    <a:pt x="2265" y="3317"/>
                    <a:pt x="2374" y="3269"/>
                  </a:cubicBezTo>
                  <a:lnTo>
                    <a:pt x="2374" y="3269"/>
                  </a:lnTo>
                  <a:cubicBezTo>
                    <a:pt x="2252" y="3716"/>
                    <a:pt x="2384" y="4110"/>
                    <a:pt x="2585" y="4313"/>
                  </a:cubicBezTo>
                  <a:cubicBezTo>
                    <a:pt x="2700" y="4430"/>
                    <a:pt x="2837" y="4490"/>
                    <a:pt x="2975" y="4490"/>
                  </a:cubicBezTo>
                  <a:cubicBezTo>
                    <a:pt x="3043" y="4490"/>
                    <a:pt x="3112" y="4476"/>
                    <a:pt x="3178" y="4446"/>
                  </a:cubicBezTo>
                  <a:cubicBezTo>
                    <a:pt x="3459" y="4324"/>
                    <a:pt x="3589" y="3984"/>
                    <a:pt x="3497" y="3625"/>
                  </a:cubicBezTo>
                  <a:cubicBezTo>
                    <a:pt x="3419" y="3317"/>
                    <a:pt x="3181" y="3021"/>
                    <a:pt x="2805" y="2958"/>
                  </a:cubicBezTo>
                  <a:cubicBezTo>
                    <a:pt x="2993" y="2709"/>
                    <a:pt x="3296" y="2562"/>
                    <a:pt x="3608" y="2562"/>
                  </a:cubicBezTo>
                  <a:cubicBezTo>
                    <a:pt x="3620" y="2562"/>
                    <a:pt x="3632" y="2563"/>
                    <a:pt x="3644" y="2563"/>
                  </a:cubicBezTo>
                  <a:cubicBezTo>
                    <a:pt x="3454" y="2893"/>
                    <a:pt x="3529" y="3264"/>
                    <a:pt x="3715" y="3522"/>
                  </a:cubicBezTo>
                  <a:cubicBezTo>
                    <a:pt x="3873" y="3738"/>
                    <a:pt x="4095" y="3858"/>
                    <a:pt x="4310" y="3858"/>
                  </a:cubicBezTo>
                  <a:cubicBezTo>
                    <a:pt x="4394" y="3858"/>
                    <a:pt x="4477" y="3839"/>
                    <a:pt x="4554" y="3801"/>
                  </a:cubicBezTo>
                  <a:cubicBezTo>
                    <a:pt x="4748" y="3701"/>
                    <a:pt x="4853" y="3499"/>
                    <a:pt x="4827" y="3259"/>
                  </a:cubicBezTo>
                  <a:cubicBezTo>
                    <a:pt x="4798" y="2976"/>
                    <a:pt x="4578" y="2623"/>
                    <a:pt x="4161" y="2429"/>
                  </a:cubicBezTo>
                  <a:cubicBezTo>
                    <a:pt x="4253" y="2383"/>
                    <a:pt x="4356" y="2360"/>
                    <a:pt x="4461" y="2360"/>
                  </a:cubicBezTo>
                  <a:close/>
                  <a:moveTo>
                    <a:pt x="3514" y="265"/>
                  </a:moveTo>
                  <a:cubicBezTo>
                    <a:pt x="3836" y="265"/>
                    <a:pt x="4149" y="323"/>
                    <a:pt x="4447" y="438"/>
                  </a:cubicBezTo>
                  <a:cubicBezTo>
                    <a:pt x="5179" y="719"/>
                    <a:pt x="5778" y="1330"/>
                    <a:pt x="6087" y="2115"/>
                  </a:cubicBezTo>
                  <a:cubicBezTo>
                    <a:pt x="6434" y="2999"/>
                    <a:pt x="6382" y="3989"/>
                    <a:pt x="5939" y="4902"/>
                  </a:cubicBezTo>
                  <a:cubicBezTo>
                    <a:pt x="5809" y="5168"/>
                    <a:pt x="5774" y="5388"/>
                    <a:pt x="5830" y="5569"/>
                  </a:cubicBezTo>
                  <a:lnTo>
                    <a:pt x="5692" y="5632"/>
                  </a:lnTo>
                  <a:cubicBezTo>
                    <a:pt x="5541" y="5165"/>
                    <a:pt x="5578" y="4712"/>
                    <a:pt x="5614" y="4271"/>
                  </a:cubicBezTo>
                  <a:cubicBezTo>
                    <a:pt x="5662" y="3701"/>
                    <a:pt x="5711" y="3111"/>
                    <a:pt x="5314" y="2577"/>
                  </a:cubicBezTo>
                  <a:cubicBezTo>
                    <a:pt x="5040" y="2206"/>
                    <a:pt x="4729" y="2111"/>
                    <a:pt x="4516" y="2095"/>
                  </a:cubicBezTo>
                  <a:cubicBezTo>
                    <a:pt x="4495" y="2093"/>
                    <a:pt x="4474" y="2093"/>
                    <a:pt x="4452" y="2093"/>
                  </a:cubicBezTo>
                  <a:cubicBezTo>
                    <a:pt x="4230" y="2093"/>
                    <a:pt x="4013" y="2173"/>
                    <a:pt x="3843" y="2319"/>
                  </a:cubicBezTo>
                  <a:cubicBezTo>
                    <a:pt x="3759" y="2302"/>
                    <a:pt x="3674" y="2294"/>
                    <a:pt x="3591" y="2294"/>
                  </a:cubicBezTo>
                  <a:cubicBezTo>
                    <a:pt x="3135" y="2294"/>
                    <a:pt x="2710" y="2543"/>
                    <a:pt x="2488" y="2957"/>
                  </a:cubicBezTo>
                  <a:cubicBezTo>
                    <a:pt x="2245" y="2998"/>
                    <a:pt x="2028" y="3131"/>
                    <a:pt x="1884" y="3332"/>
                  </a:cubicBezTo>
                  <a:cubicBezTo>
                    <a:pt x="1762" y="3505"/>
                    <a:pt x="1635" y="3806"/>
                    <a:pt x="1748" y="4254"/>
                  </a:cubicBezTo>
                  <a:cubicBezTo>
                    <a:pt x="1908" y="4898"/>
                    <a:pt x="2392" y="5237"/>
                    <a:pt x="2860" y="5564"/>
                  </a:cubicBezTo>
                  <a:cubicBezTo>
                    <a:pt x="3222" y="5817"/>
                    <a:pt x="3591" y="6073"/>
                    <a:pt x="3853" y="6481"/>
                  </a:cubicBezTo>
                  <a:lnTo>
                    <a:pt x="3681" y="6561"/>
                  </a:lnTo>
                  <a:cubicBezTo>
                    <a:pt x="3667" y="6540"/>
                    <a:pt x="3652" y="6516"/>
                    <a:pt x="3631" y="6493"/>
                  </a:cubicBezTo>
                  <a:cubicBezTo>
                    <a:pt x="3520" y="6370"/>
                    <a:pt x="3348" y="6278"/>
                    <a:pt x="3105" y="6217"/>
                  </a:cubicBezTo>
                  <a:cubicBezTo>
                    <a:pt x="2416" y="6038"/>
                    <a:pt x="1831" y="5701"/>
                    <a:pt x="1369" y="5207"/>
                  </a:cubicBezTo>
                  <a:cubicBezTo>
                    <a:pt x="1018" y="4833"/>
                    <a:pt x="874" y="4508"/>
                    <a:pt x="874" y="4506"/>
                  </a:cubicBezTo>
                  <a:cubicBezTo>
                    <a:pt x="873" y="4504"/>
                    <a:pt x="870" y="4498"/>
                    <a:pt x="869" y="4495"/>
                  </a:cubicBezTo>
                  <a:cubicBezTo>
                    <a:pt x="286" y="3265"/>
                    <a:pt x="525" y="2351"/>
                    <a:pt x="827" y="1801"/>
                  </a:cubicBezTo>
                  <a:cubicBezTo>
                    <a:pt x="1269" y="994"/>
                    <a:pt x="2161" y="415"/>
                    <a:pt x="3151" y="289"/>
                  </a:cubicBezTo>
                  <a:cubicBezTo>
                    <a:pt x="3211" y="282"/>
                    <a:pt x="3272" y="277"/>
                    <a:pt x="3330" y="271"/>
                  </a:cubicBezTo>
                  <a:cubicBezTo>
                    <a:pt x="3392" y="267"/>
                    <a:pt x="3454" y="265"/>
                    <a:pt x="3514" y="265"/>
                  </a:cubicBezTo>
                  <a:close/>
                  <a:moveTo>
                    <a:pt x="6278" y="5674"/>
                  </a:moveTo>
                  <a:cubicBezTo>
                    <a:pt x="6294" y="5674"/>
                    <a:pt x="6307" y="5675"/>
                    <a:pt x="6321" y="5677"/>
                  </a:cubicBezTo>
                  <a:cubicBezTo>
                    <a:pt x="6406" y="5696"/>
                    <a:pt x="6476" y="5761"/>
                    <a:pt x="6512" y="5853"/>
                  </a:cubicBezTo>
                  <a:lnTo>
                    <a:pt x="7186" y="7650"/>
                  </a:lnTo>
                  <a:cubicBezTo>
                    <a:pt x="7198" y="7677"/>
                    <a:pt x="7202" y="7707"/>
                    <a:pt x="7202" y="7734"/>
                  </a:cubicBezTo>
                  <a:cubicBezTo>
                    <a:pt x="7201" y="7828"/>
                    <a:pt x="7150" y="7919"/>
                    <a:pt x="7066" y="7957"/>
                  </a:cubicBezTo>
                  <a:lnTo>
                    <a:pt x="6937" y="8017"/>
                  </a:lnTo>
                  <a:lnTo>
                    <a:pt x="4838" y="8989"/>
                  </a:lnTo>
                  <a:lnTo>
                    <a:pt x="4709" y="9049"/>
                  </a:lnTo>
                  <a:cubicBezTo>
                    <a:pt x="4689" y="9058"/>
                    <a:pt x="4665" y="9065"/>
                    <a:pt x="4642" y="9068"/>
                  </a:cubicBezTo>
                  <a:cubicBezTo>
                    <a:pt x="4632" y="9069"/>
                    <a:pt x="4623" y="9070"/>
                    <a:pt x="4613" y="9070"/>
                  </a:cubicBezTo>
                  <a:cubicBezTo>
                    <a:pt x="4524" y="9070"/>
                    <a:pt x="4439" y="9022"/>
                    <a:pt x="4396" y="8944"/>
                  </a:cubicBezTo>
                  <a:lnTo>
                    <a:pt x="3461" y="7267"/>
                  </a:lnTo>
                  <a:cubicBezTo>
                    <a:pt x="3422" y="7196"/>
                    <a:pt x="3412" y="7116"/>
                    <a:pt x="3433" y="7046"/>
                  </a:cubicBezTo>
                  <a:cubicBezTo>
                    <a:pt x="3444" y="7015"/>
                    <a:pt x="3461" y="6986"/>
                    <a:pt x="3482" y="6965"/>
                  </a:cubicBezTo>
                  <a:cubicBezTo>
                    <a:pt x="3502" y="6945"/>
                    <a:pt x="3523" y="6927"/>
                    <a:pt x="3546" y="6917"/>
                  </a:cubicBezTo>
                  <a:lnTo>
                    <a:pt x="3764" y="6816"/>
                  </a:lnTo>
                  <a:lnTo>
                    <a:pt x="3985" y="6714"/>
                  </a:lnTo>
                  <a:lnTo>
                    <a:pt x="4224" y="6605"/>
                  </a:lnTo>
                  <a:lnTo>
                    <a:pt x="5550" y="5990"/>
                  </a:lnTo>
                  <a:lnTo>
                    <a:pt x="5789" y="5878"/>
                  </a:lnTo>
                  <a:lnTo>
                    <a:pt x="5969" y="5796"/>
                  </a:lnTo>
                  <a:lnTo>
                    <a:pt x="6190" y="5693"/>
                  </a:lnTo>
                  <a:cubicBezTo>
                    <a:pt x="6210" y="5685"/>
                    <a:pt x="6230" y="5677"/>
                    <a:pt x="6252" y="5675"/>
                  </a:cubicBezTo>
                  <a:lnTo>
                    <a:pt x="6259" y="5675"/>
                  </a:lnTo>
                  <a:cubicBezTo>
                    <a:pt x="6267" y="5674"/>
                    <a:pt x="6272" y="5674"/>
                    <a:pt x="6278" y="5674"/>
                  </a:cubicBezTo>
                  <a:close/>
                  <a:moveTo>
                    <a:pt x="6897" y="8326"/>
                  </a:moveTo>
                  <a:lnTo>
                    <a:pt x="7019" y="8904"/>
                  </a:lnTo>
                  <a:cubicBezTo>
                    <a:pt x="7034" y="8974"/>
                    <a:pt x="6999" y="9043"/>
                    <a:pt x="6935" y="9074"/>
                  </a:cubicBezTo>
                  <a:lnTo>
                    <a:pt x="5645" y="9671"/>
                  </a:lnTo>
                  <a:cubicBezTo>
                    <a:pt x="5625" y="9681"/>
                    <a:pt x="5604" y="9685"/>
                    <a:pt x="5583" y="9685"/>
                  </a:cubicBezTo>
                  <a:cubicBezTo>
                    <a:pt x="5539" y="9685"/>
                    <a:pt x="5497" y="9666"/>
                    <a:pt x="5467" y="9633"/>
                  </a:cubicBezTo>
                  <a:cubicBezTo>
                    <a:pt x="5466" y="9632"/>
                    <a:pt x="5464" y="9629"/>
                    <a:pt x="5463" y="9626"/>
                  </a:cubicBezTo>
                  <a:lnTo>
                    <a:pt x="5100" y="9159"/>
                  </a:lnTo>
                  <a:lnTo>
                    <a:pt x="5571" y="8940"/>
                  </a:lnTo>
                  <a:lnTo>
                    <a:pt x="6897" y="8326"/>
                  </a:lnTo>
                  <a:close/>
                  <a:moveTo>
                    <a:pt x="3513" y="0"/>
                  </a:moveTo>
                  <a:cubicBezTo>
                    <a:pt x="3445" y="0"/>
                    <a:pt x="3379" y="2"/>
                    <a:pt x="3311" y="7"/>
                  </a:cubicBezTo>
                  <a:cubicBezTo>
                    <a:pt x="3247" y="11"/>
                    <a:pt x="3180" y="18"/>
                    <a:pt x="3116" y="26"/>
                  </a:cubicBezTo>
                  <a:cubicBezTo>
                    <a:pt x="2045" y="163"/>
                    <a:pt x="1077" y="792"/>
                    <a:pt x="594" y="1673"/>
                  </a:cubicBezTo>
                  <a:cubicBezTo>
                    <a:pt x="263" y="2276"/>
                    <a:pt x="0" y="3276"/>
                    <a:pt x="629" y="4607"/>
                  </a:cubicBezTo>
                  <a:cubicBezTo>
                    <a:pt x="635" y="4621"/>
                    <a:pt x="1237" y="6010"/>
                    <a:pt x="3039" y="6472"/>
                  </a:cubicBezTo>
                  <a:cubicBezTo>
                    <a:pt x="3227" y="6520"/>
                    <a:pt x="3360" y="6586"/>
                    <a:pt x="3433" y="6670"/>
                  </a:cubicBezTo>
                  <a:cubicBezTo>
                    <a:pt x="3434" y="6673"/>
                    <a:pt x="3438" y="6674"/>
                    <a:pt x="3440" y="6678"/>
                  </a:cubicBezTo>
                  <a:lnTo>
                    <a:pt x="3438" y="6679"/>
                  </a:lnTo>
                  <a:cubicBezTo>
                    <a:pt x="3316" y="6734"/>
                    <a:pt x="3227" y="6835"/>
                    <a:pt x="3184" y="6966"/>
                  </a:cubicBezTo>
                  <a:cubicBezTo>
                    <a:pt x="3141" y="7105"/>
                    <a:pt x="3158" y="7260"/>
                    <a:pt x="3233" y="7396"/>
                  </a:cubicBezTo>
                  <a:lnTo>
                    <a:pt x="4169" y="9073"/>
                  </a:lnTo>
                  <a:cubicBezTo>
                    <a:pt x="4259" y="9235"/>
                    <a:pt x="4434" y="9335"/>
                    <a:pt x="4615" y="9335"/>
                  </a:cubicBezTo>
                  <a:cubicBezTo>
                    <a:pt x="4636" y="9335"/>
                    <a:pt x="4657" y="9334"/>
                    <a:pt x="4677" y="9331"/>
                  </a:cubicBezTo>
                  <a:cubicBezTo>
                    <a:pt x="4727" y="9324"/>
                    <a:pt x="4775" y="9312"/>
                    <a:pt x="4822" y="9290"/>
                  </a:cubicBezTo>
                  <a:lnTo>
                    <a:pt x="4854" y="9274"/>
                  </a:lnTo>
                  <a:lnTo>
                    <a:pt x="5247" y="9781"/>
                  </a:lnTo>
                  <a:cubicBezTo>
                    <a:pt x="5250" y="9783"/>
                    <a:pt x="5252" y="9788"/>
                    <a:pt x="5255" y="9791"/>
                  </a:cubicBezTo>
                  <a:cubicBezTo>
                    <a:pt x="5337" y="9894"/>
                    <a:pt x="5457" y="9951"/>
                    <a:pt x="5581" y="9951"/>
                  </a:cubicBezTo>
                  <a:cubicBezTo>
                    <a:pt x="5640" y="9951"/>
                    <a:pt x="5700" y="9939"/>
                    <a:pt x="5755" y="9913"/>
                  </a:cubicBezTo>
                  <a:lnTo>
                    <a:pt x="7047" y="9314"/>
                  </a:lnTo>
                  <a:cubicBezTo>
                    <a:pt x="7221" y="9233"/>
                    <a:pt x="7318" y="9042"/>
                    <a:pt x="7278" y="8852"/>
                  </a:cubicBezTo>
                  <a:lnTo>
                    <a:pt x="7278" y="8851"/>
                  </a:lnTo>
                  <a:lnTo>
                    <a:pt x="7141" y="8214"/>
                  </a:lnTo>
                  <a:lnTo>
                    <a:pt x="7175" y="8198"/>
                  </a:lnTo>
                  <a:cubicBezTo>
                    <a:pt x="7411" y="8089"/>
                    <a:pt x="7527" y="7803"/>
                    <a:pt x="7434" y="7558"/>
                  </a:cubicBezTo>
                  <a:lnTo>
                    <a:pt x="6758" y="5763"/>
                  </a:lnTo>
                  <a:cubicBezTo>
                    <a:pt x="6692" y="5588"/>
                    <a:pt x="6550" y="5458"/>
                    <a:pt x="6375" y="5421"/>
                  </a:cubicBezTo>
                  <a:cubicBezTo>
                    <a:pt x="6342" y="5413"/>
                    <a:pt x="6310" y="5410"/>
                    <a:pt x="6277" y="5410"/>
                  </a:cubicBezTo>
                  <a:cubicBezTo>
                    <a:pt x="6258" y="5410"/>
                    <a:pt x="6239" y="5411"/>
                    <a:pt x="6220" y="5413"/>
                  </a:cubicBezTo>
                  <a:cubicBezTo>
                    <a:pt x="6171" y="5420"/>
                    <a:pt x="6122" y="5434"/>
                    <a:pt x="6078" y="5455"/>
                  </a:cubicBezTo>
                  <a:lnTo>
                    <a:pt x="6075" y="5456"/>
                  </a:lnTo>
                  <a:cubicBezTo>
                    <a:pt x="6056" y="5345"/>
                    <a:pt x="6090" y="5196"/>
                    <a:pt x="6177" y="5015"/>
                  </a:cubicBezTo>
                  <a:cubicBezTo>
                    <a:pt x="6653" y="4037"/>
                    <a:pt x="6709" y="2973"/>
                    <a:pt x="6332" y="2018"/>
                  </a:cubicBezTo>
                  <a:cubicBezTo>
                    <a:pt x="5994" y="1164"/>
                    <a:pt x="5342" y="498"/>
                    <a:pt x="4541" y="190"/>
                  </a:cubicBezTo>
                  <a:cubicBezTo>
                    <a:pt x="4211" y="63"/>
                    <a:pt x="3868" y="0"/>
                    <a:pt x="3513" y="0"/>
                  </a:cubicBezTo>
                  <a:close/>
                </a:path>
              </a:pathLst>
            </a:custGeom>
            <a:solidFill>
              <a:srgbClr val="000E3F"/>
            </a:solidFill>
            <a:ln>
              <a:noFill/>
            </a:ln>
          </p:spPr>
          <p:txBody>
            <a:bodyPr spcFirstLastPara="1" wrap="square" lIns="91425" tIns="91425" rIns="91425" bIns="91425" anchor="ctr" anchorCtr="0">
              <a:noAutofit/>
            </a:bodyPr>
            <a:lstStyle/>
            <a:p>
              <a:endParaRPr>
                <a:ea typeface="+mn-ea"/>
              </a:endParaRPr>
            </a:p>
          </p:txBody>
        </p:sp>
      </p:grpSp>
      <p:grpSp>
        <p:nvGrpSpPr>
          <p:cNvPr id="276" name="Google Shape;2898;p39">
            <a:extLst>
              <a:ext uri="{FF2B5EF4-FFF2-40B4-BE49-F238E27FC236}">
                <a16:creationId xmlns:a16="http://schemas.microsoft.com/office/drawing/2014/main" id="{24C6472B-1ABA-1A1F-F1D1-403AA355CF4F}"/>
              </a:ext>
            </a:extLst>
          </p:cNvPr>
          <p:cNvGrpSpPr/>
          <p:nvPr/>
        </p:nvGrpSpPr>
        <p:grpSpPr>
          <a:xfrm>
            <a:off x="8047002" y="4209731"/>
            <a:ext cx="135149" cy="444287"/>
            <a:chOff x="2880331" y="2010988"/>
            <a:chExt cx="135149" cy="444287"/>
          </a:xfrm>
        </p:grpSpPr>
        <p:sp>
          <p:nvSpPr>
            <p:cNvPr id="277" name="Google Shape;2899;p39">
              <a:extLst>
                <a:ext uri="{FF2B5EF4-FFF2-40B4-BE49-F238E27FC236}">
                  <a16:creationId xmlns:a16="http://schemas.microsoft.com/office/drawing/2014/main" id="{059296BA-C807-6DDB-0F24-634F02228DB7}"/>
                </a:ext>
              </a:extLst>
            </p:cNvPr>
            <p:cNvSpPr/>
            <p:nvPr/>
          </p:nvSpPr>
          <p:spPr>
            <a:xfrm>
              <a:off x="2884379" y="2015300"/>
              <a:ext cx="126624" cy="435630"/>
            </a:xfrm>
            <a:custGeom>
              <a:avLst/>
              <a:gdLst/>
              <a:ahLst/>
              <a:cxnLst/>
              <a:rect l="l" t="t" r="r" b="b"/>
              <a:pathLst>
                <a:path w="3847" h="13235" extrusionOk="0">
                  <a:moveTo>
                    <a:pt x="3087" y="0"/>
                  </a:moveTo>
                  <a:cubicBezTo>
                    <a:pt x="2917" y="0"/>
                    <a:pt x="2763" y="105"/>
                    <a:pt x="2706" y="269"/>
                  </a:cubicBezTo>
                  <a:lnTo>
                    <a:pt x="2005" y="2236"/>
                  </a:lnTo>
                  <a:cubicBezTo>
                    <a:pt x="1989" y="2234"/>
                    <a:pt x="1973" y="2233"/>
                    <a:pt x="1958" y="2233"/>
                  </a:cubicBezTo>
                  <a:cubicBezTo>
                    <a:pt x="1800" y="2233"/>
                    <a:pt x="1661" y="2348"/>
                    <a:pt x="1634" y="2509"/>
                  </a:cubicBezTo>
                  <a:lnTo>
                    <a:pt x="29" y="12611"/>
                  </a:lnTo>
                  <a:cubicBezTo>
                    <a:pt x="0" y="12788"/>
                    <a:pt x="122" y="12957"/>
                    <a:pt x="300" y="12985"/>
                  </a:cubicBezTo>
                  <a:lnTo>
                    <a:pt x="1840" y="13230"/>
                  </a:lnTo>
                  <a:cubicBezTo>
                    <a:pt x="1858" y="13233"/>
                    <a:pt x="1875" y="13234"/>
                    <a:pt x="1892" y="13234"/>
                  </a:cubicBezTo>
                  <a:cubicBezTo>
                    <a:pt x="2050" y="13234"/>
                    <a:pt x="2189" y="13120"/>
                    <a:pt x="2216" y="12959"/>
                  </a:cubicBezTo>
                  <a:lnTo>
                    <a:pt x="3820" y="2857"/>
                  </a:lnTo>
                  <a:cubicBezTo>
                    <a:pt x="3847" y="2680"/>
                    <a:pt x="3728" y="2514"/>
                    <a:pt x="3552" y="2483"/>
                  </a:cubicBezTo>
                  <a:lnTo>
                    <a:pt x="3494" y="396"/>
                  </a:lnTo>
                  <a:cubicBezTo>
                    <a:pt x="3489" y="201"/>
                    <a:pt x="3345" y="37"/>
                    <a:pt x="3154" y="7"/>
                  </a:cubicBezTo>
                  <a:lnTo>
                    <a:pt x="3150" y="5"/>
                  </a:lnTo>
                  <a:cubicBezTo>
                    <a:pt x="3129" y="2"/>
                    <a:pt x="3107" y="0"/>
                    <a:pt x="3087" y="0"/>
                  </a:cubicBezTo>
                  <a:close/>
                </a:path>
              </a:pathLst>
            </a:custGeom>
            <a:solidFill>
              <a:schemeClr val="accent5"/>
            </a:solidFill>
            <a:ln>
              <a:noFill/>
            </a:ln>
          </p:spPr>
          <p:txBody>
            <a:bodyPr spcFirstLastPara="1" wrap="square" lIns="91425" tIns="91425" rIns="91425" bIns="91425" anchor="ctr" anchorCtr="0">
              <a:noAutofit/>
            </a:bodyPr>
            <a:lstStyle/>
            <a:p>
              <a:endParaRPr>
                <a:ea typeface="+mn-ea"/>
              </a:endParaRPr>
            </a:p>
          </p:txBody>
        </p:sp>
        <p:sp>
          <p:nvSpPr>
            <p:cNvPr id="278" name="Google Shape;2900;p39">
              <a:extLst>
                <a:ext uri="{FF2B5EF4-FFF2-40B4-BE49-F238E27FC236}">
                  <a16:creationId xmlns:a16="http://schemas.microsoft.com/office/drawing/2014/main" id="{FB332272-39FF-8BE1-DD45-65F6668D7EC3}"/>
                </a:ext>
              </a:extLst>
            </p:cNvPr>
            <p:cNvSpPr/>
            <p:nvPr/>
          </p:nvSpPr>
          <p:spPr>
            <a:xfrm>
              <a:off x="2891127" y="2134617"/>
              <a:ext cx="113228" cy="270693"/>
            </a:xfrm>
            <a:custGeom>
              <a:avLst/>
              <a:gdLst/>
              <a:ahLst/>
              <a:cxnLst/>
              <a:rect l="l" t="t" r="r" b="b"/>
              <a:pathLst>
                <a:path w="3440" h="8224" extrusionOk="0">
                  <a:moveTo>
                    <a:pt x="1253" y="1"/>
                  </a:moveTo>
                  <a:lnTo>
                    <a:pt x="1" y="7876"/>
                  </a:lnTo>
                  <a:lnTo>
                    <a:pt x="2187" y="8224"/>
                  </a:lnTo>
                  <a:lnTo>
                    <a:pt x="3439" y="349"/>
                  </a:lnTo>
                  <a:lnTo>
                    <a:pt x="1253" y="1"/>
                  </a:lnTo>
                  <a:close/>
                </a:path>
              </a:pathLst>
            </a:custGeom>
            <a:solidFill>
              <a:schemeClr val="accent3"/>
            </a:solidFill>
            <a:ln>
              <a:noFill/>
            </a:ln>
          </p:spPr>
          <p:txBody>
            <a:bodyPr spcFirstLastPara="1" wrap="square" lIns="91425" tIns="91425" rIns="91425" bIns="91425" anchor="ctr" anchorCtr="0">
              <a:noAutofit/>
            </a:bodyPr>
            <a:lstStyle/>
            <a:p>
              <a:endParaRPr>
                <a:ea typeface="+mn-ea"/>
              </a:endParaRPr>
            </a:p>
          </p:txBody>
        </p:sp>
        <p:sp>
          <p:nvSpPr>
            <p:cNvPr id="279" name="Google Shape;2901;p39">
              <a:extLst>
                <a:ext uri="{FF2B5EF4-FFF2-40B4-BE49-F238E27FC236}">
                  <a16:creationId xmlns:a16="http://schemas.microsoft.com/office/drawing/2014/main" id="{2FA831C8-2EFB-6C56-C7AC-57EA0D4C7DFF}"/>
                </a:ext>
              </a:extLst>
            </p:cNvPr>
            <p:cNvSpPr/>
            <p:nvPr/>
          </p:nvSpPr>
          <p:spPr>
            <a:xfrm>
              <a:off x="2923745" y="2210847"/>
              <a:ext cx="47924" cy="117967"/>
            </a:xfrm>
            <a:custGeom>
              <a:avLst/>
              <a:gdLst/>
              <a:ahLst/>
              <a:cxnLst/>
              <a:rect l="l" t="t" r="r" b="b"/>
              <a:pathLst>
                <a:path w="1456" h="3584" extrusionOk="0">
                  <a:moveTo>
                    <a:pt x="982" y="1"/>
                  </a:moveTo>
                  <a:cubicBezTo>
                    <a:pt x="673" y="1"/>
                    <a:pt x="309" y="744"/>
                    <a:pt x="158" y="1701"/>
                  </a:cubicBezTo>
                  <a:cubicBezTo>
                    <a:pt x="0" y="2690"/>
                    <a:pt x="128" y="3531"/>
                    <a:pt x="443" y="3581"/>
                  </a:cubicBezTo>
                  <a:cubicBezTo>
                    <a:pt x="453" y="3583"/>
                    <a:pt x="463" y="3584"/>
                    <a:pt x="473" y="3584"/>
                  </a:cubicBezTo>
                  <a:cubicBezTo>
                    <a:pt x="783" y="3584"/>
                    <a:pt x="1147" y="2841"/>
                    <a:pt x="1298" y="1883"/>
                  </a:cubicBezTo>
                  <a:cubicBezTo>
                    <a:pt x="1456" y="895"/>
                    <a:pt x="1328" y="53"/>
                    <a:pt x="1012" y="3"/>
                  </a:cubicBezTo>
                  <a:cubicBezTo>
                    <a:pt x="1002" y="2"/>
                    <a:pt x="992" y="1"/>
                    <a:pt x="982" y="1"/>
                  </a:cubicBezTo>
                  <a:close/>
                </a:path>
              </a:pathLst>
            </a:custGeom>
            <a:solidFill>
              <a:schemeClr val="accent5"/>
            </a:solidFill>
            <a:ln>
              <a:noFill/>
            </a:ln>
          </p:spPr>
          <p:txBody>
            <a:bodyPr spcFirstLastPara="1" wrap="square" lIns="91425" tIns="91425" rIns="91425" bIns="91425" anchor="ctr" anchorCtr="0">
              <a:noAutofit/>
            </a:bodyPr>
            <a:lstStyle/>
            <a:p>
              <a:endParaRPr>
                <a:ea typeface="+mn-ea"/>
              </a:endParaRPr>
            </a:p>
          </p:txBody>
        </p:sp>
        <p:sp>
          <p:nvSpPr>
            <p:cNvPr id="280" name="Google Shape;2902;p39">
              <a:extLst>
                <a:ext uri="{FF2B5EF4-FFF2-40B4-BE49-F238E27FC236}">
                  <a16:creationId xmlns:a16="http://schemas.microsoft.com/office/drawing/2014/main" id="{89D659F3-A254-A90B-2651-87990929CB03}"/>
                </a:ext>
              </a:extLst>
            </p:cNvPr>
            <p:cNvSpPr/>
            <p:nvPr/>
          </p:nvSpPr>
          <p:spPr>
            <a:xfrm>
              <a:off x="2924272" y="2159138"/>
              <a:ext cx="75968" cy="36470"/>
            </a:xfrm>
            <a:custGeom>
              <a:avLst/>
              <a:gdLst/>
              <a:ahLst/>
              <a:cxnLst/>
              <a:rect l="l" t="t" r="r" b="b"/>
              <a:pathLst>
                <a:path w="2308" h="1108" extrusionOk="0">
                  <a:moveTo>
                    <a:pt x="120" y="1"/>
                  </a:moveTo>
                  <a:lnTo>
                    <a:pt x="0" y="759"/>
                  </a:lnTo>
                  <a:lnTo>
                    <a:pt x="2187" y="1107"/>
                  </a:lnTo>
                  <a:lnTo>
                    <a:pt x="2308" y="347"/>
                  </a:lnTo>
                  <a:lnTo>
                    <a:pt x="120" y="1"/>
                  </a:lnTo>
                  <a:close/>
                </a:path>
              </a:pathLst>
            </a:custGeom>
            <a:solidFill>
              <a:schemeClr val="accent6"/>
            </a:solidFill>
            <a:ln>
              <a:noFill/>
            </a:ln>
          </p:spPr>
          <p:txBody>
            <a:bodyPr spcFirstLastPara="1" wrap="square" lIns="91425" tIns="91425" rIns="91425" bIns="91425" anchor="ctr" anchorCtr="0">
              <a:noAutofit/>
            </a:bodyPr>
            <a:lstStyle/>
            <a:p>
              <a:endParaRPr>
                <a:ea typeface="+mn-ea"/>
              </a:endParaRPr>
            </a:p>
          </p:txBody>
        </p:sp>
        <p:sp>
          <p:nvSpPr>
            <p:cNvPr id="281" name="Google Shape;2903;p39">
              <a:extLst>
                <a:ext uri="{FF2B5EF4-FFF2-40B4-BE49-F238E27FC236}">
                  <a16:creationId xmlns:a16="http://schemas.microsoft.com/office/drawing/2014/main" id="{7E0A7AB8-E829-987C-4FC5-F5DD8CE719BD}"/>
                </a:ext>
              </a:extLst>
            </p:cNvPr>
            <p:cNvSpPr/>
            <p:nvPr/>
          </p:nvSpPr>
          <p:spPr>
            <a:xfrm>
              <a:off x="2895011" y="2344120"/>
              <a:ext cx="76001" cy="36437"/>
            </a:xfrm>
            <a:custGeom>
              <a:avLst/>
              <a:gdLst/>
              <a:ahLst/>
              <a:cxnLst/>
              <a:rect l="l" t="t" r="r" b="b"/>
              <a:pathLst>
                <a:path w="2309" h="1107" extrusionOk="0">
                  <a:moveTo>
                    <a:pt x="122" y="0"/>
                  </a:moveTo>
                  <a:lnTo>
                    <a:pt x="1" y="759"/>
                  </a:lnTo>
                  <a:lnTo>
                    <a:pt x="2188" y="1107"/>
                  </a:lnTo>
                  <a:lnTo>
                    <a:pt x="2309" y="347"/>
                  </a:lnTo>
                  <a:lnTo>
                    <a:pt x="122" y="0"/>
                  </a:lnTo>
                  <a:close/>
                </a:path>
              </a:pathLst>
            </a:custGeom>
            <a:solidFill>
              <a:schemeClr val="accent6"/>
            </a:solidFill>
            <a:ln>
              <a:noFill/>
            </a:ln>
          </p:spPr>
          <p:txBody>
            <a:bodyPr spcFirstLastPara="1" wrap="square" lIns="91425" tIns="91425" rIns="91425" bIns="91425" anchor="ctr" anchorCtr="0">
              <a:noAutofit/>
            </a:bodyPr>
            <a:lstStyle/>
            <a:p>
              <a:endParaRPr>
                <a:ea typeface="+mn-ea"/>
              </a:endParaRPr>
            </a:p>
          </p:txBody>
        </p:sp>
        <p:sp>
          <p:nvSpPr>
            <p:cNvPr id="282" name="Google Shape;2904;p39">
              <a:extLst>
                <a:ext uri="{FF2B5EF4-FFF2-40B4-BE49-F238E27FC236}">
                  <a16:creationId xmlns:a16="http://schemas.microsoft.com/office/drawing/2014/main" id="{57B2A32B-22E2-6E9A-AFA0-97F0B2CE7AF7}"/>
                </a:ext>
              </a:extLst>
            </p:cNvPr>
            <p:cNvSpPr/>
            <p:nvPr/>
          </p:nvSpPr>
          <p:spPr>
            <a:xfrm>
              <a:off x="2884313" y="2142352"/>
              <a:ext cx="78700" cy="308578"/>
            </a:xfrm>
            <a:custGeom>
              <a:avLst/>
              <a:gdLst/>
              <a:ahLst/>
              <a:cxnLst/>
              <a:rect l="l" t="t" r="r" b="b"/>
              <a:pathLst>
                <a:path w="2391" h="9375" extrusionOk="0">
                  <a:moveTo>
                    <a:pt x="1421" y="1"/>
                  </a:moveTo>
                  <a:lnTo>
                    <a:pt x="29" y="8751"/>
                  </a:lnTo>
                  <a:cubicBezTo>
                    <a:pt x="0" y="8930"/>
                    <a:pt x="123" y="9098"/>
                    <a:pt x="300" y="9125"/>
                  </a:cubicBezTo>
                  <a:lnTo>
                    <a:pt x="1841" y="9370"/>
                  </a:lnTo>
                  <a:cubicBezTo>
                    <a:pt x="1859" y="9373"/>
                    <a:pt x="1877" y="9374"/>
                    <a:pt x="1895" y="9374"/>
                  </a:cubicBezTo>
                  <a:cubicBezTo>
                    <a:pt x="2053" y="9374"/>
                    <a:pt x="2191" y="9259"/>
                    <a:pt x="2215" y="9099"/>
                  </a:cubicBezTo>
                  <a:lnTo>
                    <a:pt x="2391" y="7994"/>
                  </a:lnTo>
                  <a:cubicBezTo>
                    <a:pt x="2327" y="7985"/>
                    <a:pt x="2262" y="7975"/>
                    <a:pt x="2199" y="7966"/>
                  </a:cubicBezTo>
                  <a:cubicBezTo>
                    <a:pt x="2011" y="7943"/>
                    <a:pt x="1813" y="7927"/>
                    <a:pt x="1636" y="7863"/>
                  </a:cubicBezTo>
                  <a:cubicBezTo>
                    <a:pt x="1550" y="7833"/>
                    <a:pt x="1469" y="7790"/>
                    <a:pt x="1398" y="7730"/>
                  </a:cubicBezTo>
                  <a:cubicBezTo>
                    <a:pt x="1188" y="7556"/>
                    <a:pt x="1120" y="7290"/>
                    <a:pt x="1118" y="7010"/>
                  </a:cubicBezTo>
                  <a:cubicBezTo>
                    <a:pt x="1116" y="6826"/>
                    <a:pt x="1144" y="6638"/>
                    <a:pt x="1177" y="6463"/>
                  </a:cubicBezTo>
                  <a:lnTo>
                    <a:pt x="1221" y="6247"/>
                  </a:lnTo>
                  <a:cubicBezTo>
                    <a:pt x="1464" y="5059"/>
                    <a:pt x="1805" y="3891"/>
                    <a:pt x="2066" y="2707"/>
                  </a:cubicBezTo>
                  <a:cubicBezTo>
                    <a:pt x="2159" y="2290"/>
                    <a:pt x="2240" y="1853"/>
                    <a:pt x="2223" y="1432"/>
                  </a:cubicBezTo>
                  <a:cubicBezTo>
                    <a:pt x="2212" y="1186"/>
                    <a:pt x="2168" y="943"/>
                    <a:pt x="2072" y="713"/>
                  </a:cubicBezTo>
                  <a:cubicBezTo>
                    <a:pt x="2059" y="682"/>
                    <a:pt x="2045" y="653"/>
                    <a:pt x="2030" y="623"/>
                  </a:cubicBezTo>
                  <a:cubicBezTo>
                    <a:pt x="1899" y="363"/>
                    <a:pt x="1677" y="139"/>
                    <a:pt x="1421" y="1"/>
                  </a:cubicBezTo>
                  <a:close/>
                </a:path>
              </a:pathLst>
            </a:custGeom>
            <a:solidFill>
              <a:srgbClr val="000000">
                <a:alpha val="13970"/>
              </a:srgbClr>
            </a:solidFill>
            <a:ln>
              <a:noFill/>
            </a:ln>
          </p:spPr>
          <p:txBody>
            <a:bodyPr spcFirstLastPara="1" wrap="square" lIns="91425" tIns="91425" rIns="91425" bIns="91425" anchor="ctr" anchorCtr="0">
              <a:noAutofit/>
            </a:bodyPr>
            <a:lstStyle/>
            <a:p>
              <a:endParaRPr>
                <a:ea typeface="+mn-ea"/>
              </a:endParaRPr>
            </a:p>
          </p:txBody>
        </p:sp>
        <p:sp>
          <p:nvSpPr>
            <p:cNvPr id="283" name="Google Shape;2905;p39">
              <a:extLst>
                <a:ext uri="{FF2B5EF4-FFF2-40B4-BE49-F238E27FC236}">
                  <a16:creationId xmlns:a16="http://schemas.microsoft.com/office/drawing/2014/main" id="{14DDBF3A-6F8B-F109-1C8A-A4084493F467}"/>
                </a:ext>
              </a:extLst>
            </p:cNvPr>
            <p:cNvSpPr/>
            <p:nvPr/>
          </p:nvSpPr>
          <p:spPr>
            <a:xfrm>
              <a:off x="2980129" y="2027248"/>
              <a:ext cx="10664" cy="57075"/>
            </a:xfrm>
            <a:custGeom>
              <a:avLst/>
              <a:gdLst/>
              <a:ahLst/>
              <a:cxnLst/>
              <a:rect l="l" t="t" r="r" b="b"/>
              <a:pathLst>
                <a:path w="324" h="1734" extrusionOk="0">
                  <a:moveTo>
                    <a:pt x="177" y="1"/>
                  </a:moveTo>
                  <a:cubicBezTo>
                    <a:pt x="150" y="1"/>
                    <a:pt x="124" y="17"/>
                    <a:pt x="116" y="50"/>
                  </a:cubicBezTo>
                  <a:cubicBezTo>
                    <a:pt x="19" y="477"/>
                    <a:pt x="0" y="1242"/>
                    <a:pt x="81" y="1679"/>
                  </a:cubicBezTo>
                  <a:cubicBezTo>
                    <a:pt x="88" y="1715"/>
                    <a:pt x="118" y="1734"/>
                    <a:pt x="148" y="1734"/>
                  </a:cubicBezTo>
                  <a:cubicBezTo>
                    <a:pt x="176" y="1734"/>
                    <a:pt x="205" y="1716"/>
                    <a:pt x="213" y="1682"/>
                  </a:cubicBezTo>
                  <a:cubicBezTo>
                    <a:pt x="308" y="1256"/>
                    <a:pt x="324" y="496"/>
                    <a:pt x="240" y="52"/>
                  </a:cubicBezTo>
                  <a:cubicBezTo>
                    <a:pt x="233" y="18"/>
                    <a:pt x="205" y="1"/>
                    <a:pt x="177" y="1"/>
                  </a:cubicBezTo>
                  <a:close/>
                </a:path>
              </a:pathLst>
            </a:custGeom>
            <a:solidFill>
              <a:srgbClr val="FFFFFF">
                <a:alpha val="26260"/>
              </a:srgbClr>
            </a:solidFill>
            <a:ln>
              <a:noFill/>
            </a:ln>
          </p:spPr>
          <p:txBody>
            <a:bodyPr spcFirstLastPara="1" wrap="square" lIns="91425" tIns="91425" rIns="91425" bIns="91425" anchor="ctr" anchorCtr="0">
              <a:noAutofit/>
            </a:bodyPr>
            <a:lstStyle/>
            <a:p>
              <a:endParaRPr>
                <a:ea typeface="+mn-ea"/>
              </a:endParaRPr>
            </a:p>
          </p:txBody>
        </p:sp>
        <p:sp>
          <p:nvSpPr>
            <p:cNvPr id="284" name="Google Shape;2906;p39">
              <a:extLst>
                <a:ext uri="{FF2B5EF4-FFF2-40B4-BE49-F238E27FC236}">
                  <a16:creationId xmlns:a16="http://schemas.microsoft.com/office/drawing/2014/main" id="{88F554D3-5665-3BF4-EF09-CFABC0387E71}"/>
                </a:ext>
              </a:extLst>
            </p:cNvPr>
            <p:cNvSpPr/>
            <p:nvPr/>
          </p:nvSpPr>
          <p:spPr>
            <a:xfrm>
              <a:off x="2880331" y="2010988"/>
              <a:ext cx="135149" cy="444287"/>
            </a:xfrm>
            <a:custGeom>
              <a:avLst/>
              <a:gdLst/>
              <a:ahLst/>
              <a:cxnLst/>
              <a:rect l="l" t="t" r="r" b="b"/>
              <a:pathLst>
                <a:path w="4106" h="13498" extrusionOk="0">
                  <a:moveTo>
                    <a:pt x="3209" y="265"/>
                  </a:moveTo>
                  <a:cubicBezTo>
                    <a:pt x="3224" y="265"/>
                    <a:pt x="3239" y="266"/>
                    <a:pt x="3255" y="268"/>
                  </a:cubicBezTo>
                  <a:cubicBezTo>
                    <a:pt x="3384" y="290"/>
                    <a:pt x="3480" y="399"/>
                    <a:pt x="3484" y="530"/>
                  </a:cubicBezTo>
                  <a:lnTo>
                    <a:pt x="3537" y="2459"/>
                  </a:lnTo>
                  <a:lnTo>
                    <a:pt x="2302" y="2263"/>
                  </a:lnTo>
                  <a:lnTo>
                    <a:pt x="2951" y="445"/>
                  </a:lnTo>
                  <a:cubicBezTo>
                    <a:pt x="2990" y="336"/>
                    <a:pt x="3094" y="265"/>
                    <a:pt x="3209" y="265"/>
                  </a:cubicBezTo>
                  <a:close/>
                  <a:moveTo>
                    <a:pt x="2079" y="2496"/>
                  </a:moveTo>
                  <a:cubicBezTo>
                    <a:pt x="2089" y="2496"/>
                    <a:pt x="2097" y="2497"/>
                    <a:pt x="2106" y="2497"/>
                  </a:cubicBezTo>
                  <a:lnTo>
                    <a:pt x="3654" y="2743"/>
                  </a:lnTo>
                  <a:cubicBezTo>
                    <a:pt x="3758" y="2762"/>
                    <a:pt x="3829" y="2862"/>
                    <a:pt x="3813" y="2965"/>
                  </a:cubicBezTo>
                  <a:lnTo>
                    <a:pt x="3658" y="3948"/>
                  </a:lnTo>
                  <a:lnTo>
                    <a:pt x="1732" y="3642"/>
                  </a:lnTo>
                  <a:lnTo>
                    <a:pt x="1886" y="2661"/>
                  </a:lnTo>
                  <a:cubicBezTo>
                    <a:pt x="1900" y="2565"/>
                    <a:pt x="1985" y="2496"/>
                    <a:pt x="2079" y="2496"/>
                  </a:cubicBezTo>
                  <a:close/>
                  <a:moveTo>
                    <a:pt x="1690" y="3905"/>
                  </a:moveTo>
                  <a:lnTo>
                    <a:pt x="3615" y="4210"/>
                  </a:lnTo>
                  <a:lnTo>
                    <a:pt x="2404" y="11824"/>
                  </a:lnTo>
                  <a:lnTo>
                    <a:pt x="479" y="11518"/>
                  </a:lnTo>
                  <a:lnTo>
                    <a:pt x="1690" y="3905"/>
                  </a:lnTo>
                  <a:close/>
                  <a:moveTo>
                    <a:pt x="436" y="11780"/>
                  </a:moveTo>
                  <a:lnTo>
                    <a:pt x="2362" y="12086"/>
                  </a:lnTo>
                  <a:lnTo>
                    <a:pt x="2207" y="13068"/>
                  </a:lnTo>
                  <a:cubicBezTo>
                    <a:pt x="2198" y="13121"/>
                    <a:pt x="2170" y="13165"/>
                    <a:pt x="2128" y="13196"/>
                  </a:cubicBezTo>
                  <a:cubicBezTo>
                    <a:pt x="2094" y="13221"/>
                    <a:pt x="2054" y="13233"/>
                    <a:pt x="2013" y="13233"/>
                  </a:cubicBezTo>
                  <a:cubicBezTo>
                    <a:pt x="2003" y="13233"/>
                    <a:pt x="1993" y="13233"/>
                    <a:pt x="1983" y="13231"/>
                  </a:cubicBezTo>
                  <a:lnTo>
                    <a:pt x="443" y="12986"/>
                  </a:lnTo>
                  <a:cubicBezTo>
                    <a:pt x="392" y="12978"/>
                    <a:pt x="346" y="12950"/>
                    <a:pt x="315" y="12908"/>
                  </a:cubicBezTo>
                  <a:cubicBezTo>
                    <a:pt x="285" y="12865"/>
                    <a:pt x="272" y="12815"/>
                    <a:pt x="281" y="12763"/>
                  </a:cubicBezTo>
                  <a:lnTo>
                    <a:pt x="436" y="11780"/>
                  </a:lnTo>
                  <a:close/>
                  <a:moveTo>
                    <a:pt x="3207" y="1"/>
                  </a:moveTo>
                  <a:cubicBezTo>
                    <a:pt x="2983" y="1"/>
                    <a:pt x="2779" y="141"/>
                    <a:pt x="2703" y="358"/>
                  </a:cubicBezTo>
                  <a:lnTo>
                    <a:pt x="2033" y="2237"/>
                  </a:lnTo>
                  <a:cubicBezTo>
                    <a:pt x="1831" y="2258"/>
                    <a:pt x="1659" y="2411"/>
                    <a:pt x="1625" y="2620"/>
                  </a:cubicBezTo>
                  <a:lnTo>
                    <a:pt x="1448" y="3732"/>
                  </a:lnTo>
                  <a:lnTo>
                    <a:pt x="559" y="9329"/>
                  </a:lnTo>
                  <a:lnTo>
                    <a:pt x="20" y="12722"/>
                  </a:lnTo>
                  <a:cubicBezTo>
                    <a:pt x="0" y="12843"/>
                    <a:pt x="29" y="12965"/>
                    <a:pt x="102" y="13063"/>
                  </a:cubicBezTo>
                  <a:cubicBezTo>
                    <a:pt x="174" y="13163"/>
                    <a:pt x="281" y="13228"/>
                    <a:pt x="401" y="13247"/>
                  </a:cubicBezTo>
                  <a:lnTo>
                    <a:pt x="1942" y="13492"/>
                  </a:lnTo>
                  <a:cubicBezTo>
                    <a:pt x="1965" y="13496"/>
                    <a:pt x="1991" y="13497"/>
                    <a:pt x="2015" y="13497"/>
                  </a:cubicBezTo>
                  <a:cubicBezTo>
                    <a:pt x="2111" y="13497"/>
                    <a:pt x="2203" y="13466"/>
                    <a:pt x="2283" y="13409"/>
                  </a:cubicBezTo>
                  <a:cubicBezTo>
                    <a:pt x="2383" y="13338"/>
                    <a:pt x="2448" y="13231"/>
                    <a:pt x="2467" y="13110"/>
                  </a:cubicBezTo>
                  <a:lnTo>
                    <a:pt x="2644" y="11997"/>
                  </a:lnTo>
                  <a:lnTo>
                    <a:pt x="3271" y="8058"/>
                  </a:lnTo>
                  <a:lnTo>
                    <a:pt x="4074" y="3008"/>
                  </a:lnTo>
                  <a:cubicBezTo>
                    <a:pt x="4106" y="2800"/>
                    <a:pt x="3990" y="2601"/>
                    <a:pt x="3804" y="2518"/>
                  </a:cubicBezTo>
                  <a:lnTo>
                    <a:pt x="3749" y="524"/>
                  </a:lnTo>
                  <a:cubicBezTo>
                    <a:pt x="3743" y="266"/>
                    <a:pt x="3552" y="49"/>
                    <a:pt x="3293" y="8"/>
                  </a:cubicBezTo>
                  <a:cubicBezTo>
                    <a:pt x="3264" y="3"/>
                    <a:pt x="3235" y="1"/>
                    <a:pt x="3207"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grpSp>
    </p:spTree>
    <p:extLst>
      <p:ext uri="{BB962C8B-B14F-4D97-AF65-F5344CB8AC3E}">
        <p14:creationId xmlns:p14="http://schemas.microsoft.com/office/powerpoint/2010/main" val="34501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par>
                                <p:cTn id="10" presetID="53" presetClass="entr" presetSubtype="16" fill="hold" nodeType="withEffect">
                                  <p:stCondLst>
                                    <p:cond delay="0"/>
                                  </p:stCondLst>
                                  <p:childTnLst>
                                    <p:set>
                                      <p:cBhvr>
                                        <p:cTn id="11" dur="1" fill="hold">
                                          <p:stCondLst>
                                            <p:cond delay="0"/>
                                          </p:stCondLst>
                                        </p:cTn>
                                        <p:tgtEl>
                                          <p:spTgt spid="135"/>
                                        </p:tgtEl>
                                        <p:attrNameLst>
                                          <p:attrName>style.visibility</p:attrName>
                                        </p:attrNameLst>
                                      </p:cBhvr>
                                      <p:to>
                                        <p:strVal val="visible"/>
                                      </p:to>
                                    </p:set>
                                    <p:anim calcmode="lin" valueType="num">
                                      <p:cBhvr>
                                        <p:cTn id="12" dur="500" fill="hold"/>
                                        <p:tgtEl>
                                          <p:spTgt spid="135"/>
                                        </p:tgtEl>
                                        <p:attrNameLst>
                                          <p:attrName>ppt_w</p:attrName>
                                        </p:attrNameLst>
                                      </p:cBhvr>
                                      <p:tavLst>
                                        <p:tav tm="0">
                                          <p:val>
                                            <p:fltVal val="0"/>
                                          </p:val>
                                        </p:tav>
                                        <p:tav tm="100000">
                                          <p:val>
                                            <p:strVal val="#ppt_w"/>
                                          </p:val>
                                        </p:tav>
                                      </p:tavLst>
                                    </p:anim>
                                    <p:anim calcmode="lin" valueType="num">
                                      <p:cBhvr>
                                        <p:cTn id="13" dur="500" fill="hold"/>
                                        <p:tgtEl>
                                          <p:spTgt spid="135"/>
                                        </p:tgtEl>
                                        <p:attrNameLst>
                                          <p:attrName>ppt_h</p:attrName>
                                        </p:attrNameLst>
                                      </p:cBhvr>
                                      <p:tavLst>
                                        <p:tav tm="0">
                                          <p:val>
                                            <p:fltVal val="0"/>
                                          </p:val>
                                        </p:tav>
                                        <p:tav tm="100000">
                                          <p:val>
                                            <p:strVal val="#ppt_h"/>
                                          </p:val>
                                        </p:tav>
                                      </p:tavLst>
                                    </p:anim>
                                    <p:animEffect transition="in" filter="fade">
                                      <p:cBhvr>
                                        <p:cTn id="14" dur="500"/>
                                        <p:tgtEl>
                                          <p:spTgt spid="135"/>
                                        </p:tgtEl>
                                      </p:cBhvr>
                                    </p:animEffect>
                                  </p:childTnLst>
                                </p:cTn>
                              </p:par>
                              <p:par>
                                <p:cTn id="15" presetID="53" presetClass="entr" presetSubtype="16" fill="hold" nodeType="withEffect">
                                  <p:stCondLst>
                                    <p:cond delay="0"/>
                                  </p:stCondLst>
                                  <p:childTnLst>
                                    <p:set>
                                      <p:cBhvr>
                                        <p:cTn id="16" dur="1" fill="hold">
                                          <p:stCondLst>
                                            <p:cond delay="0"/>
                                          </p:stCondLst>
                                        </p:cTn>
                                        <p:tgtEl>
                                          <p:spTgt spid="243"/>
                                        </p:tgtEl>
                                        <p:attrNameLst>
                                          <p:attrName>style.visibility</p:attrName>
                                        </p:attrNameLst>
                                      </p:cBhvr>
                                      <p:to>
                                        <p:strVal val="visible"/>
                                      </p:to>
                                    </p:set>
                                    <p:anim calcmode="lin" valueType="num">
                                      <p:cBhvr>
                                        <p:cTn id="17" dur="500" fill="hold"/>
                                        <p:tgtEl>
                                          <p:spTgt spid="243"/>
                                        </p:tgtEl>
                                        <p:attrNameLst>
                                          <p:attrName>ppt_w</p:attrName>
                                        </p:attrNameLst>
                                      </p:cBhvr>
                                      <p:tavLst>
                                        <p:tav tm="0">
                                          <p:val>
                                            <p:fltVal val="0"/>
                                          </p:val>
                                        </p:tav>
                                        <p:tav tm="100000">
                                          <p:val>
                                            <p:strVal val="#ppt_w"/>
                                          </p:val>
                                        </p:tav>
                                      </p:tavLst>
                                    </p:anim>
                                    <p:anim calcmode="lin" valueType="num">
                                      <p:cBhvr>
                                        <p:cTn id="18" dur="500" fill="hold"/>
                                        <p:tgtEl>
                                          <p:spTgt spid="243"/>
                                        </p:tgtEl>
                                        <p:attrNameLst>
                                          <p:attrName>ppt_h</p:attrName>
                                        </p:attrNameLst>
                                      </p:cBhvr>
                                      <p:tavLst>
                                        <p:tav tm="0">
                                          <p:val>
                                            <p:fltVal val="0"/>
                                          </p:val>
                                        </p:tav>
                                        <p:tav tm="100000">
                                          <p:val>
                                            <p:strVal val="#ppt_h"/>
                                          </p:val>
                                        </p:tav>
                                      </p:tavLst>
                                    </p:anim>
                                    <p:animEffect transition="in" filter="fade">
                                      <p:cBhvr>
                                        <p:cTn id="19" dur="500"/>
                                        <p:tgtEl>
                                          <p:spTgt spid="243"/>
                                        </p:tgtEl>
                                      </p:cBhvr>
                                    </p:animEffect>
                                  </p:childTnLst>
                                </p:cTn>
                              </p:par>
                              <p:par>
                                <p:cTn id="20" presetID="53" presetClass="entr" presetSubtype="16" fill="hold" nodeType="withEffect">
                                  <p:stCondLst>
                                    <p:cond delay="0"/>
                                  </p:stCondLst>
                                  <p:childTnLst>
                                    <p:set>
                                      <p:cBhvr>
                                        <p:cTn id="21" dur="1" fill="hold">
                                          <p:stCondLst>
                                            <p:cond delay="0"/>
                                          </p:stCondLst>
                                        </p:cTn>
                                        <p:tgtEl>
                                          <p:spTgt spid="254"/>
                                        </p:tgtEl>
                                        <p:attrNameLst>
                                          <p:attrName>style.visibility</p:attrName>
                                        </p:attrNameLst>
                                      </p:cBhvr>
                                      <p:to>
                                        <p:strVal val="visible"/>
                                      </p:to>
                                    </p:set>
                                    <p:anim calcmode="lin" valueType="num">
                                      <p:cBhvr>
                                        <p:cTn id="22" dur="500" fill="hold"/>
                                        <p:tgtEl>
                                          <p:spTgt spid="254"/>
                                        </p:tgtEl>
                                        <p:attrNameLst>
                                          <p:attrName>ppt_w</p:attrName>
                                        </p:attrNameLst>
                                      </p:cBhvr>
                                      <p:tavLst>
                                        <p:tav tm="0">
                                          <p:val>
                                            <p:fltVal val="0"/>
                                          </p:val>
                                        </p:tav>
                                        <p:tav tm="100000">
                                          <p:val>
                                            <p:strVal val="#ppt_w"/>
                                          </p:val>
                                        </p:tav>
                                      </p:tavLst>
                                    </p:anim>
                                    <p:anim calcmode="lin" valueType="num">
                                      <p:cBhvr>
                                        <p:cTn id="23" dur="500" fill="hold"/>
                                        <p:tgtEl>
                                          <p:spTgt spid="254"/>
                                        </p:tgtEl>
                                        <p:attrNameLst>
                                          <p:attrName>ppt_h</p:attrName>
                                        </p:attrNameLst>
                                      </p:cBhvr>
                                      <p:tavLst>
                                        <p:tav tm="0">
                                          <p:val>
                                            <p:fltVal val="0"/>
                                          </p:val>
                                        </p:tav>
                                        <p:tav tm="100000">
                                          <p:val>
                                            <p:strVal val="#ppt_h"/>
                                          </p:val>
                                        </p:tav>
                                      </p:tavLst>
                                    </p:anim>
                                    <p:animEffect transition="in" filter="fade">
                                      <p:cBhvr>
                                        <p:cTn id="24" dur="500"/>
                                        <p:tgtEl>
                                          <p:spTgt spid="254"/>
                                        </p:tgtEl>
                                      </p:cBhvr>
                                    </p:animEffect>
                                  </p:childTnLst>
                                </p:cTn>
                              </p:par>
                              <p:par>
                                <p:cTn id="25" presetID="53" presetClass="entr" presetSubtype="16" fill="hold" nodeType="withEffect">
                                  <p:stCondLst>
                                    <p:cond delay="0"/>
                                  </p:stCondLst>
                                  <p:childTnLst>
                                    <p:set>
                                      <p:cBhvr>
                                        <p:cTn id="26" dur="1" fill="hold">
                                          <p:stCondLst>
                                            <p:cond delay="0"/>
                                          </p:stCondLst>
                                        </p:cTn>
                                        <p:tgtEl>
                                          <p:spTgt spid="276"/>
                                        </p:tgtEl>
                                        <p:attrNameLst>
                                          <p:attrName>style.visibility</p:attrName>
                                        </p:attrNameLst>
                                      </p:cBhvr>
                                      <p:to>
                                        <p:strVal val="visible"/>
                                      </p:to>
                                    </p:set>
                                    <p:anim calcmode="lin" valueType="num">
                                      <p:cBhvr>
                                        <p:cTn id="27" dur="500" fill="hold"/>
                                        <p:tgtEl>
                                          <p:spTgt spid="276"/>
                                        </p:tgtEl>
                                        <p:attrNameLst>
                                          <p:attrName>ppt_w</p:attrName>
                                        </p:attrNameLst>
                                      </p:cBhvr>
                                      <p:tavLst>
                                        <p:tav tm="0">
                                          <p:val>
                                            <p:fltVal val="0"/>
                                          </p:val>
                                        </p:tav>
                                        <p:tav tm="100000">
                                          <p:val>
                                            <p:strVal val="#ppt_w"/>
                                          </p:val>
                                        </p:tav>
                                      </p:tavLst>
                                    </p:anim>
                                    <p:anim calcmode="lin" valueType="num">
                                      <p:cBhvr>
                                        <p:cTn id="28" dur="500" fill="hold"/>
                                        <p:tgtEl>
                                          <p:spTgt spid="276"/>
                                        </p:tgtEl>
                                        <p:attrNameLst>
                                          <p:attrName>ppt_h</p:attrName>
                                        </p:attrNameLst>
                                      </p:cBhvr>
                                      <p:tavLst>
                                        <p:tav tm="0">
                                          <p:val>
                                            <p:fltVal val="0"/>
                                          </p:val>
                                        </p:tav>
                                        <p:tav tm="100000">
                                          <p:val>
                                            <p:strVal val="#ppt_h"/>
                                          </p:val>
                                        </p:tav>
                                      </p:tavLst>
                                    </p:anim>
                                    <p:animEffect transition="in" filter="fade">
                                      <p:cBhvr>
                                        <p:cTn id="29" dur="500"/>
                                        <p:tgtEl>
                                          <p:spTgt spid="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34744" y="-418272"/>
            <a:ext cx="10043186" cy="6003363"/>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6" name="TextBox 6"/>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Calibri"/>
                  <a:ea typeface="+mn-ea"/>
                  <a:cs typeface="+mn-cs"/>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9" name="TextBox 9"/>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Calibri"/>
                  <a:ea typeface="+mn-ea"/>
                  <a:cs typeface="+mn-cs"/>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2" name="TextBox 12"/>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Calibri"/>
                  <a:ea typeface="+mn-ea"/>
                  <a:cs typeface="+mn-cs"/>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5" name="TextBox 15"/>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Calibri"/>
                  <a:ea typeface="+mn-ea"/>
                  <a:cs typeface="+mn-cs"/>
                </a:endParaRPr>
              </a:p>
            </p:txBody>
          </p:sp>
        </p:grpSp>
      </p:grpSp>
      <p:sp>
        <p:nvSpPr>
          <p:cNvPr id="18" name="Freeform 18"/>
          <p:cNvSpPr/>
          <p:nvPr/>
        </p:nvSpPr>
        <p:spPr>
          <a:xfrm rot="771677">
            <a:off x="7681437" y="3073832"/>
            <a:ext cx="1707079" cy="2456076"/>
          </a:xfrm>
          <a:custGeom>
            <a:avLst/>
            <a:gdLst/>
            <a:ahLst/>
            <a:cxnLst/>
            <a:rect l="l" t="t" r="r" b="b"/>
            <a:pathLst>
              <a:path w="4445598" h="6318033">
                <a:moveTo>
                  <a:pt x="0" y="0"/>
                </a:moveTo>
                <a:lnTo>
                  <a:pt x="4445597" y="0"/>
                </a:lnTo>
                <a:lnTo>
                  <a:pt x="4445597" y="6318033"/>
                </a:lnTo>
                <a:lnTo>
                  <a:pt x="0" y="6318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Freeform 19"/>
          <p:cNvSpPr/>
          <p:nvPr/>
        </p:nvSpPr>
        <p:spPr>
          <a:xfrm rot="-873501">
            <a:off x="336021" y="-191064"/>
            <a:ext cx="955584" cy="1583045"/>
          </a:xfrm>
          <a:custGeom>
            <a:avLst/>
            <a:gdLst/>
            <a:ahLst/>
            <a:cxnLst/>
            <a:rect l="l" t="t" r="r" b="b"/>
            <a:pathLst>
              <a:path w="1911167" h="3166089">
                <a:moveTo>
                  <a:pt x="0" y="0"/>
                </a:moveTo>
                <a:lnTo>
                  <a:pt x="1911166" y="0"/>
                </a:lnTo>
                <a:lnTo>
                  <a:pt x="1911166" y="3166089"/>
                </a:lnTo>
                <a:lnTo>
                  <a:pt x="0" y="31660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Freeform 20"/>
          <p:cNvSpPr/>
          <p:nvPr/>
        </p:nvSpPr>
        <p:spPr>
          <a:xfrm rot="-6816188">
            <a:off x="7502626" y="-17396"/>
            <a:ext cx="1828088" cy="1771583"/>
          </a:xfrm>
          <a:custGeom>
            <a:avLst/>
            <a:gdLst/>
            <a:ahLst/>
            <a:cxnLst/>
            <a:rect l="l" t="t" r="r" b="b"/>
            <a:pathLst>
              <a:path w="3656175" h="3543166">
                <a:moveTo>
                  <a:pt x="0" y="0"/>
                </a:moveTo>
                <a:lnTo>
                  <a:pt x="3656175" y="0"/>
                </a:lnTo>
                <a:lnTo>
                  <a:pt x="3656175" y="3543166"/>
                </a:lnTo>
                <a:lnTo>
                  <a:pt x="0" y="35431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Freeform 21"/>
          <p:cNvSpPr/>
          <p:nvPr/>
        </p:nvSpPr>
        <p:spPr>
          <a:xfrm rot="776812">
            <a:off x="1164800" y="4354755"/>
            <a:ext cx="375502" cy="917415"/>
          </a:xfrm>
          <a:custGeom>
            <a:avLst/>
            <a:gdLst/>
            <a:ahLst/>
            <a:cxnLst/>
            <a:rect l="l" t="t" r="r" b="b"/>
            <a:pathLst>
              <a:path w="1403466" h="2756808">
                <a:moveTo>
                  <a:pt x="0" y="0"/>
                </a:moveTo>
                <a:lnTo>
                  <a:pt x="1403466" y="0"/>
                </a:lnTo>
                <a:lnTo>
                  <a:pt x="1403466" y="2756809"/>
                </a:lnTo>
                <a:lnTo>
                  <a:pt x="0" y="27568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2" name="Group 22"/>
          <p:cNvGrpSpPr/>
          <p:nvPr/>
        </p:nvGrpSpPr>
        <p:grpSpPr>
          <a:xfrm>
            <a:off x="8629650" y="313107"/>
            <a:ext cx="114826" cy="114826"/>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4" name="Freeform 24"/>
          <p:cNvSpPr/>
          <p:nvPr/>
        </p:nvSpPr>
        <p:spPr>
          <a:xfrm>
            <a:off x="7239000" y="781050"/>
            <a:ext cx="119101" cy="118019"/>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5" name="Freeform 25"/>
          <p:cNvSpPr/>
          <p:nvPr/>
        </p:nvSpPr>
        <p:spPr>
          <a:xfrm rot="-771795">
            <a:off x="8741604" y="4750542"/>
            <a:ext cx="216856" cy="205816"/>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6" name="Freeform 26"/>
          <p:cNvSpPr/>
          <p:nvPr/>
        </p:nvSpPr>
        <p:spPr>
          <a:xfrm>
            <a:off x="6511669" y="361950"/>
            <a:ext cx="232031" cy="23589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27" name="Group 27"/>
          <p:cNvGrpSpPr>
            <a:grpSpLocks noChangeAspect="1"/>
          </p:cNvGrpSpPr>
          <p:nvPr/>
        </p:nvGrpSpPr>
        <p:grpSpPr>
          <a:xfrm rot="-874149">
            <a:off x="6481985" y="4201184"/>
            <a:ext cx="249210" cy="131287"/>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9" name="Group 29"/>
          <p:cNvGrpSpPr/>
          <p:nvPr/>
        </p:nvGrpSpPr>
        <p:grpSpPr>
          <a:xfrm>
            <a:off x="8721416" y="2456925"/>
            <a:ext cx="114826" cy="114826"/>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1" name="Freeform 31"/>
          <p:cNvSpPr/>
          <p:nvPr/>
        </p:nvSpPr>
        <p:spPr>
          <a:xfrm>
            <a:off x="6328501" y="4649509"/>
            <a:ext cx="227520" cy="20394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2" name="Freeform 32"/>
          <p:cNvSpPr/>
          <p:nvPr/>
        </p:nvSpPr>
        <p:spPr>
          <a:xfrm>
            <a:off x="6945539" y="370519"/>
            <a:ext cx="284298" cy="254835"/>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33" name="Group 33"/>
          <p:cNvGrpSpPr>
            <a:grpSpLocks noChangeAspect="1"/>
          </p:cNvGrpSpPr>
          <p:nvPr/>
        </p:nvGrpSpPr>
        <p:grpSpPr>
          <a:xfrm rot="-9583335">
            <a:off x="5992538" y="4109250"/>
            <a:ext cx="249210" cy="131287"/>
            <a:chOff x="0" y="0"/>
            <a:chExt cx="1610360" cy="848360"/>
          </a:xfrm>
        </p:grpSpPr>
        <p:sp>
          <p:nvSpPr>
            <p:cNvPr id="34" name="Freeform 3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6" name="Google Shape;2657;p39">
            <a:extLst>
              <a:ext uri="{FF2B5EF4-FFF2-40B4-BE49-F238E27FC236}">
                <a16:creationId xmlns:a16="http://schemas.microsoft.com/office/drawing/2014/main" id="{6478FBC4-6074-A9F8-3953-B2B7523D2A94}"/>
              </a:ext>
            </a:extLst>
          </p:cNvPr>
          <p:cNvSpPr txBox="1">
            <a:spLocks/>
          </p:cNvSpPr>
          <p:nvPr/>
        </p:nvSpPr>
        <p:spPr>
          <a:xfrm>
            <a:off x="1860331" y="888781"/>
            <a:ext cx="4992534" cy="723900"/>
          </a:xfrm>
          <a:prstGeom prst="rect">
            <a:avLst/>
          </a:prstGeom>
          <a:effectLst>
            <a:outerShdw dist="76200" dir="2700000" algn="tl" rotWithShape="0">
              <a:schemeClr val="accent2">
                <a:alpha val="40000"/>
              </a:schemeClr>
            </a:outerShdw>
          </a:effectLst>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a:r>
              <a:rPr lang="en-US" sz="3600" b="1" dirty="0">
                <a:solidFill>
                  <a:srgbClr val="F79646"/>
                </a:solidFill>
                <a:latin typeface="iCiel Panton Black" panose="00000A00000000000000" pitchFamily="50" charset="0"/>
                <a:cs typeface="Arial"/>
              </a:rPr>
              <a:t>NỘI DUNG BÀI HỌC</a:t>
            </a:r>
          </a:p>
        </p:txBody>
      </p:sp>
      <p:grpSp>
        <p:nvGrpSpPr>
          <p:cNvPr id="135" name="Google Shape;2757;p39">
            <a:extLst>
              <a:ext uri="{FF2B5EF4-FFF2-40B4-BE49-F238E27FC236}">
                <a16:creationId xmlns:a16="http://schemas.microsoft.com/office/drawing/2014/main" id="{CBDC15FF-2B94-E4DF-51DD-593D11B50F29}"/>
              </a:ext>
            </a:extLst>
          </p:cNvPr>
          <p:cNvGrpSpPr/>
          <p:nvPr/>
        </p:nvGrpSpPr>
        <p:grpSpPr>
          <a:xfrm rot="-882383">
            <a:off x="86599" y="4324910"/>
            <a:ext cx="1027642" cy="951290"/>
            <a:chOff x="1296300" y="3053732"/>
            <a:chExt cx="1825499" cy="1849724"/>
          </a:xfrm>
        </p:grpSpPr>
        <p:sp>
          <p:nvSpPr>
            <p:cNvPr id="136" name="Google Shape;2758;p39">
              <a:extLst>
                <a:ext uri="{FF2B5EF4-FFF2-40B4-BE49-F238E27FC236}">
                  <a16:creationId xmlns:a16="http://schemas.microsoft.com/office/drawing/2014/main" id="{240BE64F-0945-3232-7283-7E2F9B8BD7D9}"/>
                </a:ext>
              </a:extLst>
            </p:cNvPr>
            <p:cNvSpPr/>
            <p:nvPr/>
          </p:nvSpPr>
          <p:spPr>
            <a:xfrm>
              <a:off x="1309927" y="3265539"/>
              <a:ext cx="1521068" cy="1627976"/>
            </a:xfrm>
            <a:custGeom>
              <a:avLst/>
              <a:gdLst/>
              <a:ahLst/>
              <a:cxnLst/>
              <a:rect l="l" t="t" r="r" b="b"/>
              <a:pathLst>
                <a:path w="46212" h="49460" extrusionOk="0">
                  <a:moveTo>
                    <a:pt x="34178" y="1226"/>
                  </a:moveTo>
                  <a:cubicBezTo>
                    <a:pt x="34301" y="1226"/>
                    <a:pt x="34369" y="1307"/>
                    <a:pt x="34360" y="1474"/>
                  </a:cubicBezTo>
                  <a:cubicBezTo>
                    <a:pt x="34354" y="1550"/>
                    <a:pt x="34315" y="1625"/>
                    <a:pt x="34198" y="1630"/>
                  </a:cubicBezTo>
                  <a:cubicBezTo>
                    <a:pt x="34195" y="1631"/>
                    <a:pt x="34193" y="1631"/>
                    <a:pt x="34190" y="1631"/>
                  </a:cubicBezTo>
                  <a:cubicBezTo>
                    <a:pt x="34074" y="1631"/>
                    <a:pt x="33984" y="1520"/>
                    <a:pt x="33994" y="1391"/>
                  </a:cubicBezTo>
                  <a:cubicBezTo>
                    <a:pt x="34003" y="1279"/>
                    <a:pt x="34067" y="1226"/>
                    <a:pt x="34178" y="1226"/>
                  </a:cubicBezTo>
                  <a:close/>
                  <a:moveTo>
                    <a:pt x="36444" y="1289"/>
                  </a:moveTo>
                  <a:cubicBezTo>
                    <a:pt x="36448" y="1289"/>
                    <a:pt x="36453" y="1290"/>
                    <a:pt x="36458" y="1290"/>
                  </a:cubicBezTo>
                  <a:cubicBezTo>
                    <a:pt x="36555" y="1300"/>
                    <a:pt x="36631" y="1400"/>
                    <a:pt x="36626" y="1511"/>
                  </a:cubicBezTo>
                  <a:cubicBezTo>
                    <a:pt x="36621" y="1624"/>
                    <a:pt x="36553" y="1691"/>
                    <a:pt x="36443" y="1691"/>
                  </a:cubicBezTo>
                  <a:cubicBezTo>
                    <a:pt x="36438" y="1691"/>
                    <a:pt x="36432" y="1690"/>
                    <a:pt x="36426" y="1690"/>
                  </a:cubicBezTo>
                  <a:cubicBezTo>
                    <a:pt x="36310" y="1683"/>
                    <a:pt x="36246" y="1604"/>
                    <a:pt x="36258" y="1482"/>
                  </a:cubicBezTo>
                  <a:cubicBezTo>
                    <a:pt x="36268" y="1376"/>
                    <a:pt x="36353" y="1289"/>
                    <a:pt x="36444" y="1289"/>
                  </a:cubicBezTo>
                  <a:close/>
                  <a:moveTo>
                    <a:pt x="32477" y="1647"/>
                  </a:moveTo>
                  <a:cubicBezTo>
                    <a:pt x="32605" y="1647"/>
                    <a:pt x="32710" y="1753"/>
                    <a:pt x="32715" y="1891"/>
                  </a:cubicBezTo>
                  <a:cubicBezTo>
                    <a:pt x="32720" y="2041"/>
                    <a:pt x="32602" y="2187"/>
                    <a:pt x="32466" y="2195"/>
                  </a:cubicBezTo>
                  <a:cubicBezTo>
                    <a:pt x="32462" y="2196"/>
                    <a:pt x="32457" y="2196"/>
                    <a:pt x="32453" y="2196"/>
                  </a:cubicBezTo>
                  <a:cubicBezTo>
                    <a:pt x="32328" y="2196"/>
                    <a:pt x="32199" y="2066"/>
                    <a:pt x="32202" y="1939"/>
                  </a:cubicBezTo>
                  <a:cubicBezTo>
                    <a:pt x="32202" y="1800"/>
                    <a:pt x="32341" y="1651"/>
                    <a:pt x="32473" y="1647"/>
                  </a:cubicBezTo>
                  <a:cubicBezTo>
                    <a:pt x="32475" y="1647"/>
                    <a:pt x="32476" y="1647"/>
                    <a:pt x="32477" y="1647"/>
                  </a:cubicBezTo>
                  <a:close/>
                  <a:moveTo>
                    <a:pt x="37936" y="1750"/>
                  </a:moveTo>
                  <a:cubicBezTo>
                    <a:pt x="38020" y="1750"/>
                    <a:pt x="38063" y="1812"/>
                    <a:pt x="38055" y="1933"/>
                  </a:cubicBezTo>
                  <a:cubicBezTo>
                    <a:pt x="38044" y="1971"/>
                    <a:pt x="38030" y="2020"/>
                    <a:pt x="38016" y="2069"/>
                  </a:cubicBezTo>
                  <a:cubicBezTo>
                    <a:pt x="37981" y="2183"/>
                    <a:pt x="37993" y="2272"/>
                    <a:pt x="38085" y="2366"/>
                  </a:cubicBezTo>
                  <a:cubicBezTo>
                    <a:pt x="38211" y="2499"/>
                    <a:pt x="38168" y="2635"/>
                    <a:pt x="37987" y="2653"/>
                  </a:cubicBezTo>
                  <a:cubicBezTo>
                    <a:pt x="37833" y="2669"/>
                    <a:pt x="37756" y="2736"/>
                    <a:pt x="37704" y="2866"/>
                  </a:cubicBezTo>
                  <a:cubicBezTo>
                    <a:pt x="37691" y="2897"/>
                    <a:pt x="37672" y="2927"/>
                    <a:pt x="37650" y="2951"/>
                  </a:cubicBezTo>
                  <a:cubicBezTo>
                    <a:pt x="37617" y="2987"/>
                    <a:pt x="37583" y="3005"/>
                    <a:pt x="37551" y="3005"/>
                  </a:cubicBezTo>
                  <a:cubicBezTo>
                    <a:pt x="37511" y="3005"/>
                    <a:pt x="37475" y="2975"/>
                    <a:pt x="37455" y="2918"/>
                  </a:cubicBezTo>
                  <a:cubicBezTo>
                    <a:pt x="37440" y="2878"/>
                    <a:pt x="37444" y="2833"/>
                    <a:pt x="37435" y="2791"/>
                  </a:cubicBezTo>
                  <a:cubicBezTo>
                    <a:pt x="37406" y="2669"/>
                    <a:pt x="37355" y="2583"/>
                    <a:pt x="37205" y="2559"/>
                  </a:cubicBezTo>
                  <a:cubicBezTo>
                    <a:pt x="37007" y="2528"/>
                    <a:pt x="36982" y="2432"/>
                    <a:pt x="37132" y="2289"/>
                  </a:cubicBezTo>
                  <a:cubicBezTo>
                    <a:pt x="37237" y="2189"/>
                    <a:pt x="37312" y="2093"/>
                    <a:pt x="37299" y="1938"/>
                  </a:cubicBezTo>
                  <a:cubicBezTo>
                    <a:pt x="37292" y="1861"/>
                    <a:pt x="37339" y="1789"/>
                    <a:pt x="37399" y="1789"/>
                  </a:cubicBezTo>
                  <a:cubicBezTo>
                    <a:pt x="37417" y="1789"/>
                    <a:pt x="37436" y="1796"/>
                    <a:pt x="37456" y="1810"/>
                  </a:cubicBezTo>
                  <a:cubicBezTo>
                    <a:pt x="37507" y="1850"/>
                    <a:pt x="37553" y="1864"/>
                    <a:pt x="37595" y="1864"/>
                  </a:cubicBezTo>
                  <a:cubicBezTo>
                    <a:pt x="37678" y="1864"/>
                    <a:pt x="37748" y="1809"/>
                    <a:pt x="37827" y="1775"/>
                  </a:cubicBezTo>
                  <a:cubicBezTo>
                    <a:pt x="37868" y="1758"/>
                    <a:pt x="37905" y="1750"/>
                    <a:pt x="37936" y="1750"/>
                  </a:cubicBezTo>
                  <a:close/>
                  <a:moveTo>
                    <a:pt x="32007" y="3238"/>
                  </a:moveTo>
                  <a:cubicBezTo>
                    <a:pt x="32009" y="3238"/>
                    <a:pt x="32011" y="3238"/>
                    <a:pt x="32014" y="3238"/>
                  </a:cubicBezTo>
                  <a:cubicBezTo>
                    <a:pt x="32245" y="3242"/>
                    <a:pt x="32412" y="3430"/>
                    <a:pt x="32410" y="3679"/>
                  </a:cubicBezTo>
                  <a:cubicBezTo>
                    <a:pt x="32406" y="3929"/>
                    <a:pt x="32231" y="4109"/>
                    <a:pt x="31987" y="4109"/>
                  </a:cubicBezTo>
                  <a:cubicBezTo>
                    <a:pt x="31982" y="4109"/>
                    <a:pt x="31977" y="4108"/>
                    <a:pt x="31972" y="4108"/>
                  </a:cubicBezTo>
                  <a:cubicBezTo>
                    <a:pt x="31737" y="4102"/>
                    <a:pt x="31570" y="3918"/>
                    <a:pt x="31572" y="3668"/>
                  </a:cubicBezTo>
                  <a:cubicBezTo>
                    <a:pt x="31575" y="3414"/>
                    <a:pt x="31754" y="3238"/>
                    <a:pt x="32007" y="3238"/>
                  </a:cubicBezTo>
                  <a:close/>
                  <a:moveTo>
                    <a:pt x="37289" y="3957"/>
                  </a:moveTo>
                  <a:cubicBezTo>
                    <a:pt x="37382" y="3957"/>
                    <a:pt x="37443" y="4022"/>
                    <a:pt x="37447" y="4126"/>
                  </a:cubicBezTo>
                  <a:cubicBezTo>
                    <a:pt x="37450" y="4249"/>
                    <a:pt x="37363" y="4354"/>
                    <a:pt x="37264" y="4354"/>
                  </a:cubicBezTo>
                  <a:cubicBezTo>
                    <a:pt x="37262" y="4354"/>
                    <a:pt x="37260" y="4354"/>
                    <a:pt x="37258" y="4354"/>
                  </a:cubicBezTo>
                  <a:cubicBezTo>
                    <a:pt x="37171" y="4350"/>
                    <a:pt x="37088" y="4263"/>
                    <a:pt x="37086" y="4166"/>
                  </a:cubicBezTo>
                  <a:cubicBezTo>
                    <a:pt x="37082" y="4063"/>
                    <a:pt x="37166" y="3967"/>
                    <a:pt x="37270" y="3958"/>
                  </a:cubicBezTo>
                  <a:cubicBezTo>
                    <a:pt x="37276" y="3958"/>
                    <a:pt x="37283" y="3957"/>
                    <a:pt x="37289" y="3957"/>
                  </a:cubicBezTo>
                  <a:close/>
                  <a:moveTo>
                    <a:pt x="35577" y="1852"/>
                  </a:moveTo>
                  <a:cubicBezTo>
                    <a:pt x="35673" y="1852"/>
                    <a:pt x="35737" y="1931"/>
                    <a:pt x="35738" y="2073"/>
                  </a:cubicBezTo>
                  <a:cubicBezTo>
                    <a:pt x="35738" y="2252"/>
                    <a:pt x="35715" y="2431"/>
                    <a:pt x="35692" y="2609"/>
                  </a:cubicBezTo>
                  <a:cubicBezTo>
                    <a:pt x="35673" y="2753"/>
                    <a:pt x="35730" y="2826"/>
                    <a:pt x="35860" y="2882"/>
                  </a:cubicBezTo>
                  <a:cubicBezTo>
                    <a:pt x="35993" y="2938"/>
                    <a:pt x="36137" y="2976"/>
                    <a:pt x="36246" y="3082"/>
                  </a:cubicBezTo>
                  <a:cubicBezTo>
                    <a:pt x="36380" y="3211"/>
                    <a:pt x="36387" y="3280"/>
                    <a:pt x="36231" y="3387"/>
                  </a:cubicBezTo>
                  <a:cubicBezTo>
                    <a:pt x="36034" y="3523"/>
                    <a:pt x="35828" y="3652"/>
                    <a:pt x="35601" y="3729"/>
                  </a:cubicBezTo>
                  <a:cubicBezTo>
                    <a:pt x="35452" y="3781"/>
                    <a:pt x="35385" y="3857"/>
                    <a:pt x="35365" y="4017"/>
                  </a:cubicBezTo>
                  <a:cubicBezTo>
                    <a:pt x="35346" y="4184"/>
                    <a:pt x="35290" y="4349"/>
                    <a:pt x="35237" y="4513"/>
                  </a:cubicBezTo>
                  <a:cubicBezTo>
                    <a:pt x="35193" y="4654"/>
                    <a:pt x="35140" y="4724"/>
                    <a:pt x="35069" y="4724"/>
                  </a:cubicBezTo>
                  <a:cubicBezTo>
                    <a:pt x="35017" y="4724"/>
                    <a:pt x="34955" y="4686"/>
                    <a:pt x="34881" y="4609"/>
                  </a:cubicBezTo>
                  <a:cubicBezTo>
                    <a:pt x="34750" y="4476"/>
                    <a:pt x="34604" y="4350"/>
                    <a:pt x="34512" y="4184"/>
                  </a:cubicBezTo>
                  <a:cubicBezTo>
                    <a:pt x="34458" y="4089"/>
                    <a:pt x="34385" y="4055"/>
                    <a:pt x="34281" y="4055"/>
                  </a:cubicBezTo>
                  <a:cubicBezTo>
                    <a:pt x="34274" y="4055"/>
                    <a:pt x="34266" y="4055"/>
                    <a:pt x="34258" y="4055"/>
                  </a:cubicBezTo>
                  <a:cubicBezTo>
                    <a:pt x="34163" y="4060"/>
                    <a:pt x="34069" y="4063"/>
                    <a:pt x="33974" y="4063"/>
                  </a:cubicBezTo>
                  <a:cubicBezTo>
                    <a:pt x="33889" y="4063"/>
                    <a:pt x="33803" y="4061"/>
                    <a:pt x="33718" y="4055"/>
                  </a:cubicBezTo>
                  <a:cubicBezTo>
                    <a:pt x="33501" y="4041"/>
                    <a:pt x="33445" y="3935"/>
                    <a:pt x="33555" y="3748"/>
                  </a:cubicBezTo>
                  <a:cubicBezTo>
                    <a:pt x="33634" y="3616"/>
                    <a:pt x="33720" y="3483"/>
                    <a:pt x="33828" y="3376"/>
                  </a:cubicBezTo>
                  <a:cubicBezTo>
                    <a:pt x="33953" y="3254"/>
                    <a:pt x="33939" y="3149"/>
                    <a:pt x="33862" y="3016"/>
                  </a:cubicBezTo>
                  <a:cubicBezTo>
                    <a:pt x="33787" y="2891"/>
                    <a:pt x="33725" y="2758"/>
                    <a:pt x="33663" y="2626"/>
                  </a:cubicBezTo>
                  <a:cubicBezTo>
                    <a:pt x="33544" y="2372"/>
                    <a:pt x="33576" y="2300"/>
                    <a:pt x="33833" y="2300"/>
                  </a:cubicBezTo>
                  <a:cubicBezTo>
                    <a:pt x="33848" y="2300"/>
                    <a:pt x="33863" y="2300"/>
                    <a:pt x="33880" y="2301"/>
                  </a:cubicBezTo>
                  <a:cubicBezTo>
                    <a:pt x="34078" y="2301"/>
                    <a:pt x="34271" y="2344"/>
                    <a:pt x="34461" y="2387"/>
                  </a:cubicBezTo>
                  <a:cubicBezTo>
                    <a:pt x="34506" y="2397"/>
                    <a:pt x="34549" y="2403"/>
                    <a:pt x="34589" y="2403"/>
                  </a:cubicBezTo>
                  <a:cubicBezTo>
                    <a:pt x="34685" y="2403"/>
                    <a:pt x="34770" y="2371"/>
                    <a:pt x="34860" y="2294"/>
                  </a:cubicBezTo>
                  <a:cubicBezTo>
                    <a:pt x="35034" y="2145"/>
                    <a:pt x="35234" y="2021"/>
                    <a:pt x="35431" y="1901"/>
                  </a:cubicBezTo>
                  <a:cubicBezTo>
                    <a:pt x="35484" y="1868"/>
                    <a:pt x="35534" y="1852"/>
                    <a:pt x="35577" y="1852"/>
                  </a:cubicBezTo>
                  <a:close/>
                  <a:moveTo>
                    <a:pt x="36394" y="4625"/>
                  </a:moveTo>
                  <a:cubicBezTo>
                    <a:pt x="36529" y="4625"/>
                    <a:pt x="36658" y="4741"/>
                    <a:pt x="36665" y="4870"/>
                  </a:cubicBezTo>
                  <a:cubicBezTo>
                    <a:pt x="36671" y="4999"/>
                    <a:pt x="36545" y="5127"/>
                    <a:pt x="36406" y="5134"/>
                  </a:cubicBezTo>
                  <a:cubicBezTo>
                    <a:pt x="36401" y="5134"/>
                    <a:pt x="36397" y="5134"/>
                    <a:pt x="36393" y="5134"/>
                  </a:cubicBezTo>
                  <a:cubicBezTo>
                    <a:pt x="36249" y="5134"/>
                    <a:pt x="36155" y="5030"/>
                    <a:pt x="36156" y="4877"/>
                  </a:cubicBezTo>
                  <a:cubicBezTo>
                    <a:pt x="36157" y="4731"/>
                    <a:pt x="36247" y="4630"/>
                    <a:pt x="36385" y="4625"/>
                  </a:cubicBezTo>
                  <a:cubicBezTo>
                    <a:pt x="36388" y="4625"/>
                    <a:pt x="36391" y="4625"/>
                    <a:pt x="36394" y="4625"/>
                  </a:cubicBezTo>
                  <a:close/>
                  <a:moveTo>
                    <a:pt x="31948" y="5233"/>
                  </a:moveTo>
                  <a:lnTo>
                    <a:pt x="31948" y="5233"/>
                  </a:lnTo>
                  <a:cubicBezTo>
                    <a:pt x="31975" y="5486"/>
                    <a:pt x="31801" y="5663"/>
                    <a:pt x="31795" y="5897"/>
                  </a:cubicBezTo>
                  <a:cubicBezTo>
                    <a:pt x="31994" y="5866"/>
                    <a:pt x="32163" y="5776"/>
                    <a:pt x="32378" y="5769"/>
                  </a:cubicBezTo>
                  <a:lnTo>
                    <a:pt x="32378" y="5769"/>
                  </a:lnTo>
                  <a:cubicBezTo>
                    <a:pt x="32250" y="5937"/>
                    <a:pt x="32045" y="5950"/>
                    <a:pt x="31899" y="6081"/>
                  </a:cubicBezTo>
                  <a:cubicBezTo>
                    <a:pt x="32039" y="6215"/>
                    <a:pt x="32250" y="6227"/>
                    <a:pt x="32373" y="6401"/>
                  </a:cubicBezTo>
                  <a:cubicBezTo>
                    <a:pt x="32342" y="6409"/>
                    <a:pt x="32312" y="6413"/>
                    <a:pt x="32283" y="6413"/>
                  </a:cubicBezTo>
                  <a:cubicBezTo>
                    <a:pt x="32139" y="6413"/>
                    <a:pt x="32011" y="6332"/>
                    <a:pt x="31868" y="6332"/>
                  </a:cubicBezTo>
                  <a:cubicBezTo>
                    <a:pt x="31867" y="6332"/>
                    <a:pt x="31867" y="6332"/>
                    <a:pt x="31866" y="6332"/>
                  </a:cubicBezTo>
                  <a:cubicBezTo>
                    <a:pt x="31820" y="6480"/>
                    <a:pt x="31979" y="6601"/>
                    <a:pt x="31914" y="6754"/>
                  </a:cubicBezTo>
                  <a:cubicBezTo>
                    <a:pt x="31735" y="6679"/>
                    <a:pt x="31709" y="6487"/>
                    <a:pt x="31602" y="6354"/>
                  </a:cubicBezTo>
                  <a:cubicBezTo>
                    <a:pt x="31487" y="6473"/>
                    <a:pt x="31481" y="6648"/>
                    <a:pt x="31345" y="6768"/>
                  </a:cubicBezTo>
                  <a:cubicBezTo>
                    <a:pt x="31281" y="6593"/>
                    <a:pt x="31434" y="6467"/>
                    <a:pt x="31403" y="6304"/>
                  </a:cubicBezTo>
                  <a:lnTo>
                    <a:pt x="31403" y="6304"/>
                  </a:lnTo>
                  <a:cubicBezTo>
                    <a:pt x="31224" y="6337"/>
                    <a:pt x="31070" y="6435"/>
                    <a:pt x="30870" y="6456"/>
                  </a:cubicBezTo>
                  <a:cubicBezTo>
                    <a:pt x="30921" y="6243"/>
                    <a:pt x="31135" y="6247"/>
                    <a:pt x="31249" y="6119"/>
                  </a:cubicBezTo>
                  <a:cubicBezTo>
                    <a:pt x="31165" y="5986"/>
                    <a:pt x="30949" y="6002"/>
                    <a:pt x="30883" y="5832"/>
                  </a:cubicBezTo>
                  <a:cubicBezTo>
                    <a:pt x="30927" y="5812"/>
                    <a:pt x="30970" y="5804"/>
                    <a:pt x="31011" y="5804"/>
                  </a:cubicBezTo>
                  <a:cubicBezTo>
                    <a:pt x="31143" y="5804"/>
                    <a:pt x="31263" y="5883"/>
                    <a:pt x="31397" y="5885"/>
                  </a:cubicBezTo>
                  <a:cubicBezTo>
                    <a:pt x="31453" y="5684"/>
                    <a:pt x="31236" y="5533"/>
                    <a:pt x="31292" y="5313"/>
                  </a:cubicBezTo>
                  <a:lnTo>
                    <a:pt x="31292" y="5313"/>
                  </a:lnTo>
                  <a:cubicBezTo>
                    <a:pt x="31466" y="5432"/>
                    <a:pt x="31480" y="5634"/>
                    <a:pt x="31606" y="5780"/>
                  </a:cubicBezTo>
                  <a:cubicBezTo>
                    <a:pt x="31762" y="5635"/>
                    <a:pt x="31745" y="5382"/>
                    <a:pt x="31948" y="5233"/>
                  </a:cubicBezTo>
                  <a:close/>
                  <a:moveTo>
                    <a:pt x="33440" y="5779"/>
                  </a:moveTo>
                  <a:cubicBezTo>
                    <a:pt x="33492" y="5779"/>
                    <a:pt x="33532" y="5823"/>
                    <a:pt x="33569" y="5860"/>
                  </a:cubicBezTo>
                  <a:cubicBezTo>
                    <a:pt x="33661" y="5949"/>
                    <a:pt x="33752" y="6039"/>
                    <a:pt x="33838" y="6134"/>
                  </a:cubicBezTo>
                  <a:cubicBezTo>
                    <a:pt x="33884" y="6183"/>
                    <a:pt x="33928" y="6207"/>
                    <a:pt x="33977" y="6207"/>
                  </a:cubicBezTo>
                  <a:cubicBezTo>
                    <a:pt x="34011" y="6207"/>
                    <a:pt x="34048" y="6195"/>
                    <a:pt x="34087" y="6172"/>
                  </a:cubicBezTo>
                  <a:cubicBezTo>
                    <a:pt x="34168" y="6126"/>
                    <a:pt x="34257" y="6092"/>
                    <a:pt x="34342" y="6051"/>
                  </a:cubicBezTo>
                  <a:cubicBezTo>
                    <a:pt x="34384" y="6031"/>
                    <a:pt x="34428" y="6012"/>
                    <a:pt x="34471" y="6012"/>
                  </a:cubicBezTo>
                  <a:cubicBezTo>
                    <a:pt x="34501" y="6012"/>
                    <a:pt x="34530" y="6021"/>
                    <a:pt x="34559" y="6045"/>
                  </a:cubicBezTo>
                  <a:cubicBezTo>
                    <a:pt x="34631" y="6105"/>
                    <a:pt x="34603" y="6183"/>
                    <a:pt x="34575" y="6256"/>
                  </a:cubicBezTo>
                  <a:cubicBezTo>
                    <a:pt x="34546" y="6328"/>
                    <a:pt x="34529" y="6406"/>
                    <a:pt x="34486" y="6469"/>
                  </a:cubicBezTo>
                  <a:cubicBezTo>
                    <a:pt x="34376" y="6626"/>
                    <a:pt x="34417" y="6752"/>
                    <a:pt x="34538" y="6877"/>
                  </a:cubicBezTo>
                  <a:cubicBezTo>
                    <a:pt x="34580" y="6919"/>
                    <a:pt x="34617" y="6967"/>
                    <a:pt x="34649" y="7018"/>
                  </a:cubicBezTo>
                  <a:cubicBezTo>
                    <a:pt x="34766" y="7198"/>
                    <a:pt x="34724" y="7283"/>
                    <a:pt x="34513" y="7295"/>
                  </a:cubicBezTo>
                  <a:cubicBezTo>
                    <a:pt x="34504" y="7295"/>
                    <a:pt x="34496" y="7295"/>
                    <a:pt x="34487" y="7295"/>
                  </a:cubicBezTo>
                  <a:cubicBezTo>
                    <a:pt x="34470" y="7295"/>
                    <a:pt x="34453" y="7295"/>
                    <a:pt x="34436" y="7295"/>
                  </a:cubicBezTo>
                  <a:lnTo>
                    <a:pt x="34436" y="7294"/>
                  </a:lnTo>
                  <a:cubicBezTo>
                    <a:pt x="34426" y="7294"/>
                    <a:pt x="34415" y="7296"/>
                    <a:pt x="34405" y="7296"/>
                  </a:cubicBezTo>
                  <a:cubicBezTo>
                    <a:pt x="34398" y="7296"/>
                    <a:pt x="34391" y="7295"/>
                    <a:pt x="34385" y="7292"/>
                  </a:cubicBezTo>
                  <a:cubicBezTo>
                    <a:pt x="34323" y="7267"/>
                    <a:pt x="34267" y="7255"/>
                    <a:pt x="34217" y="7255"/>
                  </a:cubicBezTo>
                  <a:cubicBezTo>
                    <a:pt x="34053" y="7255"/>
                    <a:pt x="33953" y="7380"/>
                    <a:pt x="33876" y="7554"/>
                  </a:cubicBezTo>
                  <a:cubicBezTo>
                    <a:pt x="33842" y="7631"/>
                    <a:pt x="33788" y="7701"/>
                    <a:pt x="33720" y="7757"/>
                  </a:cubicBezTo>
                  <a:cubicBezTo>
                    <a:pt x="33675" y="7792"/>
                    <a:pt x="33634" y="7810"/>
                    <a:pt x="33599" y="7810"/>
                  </a:cubicBezTo>
                  <a:cubicBezTo>
                    <a:pt x="33543" y="7810"/>
                    <a:pt x="33502" y="7764"/>
                    <a:pt x="33486" y="7671"/>
                  </a:cubicBezTo>
                  <a:cubicBezTo>
                    <a:pt x="33461" y="7529"/>
                    <a:pt x="33439" y="7385"/>
                    <a:pt x="33431" y="7241"/>
                  </a:cubicBezTo>
                  <a:cubicBezTo>
                    <a:pt x="33423" y="7136"/>
                    <a:pt x="33380" y="7091"/>
                    <a:pt x="33283" y="7091"/>
                  </a:cubicBezTo>
                  <a:cubicBezTo>
                    <a:pt x="33278" y="7091"/>
                    <a:pt x="33274" y="7091"/>
                    <a:pt x="33269" y="7092"/>
                  </a:cubicBezTo>
                  <a:cubicBezTo>
                    <a:pt x="33245" y="7092"/>
                    <a:pt x="33222" y="7092"/>
                    <a:pt x="33198" y="7092"/>
                  </a:cubicBezTo>
                  <a:cubicBezTo>
                    <a:pt x="33136" y="7092"/>
                    <a:pt x="33075" y="7091"/>
                    <a:pt x="33013" y="7088"/>
                  </a:cubicBezTo>
                  <a:cubicBezTo>
                    <a:pt x="32948" y="7086"/>
                    <a:pt x="32897" y="7058"/>
                    <a:pt x="32878" y="6993"/>
                  </a:cubicBezTo>
                  <a:cubicBezTo>
                    <a:pt x="32857" y="6924"/>
                    <a:pt x="32897" y="6875"/>
                    <a:pt x="32947" y="6842"/>
                  </a:cubicBezTo>
                  <a:cubicBezTo>
                    <a:pt x="33023" y="6789"/>
                    <a:pt x="33106" y="6742"/>
                    <a:pt x="33192" y="6701"/>
                  </a:cubicBezTo>
                  <a:cubicBezTo>
                    <a:pt x="33298" y="6651"/>
                    <a:pt x="33343" y="6578"/>
                    <a:pt x="33335" y="6459"/>
                  </a:cubicBezTo>
                  <a:cubicBezTo>
                    <a:pt x="33325" y="6296"/>
                    <a:pt x="33326" y="6134"/>
                    <a:pt x="33322" y="5971"/>
                  </a:cubicBezTo>
                  <a:cubicBezTo>
                    <a:pt x="33321" y="5902"/>
                    <a:pt x="33319" y="5828"/>
                    <a:pt x="33392" y="5791"/>
                  </a:cubicBezTo>
                  <a:cubicBezTo>
                    <a:pt x="33409" y="5783"/>
                    <a:pt x="33425" y="5779"/>
                    <a:pt x="33440" y="5779"/>
                  </a:cubicBezTo>
                  <a:close/>
                  <a:moveTo>
                    <a:pt x="13806" y="306"/>
                  </a:moveTo>
                  <a:cubicBezTo>
                    <a:pt x="13883" y="306"/>
                    <a:pt x="13963" y="324"/>
                    <a:pt x="14047" y="344"/>
                  </a:cubicBezTo>
                  <a:cubicBezTo>
                    <a:pt x="13957" y="414"/>
                    <a:pt x="13871" y="494"/>
                    <a:pt x="13773" y="557"/>
                  </a:cubicBezTo>
                  <a:cubicBezTo>
                    <a:pt x="13076" y="1010"/>
                    <a:pt x="12436" y="1536"/>
                    <a:pt x="11808" y="2077"/>
                  </a:cubicBezTo>
                  <a:cubicBezTo>
                    <a:pt x="11580" y="2271"/>
                    <a:pt x="11349" y="2466"/>
                    <a:pt x="11137" y="2673"/>
                  </a:cubicBezTo>
                  <a:cubicBezTo>
                    <a:pt x="10858" y="2949"/>
                    <a:pt x="10578" y="3228"/>
                    <a:pt x="10324" y="3530"/>
                  </a:cubicBezTo>
                  <a:cubicBezTo>
                    <a:pt x="9867" y="4072"/>
                    <a:pt x="9445" y="4642"/>
                    <a:pt x="9062" y="5241"/>
                  </a:cubicBezTo>
                  <a:cubicBezTo>
                    <a:pt x="8578" y="5998"/>
                    <a:pt x="8091" y="6753"/>
                    <a:pt x="7673" y="7550"/>
                  </a:cubicBezTo>
                  <a:cubicBezTo>
                    <a:pt x="7453" y="7967"/>
                    <a:pt x="7235" y="8385"/>
                    <a:pt x="7027" y="8808"/>
                  </a:cubicBezTo>
                  <a:cubicBezTo>
                    <a:pt x="6590" y="9700"/>
                    <a:pt x="6208" y="10616"/>
                    <a:pt x="5850" y="11542"/>
                  </a:cubicBezTo>
                  <a:cubicBezTo>
                    <a:pt x="5563" y="12276"/>
                    <a:pt x="5296" y="13017"/>
                    <a:pt x="5059" y="13769"/>
                  </a:cubicBezTo>
                  <a:cubicBezTo>
                    <a:pt x="4902" y="14274"/>
                    <a:pt x="4761" y="14785"/>
                    <a:pt x="4643" y="15302"/>
                  </a:cubicBezTo>
                  <a:cubicBezTo>
                    <a:pt x="4474" y="16042"/>
                    <a:pt x="4269" y="16777"/>
                    <a:pt x="4086" y="17515"/>
                  </a:cubicBezTo>
                  <a:cubicBezTo>
                    <a:pt x="3841" y="18501"/>
                    <a:pt x="3648" y="19498"/>
                    <a:pt x="3472" y="20499"/>
                  </a:cubicBezTo>
                  <a:cubicBezTo>
                    <a:pt x="3362" y="21121"/>
                    <a:pt x="3245" y="21741"/>
                    <a:pt x="3141" y="22362"/>
                  </a:cubicBezTo>
                  <a:cubicBezTo>
                    <a:pt x="3083" y="22698"/>
                    <a:pt x="3059" y="23039"/>
                    <a:pt x="3018" y="23378"/>
                  </a:cubicBezTo>
                  <a:cubicBezTo>
                    <a:pt x="2974" y="23741"/>
                    <a:pt x="2928" y="24106"/>
                    <a:pt x="2881" y="24469"/>
                  </a:cubicBezTo>
                  <a:cubicBezTo>
                    <a:pt x="2856" y="24665"/>
                    <a:pt x="2840" y="24858"/>
                    <a:pt x="2818" y="25054"/>
                  </a:cubicBezTo>
                  <a:cubicBezTo>
                    <a:pt x="2758" y="25613"/>
                    <a:pt x="2675" y="26170"/>
                    <a:pt x="2621" y="26730"/>
                  </a:cubicBezTo>
                  <a:cubicBezTo>
                    <a:pt x="2596" y="26975"/>
                    <a:pt x="2556" y="27219"/>
                    <a:pt x="2550" y="27469"/>
                  </a:cubicBezTo>
                  <a:cubicBezTo>
                    <a:pt x="2545" y="27723"/>
                    <a:pt x="2499" y="27978"/>
                    <a:pt x="2467" y="28231"/>
                  </a:cubicBezTo>
                  <a:cubicBezTo>
                    <a:pt x="2441" y="28435"/>
                    <a:pt x="2419" y="28643"/>
                    <a:pt x="2414" y="28843"/>
                  </a:cubicBezTo>
                  <a:cubicBezTo>
                    <a:pt x="2405" y="29194"/>
                    <a:pt x="2364" y="29543"/>
                    <a:pt x="2340" y="29891"/>
                  </a:cubicBezTo>
                  <a:cubicBezTo>
                    <a:pt x="2319" y="30186"/>
                    <a:pt x="2327" y="30490"/>
                    <a:pt x="2258" y="30782"/>
                  </a:cubicBezTo>
                  <a:cubicBezTo>
                    <a:pt x="2244" y="30840"/>
                    <a:pt x="2247" y="30901"/>
                    <a:pt x="2247" y="30962"/>
                  </a:cubicBezTo>
                  <a:cubicBezTo>
                    <a:pt x="2247" y="31338"/>
                    <a:pt x="2190" y="31709"/>
                    <a:pt x="2155" y="32082"/>
                  </a:cubicBezTo>
                  <a:cubicBezTo>
                    <a:pt x="2128" y="32363"/>
                    <a:pt x="2158" y="32649"/>
                    <a:pt x="2141" y="32931"/>
                  </a:cubicBezTo>
                  <a:cubicBezTo>
                    <a:pt x="2052" y="34439"/>
                    <a:pt x="2094" y="35948"/>
                    <a:pt x="2099" y="37455"/>
                  </a:cubicBezTo>
                  <a:cubicBezTo>
                    <a:pt x="2100" y="37880"/>
                    <a:pt x="2138" y="38306"/>
                    <a:pt x="2181" y="38732"/>
                  </a:cubicBezTo>
                  <a:cubicBezTo>
                    <a:pt x="2208" y="39003"/>
                    <a:pt x="2238" y="39277"/>
                    <a:pt x="2245" y="39549"/>
                  </a:cubicBezTo>
                  <a:cubicBezTo>
                    <a:pt x="2250" y="39733"/>
                    <a:pt x="2254" y="39811"/>
                    <a:pt x="2315" y="39811"/>
                  </a:cubicBezTo>
                  <a:cubicBezTo>
                    <a:pt x="2356" y="39811"/>
                    <a:pt x="2425" y="39775"/>
                    <a:pt x="2538" y="39711"/>
                  </a:cubicBezTo>
                  <a:cubicBezTo>
                    <a:pt x="2798" y="39562"/>
                    <a:pt x="3063" y="39427"/>
                    <a:pt x="3341" y="39311"/>
                  </a:cubicBezTo>
                  <a:cubicBezTo>
                    <a:pt x="4085" y="39002"/>
                    <a:pt x="4835" y="38716"/>
                    <a:pt x="5605" y="38475"/>
                  </a:cubicBezTo>
                  <a:cubicBezTo>
                    <a:pt x="6400" y="38227"/>
                    <a:pt x="7214" y="38082"/>
                    <a:pt x="8030" y="37944"/>
                  </a:cubicBezTo>
                  <a:cubicBezTo>
                    <a:pt x="8490" y="37865"/>
                    <a:pt x="8961" y="37840"/>
                    <a:pt x="9431" y="37819"/>
                  </a:cubicBezTo>
                  <a:cubicBezTo>
                    <a:pt x="10209" y="37782"/>
                    <a:pt x="10987" y="37776"/>
                    <a:pt x="11765" y="37776"/>
                  </a:cubicBezTo>
                  <a:cubicBezTo>
                    <a:pt x="12132" y="37776"/>
                    <a:pt x="12499" y="37777"/>
                    <a:pt x="12866" y="37777"/>
                  </a:cubicBezTo>
                  <a:cubicBezTo>
                    <a:pt x="13015" y="37777"/>
                    <a:pt x="13163" y="37777"/>
                    <a:pt x="13312" y="37776"/>
                  </a:cubicBezTo>
                  <a:cubicBezTo>
                    <a:pt x="13320" y="37776"/>
                    <a:pt x="13329" y="37776"/>
                    <a:pt x="13337" y="37776"/>
                  </a:cubicBezTo>
                  <a:cubicBezTo>
                    <a:pt x="13695" y="37776"/>
                    <a:pt x="14051" y="37821"/>
                    <a:pt x="14408" y="37868"/>
                  </a:cubicBezTo>
                  <a:cubicBezTo>
                    <a:pt x="14475" y="37878"/>
                    <a:pt x="14544" y="37875"/>
                    <a:pt x="14612" y="37878"/>
                  </a:cubicBezTo>
                  <a:cubicBezTo>
                    <a:pt x="15091" y="37883"/>
                    <a:pt x="15563" y="37952"/>
                    <a:pt x="16037" y="38016"/>
                  </a:cubicBezTo>
                  <a:cubicBezTo>
                    <a:pt x="16383" y="38062"/>
                    <a:pt x="16729" y="38112"/>
                    <a:pt x="17078" y="38140"/>
                  </a:cubicBezTo>
                  <a:cubicBezTo>
                    <a:pt x="17459" y="38173"/>
                    <a:pt x="17836" y="38258"/>
                    <a:pt x="18212" y="38337"/>
                  </a:cubicBezTo>
                  <a:cubicBezTo>
                    <a:pt x="18704" y="38441"/>
                    <a:pt x="19208" y="38480"/>
                    <a:pt x="19699" y="38596"/>
                  </a:cubicBezTo>
                  <a:cubicBezTo>
                    <a:pt x="20747" y="38844"/>
                    <a:pt x="21803" y="39048"/>
                    <a:pt x="22841" y="39343"/>
                  </a:cubicBezTo>
                  <a:cubicBezTo>
                    <a:pt x="23649" y="39571"/>
                    <a:pt x="24445" y="39828"/>
                    <a:pt x="25225" y="40144"/>
                  </a:cubicBezTo>
                  <a:cubicBezTo>
                    <a:pt x="25701" y="40335"/>
                    <a:pt x="26188" y="40511"/>
                    <a:pt x="26643" y="40745"/>
                  </a:cubicBezTo>
                  <a:cubicBezTo>
                    <a:pt x="27509" y="41190"/>
                    <a:pt x="28405" y="41585"/>
                    <a:pt x="29210" y="42144"/>
                  </a:cubicBezTo>
                  <a:cubicBezTo>
                    <a:pt x="29278" y="42192"/>
                    <a:pt x="29329" y="42272"/>
                    <a:pt x="29438" y="42282"/>
                  </a:cubicBezTo>
                  <a:cubicBezTo>
                    <a:pt x="29497" y="42189"/>
                    <a:pt x="29474" y="42101"/>
                    <a:pt x="29474" y="42017"/>
                  </a:cubicBezTo>
                  <a:cubicBezTo>
                    <a:pt x="29475" y="41426"/>
                    <a:pt x="29475" y="40833"/>
                    <a:pt x="29474" y="40242"/>
                  </a:cubicBezTo>
                  <a:cubicBezTo>
                    <a:pt x="29474" y="40104"/>
                    <a:pt x="29485" y="39968"/>
                    <a:pt x="29435" y="39835"/>
                  </a:cubicBezTo>
                  <a:cubicBezTo>
                    <a:pt x="29423" y="39804"/>
                    <a:pt x="29423" y="39767"/>
                    <a:pt x="29426" y="39732"/>
                  </a:cubicBezTo>
                  <a:cubicBezTo>
                    <a:pt x="29482" y="39032"/>
                    <a:pt x="29401" y="38332"/>
                    <a:pt x="29419" y="37633"/>
                  </a:cubicBezTo>
                  <a:cubicBezTo>
                    <a:pt x="29438" y="36938"/>
                    <a:pt x="29391" y="36241"/>
                    <a:pt x="29432" y="35549"/>
                  </a:cubicBezTo>
                  <a:cubicBezTo>
                    <a:pt x="29487" y="34606"/>
                    <a:pt x="29428" y="33662"/>
                    <a:pt x="29487" y="32724"/>
                  </a:cubicBezTo>
                  <a:cubicBezTo>
                    <a:pt x="29531" y="32012"/>
                    <a:pt x="29482" y="31300"/>
                    <a:pt x="29535" y="30593"/>
                  </a:cubicBezTo>
                  <a:cubicBezTo>
                    <a:pt x="29571" y="30123"/>
                    <a:pt x="29540" y="29650"/>
                    <a:pt x="29588" y="29183"/>
                  </a:cubicBezTo>
                  <a:cubicBezTo>
                    <a:pt x="29630" y="28788"/>
                    <a:pt x="29584" y="28393"/>
                    <a:pt x="29639" y="28005"/>
                  </a:cubicBezTo>
                  <a:cubicBezTo>
                    <a:pt x="29694" y="27614"/>
                    <a:pt x="29661" y="27220"/>
                    <a:pt x="29716" y="26830"/>
                  </a:cubicBezTo>
                  <a:cubicBezTo>
                    <a:pt x="29755" y="26554"/>
                    <a:pt x="29782" y="26270"/>
                    <a:pt x="29784" y="25988"/>
                  </a:cubicBezTo>
                  <a:cubicBezTo>
                    <a:pt x="29788" y="25621"/>
                    <a:pt x="29841" y="25256"/>
                    <a:pt x="29875" y="24892"/>
                  </a:cubicBezTo>
                  <a:cubicBezTo>
                    <a:pt x="29901" y="24628"/>
                    <a:pt x="29903" y="24363"/>
                    <a:pt x="29932" y="24101"/>
                  </a:cubicBezTo>
                  <a:cubicBezTo>
                    <a:pt x="29983" y="23610"/>
                    <a:pt x="30038" y="23118"/>
                    <a:pt x="30078" y="22626"/>
                  </a:cubicBezTo>
                  <a:cubicBezTo>
                    <a:pt x="30126" y="22063"/>
                    <a:pt x="30230" y="21510"/>
                    <a:pt x="30306" y="20953"/>
                  </a:cubicBezTo>
                  <a:cubicBezTo>
                    <a:pt x="30366" y="20522"/>
                    <a:pt x="30470" y="20097"/>
                    <a:pt x="30565" y="19672"/>
                  </a:cubicBezTo>
                  <a:cubicBezTo>
                    <a:pt x="30799" y="18604"/>
                    <a:pt x="31025" y="17535"/>
                    <a:pt x="31280" y="16472"/>
                  </a:cubicBezTo>
                  <a:cubicBezTo>
                    <a:pt x="31545" y="15356"/>
                    <a:pt x="31887" y="14264"/>
                    <a:pt x="32226" y="13168"/>
                  </a:cubicBezTo>
                  <a:cubicBezTo>
                    <a:pt x="32528" y="12185"/>
                    <a:pt x="32885" y="11222"/>
                    <a:pt x="33242" y="10259"/>
                  </a:cubicBezTo>
                  <a:cubicBezTo>
                    <a:pt x="33433" y="9739"/>
                    <a:pt x="33613" y="9208"/>
                    <a:pt x="33949" y="8753"/>
                  </a:cubicBezTo>
                  <a:cubicBezTo>
                    <a:pt x="34000" y="8685"/>
                    <a:pt x="34042" y="8611"/>
                    <a:pt x="34130" y="8577"/>
                  </a:cubicBezTo>
                  <a:lnTo>
                    <a:pt x="34130" y="8577"/>
                  </a:lnTo>
                  <a:cubicBezTo>
                    <a:pt x="34177" y="8652"/>
                    <a:pt x="34138" y="8723"/>
                    <a:pt x="34099" y="8785"/>
                  </a:cubicBezTo>
                  <a:cubicBezTo>
                    <a:pt x="33789" y="9276"/>
                    <a:pt x="33625" y="9828"/>
                    <a:pt x="33432" y="10366"/>
                  </a:cubicBezTo>
                  <a:cubicBezTo>
                    <a:pt x="33009" y="11553"/>
                    <a:pt x="32657" y="12762"/>
                    <a:pt x="32284" y="13962"/>
                  </a:cubicBezTo>
                  <a:cubicBezTo>
                    <a:pt x="31989" y="14909"/>
                    <a:pt x="31715" y="15863"/>
                    <a:pt x="31500" y="16833"/>
                  </a:cubicBezTo>
                  <a:cubicBezTo>
                    <a:pt x="31282" y="17808"/>
                    <a:pt x="31069" y="18783"/>
                    <a:pt x="30869" y="19762"/>
                  </a:cubicBezTo>
                  <a:cubicBezTo>
                    <a:pt x="30734" y="20431"/>
                    <a:pt x="30608" y="21103"/>
                    <a:pt x="30513" y="21777"/>
                  </a:cubicBezTo>
                  <a:cubicBezTo>
                    <a:pt x="30463" y="22139"/>
                    <a:pt x="30412" y="22504"/>
                    <a:pt x="30389" y="22871"/>
                  </a:cubicBezTo>
                  <a:cubicBezTo>
                    <a:pt x="30363" y="23312"/>
                    <a:pt x="30297" y="23752"/>
                    <a:pt x="30250" y="24192"/>
                  </a:cubicBezTo>
                  <a:cubicBezTo>
                    <a:pt x="30223" y="24431"/>
                    <a:pt x="30217" y="24671"/>
                    <a:pt x="30204" y="24908"/>
                  </a:cubicBezTo>
                  <a:cubicBezTo>
                    <a:pt x="30184" y="25257"/>
                    <a:pt x="30134" y="25605"/>
                    <a:pt x="30131" y="25957"/>
                  </a:cubicBezTo>
                  <a:cubicBezTo>
                    <a:pt x="30130" y="26271"/>
                    <a:pt x="30077" y="26586"/>
                    <a:pt x="30046" y="26899"/>
                  </a:cubicBezTo>
                  <a:cubicBezTo>
                    <a:pt x="30025" y="27102"/>
                    <a:pt x="29996" y="27311"/>
                    <a:pt x="29993" y="27510"/>
                  </a:cubicBezTo>
                  <a:cubicBezTo>
                    <a:pt x="29991" y="28006"/>
                    <a:pt x="29917" y="28499"/>
                    <a:pt x="29926" y="28996"/>
                  </a:cubicBezTo>
                  <a:cubicBezTo>
                    <a:pt x="29934" y="29441"/>
                    <a:pt x="29921" y="29891"/>
                    <a:pt x="29864" y="30327"/>
                  </a:cubicBezTo>
                  <a:cubicBezTo>
                    <a:pt x="29761" y="31123"/>
                    <a:pt x="29790" y="31916"/>
                    <a:pt x="29775" y="32710"/>
                  </a:cubicBezTo>
                  <a:cubicBezTo>
                    <a:pt x="29772" y="32915"/>
                    <a:pt x="29794" y="33122"/>
                    <a:pt x="29734" y="33324"/>
                  </a:cubicBezTo>
                  <a:cubicBezTo>
                    <a:pt x="29716" y="33378"/>
                    <a:pt x="29721" y="33444"/>
                    <a:pt x="29732" y="33503"/>
                  </a:cubicBezTo>
                  <a:cubicBezTo>
                    <a:pt x="29800" y="33878"/>
                    <a:pt x="29799" y="34251"/>
                    <a:pt x="29732" y="34625"/>
                  </a:cubicBezTo>
                  <a:cubicBezTo>
                    <a:pt x="29719" y="34700"/>
                    <a:pt x="29726" y="34779"/>
                    <a:pt x="29726" y="34857"/>
                  </a:cubicBezTo>
                  <a:cubicBezTo>
                    <a:pt x="29725" y="36152"/>
                    <a:pt x="29730" y="37448"/>
                    <a:pt x="29722" y="38743"/>
                  </a:cubicBezTo>
                  <a:cubicBezTo>
                    <a:pt x="29721" y="38950"/>
                    <a:pt x="29793" y="39147"/>
                    <a:pt x="29777" y="39354"/>
                  </a:cubicBezTo>
                  <a:cubicBezTo>
                    <a:pt x="29731" y="39926"/>
                    <a:pt x="29791" y="40497"/>
                    <a:pt x="29782" y="41069"/>
                  </a:cubicBezTo>
                  <a:cubicBezTo>
                    <a:pt x="29769" y="41652"/>
                    <a:pt x="29778" y="42235"/>
                    <a:pt x="29777" y="42820"/>
                  </a:cubicBezTo>
                  <a:cubicBezTo>
                    <a:pt x="29777" y="43394"/>
                    <a:pt x="29783" y="43970"/>
                    <a:pt x="29775" y="44544"/>
                  </a:cubicBezTo>
                  <a:cubicBezTo>
                    <a:pt x="29769" y="45036"/>
                    <a:pt x="29668" y="45513"/>
                    <a:pt x="29483" y="45967"/>
                  </a:cubicBezTo>
                  <a:cubicBezTo>
                    <a:pt x="29308" y="46396"/>
                    <a:pt x="28969" y="46693"/>
                    <a:pt x="28588" y="46930"/>
                  </a:cubicBezTo>
                  <a:cubicBezTo>
                    <a:pt x="27975" y="47310"/>
                    <a:pt x="27290" y="47504"/>
                    <a:pt x="26582" y="47593"/>
                  </a:cubicBezTo>
                  <a:cubicBezTo>
                    <a:pt x="26152" y="47649"/>
                    <a:pt x="25719" y="47667"/>
                    <a:pt x="25285" y="47667"/>
                  </a:cubicBezTo>
                  <a:cubicBezTo>
                    <a:pt x="24982" y="47667"/>
                    <a:pt x="24679" y="47658"/>
                    <a:pt x="24376" y="47646"/>
                  </a:cubicBezTo>
                  <a:cubicBezTo>
                    <a:pt x="23857" y="47624"/>
                    <a:pt x="23336" y="47588"/>
                    <a:pt x="22817" y="47540"/>
                  </a:cubicBezTo>
                  <a:cubicBezTo>
                    <a:pt x="22309" y="47492"/>
                    <a:pt x="21795" y="47491"/>
                    <a:pt x="21289" y="47402"/>
                  </a:cubicBezTo>
                  <a:cubicBezTo>
                    <a:pt x="21253" y="47395"/>
                    <a:pt x="21215" y="47394"/>
                    <a:pt x="21178" y="47394"/>
                  </a:cubicBezTo>
                  <a:cubicBezTo>
                    <a:pt x="21129" y="47394"/>
                    <a:pt x="21081" y="47397"/>
                    <a:pt x="21033" y="47397"/>
                  </a:cubicBezTo>
                  <a:cubicBezTo>
                    <a:pt x="21029" y="47397"/>
                    <a:pt x="21025" y="47397"/>
                    <a:pt x="21021" y="47397"/>
                  </a:cubicBezTo>
                  <a:cubicBezTo>
                    <a:pt x="20674" y="47397"/>
                    <a:pt x="20332" y="47351"/>
                    <a:pt x="19989" y="47304"/>
                  </a:cubicBezTo>
                  <a:cubicBezTo>
                    <a:pt x="19803" y="47278"/>
                    <a:pt x="19615" y="47270"/>
                    <a:pt x="19429" y="47254"/>
                  </a:cubicBezTo>
                  <a:cubicBezTo>
                    <a:pt x="19013" y="47217"/>
                    <a:pt x="18597" y="47171"/>
                    <a:pt x="18182" y="47131"/>
                  </a:cubicBezTo>
                  <a:cubicBezTo>
                    <a:pt x="17784" y="47092"/>
                    <a:pt x="17385" y="47056"/>
                    <a:pt x="16987" y="46999"/>
                  </a:cubicBezTo>
                  <a:cubicBezTo>
                    <a:pt x="16702" y="46958"/>
                    <a:pt x="16409" y="46975"/>
                    <a:pt x="16119" y="46938"/>
                  </a:cubicBezTo>
                  <a:cubicBezTo>
                    <a:pt x="15721" y="46887"/>
                    <a:pt x="15322" y="46855"/>
                    <a:pt x="14925" y="46802"/>
                  </a:cubicBezTo>
                  <a:cubicBezTo>
                    <a:pt x="14527" y="46749"/>
                    <a:pt x="14132" y="46685"/>
                    <a:pt x="13735" y="46626"/>
                  </a:cubicBezTo>
                  <a:cubicBezTo>
                    <a:pt x="13239" y="46554"/>
                    <a:pt x="12741" y="46474"/>
                    <a:pt x="12244" y="46401"/>
                  </a:cubicBezTo>
                  <a:cubicBezTo>
                    <a:pt x="12024" y="46368"/>
                    <a:pt x="11804" y="46337"/>
                    <a:pt x="11584" y="46320"/>
                  </a:cubicBezTo>
                  <a:cubicBezTo>
                    <a:pt x="11277" y="46295"/>
                    <a:pt x="10979" y="46220"/>
                    <a:pt x="10671" y="46195"/>
                  </a:cubicBezTo>
                  <a:cubicBezTo>
                    <a:pt x="10350" y="46171"/>
                    <a:pt x="10031" y="46105"/>
                    <a:pt x="9710" y="46060"/>
                  </a:cubicBezTo>
                  <a:cubicBezTo>
                    <a:pt x="9246" y="45993"/>
                    <a:pt x="8782" y="45927"/>
                    <a:pt x="8318" y="45865"/>
                  </a:cubicBezTo>
                  <a:cubicBezTo>
                    <a:pt x="8005" y="45823"/>
                    <a:pt x="7690" y="45796"/>
                    <a:pt x="7378" y="45747"/>
                  </a:cubicBezTo>
                  <a:cubicBezTo>
                    <a:pt x="7092" y="45701"/>
                    <a:pt x="6809" y="45632"/>
                    <a:pt x="6525" y="45576"/>
                  </a:cubicBezTo>
                  <a:cubicBezTo>
                    <a:pt x="5885" y="45450"/>
                    <a:pt x="5266" y="45254"/>
                    <a:pt x="4654" y="45034"/>
                  </a:cubicBezTo>
                  <a:cubicBezTo>
                    <a:pt x="4241" y="44885"/>
                    <a:pt x="3861" y="44662"/>
                    <a:pt x="3527" y="44379"/>
                  </a:cubicBezTo>
                  <a:cubicBezTo>
                    <a:pt x="3249" y="44144"/>
                    <a:pt x="3073" y="43823"/>
                    <a:pt x="2899" y="43509"/>
                  </a:cubicBezTo>
                  <a:cubicBezTo>
                    <a:pt x="2596" y="42960"/>
                    <a:pt x="2346" y="42387"/>
                    <a:pt x="2228" y="41766"/>
                  </a:cubicBezTo>
                  <a:cubicBezTo>
                    <a:pt x="2155" y="41380"/>
                    <a:pt x="2096" y="40993"/>
                    <a:pt x="2035" y="40607"/>
                  </a:cubicBezTo>
                  <a:cubicBezTo>
                    <a:pt x="1984" y="40285"/>
                    <a:pt x="1942" y="39965"/>
                    <a:pt x="1897" y="39645"/>
                  </a:cubicBezTo>
                  <a:cubicBezTo>
                    <a:pt x="1861" y="39400"/>
                    <a:pt x="1860" y="39151"/>
                    <a:pt x="1840" y="38905"/>
                  </a:cubicBezTo>
                  <a:cubicBezTo>
                    <a:pt x="1794" y="38325"/>
                    <a:pt x="1745" y="37745"/>
                    <a:pt x="1778" y="37162"/>
                  </a:cubicBezTo>
                  <a:cubicBezTo>
                    <a:pt x="1792" y="36937"/>
                    <a:pt x="1711" y="36723"/>
                    <a:pt x="1725" y="36498"/>
                  </a:cubicBezTo>
                  <a:cubicBezTo>
                    <a:pt x="1802" y="35223"/>
                    <a:pt x="1757" y="33944"/>
                    <a:pt x="1791" y="32670"/>
                  </a:cubicBezTo>
                  <a:cubicBezTo>
                    <a:pt x="1799" y="32342"/>
                    <a:pt x="1808" y="32006"/>
                    <a:pt x="1866" y="31675"/>
                  </a:cubicBezTo>
                  <a:cubicBezTo>
                    <a:pt x="1914" y="31399"/>
                    <a:pt x="1893" y="31113"/>
                    <a:pt x="1926" y="30831"/>
                  </a:cubicBezTo>
                  <a:cubicBezTo>
                    <a:pt x="1969" y="30459"/>
                    <a:pt x="1985" y="30084"/>
                    <a:pt x="2026" y="29710"/>
                  </a:cubicBezTo>
                  <a:cubicBezTo>
                    <a:pt x="2054" y="29457"/>
                    <a:pt x="2062" y="29199"/>
                    <a:pt x="2081" y="28944"/>
                  </a:cubicBezTo>
                  <a:cubicBezTo>
                    <a:pt x="2121" y="28426"/>
                    <a:pt x="2190" y="27910"/>
                    <a:pt x="2230" y="27390"/>
                  </a:cubicBezTo>
                  <a:cubicBezTo>
                    <a:pt x="2262" y="26990"/>
                    <a:pt x="2319" y="26595"/>
                    <a:pt x="2350" y="26193"/>
                  </a:cubicBezTo>
                  <a:cubicBezTo>
                    <a:pt x="2379" y="25813"/>
                    <a:pt x="2451" y="25433"/>
                    <a:pt x="2488" y="25052"/>
                  </a:cubicBezTo>
                  <a:cubicBezTo>
                    <a:pt x="2520" y="24712"/>
                    <a:pt x="2560" y="24373"/>
                    <a:pt x="2599" y="24034"/>
                  </a:cubicBezTo>
                  <a:cubicBezTo>
                    <a:pt x="2665" y="23451"/>
                    <a:pt x="2720" y="22863"/>
                    <a:pt x="2818" y="22284"/>
                  </a:cubicBezTo>
                  <a:cubicBezTo>
                    <a:pt x="2932" y="21603"/>
                    <a:pt x="3043" y="20921"/>
                    <a:pt x="3177" y="20244"/>
                  </a:cubicBezTo>
                  <a:cubicBezTo>
                    <a:pt x="3334" y="19448"/>
                    <a:pt x="3490" y="18653"/>
                    <a:pt x="3677" y="17863"/>
                  </a:cubicBezTo>
                  <a:cubicBezTo>
                    <a:pt x="3935" y="16782"/>
                    <a:pt x="4169" y="15696"/>
                    <a:pt x="4456" y="14622"/>
                  </a:cubicBezTo>
                  <a:cubicBezTo>
                    <a:pt x="4688" y="13754"/>
                    <a:pt x="4990" y="12905"/>
                    <a:pt x="5292" y="12059"/>
                  </a:cubicBezTo>
                  <a:cubicBezTo>
                    <a:pt x="5488" y="11511"/>
                    <a:pt x="5683" y="10962"/>
                    <a:pt x="5897" y="10423"/>
                  </a:cubicBezTo>
                  <a:cubicBezTo>
                    <a:pt x="6084" y="9953"/>
                    <a:pt x="6291" y="9493"/>
                    <a:pt x="6500" y="9032"/>
                  </a:cubicBezTo>
                  <a:cubicBezTo>
                    <a:pt x="6676" y="8643"/>
                    <a:pt x="6856" y="8254"/>
                    <a:pt x="7054" y="7876"/>
                  </a:cubicBezTo>
                  <a:cubicBezTo>
                    <a:pt x="7367" y="7276"/>
                    <a:pt x="7687" y="6680"/>
                    <a:pt x="8047" y="6106"/>
                  </a:cubicBezTo>
                  <a:cubicBezTo>
                    <a:pt x="8405" y="5534"/>
                    <a:pt x="8775" y="4967"/>
                    <a:pt x="9187" y="4431"/>
                  </a:cubicBezTo>
                  <a:cubicBezTo>
                    <a:pt x="9515" y="4004"/>
                    <a:pt x="9841" y="3574"/>
                    <a:pt x="10230" y="3199"/>
                  </a:cubicBezTo>
                  <a:cubicBezTo>
                    <a:pt x="10409" y="3025"/>
                    <a:pt x="10577" y="2844"/>
                    <a:pt x="10734" y="2651"/>
                  </a:cubicBezTo>
                  <a:cubicBezTo>
                    <a:pt x="10954" y="2376"/>
                    <a:pt x="11244" y="2168"/>
                    <a:pt x="11505" y="1935"/>
                  </a:cubicBezTo>
                  <a:cubicBezTo>
                    <a:pt x="11773" y="1696"/>
                    <a:pt x="12057" y="1475"/>
                    <a:pt x="12335" y="1250"/>
                  </a:cubicBezTo>
                  <a:cubicBezTo>
                    <a:pt x="12734" y="927"/>
                    <a:pt x="13166" y="648"/>
                    <a:pt x="13595" y="366"/>
                  </a:cubicBezTo>
                  <a:cubicBezTo>
                    <a:pt x="13663" y="322"/>
                    <a:pt x="13733" y="306"/>
                    <a:pt x="13806" y="306"/>
                  </a:cubicBezTo>
                  <a:close/>
                  <a:moveTo>
                    <a:pt x="18340" y="1"/>
                  </a:moveTo>
                  <a:cubicBezTo>
                    <a:pt x="18251" y="1"/>
                    <a:pt x="18162" y="1"/>
                    <a:pt x="18073" y="2"/>
                  </a:cubicBezTo>
                  <a:cubicBezTo>
                    <a:pt x="17560" y="5"/>
                    <a:pt x="17048" y="31"/>
                    <a:pt x="16536" y="31"/>
                  </a:cubicBezTo>
                  <a:cubicBezTo>
                    <a:pt x="16499" y="31"/>
                    <a:pt x="16463" y="31"/>
                    <a:pt x="16426" y="30"/>
                  </a:cubicBezTo>
                  <a:cubicBezTo>
                    <a:pt x="16344" y="30"/>
                    <a:pt x="16262" y="29"/>
                    <a:pt x="16181" y="29"/>
                  </a:cubicBezTo>
                  <a:cubicBezTo>
                    <a:pt x="14975" y="29"/>
                    <a:pt x="13773" y="101"/>
                    <a:pt x="12573" y="207"/>
                  </a:cubicBezTo>
                  <a:cubicBezTo>
                    <a:pt x="12177" y="242"/>
                    <a:pt x="11785" y="302"/>
                    <a:pt x="11437" y="509"/>
                  </a:cubicBezTo>
                  <a:cubicBezTo>
                    <a:pt x="10648" y="980"/>
                    <a:pt x="9891" y="1499"/>
                    <a:pt x="9219" y="2130"/>
                  </a:cubicBezTo>
                  <a:cubicBezTo>
                    <a:pt x="8035" y="3249"/>
                    <a:pt x="7004" y="4493"/>
                    <a:pt x="6152" y="5885"/>
                  </a:cubicBezTo>
                  <a:cubicBezTo>
                    <a:pt x="5017" y="7737"/>
                    <a:pt x="4132" y="9701"/>
                    <a:pt x="3466" y="11767"/>
                  </a:cubicBezTo>
                  <a:cubicBezTo>
                    <a:pt x="2732" y="14038"/>
                    <a:pt x="2221" y="16366"/>
                    <a:pt x="1720" y="18696"/>
                  </a:cubicBezTo>
                  <a:cubicBezTo>
                    <a:pt x="1431" y="20036"/>
                    <a:pt x="1236" y="21395"/>
                    <a:pt x="978" y="22743"/>
                  </a:cubicBezTo>
                  <a:cubicBezTo>
                    <a:pt x="593" y="24759"/>
                    <a:pt x="383" y="26797"/>
                    <a:pt x="237" y="28841"/>
                  </a:cubicBezTo>
                  <a:cubicBezTo>
                    <a:pt x="130" y="30337"/>
                    <a:pt x="68" y="31838"/>
                    <a:pt x="39" y="33338"/>
                  </a:cubicBezTo>
                  <a:cubicBezTo>
                    <a:pt x="8" y="35037"/>
                    <a:pt x="0" y="36736"/>
                    <a:pt x="34" y="38433"/>
                  </a:cubicBezTo>
                  <a:cubicBezTo>
                    <a:pt x="51" y="39340"/>
                    <a:pt x="37" y="40252"/>
                    <a:pt x="175" y="41154"/>
                  </a:cubicBezTo>
                  <a:cubicBezTo>
                    <a:pt x="338" y="42226"/>
                    <a:pt x="601" y="43272"/>
                    <a:pt x="998" y="44280"/>
                  </a:cubicBezTo>
                  <a:cubicBezTo>
                    <a:pt x="1356" y="45194"/>
                    <a:pt x="2004" y="45822"/>
                    <a:pt x="2917" y="46172"/>
                  </a:cubicBezTo>
                  <a:cubicBezTo>
                    <a:pt x="3309" y="46322"/>
                    <a:pt x="3717" y="46426"/>
                    <a:pt x="4127" y="46521"/>
                  </a:cubicBezTo>
                  <a:cubicBezTo>
                    <a:pt x="5180" y="46765"/>
                    <a:pt x="6242" y="46959"/>
                    <a:pt x="7311" y="47114"/>
                  </a:cubicBezTo>
                  <a:cubicBezTo>
                    <a:pt x="8338" y="47263"/>
                    <a:pt x="9362" y="47422"/>
                    <a:pt x="10392" y="47550"/>
                  </a:cubicBezTo>
                  <a:cubicBezTo>
                    <a:pt x="11574" y="47696"/>
                    <a:pt x="12753" y="47868"/>
                    <a:pt x="13931" y="48043"/>
                  </a:cubicBezTo>
                  <a:cubicBezTo>
                    <a:pt x="15177" y="48227"/>
                    <a:pt x="16427" y="48395"/>
                    <a:pt x="17681" y="48533"/>
                  </a:cubicBezTo>
                  <a:cubicBezTo>
                    <a:pt x="18328" y="48604"/>
                    <a:pt x="18975" y="48676"/>
                    <a:pt x="19622" y="48753"/>
                  </a:cubicBezTo>
                  <a:cubicBezTo>
                    <a:pt x="20421" y="48849"/>
                    <a:pt x="21220" y="48949"/>
                    <a:pt x="22020" y="49048"/>
                  </a:cubicBezTo>
                  <a:cubicBezTo>
                    <a:pt x="22446" y="49101"/>
                    <a:pt x="22875" y="49103"/>
                    <a:pt x="23299" y="49173"/>
                  </a:cubicBezTo>
                  <a:cubicBezTo>
                    <a:pt x="24112" y="49312"/>
                    <a:pt x="24931" y="49395"/>
                    <a:pt x="25753" y="49433"/>
                  </a:cubicBezTo>
                  <a:cubicBezTo>
                    <a:pt x="26156" y="49452"/>
                    <a:pt x="26560" y="49460"/>
                    <a:pt x="26965" y="49460"/>
                  </a:cubicBezTo>
                  <a:cubicBezTo>
                    <a:pt x="27264" y="49460"/>
                    <a:pt x="27564" y="49456"/>
                    <a:pt x="27862" y="49448"/>
                  </a:cubicBezTo>
                  <a:cubicBezTo>
                    <a:pt x="28821" y="49422"/>
                    <a:pt x="29694" y="49150"/>
                    <a:pt x="30444" y="48516"/>
                  </a:cubicBezTo>
                  <a:cubicBezTo>
                    <a:pt x="30955" y="48083"/>
                    <a:pt x="31246" y="47538"/>
                    <a:pt x="31364" y="46897"/>
                  </a:cubicBezTo>
                  <a:cubicBezTo>
                    <a:pt x="31513" y="46089"/>
                    <a:pt x="31482" y="45273"/>
                    <a:pt x="31452" y="44459"/>
                  </a:cubicBezTo>
                  <a:cubicBezTo>
                    <a:pt x="31406" y="43267"/>
                    <a:pt x="31357" y="42077"/>
                    <a:pt x="31321" y="40885"/>
                  </a:cubicBezTo>
                  <a:cubicBezTo>
                    <a:pt x="31297" y="40088"/>
                    <a:pt x="31295" y="39290"/>
                    <a:pt x="31285" y="38493"/>
                  </a:cubicBezTo>
                  <a:cubicBezTo>
                    <a:pt x="31256" y="36091"/>
                    <a:pt x="31237" y="33689"/>
                    <a:pt x="31322" y="31289"/>
                  </a:cubicBezTo>
                  <a:cubicBezTo>
                    <a:pt x="31353" y="30441"/>
                    <a:pt x="31420" y="29593"/>
                    <a:pt x="31474" y="28746"/>
                  </a:cubicBezTo>
                  <a:cubicBezTo>
                    <a:pt x="31511" y="28198"/>
                    <a:pt x="31549" y="27651"/>
                    <a:pt x="31592" y="27105"/>
                  </a:cubicBezTo>
                  <a:cubicBezTo>
                    <a:pt x="31677" y="26063"/>
                    <a:pt x="31756" y="25020"/>
                    <a:pt x="31884" y="23980"/>
                  </a:cubicBezTo>
                  <a:cubicBezTo>
                    <a:pt x="31991" y="23096"/>
                    <a:pt x="32103" y="22212"/>
                    <a:pt x="32221" y="21329"/>
                  </a:cubicBezTo>
                  <a:cubicBezTo>
                    <a:pt x="32312" y="20658"/>
                    <a:pt x="32476" y="19999"/>
                    <a:pt x="32607" y="19335"/>
                  </a:cubicBezTo>
                  <a:cubicBezTo>
                    <a:pt x="32789" y="18419"/>
                    <a:pt x="32973" y="17504"/>
                    <a:pt x="33218" y="16601"/>
                  </a:cubicBezTo>
                  <a:cubicBezTo>
                    <a:pt x="33544" y="15392"/>
                    <a:pt x="33912" y="14197"/>
                    <a:pt x="34236" y="12988"/>
                  </a:cubicBezTo>
                  <a:cubicBezTo>
                    <a:pt x="34557" y="11793"/>
                    <a:pt x="34959" y="10626"/>
                    <a:pt x="35384" y="9468"/>
                  </a:cubicBezTo>
                  <a:cubicBezTo>
                    <a:pt x="35859" y="8180"/>
                    <a:pt x="36470" y="6951"/>
                    <a:pt x="37151" y="5759"/>
                  </a:cubicBezTo>
                  <a:cubicBezTo>
                    <a:pt x="37874" y="4493"/>
                    <a:pt x="38763" y="3376"/>
                    <a:pt x="39913" y="2471"/>
                  </a:cubicBezTo>
                  <a:cubicBezTo>
                    <a:pt x="40566" y="1957"/>
                    <a:pt x="41278" y="1622"/>
                    <a:pt x="42109" y="1553"/>
                  </a:cubicBezTo>
                  <a:cubicBezTo>
                    <a:pt x="42254" y="1541"/>
                    <a:pt x="42398" y="1534"/>
                    <a:pt x="42541" y="1534"/>
                  </a:cubicBezTo>
                  <a:cubicBezTo>
                    <a:pt x="42918" y="1534"/>
                    <a:pt x="43288" y="1584"/>
                    <a:pt x="43652" y="1730"/>
                  </a:cubicBezTo>
                  <a:cubicBezTo>
                    <a:pt x="44217" y="1957"/>
                    <a:pt x="44655" y="2302"/>
                    <a:pt x="44914" y="2871"/>
                  </a:cubicBezTo>
                  <a:cubicBezTo>
                    <a:pt x="45067" y="3207"/>
                    <a:pt x="45127" y="3558"/>
                    <a:pt x="45155" y="3917"/>
                  </a:cubicBezTo>
                  <a:cubicBezTo>
                    <a:pt x="45210" y="4617"/>
                    <a:pt x="45155" y="5322"/>
                    <a:pt x="45204" y="6024"/>
                  </a:cubicBezTo>
                  <a:cubicBezTo>
                    <a:pt x="45233" y="6461"/>
                    <a:pt x="45205" y="6899"/>
                    <a:pt x="45230" y="7335"/>
                  </a:cubicBezTo>
                  <a:cubicBezTo>
                    <a:pt x="45284" y="8381"/>
                    <a:pt x="45292" y="9428"/>
                    <a:pt x="45302" y="10473"/>
                  </a:cubicBezTo>
                  <a:cubicBezTo>
                    <a:pt x="45327" y="12883"/>
                    <a:pt x="45318" y="15293"/>
                    <a:pt x="45315" y="17703"/>
                  </a:cubicBezTo>
                  <a:cubicBezTo>
                    <a:pt x="45312" y="19599"/>
                    <a:pt x="45292" y="21495"/>
                    <a:pt x="45285" y="23390"/>
                  </a:cubicBezTo>
                  <a:cubicBezTo>
                    <a:pt x="45283" y="24240"/>
                    <a:pt x="45300" y="25089"/>
                    <a:pt x="45296" y="25937"/>
                  </a:cubicBezTo>
                  <a:cubicBezTo>
                    <a:pt x="45294" y="26692"/>
                    <a:pt x="45281" y="27447"/>
                    <a:pt x="45264" y="28202"/>
                  </a:cubicBezTo>
                  <a:cubicBezTo>
                    <a:pt x="45238" y="29257"/>
                    <a:pt x="45304" y="30313"/>
                    <a:pt x="45258" y="31367"/>
                  </a:cubicBezTo>
                  <a:cubicBezTo>
                    <a:pt x="45235" y="31882"/>
                    <a:pt x="45203" y="32395"/>
                    <a:pt x="45211" y="32910"/>
                  </a:cubicBezTo>
                  <a:cubicBezTo>
                    <a:pt x="45227" y="34180"/>
                    <a:pt x="45246" y="35449"/>
                    <a:pt x="45221" y="36719"/>
                  </a:cubicBezTo>
                  <a:cubicBezTo>
                    <a:pt x="45189" y="38416"/>
                    <a:pt x="45169" y="40115"/>
                    <a:pt x="44906" y="41798"/>
                  </a:cubicBezTo>
                  <a:cubicBezTo>
                    <a:pt x="44799" y="42484"/>
                    <a:pt x="44658" y="43162"/>
                    <a:pt x="44352" y="43796"/>
                  </a:cubicBezTo>
                  <a:cubicBezTo>
                    <a:pt x="44127" y="44264"/>
                    <a:pt x="43807" y="44656"/>
                    <a:pt x="43386" y="44944"/>
                  </a:cubicBezTo>
                  <a:cubicBezTo>
                    <a:pt x="43063" y="45167"/>
                    <a:pt x="42709" y="45348"/>
                    <a:pt x="42339" y="45490"/>
                  </a:cubicBezTo>
                  <a:cubicBezTo>
                    <a:pt x="41579" y="45779"/>
                    <a:pt x="40828" y="46099"/>
                    <a:pt x="40056" y="46358"/>
                  </a:cubicBezTo>
                  <a:cubicBezTo>
                    <a:pt x="39987" y="46381"/>
                    <a:pt x="39918" y="46406"/>
                    <a:pt x="39850" y="46429"/>
                  </a:cubicBezTo>
                  <a:cubicBezTo>
                    <a:pt x="39853" y="46445"/>
                    <a:pt x="39857" y="46461"/>
                    <a:pt x="39859" y="46477"/>
                  </a:cubicBezTo>
                  <a:cubicBezTo>
                    <a:pt x="40013" y="46477"/>
                    <a:pt x="40167" y="46469"/>
                    <a:pt x="40321" y="46469"/>
                  </a:cubicBezTo>
                  <a:cubicBezTo>
                    <a:pt x="40412" y="46469"/>
                    <a:pt x="40503" y="46472"/>
                    <a:pt x="40593" y="46482"/>
                  </a:cubicBezTo>
                  <a:cubicBezTo>
                    <a:pt x="40888" y="46515"/>
                    <a:pt x="41184" y="46526"/>
                    <a:pt x="41479" y="46526"/>
                  </a:cubicBezTo>
                  <a:cubicBezTo>
                    <a:pt x="41689" y="46526"/>
                    <a:pt x="41899" y="46521"/>
                    <a:pt x="42109" y="46514"/>
                  </a:cubicBezTo>
                  <a:cubicBezTo>
                    <a:pt x="43100" y="46479"/>
                    <a:pt x="43863" y="46019"/>
                    <a:pt x="44429" y="45230"/>
                  </a:cubicBezTo>
                  <a:cubicBezTo>
                    <a:pt x="44767" y="44763"/>
                    <a:pt x="45017" y="44246"/>
                    <a:pt x="45216" y="43704"/>
                  </a:cubicBezTo>
                  <a:cubicBezTo>
                    <a:pt x="45652" y="42517"/>
                    <a:pt x="45860" y="41286"/>
                    <a:pt x="45936" y="40032"/>
                  </a:cubicBezTo>
                  <a:cubicBezTo>
                    <a:pt x="46023" y="38662"/>
                    <a:pt x="46015" y="37288"/>
                    <a:pt x="46076" y="35917"/>
                  </a:cubicBezTo>
                  <a:cubicBezTo>
                    <a:pt x="46123" y="34821"/>
                    <a:pt x="46108" y="33722"/>
                    <a:pt x="46121" y="32624"/>
                  </a:cubicBezTo>
                  <a:cubicBezTo>
                    <a:pt x="46152" y="30300"/>
                    <a:pt x="46142" y="27974"/>
                    <a:pt x="46168" y="25652"/>
                  </a:cubicBezTo>
                  <a:cubicBezTo>
                    <a:pt x="46184" y="24253"/>
                    <a:pt x="46178" y="22855"/>
                    <a:pt x="46189" y="21457"/>
                  </a:cubicBezTo>
                  <a:cubicBezTo>
                    <a:pt x="46212" y="18429"/>
                    <a:pt x="46195" y="15401"/>
                    <a:pt x="46158" y="12374"/>
                  </a:cubicBezTo>
                  <a:cubicBezTo>
                    <a:pt x="46143" y="11156"/>
                    <a:pt x="46144" y="9938"/>
                    <a:pt x="46106" y="8720"/>
                  </a:cubicBezTo>
                  <a:cubicBezTo>
                    <a:pt x="46061" y="7288"/>
                    <a:pt x="46061" y="5855"/>
                    <a:pt x="46024" y="4423"/>
                  </a:cubicBezTo>
                  <a:cubicBezTo>
                    <a:pt x="46003" y="3640"/>
                    <a:pt x="45886" y="2875"/>
                    <a:pt x="45574" y="2141"/>
                  </a:cubicBezTo>
                  <a:cubicBezTo>
                    <a:pt x="45312" y="1525"/>
                    <a:pt x="44875" y="1169"/>
                    <a:pt x="44234" y="1021"/>
                  </a:cubicBezTo>
                  <a:cubicBezTo>
                    <a:pt x="43722" y="903"/>
                    <a:pt x="43204" y="840"/>
                    <a:pt x="42683" y="811"/>
                  </a:cubicBezTo>
                  <a:cubicBezTo>
                    <a:pt x="41784" y="762"/>
                    <a:pt x="40886" y="701"/>
                    <a:pt x="39985" y="682"/>
                  </a:cubicBezTo>
                  <a:cubicBezTo>
                    <a:pt x="38363" y="647"/>
                    <a:pt x="36745" y="563"/>
                    <a:pt x="35124" y="525"/>
                  </a:cubicBezTo>
                  <a:cubicBezTo>
                    <a:pt x="33092" y="476"/>
                    <a:pt x="31059" y="451"/>
                    <a:pt x="29027" y="363"/>
                  </a:cubicBezTo>
                  <a:cubicBezTo>
                    <a:pt x="27742" y="307"/>
                    <a:pt x="26455" y="279"/>
                    <a:pt x="25168" y="236"/>
                  </a:cubicBezTo>
                  <a:cubicBezTo>
                    <a:pt x="24689" y="220"/>
                    <a:pt x="24209" y="206"/>
                    <a:pt x="23730" y="174"/>
                  </a:cubicBezTo>
                  <a:cubicBezTo>
                    <a:pt x="22729" y="108"/>
                    <a:pt x="21726" y="73"/>
                    <a:pt x="20723" y="44"/>
                  </a:cubicBezTo>
                  <a:cubicBezTo>
                    <a:pt x="19929" y="21"/>
                    <a:pt x="19135" y="1"/>
                    <a:pt x="18340" y="1"/>
                  </a:cubicBezTo>
                  <a:close/>
                </a:path>
              </a:pathLst>
            </a:custGeom>
            <a:solidFill>
              <a:schemeClr val="accent2"/>
            </a:solidFill>
            <a:ln>
              <a:noFill/>
            </a:ln>
          </p:spPr>
          <p:txBody>
            <a:bodyPr spcFirstLastPara="1" wrap="square" lIns="91425" tIns="91425" rIns="91425" bIns="91425" anchor="ctr" anchorCtr="0">
              <a:noAutofit/>
            </a:bodyPr>
            <a:lstStyle/>
            <a:p>
              <a:endParaRPr>
                <a:ea typeface="+mn-ea"/>
              </a:endParaRPr>
            </a:p>
          </p:txBody>
        </p:sp>
        <p:sp>
          <p:nvSpPr>
            <p:cNvPr id="137" name="Google Shape;2759;p39">
              <a:extLst>
                <a:ext uri="{FF2B5EF4-FFF2-40B4-BE49-F238E27FC236}">
                  <a16:creationId xmlns:a16="http://schemas.microsoft.com/office/drawing/2014/main" id="{491A8E9E-4B22-484F-F77C-CC2C3BE2AA4F}"/>
                </a:ext>
              </a:extLst>
            </p:cNvPr>
            <p:cNvSpPr/>
            <p:nvPr/>
          </p:nvSpPr>
          <p:spPr>
            <a:xfrm>
              <a:off x="2342435" y="3363296"/>
              <a:ext cx="432141" cy="1484368"/>
            </a:xfrm>
            <a:custGeom>
              <a:avLst/>
              <a:gdLst/>
              <a:ahLst/>
              <a:cxnLst/>
              <a:rect l="l" t="t" r="r" b="b"/>
              <a:pathLst>
                <a:path w="13129" h="45097" extrusionOk="0">
                  <a:moveTo>
                    <a:pt x="8547" y="30113"/>
                  </a:moveTo>
                  <a:cubicBezTo>
                    <a:pt x="8662" y="30113"/>
                    <a:pt x="8779" y="30124"/>
                    <a:pt x="8894" y="30124"/>
                  </a:cubicBezTo>
                  <a:cubicBezTo>
                    <a:pt x="8955" y="30120"/>
                    <a:pt x="9014" y="30118"/>
                    <a:pt x="9073" y="30118"/>
                  </a:cubicBezTo>
                  <a:cubicBezTo>
                    <a:pt x="9800" y="30118"/>
                    <a:pt x="10430" y="30405"/>
                    <a:pt x="11001" y="30851"/>
                  </a:cubicBezTo>
                  <a:cubicBezTo>
                    <a:pt x="11795" y="31472"/>
                    <a:pt x="12257" y="32303"/>
                    <a:pt x="12501" y="33268"/>
                  </a:cubicBezTo>
                  <a:cubicBezTo>
                    <a:pt x="12601" y="33657"/>
                    <a:pt x="12667" y="34057"/>
                    <a:pt x="12655" y="34456"/>
                  </a:cubicBezTo>
                  <a:cubicBezTo>
                    <a:pt x="12635" y="35109"/>
                    <a:pt x="12507" y="35738"/>
                    <a:pt x="12257" y="36350"/>
                  </a:cubicBezTo>
                  <a:cubicBezTo>
                    <a:pt x="11983" y="37021"/>
                    <a:pt x="11550" y="37568"/>
                    <a:pt x="11004" y="38015"/>
                  </a:cubicBezTo>
                  <a:cubicBezTo>
                    <a:pt x="10437" y="38478"/>
                    <a:pt x="9778" y="38742"/>
                    <a:pt x="9026" y="38772"/>
                  </a:cubicBezTo>
                  <a:cubicBezTo>
                    <a:pt x="8973" y="38774"/>
                    <a:pt x="8920" y="38775"/>
                    <a:pt x="8867" y="38775"/>
                  </a:cubicBezTo>
                  <a:cubicBezTo>
                    <a:pt x="8118" y="38775"/>
                    <a:pt x="7450" y="38550"/>
                    <a:pt x="6832" y="38121"/>
                  </a:cubicBezTo>
                  <a:cubicBezTo>
                    <a:pt x="6204" y="37680"/>
                    <a:pt x="5776" y="37082"/>
                    <a:pt x="5467" y="36393"/>
                  </a:cubicBezTo>
                  <a:cubicBezTo>
                    <a:pt x="5128" y="35642"/>
                    <a:pt x="5027" y="34841"/>
                    <a:pt x="5107" y="34034"/>
                  </a:cubicBezTo>
                  <a:cubicBezTo>
                    <a:pt x="5203" y="33079"/>
                    <a:pt x="5474" y="32180"/>
                    <a:pt x="6122" y="31423"/>
                  </a:cubicBezTo>
                  <a:cubicBezTo>
                    <a:pt x="6720" y="30725"/>
                    <a:pt x="7454" y="30285"/>
                    <a:pt x="8356" y="30127"/>
                  </a:cubicBezTo>
                  <a:cubicBezTo>
                    <a:pt x="8419" y="30117"/>
                    <a:pt x="8483" y="30113"/>
                    <a:pt x="8547" y="30113"/>
                  </a:cubicBezTo>
                  <a:close/>
                  <a:moveTo>
                    <a:pt x="10383" y="1"/>
                  </a:moveTo>
                  <a:cubicBezTo>
                    <a:pt x="10097" y="1"/>
                    <a:pt x="9812" y="19"/>
                    <a:pt x="9537" y="112"/>
                  </a:cubicBezTo>
                  <a:cubicBezTo>
                    <a:pt x="8896" y="329"/>
                    <a:pt x="8275" y="591"/>
                    <a:pt x="7750" y="1037"/>
                  </a:cubicBezTo>
                  <a:cubicBezTo>
                    <a:pt x="7484" y="1263"/>
                    <a:pt x="7209" y="1479"/>
                    <a:pt x="6940" y="1698"/>
                  </a:cubicBezTo>
                  <a:cubicBezTo>
                    <a:pt x="6895" y="1750"/>
                    <a:pt x="6846" y="1798"/>
                    <a:pt x="6808" y="1853"/>
                  </a:cubicBezTo>
                  <a:cubicBezTo>
                    <a:pt x="6080" y="2911"/>
                    <a:pt x="5468" y="4033"/>
                    <a:pt x="4921" y="5193"/>
                  </a:cubicBezTo>
                  <a:cubicBezTo>
                    <a:pt x="4826" y="5393"/>
                    <a:pt x="4740" y="5597"/>
                    <a:pt x="4680" y="5813"/>
                  </a:cubicBezTo>
                  <a:cubicBezTo>
                    <a:pt x="4619" y="6329"/>
                    <a:pt x="4559" y="6846"/>
                    <a:pt x="4498" y="7362"/>
                  </a:cubicBezTo>
                  <a:cubicBezTo>
                    <a:pt x="4493" y="7405"/>
                    <a:pt x="4486" y="7447"/>
                    <a:pt x="4487" y="7490"/>
                  </a:cubicBezTo>
                  <a:cubicBezTo>
                    <a:pt x="4510" y="8082"/>
                    <a:pt x="4455" y="8671"/>
                    <a:pt x="4425" y="9260"/>
                  </a:cubicBezTo>
                  <a:cubicBezTo>
                    <a:pt x="4339" y="10863"/>
                    <a:pt x="4429" y="12465"/>
                    <a:pt x="4369" y="14066"/>
                  </a:cubicBezTo>
                  <a:cubicBezTo>
                    <a:pt x="4304" y="15832"/>
                    <a:pt x="4382" y="17598"/>
                    <a:pt x="4317" y="19362"/>
                  </a:cubicBezTo>
                  <a:cubicBezTo>
                    <a:pt x="4280" y="20373"/>
                    <a:pt x="4325" y="21385"/>
                    <a:pt x="4265" y="22393"/>
                  </a:cubicBezTo>
                  <a:cubicBezTo>
                    <a:pt x="4217" y="23216"/>
                    <a:pt x="4278" y="24039"/>
                    <a:pt x="4213" y="24859"/>
                  </a:cubicBezTo>
                  <a:cubicBezTo>
                    <a:pt x="4170" y="25414"/>
                    <a:pt x="4207" y="25971"/>
                    <a:pt x="4138" y="26525"/>
                  </a:cubicBezTo>
                  <a:cubicBezTo>
                    <a:pt x="4097" y="26838"/>
                    <a:pt x="4126" y="27158"/>
                    <a:pt x="4124" y="27476"/>
                  </a:cubicBezTo>
                  <a:cubicBezTo>
                    <a:pt x="4123" y="27939"/>
                    <a:pt x="4145" y="28404"/>
                    <a:pt x="4115" y="28865"/>
                  </a:cubicBezTo>
                  <a:cubicBezTo>
                    <a:pt x="4042" y="29954"/>
                    <a:pt x="4115" y="31042"/>
                    <a:pt x="4060" y="32128"/>
                  </a:cubicBezTo>
                  <a:cubicBezTo>
                    <a:pt x="3996" y="33404"/>
                    <a:pt x="4057" y="34681"/>
                    <a:pt x="4011" y="35958"/>
                  </a:cubicBezTo>
                  <a:cubicBezTo>
                    <a:pt x="3986" y="36669"/>
                    <a:pt x="3991" y="37380"/>
                    <a:pt x="3958" y="38089"/>
                  </a:cubicBezTo>
                  <a:cubicBezTo>
                    <a:pt x="3938" y="38522"/>
                    <a:pt x="3943" y="38956"/>
                    <a:pt x="3927" y="39389"/>
                  </a:cubicBezTo>
                  <a:cubicBezTo>
                    <a:pt x="3904" y="40047"/>
                    <a:pt x="3856" y="40705"/>
                    <a:pt x="3824" y="41361"/>
                  </a:cubicBezTo>
                  <a:cubicBezTo>
                    <a:pt x="3805" y="41767"/>
                    <a:pt x="3730" y="42158"/>
                    <a:pt x="3640" y="42549"/>
                  </a:cubicBezTo>
                  <a:cubicBezTo>
                    <a:pt x="3495" y="43179"/>
                    <a:pt x="3133" y="43657"/>
                    <a:pt x="2631" y="44052"/>
                  </a:cubicBezTo>
                  <a:cubicBezTo>
                    <a:pt x="2027" y="44527"/>
                    <a:pt x="1338" y="44778"/>
                    <a:pt x="588" y="44876"/>
                  </a:cubicBezTo>
                  <a:cubicBezTo>
                    <a:pt x="559" y="44879"/>
                    <a:pt x="530" y="44881"/>
                    <a:pt x="500" y="44881"/>
                  </a:cubicBezTo>
                  <a:cubicBezTo>
                    <a:pt x="362" y="44881"/>
                    <a:pt x="219" y="44846"/>
                    <a:pt x="79" y="44834"/>
                  </a:cubicBezTo>
                  <a:lnTo>
                    <a:pt x="79" y="44834"/>
                  </a:lnTo>
                  <a:cubicBezTo>
                    <a:pt x="0" y="45023"/>
                    <a:pt x="1" y="45035"/>
                    <a:pt x="181" y="45070"/>
                  </a:cubicBezTo>
                  <a:cubicBezTo>
                    <a:pt x="271" y="45088"/>
                    <a:pt x="362" y="45096"/>
                    <a:pt x="454" y="45096"/>
                  </a:cubicBezTo>
                  <a:cubicBezTo>
                    <a:pt x="551" y="45096"/>
                    <a:pt x="648" y="45087"/>
                    <a:pt x="744" y="45071"/>
                  </a:cubicBezTo>
                  <a:cubicBezTo>
                    <a:pt x="1157" y="45004"/>
                    <a:pt x="1574" y="44943"/>
                    <a:pt x="1984" y="44854"/>
                  </a:cubicBezTo>
                  <a:cubicBezTo>
                    <a:pt x="2846" y="44665"/>
                    <a:pt x="3707" y="44469"/>
                    <a:pt x="4563" y="44260"/>
                  </a:cubicBezTo>
                  <a:cubicBezTo>
                    <a:pt x="5920" y="43928"/>
                    <a:pt x="7275" y="43590"/>
                    <a:pt x="8596" y="43129"/>
                  </a:cubicBezTo>
                  <a:cubicBezTo>
                    <a:pt x="9241" y="42905"/>
                    <a:pt x="9884" y="42668"/>
                    <a:pt x="10502" y="42368"/>
                  </a:cubicBezTo>
                  <a:cubicBezTo>
                    <a:pt x="10582" y="42234"/>
                    <a:pt x="10735" y="42198"/>
                    <a:pt x="10853" y="42119"/>
                  </a:cubicBezTo>
                  <a:cubicBezTo>
                    <a:pt x="11723" y="41549"/>
                    <a:pt x="12299" y="40777"/>
                    <a:pt x="12510" y="39750"/>
                  </a:cubicBezTo>
                  <a:cubicBezTo>
                    <a:pt x="12607" y="39273"/>
                    <a:pt x="12661" y="38791"/>
                    <a:pt x="12724" y="38309"/>
                  </a:cubicBezTo>
                  <a:cubicBezTo>
                    <a:pt x="12781" y="37868"/>
                    <a:pt x="12792" y="37426"/>
                    <a:pt x="12864" y="36989"/>
                  </a:cubicBezTo>
                  <a:cubicBezTo>
                    <a:pt x="12868" y="36963"/>
                    <a:pt x="12871" y="36936"/>
                    <a:pt x="12869" y="36912"/>
                  </a:cubicBezTo>
                  <a:cubicBezTo>
                    <a:pt x="12857" y="36339"/>
                    <a:pt x="12936" y="35769"/>
                    <a:pt x="12927" y="35195"/>
                  </a:cubicBezTo>
                  <a:cubicBezTo>
                    <a:pt x="12911" y="34217"/>
                    <a:pt x="12883" y="33238"/>
                    <a:pt x="12932" y="32264"/>
                  </a:cubicBezTo>
                  <a:cubicBezTo>
                    <a:pt x="13006" y="30824"/>
                    <a:pt x="12926" y="29386"/>
                    <a:pt x="12979" y="27949"/>
                  </a:cubicBezTo>
                  <a:cubicBezTo>
                    <a:pt x="13075" y="25370"/>
                    <a:pt x="12995" y="22792"/>
                    <a:pt x="13027" y="20215"/>
                  </a:cubicBezTo>
                  <a:cubicBezTo>
                    <a:pt x="13032" y="19805"/>
                    <a:pt x="13098" y="19396"/>
                    <a:pt x="13076" y="18986"/>
                  </a:cubicBezTo>
                  <a:cubicBezTo>
                    <a:pt x="13065" y="18790"/>
                    <a:pt x="13078" y="18594"/>
                    <a:pt x="13033" y="18397"/>
                  </a:cubicBezTo>
                  <a:cubicBezTo>
                    <a:pt x="12980" y="18169"/>
                    <a:pt x="13075" y="17940"/>
                    <a:pt x="13075" y="17710"/>
                  </a:cubicBezTo>
                  <a:cubicBezTo>
                    <a:pt x="13074" y="16596"/>
                    <a:pt x="13075" y="15481"/>
                    <a:pt x="13075" y="14367"/>
                  </a:cubicBezTo>
                  <a:lnTo>
                    <a:pt x="13075" y="14367"/>
                  </a:lnTo>
                  <a:cubicBezTo>
                    <a:pt x="12818" y="14432"/>
                    <a:pt x="12559" y="14468"/>
                    <a:pt x="12292" y="14475"/>
                  </a:cubicBezTo>
                  <a:cubicBezTo>
                    <a:pt x="11798" y="14488"/>
                    <a:pt x="11303" y="14507"/>
                    <a:pt x="10811" y="14564"/>
                  </a:cubicBezTo>
                  <a:cubicBezTo>
                    <a:pt x="10753" y="14571"/>
                    <a:pt x="10696" y="14572"/>
                    <a:pt x="10638" y="14572"/>
                  </a:cubicBezTo>
                  <a:cubicBezTo>
                    <a:pt x="10585" y="14572"/>
                    <a:pt x="10531" y="14571"/>
                    <a:pt x="10478" y="14570"/>
                  </a:cubicBezTo>
                  <a:cubicBezTo>
                    <a:pt x="10445" y="14570"/>
                    <a:pt x="10412" y="14570"/>
                    <a:pt x="10379" y="14570"/>
                  </a:cubicBezTo>
                  <a:cubicBezTo>
                    <a:pt x="9865" y="14570"/>
                    <a:pt x="9354" y="14601"/>
                    <a:pt x="8843" y="14668"/>
                  </a:cubicBezTo>
                  <a:cubicBezTo>
                    <a:pt x="8825" y="14671"/>
                    <a:pt x="8805" y="14671"/>
                    <a:pt x="8786" y="14671"/>
                  </a:cubicBezTo>
                  <a:cubicBezTo>
                    <a:pt x="8762" y="14671"/>
                    <a:pt x="8739" y="14671"/>
                    <a:pt x="8716" y="14671"/>
                  </a:cubicBezTo>
                  <a:cubicBezTo>
                    <a:pt x="8675" y="14816"/>
                    <a:pt x="8699" y="14980"/>
                    <a:pt x="8598" y="15110"/>
                  </a:cubicBezTo>
                  <a:cubicBezTo>
                    <a:pt x="8574" y="15141"/>
                    <a:pt x="8576" y="15173"/>
                    <a:pt x="8604" y="15202"/>
                  </a:cubicBezTo>
                  <a:cubicBezTo>
                    <a:pt x="8792" y="15406"/>
                    <a:pt x="8812" y="15673"/>
                    <a:pt x="8841" y="15922"/>
                  </a:cubicBezTo>
                  <a:cubicBezTo>
                    <a:pt x="8955" y="16926"/>
                    <a:pt x="9050" y="17931"/>
                    <a:pt x="9148" y="18937"/>
                  </a:cubicBezTo>
                  <a:cubicBezTo>
                    <a:pt x="9172" y="19200"/>
                    <a:pt x="9186" y="19466"/>
                    <a:pt x="9202" y="19732"/>
                  </a:cubicBezTo>
                  <a:cubicBezTo>
                    <a:pt x="9206" y="19800"/>
                    <a:pt x="9206" y="19869"/>
                    <a:pt x="9206" y="19937"/>
                  </a:cubicBezTo>
                  <a:cubicBezTo>
                    <a:pt x="9198" y="20493"/>
                    <a:pt x="8989" y="20712"/>
                    <a:pt x="8437" y="20753"/>
                  </a:cubicBezTo>
                  <a:cubicBezTo>
                    <a:pt x="8104" y="20779"/>
                    <a:pt x="7771" y="20804"/>
                    <a:pt x="7439" y="20838"/>
                  </a:cubicBezTo>
                  <a:cubicBezTo>
                    <a:pt x="7386" y="20844"/>
                    <a:pt x="7337" y="20846"/>
                    <a:pt x="7292" y="20846"/>
                  </a:cubicBezTo>
                  <a:cubicBezTo>
                    <a:pt x="6982" y="20846"/>
                    <a:pt x="6849" y="20709"/>
                    <a:pt x="6799" y="20307"/>
                  </a:cubicBezTo>
                  <a:cubicBezTo>
                    <a:pt x="6776" y="20121"/>
                    <a:pt x="6787" y="19932"/>
                    <a:pt x="6791" y="19742"/>
                  </a:cubicBezTo>
                  <a:cubicBezTo>
                    <a:pt x="6804" y="18878"/>
                    <a:pt x="6847" y="18013"/>
                    <a:pt x="6823" y="17147"/>
                  </a:cubicBezTo>
                  <a:cubicBezTo>
                    <a:pt x="6809" y="16690"/>
                    <a:pt x="6816" y="16224"/>
                    <a:pt x="6892" y="15764"/>
                  </a:cubicBezTo>
                  <a:cubicBezTo>
                    <a:pt x="6894" y="15747"/>
                    <a:pt x="6899" y="15731"/>
                    <a:pt x="6901" y="15714"/>
                  </a:cubicBezTo>
                  <a:cubicBezTo>
                    <a:pt x="6921" y="15559"/>
                    <a:pt x="7044" y="15424"/>
                    <a:pt x="7055" y="15290"/>
                  </a:cubicBezTo>
                  <a:cubicBezTo>
                    <a:pt x="7065" y="15162"/>
                    <a:pt x="6923" y="15025"/>
                    <a:pt x="6932" y="14865"/>
                  </a:cubicBezTo>
                  <a:cubicBezTo>
                    <a:pt x="6898" y="14776"/>
                    <a:pt x="6850" y="14723"/>
                    <a:pt x="6749" y="14723"/>
                  </a:cubicBezTo>
                  <a:cubicBezTo>
                    <a:pt x="6741" y="14723"/>
                    <a:pt x="6733" y="14723"/>
                    <a:pt x="6725" y="14724"/>
                  </a:cubicBezTo>
                  <a:cubicBezTo>
                    <a:pt x="6631" y="14730"/>
                    <a:pt x="6536" y="14731"/>
                    <a:pt x="6441" y="14731"/>
                  </a:cubicBezTo>
                  <a:cubicBezTo>
                    <a:pt x="6344" y="14731"/>
                    <a:pt x="6247" y="14730"/>
                    <a:pt x="6150" y="14730"/>
                  </a:cubicBezTo>
                  <a:cubicBezTo>
                    <a:pt x="5966" y="14730"/>
                    <a:pt x="5782" y="14736"/>
                    <a:pt x="5598" y="14769"/>
                  </a:cubicBezTo>
                  <a:cubicBezTo>
                    <a:pt x="5538" y="14780"/>
                    <a:pt x="5477" y="14784"/>
                    <a:pt x="5415" y="14784"/>
                  </a:cubicBezTo>
                  <a:cubicBezTo>
                    <a:pt x="5340" y="14784"/>
                    <a:pt x="5264" y="14779"/>
                    <a:pt x="5189" y="14779"/>
                  </a:cubicBezTo>
                  <a:cubicBezTo>
                    <a:pt x="5174" y="14779"/>
                    <a:pt x="5160" y="14779"/>
                    <a:pt x="5147" y="14779"/>
                  </a:cubicBezTo>
                  <a:cubicBezTo>
                    <a:pt x="4912" y="14779"/>
                    <a:pt x="4925" y="14764"/>
                    <a:pt x="4886" y="14512"/>
                  </a:cubicBezTo>
                  <a:cubicBezTo>
                    <a:pt x="4806" y="14000"/>
                    <a:pt x="4858" y="13486"/>
                    <a:pt x="4845" y="12975"/>
                  </a:cubicBezTo>
                  <a:cubicBezTo>
                    <a:pt x="4838" y="12734"/>
                    <a:pt x="4938" y="12625"/>
                    <a:pt x="5181" y="12622"/>
                  </a:cubicBezTo>
                  <a:cubicBezTo>
                    <a:pt x="5575" y="12617"/>
                    <a:pt x="5965" y="12575"/>
                    <a:pt x="6358" y="12555"/>
                  </a:cubicBezTo>
                  <a:cubicBezTo>
                    <a:pt x="7034" y="12522"/>
                    <a:pt x="7709" y="12545"/>
                    <a:pt x="8384" y="12505"/>
                  </a:cubicBezTo>
                  <a:cubicBezTo>
                    <a:pt x="9004" y="12468"/>
                    <a:pt x="9623" y="12458"/>
                    <a:pt x="10242" y="12458"/>
                  </a:cubicBezTo>
                  <a:cubicBezTo>
                    <a:pt x="10956" y="12458"/>
                    <a:pt x="11671" y="12472"/>
                    <a:pt x="12385" y="12472"/>
                  </a:cubicBezTo>
                  <a:cubicBezTo>
                    <a:pt x="12506" y="12472"/>
                    <a:pt x="12626" y="12471"/>
                    <a:pt x="12747" y="12470"/>
                  </a:cubicBezTo>
                  <a:cubicBezTo>
                    <a:pt x="12749" y="12470"/>
                    <a:pt x="12751" y="12470"/>
                    <a:pt x="12753" y="12470"/>
                  </a:cubicBezTo>
                  <a:cubicBezTo>
                    <a:pt x="12879" y="12470"/>
                    <a:pt x="13003" y="12500"/>
                    <a:pt x="13129" y="12514"/>
                  </a:cubicBezTo>
                  <a:cubicBezTo>
                    <a:pt x="13054" y="11918"/>
                    <a:pt x="13115" y="11316"/>
                    <a:pt x="13066" y="10721"/>
                  </a:cubicBezTo>
                  <a:cubicBezTo>
                    <a:pt x="13023" y="10199"/>
                    <a:pt x="13070" y="9676"/>
                    <a:pt x="13019" y="9159"/>
                  </a:cubicBezTo>
                  <a:cubicBezTo>
                    <a:pt x="12961" y="8551"/>
                    <a:pt x="13007" y="7943"/>
                    <a:pt x="12969" y="7338"/>
                  </a:cubicBezTo>
                  <a:cubicBezTo>
                    <a:pt x="12936" y="6793"/>
                    <a:pt x="12908" y="6247"/>
                    <a:pt x="12860" y="5705"/>
                  </a:cubicBezTo>
                  <a:cubicBezTo>
                    <a:pt x="12809" y="5113"/>
                    <a:pt x="12795" y="4522"/>
                    <a:pt x="12835" y="3936"/>
                  </a:cubicBezTo>
                  <a:cubicBezTo>
                    <a:pt x="12884" y="3234"/>
                    <a:pt x="12862" y="2533"/>
                    <a:pt x="12869" y="1832"/>
                  </a:cubicBezTo>
                  <a:cubicBezTo>
                    <a:pt x="12873" y="1517"/>
                    <a:pt x="12816" y="1204"/>
                    <a:pt x="12716" y="901"/>
                  </a:cubicBezTo>
                  <a:cubicBezTo>
                    <a:pt x="12635" y="654"/>
                    <a:pt x="12486" y="467"/>
                    <a:pt x="12242" y="361"/>
                  </a:cubicBezTo>
                  <a:cubicBezTo>
                    <a:pt x="11767" y="155"/>
                    <a:pt x="11277" y="17"/>
                    <a:pt x="10756" y="6"/>
                  </a:cubicBezTo>
                  <a:cubicBezTo>
                    <a:pt x="10632" y="4"/>
                    <a:pt x="10508" y="1"/>
                    <a:pt x="10383" y="1"/>
                  </a:cubicBezTo>
                  <a:close/>
                </a:path>
              </a:pathLst>
            </a:custGeom>
            <a:solidFill>
              <a:schemeClr val="accent3"/>
            </a:solidFill>
            <a:ln>
              <a:noFill/>
            </a:ln>
          </p:spPr>
          <p:txBody>
            <a:bodyPr spcFirstLastPara="1" wrap="square" lIns="91425" tIns="91425" rIns="91425" bIns="91425" anchor="ctr" anchorCtr="0">
              <a:noAutofit/>
            </a:bodyPr>
            <a:lstStyle/>
            <a:p>
              <a:endParaRPr>
                <a:ea typeface="+mn-ea"/>
              </a:endParaRPr>
            </a:p>
          </p:txBody>
        </p:sp>
        <p:sp>
          <p:nvSpPr>
            <p:cNvPr id="138" name="Google Shape;2760;p39">
              <a:extLst>
                <a:ext uri="{FF2B5EF4-FFF2-40B4-BE49-F238E27FC236}">
                  <a16:creationId xmlns:a16="http://schemas.microsoft.com/office/drawing/2014/main" id="{6DD94019-2E3B-4565-0B1D-82DD0F4E9171}"/>
                </a:ext>
              </a:extLst>
            </p:cNvPr>
            <p:cNvSpPr/>
            <p:nvPr/>
          </p:nvSpPr>
          <p:spPr>
            <a:xfrm>
              <a:off x="2851168" y="3146058"/>
              <a:ext cx="261674" cy="1318344"/>
            </a:xfrm>
            <a:custGeom>
              <a:avLst/>
              <a:gdLst/>
              <a:ahLst/>
              <a:cxnLst/>
              <a:rect l="l" t="t" r="r" b="b"/>
              <a:pathLst>
                <a:path w="7950" h="40053" extrusionOk="0">
                  <a:moveTo>
                    <a:pt x="1997" y="0"/>
                  </a:moveTo>
                  <a:cubicBezTo>
                    <a:pt x="1525" y="0"/>
                    <a:pt x="1052" y="45"/>
                    <a:pt x="581" y="133"/>
                  </a:cubicBezTo>
                  <a:cubicBezTo>
                    <a:pt x="384" y="171"/>
                    <a:pt x="182" y="208"/>
                    <a:pt x="7" y="308"/>
                  </a:cubicBezTo>
                  <a:cubicBezTo>
                    <a:pt x="1" y="383"/>
                    <a:pt x="51" y="412"/>
                    <a:pt x="86" y="445"/>
                  </a:cubicBezTo>
                  <a:cubicBezTo>
                    <a:pt x="358" y="699"/>
                    <a:pt x="581" y="993"/>
                    <a:pt x="779" y="1304"/>
                  </a:cubicBezTo>
                  <a:cubicBezTo>
                    <a:pt x="1023" y="1687"/>
                    <a:pt x="1274" y="2067"/>
                    <a:pt x="1504" y="2458"/>
                  </a:cubicBezTo>
                  <a:cubicBezTo>
                    <a:pt x="1804" y="2968"/>
                    <a:pt x="2124" y="3468"/>
                    <a:pt x="2357" y="4014"/>
                  </a:cubicBezTo>
                  <a:cubicBezTo>
                    <a:pt x="3184" y="5952"/>
                    <a:pt x="3767" y="7966"/>
                    <a:pt x="4207" y="10023"/>
                  </a:cubicBezTo>
                  <a:cubicBezTo>
                    <a:pt x="4381" y="10835"/>
                    <a:pt x="4501" y="11658"/>
                    <a:pt x="4616" y="12480"/>
                  </a:cubicBezTo>
                  <a:cubicBezTo>
                    <a:pt x="4706" y="13117"/>
                    <a:pt x="4833" y="13749"/>
                    <a:pt x="4844" y="14393"/>
                  </a:cubicBezTo>
                  <a:cubicBezTo>
                    <a:pt x="4847" y="14590"/>
                    <a:pt x="4866" y="14787"/>
                    <a:pt x="4893" y="14983"/>
                  </a:cubicBezTo>
                  <a:cubicBezTo>
                    <a:pt x="5051" y="16113"/>
                    <a:pt x="5074" y="17253"/>
                    <a:pt x="5132" y="18390"/>
                  </a:cubicBezTo>
                  <a:cubicBezTo>
                    <a:pt x="5166" y="19032"/>
                    <a:pt x="5150" y="19677"/>
                    <a:pt x="5164" y="20319"/>
                  </a:cubicBezTo>
                  <a:cubicBezTo>
                    <a:pt x="5187" y="21322"/>
                    <a:pt x="5178" y="22326"/>
                    <a:pt x="5173" y="23330"/>
                  </a:cubicBezTo>
                  <a:cubicBezTo>
                    <a:pt x="5172" y="23646"/>
                    <a:pt x="5153" y="23965"/>
                    <a:pt x="5118" y="24279"/>
                  </a:cubicBezTo>
                  <a:cubicBezTo>
                    <a:pt x="5029" y="25062"/>
                    <a:pt x="5008" y="25853"/>
                    <a:pt x="4940" y="26637"/>
                  </a:cubicBezTo>
                  <a:cubicBezTo>
                    <a:pt x="4898" y="27124"/>
                    <a:pt x="4863" y="27610"/>
                    <a:pt x="4799" y="28095"/>
                  </a:cubicBezTo>
                  <a:cubicBezTo>
                    <a:pt x="4693" y="28902"/>
                    <a:pt x="4570" y="29706"/>
                    <a:pt x="4526" y="30520"/>
                  </a:cubicBezTo>
                  <a:cubicBezTo>
                    <a:pt x="4467" y="31619"/>
                    <a:pt x="4237" y="32694"/>
                    <a:pt x="4076" y="33778"/>
                  </a:cubicBezTo>
                  <a:cubicBezTo>
                    <a:pt x="3981" y="34404"/>
                    <a:pt x="3859" y="35025"/>
                    <a:pt x="3747" y="35651"/>
                  </a:cubicBezTo>
                  <a:cubicBezTo>
                    <a:pt x="3541" y="36813"/>
                    <a:pt x="3326" y="37976"/>
                    <a:pt x="3012" y="39117"/>
                  </a:cubicBezTo>
                  <a:cubicBezTo>
                    <a:pt x="2940" y="39370"/>
                    <a:pt x="2873" y="39625"/>
                    <a:pt x="2853" y="39896"/>
                  </a:cubicBezTo>
                  <a:cubicBezTo>
                    <a:pt x="3350" y="39972"/>
                    <a:pt x="3836" y="40011"/>
                    <a:pt x="4321" y="40051"/>
                  </a:cubicBezTo>
                  <a:cubicBezTo>
                    <a:pt x="4331" y="40052"/>
                    <a:pt x="4340" y="40052"/>
                    <a:pt x="4349" y="40052"/>
                  </a:cubicBezTo>
                  <a:cubicBezTo>
                    <a:pt x="4466" y="40052"/>
                    <a:pt x="4527" y="39989"/>
                    <a:pt x="4576" y="39885"/>
                  </a:cubicBezTo>
                  <a:cubicBezTo>
                    <a:pt x="4744" y="39508"/>
                    <a:pt x="4919" y="39136"/>
                    <a:pt x="5040" y="38741"/>
                  </a:cubicBezTo>
                  <a:cubicBezTo>
                    <a:pt x="5540" y="37090"/>
                    <a:pt x="5939" y="35418"/>
                    <a:pt x="6255" y="33723"/>
                  </a:cubicBezTo>
                  <a:cubicBezTo>
                    <a:pt x="6417" y="32856"/>
                    <a:pt x="6595" y="31992"/>
                    <a:pt x="6694" y="31114"/>
                  </a:cubicBezTo>
                  <a:cubicBezTo>
                    <a:pt x="6758" y="30552"/>
                    <a:pt x="6828" y="29992"/>
                    <a:pt x="6906" y="29432"/>
                  </a:cubicBezTo>
                  <a:cubicBezTo>
                    <a:pt x="7029" y="28523"/>
                    <a:pt x="7175" y="27619"/>
                    <a:pt x="7286" y="26709"/>
                  </a:cubicBezTo>
                  <a:cubicBezTo>
                    <a:pt x="7406" y="25715"/>
                    <a:pt x="7540" y="24721"/>
                    <a:pt x="7625" y="23722"/>
                  </a:cubicBezTo>
                  <a:cubicBezTo>
                    <a:pt x="7720" y="22620"/>
                    <a:pt x="7823" y="21517"/>
                    <a:pt x="7844" y="20415"/>
                  </a:cubicBezTo>
                  <a:cubicBezTo>
                    <a:pt x="7903" y="17346"/>
                    <a:pt x="7949" y="14274"/>
                    <a:pt x="7648" y="11213"/>
                  </a:cubicBezTo>
                  <a:cubicBezTo>
                    <a:pt x="7599" y="10695"/>
                    <a:pt x="7560" y="10172"/>
                    <a:pt x="7483" y="9656"/>
                  </a:cubicBezTo>
                  <a:cubicBezTo>
                    <a:pt x="7354" y="8775"/>
                    <a:pt x="7171" y="7903"/>
                    <a:pt x="6900" y="7051"/>
                  </a:cubicBezTo>
                  <a:cubicBezTo>
                    <a:pt x="6659" y="6291"/>
                    <a:pt x="6467" y="5516"/>
                    <a:pt x="6243" y="4753"/>
                  </a:cubicBezTo>
                  <a:cubicBezTo>
                    <a:pt x="5961" y="3798"/>
                    <a:pt x="5568" y="2883"/>
                    <a:pt x="5207" y="1956"/>
                  </a:cubicBezTo>
                  <a:cubicBezTo>
                    <a:pt x="5039" y="1522"/>
                    <a:pt x="4808" y="1121"/>
                    <a:pt x="4573" y="722"/>
                  </a:cubicBezTo>
                  <a:cubicBezTo>
                    <a:pt x="4477" y="561"/>
                    <a:pt x="4350" y="434"/>
                    <a:pt x="4177" y="371"/>
                  </a:cubicBezTo>
                  <a:cubicBezTo>
                    <a:pt x="3944" y="284"/>
                    <a:pt x="3710" y="192"/>
                    <a:pt x="3467" y="144"/>
                  </a:cubicBezTo>
                  <a:cubicBezTo>
                    <a:pt x="2978" y="48"/>
                    <a:pt x="2488" y="0"/>
                    <a:pt x="1997" y="0"/>
                  </a:cubicBezTo>
                  <a:close/>
                </a:path>
              </a:pathLst>
            </a:custGeom>
            <a:solidFill>
              <a:schemeClr val="accent2"/>
            </a:solidFill>
            <a:ln>
              <a:noFill/>
            </a:ln>
          </p:spPr>
          <p:txBody>
            <a:bodyPr spcFirstLastPara="1" wrap="square" lIns="91425" tIns="91425" rIns="91425" bIns="91425" anchor="ctr" anchorCtr="0">
              <a:noAutofit/>
            </a:bodyPr>
            <a:lstStyle/>
            <a:p>
              <a:endParaRPr>
                <a:ea typeface="+mn-ea"/>
              </a:endParaRPr>
            </a:p>
          </p:txBody>
        </p:sp>
        <p:sp>
          <p:nvSpPr>
            <p:cNvPr id="139" name="Google Shape;2761;p39">
              <a:extLst>
                <a:ext uri="{FF2B5EF4-FFF2-40B4-BE49-F238E27FC236}">
                  <a16:creationId xmlns:a16="http://schemas.microsoft.com/office/drawing/2014/main" id="{428D068D-DDB2-579C-96A7-5B2D22F2879D}"/>
                </a:ext>
              </a:extLst>
            </p:cNvPr>
            <p:cNvSpPr/>
            <p:nvPr/>
          </p:nvSpPr>
          <p:spPr>
            <a:xfrm>
              <a:off x="2347899" y="3578691"/>
              <a:ext cx="139461" cy="1253831"/>
            </a:xfrm>
            <a:custGeom>
              <a:avLst/>
              <a:gdLst/>
              <a:ahLst/>
              <a:cxnLst/>
              <a:rect l="l" t="t" r="r" b="b"/>
              <a:pathLst>
                <a:path w="4237" h="38093" extrusionOk="0">
                  <a:moveTo>
                    <a:pt x="4181" y="0"/>
                  </a:moveTo>
                  <a:cubicBezTo>
                    <a:pt x="3946" y="597"/>
                    <a:pt x="3745" y="1208"/>
                    <a:pt x="3541" y="1817"/>
                  </a:cubicBezTo>
                  <a:cubicBezTo>
                    <a:pt x="3165" y="2939"/>
                    <a:pt x="2901" y="4092"/>
                    <a:pt x="2561" y="5224"/>
                  </a:cubicBezTo>
                  <a:cubicBezTo>
                    <a:pt x="2462" y="5552"/>
                    <a:pt x="2350" y="5876"/>
                    <a:pt x="2303" y="6218"/>
                  </a:cubicBezTo>
                  <a:cubicBezTo>
                    <a:pt x="2306" y="6879"/>
                    <a:pt x="2345" y="7541"/>
                    <a:pt x="2297" y="8198"/>
                  </a:cubicBezTo>
                  <a:cubicBezTo>
                    <a:pt x="2253" y="8815"/>
                    <a:pt x="2306" y="9433"/>
                    <a:pt x="2250" y="10047"/>
                  </a:cubicBezTo>
                  <a:cubicBezTo>
                    <a:pt x="2183" y="10818"/>
                    <a:pt x="2250" y="11590"/>
                    <a:pt x="2195" y="12358"/>
                  </a:cubicBezTo>
                  <a:cubicBezTo>
                    <a:pt x="2154" y="12906"/>
                    <a:pt x="2194" y="13457"/>
                    <a:pt x="2144" y="14000"/>
                  </a:cubicBezTo>
                  <a:cubicBezTo>
                    <a:pt x="2091" y="14582"/>
                    <a:pt x="2143" y="15167"/>
                    <a:pt x="2094" y="15746"/>
                  </a:cubicBezTo>
                  <a:cubicBezTo>
                    <a:pt x="2020" y="16620"/>
                    <a:pt x="2095" y="17495"/>
                    <a:pt x="2041" y="18366"/>
                  </a:cubicBezTo>
                  <a:cubicBezTo>
                    <a:pt x="1999" y="19035"/>
                    <a:pt x="2037" y="19704"/>
                    <a:pt x="1987" y="20369"/>
                  </a:cubicBezTo>
                  <a:cubicBezTo>
                    <a:pt x="1954" y="20806"/>
                    <a:pt x="1988" y="21246"/>
                    <a:pt x="1936" y="21677"/>
                  </a:cubicBezTo>
                  <a:cubicBezTo>
                    <a:pt x="1893" y="22042"/>
                    <a:pt x="1896" y="22409"/>
                    <a:pt x="1859" y="22777"/>
                  </a:cubicBezTo>
                  <a:cubicBezTo>
                    <a:pt x="1808" y="23277"/>
                    <a:pt x="1780" y="23782"/>
                    <a:pt x="1791" y="24290"/>
                  </a:cubicBezTo>
                  <a:cubicBezTo>
                    <a:pt x="1806" y="25026"/>
                    <a:pt x="1763" y="25763"/>
                    <a:pt x="1727" y="26497"/>
                  </a:cubicBezTo>
                  <a:cubicBezTo>
                    <a:pt x="1674" y="27594"/>
                    <a:pt x="1682" y="28691"/>
                    <a:pt x="1708" y="29787"/>
                  </a:cubicBezTo>
                  <a:cubicBezTo>
                    <a:pt x="1720" y="30271"/>
                    <a:pt x="1687" y="30764"/>
                    <a:pt x="1786" y="31247"/>
                  </a:cubicBezTo>
                  <a:cubicBezTo>
                    <a:pt x="1791" y="31263"/>
                    <a:pt x="1788" y="31281"/>
                    <a:pt x="1788" y="31298"/>
                  </a:cubicBezTo>
                  <a:cubicBezTo>
                    <a:pt x="1793" y="32455"/>
                    <a:pt x="1890" y="33611"/>
                    <a:pt x="1840" y="34768"/>
                  </a:cubicBezTo>
                  <a:cubicBezTo>
                    <a:pt x="1812" y="35399"/>
                    <a:pt x="1761" y="36032"/>
                    <a:pt x="1452" y="36610"/>
                  </a:cubicBezTo>
                  <a:cubicBezTo>
                    <a:pt x="1270" y="36951"/>
                    <a:pt x="1046" y="37242"/>
                    <a:pt x="673" y="37393"/>
                  </a:cubicBezTo>
                  <a:cubicBezTo>
                    <a:pt x="499" y="37466"/>
                    <a:pt x="329" y="37546"/>
                    <a:pt x="157" y="37623"/>
                  </a:cubicBezTo>
                  <a:cubicBezTo>
                    <a:pt x="101" y="37776"/>
                    <a:pt x="26" y="37924"/>
                    <a:pt x="0" y="38088"/>
                  </a:cubicBezTo>
                  <a:cubicBezTo>
                    <a:pt x="60" y="38091"/>
                    <a:pt x="119" y="38093"/>
                    <a:pt x="178" y="38093"/>
                  </a:cubicBezTo>
                  <a:cubicBezTo>
                    <a:pt x="1112" y="38093"/>
                    <a:pt x="1879" y="37684"/>
                    <a:pt x="2580" y="37076"/>
                  </a:cubicBezTo>
                  <a:cubicBezTo>
                    <a:pt x="3091" y="36631"/>
                    <a:pt x="3266" y="36062"/>
                    <a:pt x="3345" y="35423"/>
                  </a:cubicBezTo>
                  <a:cubicBezTo>
                    <a:pt x="3399" y="34977"/>
                    <a:pt x="3364" y="34533"/>
                    <a:pt x="3392" y="34089"/>
                  </a:cubicBezTo>
                  <a:cubicBezTo>
                    <a:pt x="3461" y="32985"/>
                    <a:pt x="3396" y="31877"/>
                    <a:pt x="3455" y="30774"/>
                  </a:cubicBezTo>
                  <a:cubicBezTo>
                    <a:pt x="3509" y="29730"/>
                    <a:pt x="3442" y="28683"/>
                    <a:pt x="3504" y="27640"/>
                  </a:cubicBezTo>
                  <a:cubicBezTo>
                    <a:pt x="3567" y="26543"/>
                    <a:pt x="3495" y="25445"/>
                    <a:pt x="3557" y="24351"/>
                  </a:cubicBezTo>
                  <a:cubicBezTo>
                    <a:pt x="3597" y="23623"/>
                    <a:pt x="3549" y="22894"/>
                    <a:pt x="3607" y="22168"/>
                  </a:cubicBezTo>
                  <a:cubicBezTo>
                    <a:pt x="3665" y="21432"/>
                    <a:pt x="3606" y="20694"/>
                    <a:pt x="3656" y="19960"/>
                  </a:cubicBezTo>
                  <a:cubicBezTo>
                    <a:pt x="3690" y="19481"/>
                    <a:pt x="3662" y="19000"/>
                    <a:pt x="3711" y="18523"/>
                  </a:cubicBezTo>
                  <a:cubicBezTo>
                    <a:pt x="3760" y="18035"/>
                    <a:pt x="3733" y="17548"/>
                    <a:pt x="3750" y="17060"/>
                  </a:cubicBezTo>
                  <a:cubicBezTo>
                    <a:pt x="3796" y="15741"/>
                    <a:pt x="3768" y="14421"/>
                    <a:pt x="3817" y="13103"/>
                  </a:cubicBezTo>
                  <a:cubicBezTo>
                    <a:pt x="3865" y="11809"/>
                    <a:pt x="3802" y="10513"/>
                    <a:pt x="3861" y="9222"/>
                  </a:cubicBezTo>
                  <a:cubicBezTo>
                    <a:pt x="3918" y="7970"/>
                    <a:pt x="3861" y="6719"/>
                    <a:pt x="3918" y="5470"/>
                  </a:cubicBezTo>
                  <a:cubicBezTo>
                    <a:pt x="3956" y="4664"/>
                    <a:pt x="3913" y="3858"/>
                    <a:pt x="3968" y="3057"/>
                  </a:cubicBezTo>
                  <a:cubicBezTo>
                    <a:pt x="3995" y="2682"/>
                    <a:pt x="3972" y="2304"/>
                    <a:pt x="4047" y="1932"/>
                  </a:cubicBezTo>
                  <a:cubicBezTo>
                    <a:pt x="4070" y="1825"/>
                    <a:pt x="4056" y="1711"/>
                    <a:pt x="4059" y="1599"/>
                  </a:cubicBezTo>
                  <a:cubicBezTo>
                    <a:pt x="4073" y="1180"/>
                    <a:pt x="4138" y="766"/>
                    <a:pt x="4192" y="352"/>
                  </a:cubicBezTo>
                  <a:cubicBezTo>
                    <a:pt x="4208" y="233"/>
                    <a:pt x="4237" y="116"/>
                    <a:pt x="4181" y="0"/>
                  </a:cubicBezTo>
                  <a:close/>
                </a:path>
              </a:pathLst>
            </a:custGeom>
            <a:solidFill>
              <a:schemeClr val="accent2"/>
            </a:solidFill>
            <a:ln>
              <a:noFill/>
            </a:ln>
          </p:spPr>
          <p:txBody>
            <a:bodyPr spcFirstLastPara="1" wrap="square" lIns="91425" tIns="91425" rIns="91425" bIns="91425" anchor="ctr" anchorCtr="0">
              <a:noAutofit/>
            </a:bodyPr>
            <a:lstStyle/>
            <a:p>
              <a:endParaRPr>
                <a:ea typeface="+mn-ea"/>
              </a:endParaRPr>
            </a:p>
          </p:txBody>
        </p:sp>
        <p:sp>
          <p:nvSpPr>
            <p:cNvPr id="140" name="Google Shape;2762;p39">
              <a:extLst>
                <a:ext uri="{FF2B5EF4-FFF2-40B4-BE49-F238E27FC236}">
                  <a16:creationId xmlns:a16="http://schemas.microsoft.com/office/drawing/2014/main" id="{5DC65E83-504A-3118-A9B0-FC8E9B7FDF3E}"/>
                </a:ext>
              </a:extLst>
            </p:cNvPr>
            <p:cNvSpPr/>
            <p:nvPr/>
          </p:nvSpPr>
          <p:spPr>
            <a:xfrm>
              <a:off x="2484792" y="3071638"/>
              <a:ext cx="503237" cy="205620"/>
            </a:xfrm>
            <a:custGeom>
              <a:avLst/>
              <a:gdLst/>
              <a:ahLst/>
              <a:cxnLst/>
              <a:rect l="l" t="t" r="r" b="b"/>
              <a:pathLst>
                <a:path w="15289" h="6247" extrusionOk="0">
                  <a:moveTo>
                    <a:pt x="8524" y="1"/>
                  </a:moveTo>
                  <a:cubicBezTo>
                    <a:pt x="7808" y="1"/>
                    <a:pt x="7107" y="110"/>
                    <a:pt x="6419" y="373"/>
                  </a:cubicBezTo>
                  <a:cubicBezTo>
                    <a:pt x="5382" y="769"/>
                    <a:pt x="4394" y="1261"/>
                    <a:pt x="3426" y="1795"/>
                  </a:cubicBezTo>
                  <a:cubicBezTo>
                    <a:pt x="2541" y="2282"/>
                    <a:pt x="1669" y="2795"/>
                    <a:pt x="793" y="3301"/>
                  </a:cubicBezTo>
                  <a:cubicBezTo>
                    <a:pt x="660" y="3377"/>
                    <a:pt x="533" y="3467"/>
                    <a:pt x="411" y="3561"/>
                  </a:cubicBezTo>
                  <a:cubicBezTo>
                    <a:pt x="292" y="3652"/>
                    <a:pt x="145" y="3706"/>
                    <a:pt x="1" y="3855"/>
                  </a:cubicBezTo>
                  <a:cubicBezTo>
                    <a:pt x="82" y="3915"/>
                    <a:pt x="150" y="3953"/>
                    <a:pt x="206" y="4006"/>
                  </a:cubicBezTo>
                  <a:cubicBezTo>
                    <a:pt x="849" y="4617"/>
                    <a:pt x="1440" y="5269"/>
                    <a:pt x="1828" y="6079"/>
                  </a:cubicBezTo>
                  <a:cubicBezTo>
                    <a:pt x="1867" y="6161"/>
                    <a:pt x="1925" y="6186"/>
                    <a:pt x="2010" y="6188"/>
                  </a:cubicBezTo>
                  <a:cubicBezTo>
                    <a:pt x="2661" y="6206"/>
                    <a:pt x="3312" y="6226"/>
                    <a:pt x="3963" y="6246"/>
                  </a:cubicBezTo>
                  <a:cubicBezTo>
                    <a:pt x="3969" y="6246"/>
                    <a:pt x="3974" y="6246"/>
                    <a:pt x="3980" y="6246"/>
                  </a:cubicBezTo>
                  <a:cubicBezTo>
                    <a:pt x="4052" y="6246"/>
                    <a:pt x="4114" y="6226"/>
                    <a:pt x="4174" y="6176"/>
                  </a:cubicBezTo>
                  <a:cubicBezTo>
                    <a:pt x="4913" y="5547"/>
                    <a:pt x="5706" y="4994"/>
                    <a:pt x="6531" y="4481"/>
                  </a:cubicBezTo>
                  <a:cubicBezTo>
                    <a:pt x="7202" y="4066"/>
                    <a:pt x="7846" y="3605"/>
                    <a:pt x="8552" y="3252"/>
                  </a:cubicBezTo>
                  <a:cubicBezTo>
                    <a:pt x="9824" y="2618"/>
                    <a:pt x="11158" y="2158"/>
                    <a:pt x="12587" y="2042"/>
                  </a:cubicBezTo>
                  <a:cubicBezTo>
                    <a:pt x="12838" y="2022"/>
                    <a:pt x="13088" y="2011"/>
                    <a:pt x="13339" y="2011"/>
                  </a:cubicBezTo>
                  <a:cubicBezTo>
                    <a:pt x="13730" y="2011"/>
                    <a:pt x="14121" y="2038"/>
                    <a:pt x="14511" y="2102"/>
                  </a:cubicBezTo>
                  <a:cubicBezTo>
                    <a:pt x="14763" y="2143"/>
                    <a:pt x="14999" y="2243"/>
                    <a:pt x="15289" y="2328"/>
                  </a:cubicBezTo>
                  <a:cubicBezTo>
                    <a:pt x="15088" y="2052"/>
                    <a:pt x="14856" y="1891"/>
                    <a:pt x="14619" y="1738"/>
                  </a:cubicBezTo>
                  <a:cubicBezTo>
                    <a:pt x="14027" y="1355"/>
                    <a:pt x="13384" y="1070"/>
                    <a:pt x="12720" y="836"/>
                  </a:cubicBezTo>
                  <a:cubicBezTo>
                    <a:pt x="11625" y="451"/>
                    <a:pt x="10507" y="170"/>
                    <a:pt x="9351" y="46"/>
                  </a:cubicBezTo>
                  <a:cubicBezTo>
                    <a:pt x="9073" y="17"/>
                    <a:pt x="8798" y="1"/>
                    <a:pt x="8524" y="1"/>
                  </a:cubicBezTo>
                  <a:close/>
                </a:path>
              </a:pathLst>
            </a:custGeom>
            <a:solidFill>
              <a:schemeClr val="accent3"/>
            </a:solidFill>
            <a:ln>
              <a:noFill/>
            </a:ln>
          </p:spPr>
          <p:txBody>
            <a:bodyPr spcFirstLastPara="1" wrap="square" lIns="91425" tIns="91425" rIns="91425" bIns="91425" anchor="ctr" anchorCtr="0">
              <a:noAutofit/>
            </a:bodyPr>
            <a:lstStyle/>
            <a:p>
              <a:endParaRPr>
                <a:ea typeface="+mn-ea"/>
              </a:endParaRPr>
            </a:p>
          </p:txBody>
        </p:sp>
        <p:sp>
          <p:nvSpPr>
            <p:cNvPr id="141" name="Google Shape;2763;p39">
              <a:extLst>
                <a:ext uri="{FF2B5EF4-FFF2-40B4-BE49-F238E27FC236}">
                  <a16:creationId xmlns:a16="http://schemas.microsoft.com/office/drawing/2014/main" id="{BF14A1B5-2B42-6FFA-9E7A-549F06A8F7EE}"/>
                </a:ext>
              </a:extLst>
            </p:cNvPr>
            <p:cNvSpPr/>
            <p:nvPr/>
          </p:nvSpPr>
          <p:spPr>
            <a:xfrm>
              <a:off x="2349347" y="3803336"/>
              <a:ext cx="70109" cy="1003545"/>
            </a:xfrm>
            <a:custGeom>
              <a:avLst/>
              <a:gdLst/>
              <a:ahLst/>
              <a:cxnLst/>
              <a:rect l="l" t="t" r="r" b="b"/>
              <a:pathLst>
                <a:path w="2130" h="30489" extrusionOk="0">
                  <a:moveTo>
                    <a:pt x="2099" y="0"/>
                  </a:moveTo>
                  <a:lnTo>
                    <a:pt x="2099" y="0"/>
                  </a:lnTo>
                  <a:cubicBezTo>
                    <a:pt x="1967" y="335"/>
                    <a:pt x="1889" y="687"/>
                    <a:pt x="1801" y="1034"/>
                  </a:cubicBezTo>
                  <a:cubicBezTo>
                    <a:pt x="1604" y="1808"/>
                    <a:pt x="1480" y="2595"/>
                    <a:pt x="1328" y="3377"/>
                  </a:cubicBezTo>
                  <a:cubicBezTo>
                    <a:pt x="1210" y="3990"/>
                    <a:pt x="1066" y="4601"/>
                    <a:pt x="983" y="5220"/>
                  </a:cubicBezTo>
                  <a:cubicBezTo>
                    <a:pt x="821" y="6452"/>
                    <a:pt x="650" y="7681"/>
                    <a:pt x="549" y="8919"/>
                  </a:cubicBezTo>
                  <a:cubicBezTo>
                    <a:pt x="460" y="9985"/>
                    <a:pt x="342" y="11050"/>
                    <a:pt x="263" y="12117"/>
                  </a:cubicBezTo>
                  <a:cubicBezTo>
                    <a:pt x="205" y="12921"/>
                    <a:pt x="155" y="13725"/>
                    <a:pt x="112" y="14528"/>
                  </a:cubicBezTo>
                  <a:cubicBezTo>
                    <a:pt x="60" y="15529"/>
                    <a:pt x="19" y="16533"/>
                    <a:pt x="11" y="17535"/>
                  </a:cubicBezTo>
                  <a:cubicBezTo>
                    <a:pt x="1" y="18881"/>
                    <a:pt x="7" y="20227"/>
                    <a:pt x="25" y="21575"/>
                  </a:cubicBezTo>
                  <a:cubicBezTo>
                    <a:pt x="51" y="23349"/>
                    <a:pt x="86" y="25124"/>
                    <a:pt x="152" y="26898"/>
                  </a:cubicBezTo>
                  <a:cubicBezTo>
                    <a:pt x="160" y="27113"/>
                    <a:pt x="167" y="27326"/>
                    <a:pt x="181" y="27540"/>
                  </a:cubicBezTo>
                  <a:cubicBezTo>
                    <a:pt x="216" y="28045"/>
                    <a:pt x="196" y="28548"/>
                    <a:pt x="248" y="29053"/>
                  </a:cubicBezTo>
                  <a:cubicBezTo>
                    <a:pt x="294" y="29530"/>
                    <a:pt x="231" y="30011"/>
                    <a:pt x="178" y="30488"/>
                  </a:cubicBezTo>
                  <a:cubicBezTo>
                    <a:pt x="342" y="30435"/>
                    <a:pt x="491" y="30349"/>
                    <a:pt x="641" y="30268"/>
                  </a:cubicBezTo>
                  <a:cubicBezTo>
                    <a:pt x="995" y="30081"/>
                    <a:pt x="1156" y="29752"/>
                    <a:pt x="1281" y="29400"/>
                  </a:cubicBezTo>
                  <a:cubicBezTo>
                    <a:pt x="1414" y="29028"/>
                    <a:pt x="1474" y="28647"/>
                    <a:pt x="1502" y="28248"/>
                  </a:cubicBezTo>
                  <a:cubicBezTo>
                    <a:pt x="1539" y="27725"/>
                    <a:pt x="1561" y="27203"/>
                    <a:pt x="1533" y="26683"/>
                  </a:cubicBezTo>
                  <a:cubicBezTo>
                    <a:pt x="1502" y="26129"/>
                    <a:pt x="1509" y="25573"/>
                    <a:pt x="1448" y="25020"/>
                  </a:cubicBezTo>
                  <a:cubicBezTo>
                    <a:pt x="1411" y="24689"/>
                    <a:pt x="1458" y="24349"/>
                    <a:pt x="1434" y="24018"/>
                  </a:cubicBezTo>
                  <a:cubicBezTo>
                    <a:pt x="1327" y="22535"/>
                    <a:pt x="1405" y="21053"/>
                    <a:pt x="1391" y="19570"/>
                  </a:cubicBezTo>
                  <a:cubicBezTo>
                    <a:pt x="1386" y="18905"/>
                    <a:pt x="1424" y="18239"/>
                    <a:pt x="1453" y="17575"/>
                  </a:cubicBezTo>
                  <a:cubicBezTo>
                    <a:pt x="1469" y="17183"/>
                    <a:pt x="1449" y="16785"/>
                    <a:pt x="1498" y="16397"/>
                  </a:cubicBezTo>
                  <a:cubicBezTo>
                    <a:pt x="1546" y="16023"/>
                    <a:pt x="1514" y="15647"/>
                    <a:pt x="1581" y="15273"/>
                  </a:cubicBezTo>
                  <a:cubicBezTo>
                    <a:pt x="1630" y="15006"/>
                    <a:pt x="1587" y="14728"/>
                    <a:pt x="1618" y="14455"/>
                  </a:cubicBezTo>
                  <a:cubicBezTo>
                    <a:pt x="1661" y="14067"/>
                    <a:pt x="1631" y="13674"/>
                    <a:pt x="1680" y="13285"/>
                  </a:cubicBezTo>
                  <a:cubicBezTo>
                    <a:pt x="1714" y="13015"/>
                    <a:pt x="1677" y="12736"/>
                    <a:pt x="1698" y="12463"/>
                  </a:cubicBezTo>
                  <a:cubicBezTo>
                    <a:pt x="1759" y="11598"/>
                    <a:pt x="1709" y="10733"/>
                    <a:pt x="1758" y="9869"/>
                  </a:cubicBezTo>
                  <a:cubicBezTo>
                    <a:pt x="1789" y="9337"/>
                    <a:pt x="1754" y="8805"/>
                    <a:pt x="1805" y="8279"/>
                  </a:cubicBezTo>
                  <a:cubicBezTo>
                    <a:pt x="1859" y="7714"/>
                    <a:pt x="1810" y="7148"/>
                    <a:pt x="1858" y="6586"/>
                  </a:cubicBezTo>
                  <a:cubicBezTo>
                    <a:pt x="1892" y="6183"/>
                    <a:pt x="1860" y="5779"/>
                    <a:pt x="1908" y="5383"/>
                  </a:cubicBezTo>
                  <a:cubicBezTo>
                    <a:pt x="1981" y="4783"/>
                    <a:pt x="1939" y="4185"/>
                    <a:pt x="1949" y="3586"/>
                  </a:cubicBezTo>
                  <a:cubicBezTo>
                    <a:pt x="1958" y="3012"/>
                    <a:pt x="1998" y="2441"/>
                    <a:pt x="2018" y="1868"/>
                  </a:cubicBezTo>
                  <a:cubicBezTo>
                    <a:pt x="2031" y="1475"/>
                    <a:pt x="2038" y="1081"/>
                    <a:pt x="2056" y="689"/>
                  </a:cubicBezTo>
                  <a:cubicBezTo>
                    <a:pt x="2068" y="459"/>
                    <a:pt x="2130" y="233"/>
                    <a:pt x="2099" y="0"/>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42" name="Google Shape;2764;p39">
              <a:extLst>
                <a:ext uri="{FF2B5EF4-FFF2-40B4-BE49-F238E27FC236}">
                  <a16:creationId xmlns:a16="http://schemas.microsoft.com/office/drawing/2014/main" id="{762E6825-08AC-A0A7-AD52-68E373FDB2C1}"/>
                </a:ext>
              </a:extLst>
            </p:cNvPr>
            <p:cNvSpPr/>
            <p:nvPr/>
          </p:nvSpPr>
          <p:spPr>
            <a:xfrm>
              <a:off x="2761508" y="4389945"/>
              <a:ext cx="291857" cy="394783"/>
            </a:xfrm>
            <a:custGeom>
              <a:avLst/>
              <a:gdLst/>
              <a:ahLst/>
              <a:cxnLst/>
              <a:rect l="l" t="t" r="r" b="b"/>
              <a:pathLst>
                <a:path w="8867" h="11994" extrusionOk="0">
                  <a:moveTo>
                    <a:pt x="8404" y="0"/>
                  </a:moveTo>
                  <a:cubicBezTo>
                    <a:pt x="8321" y="117"/>
                    <a:pt x="8305" y="239"/>
                    <a:pt x="8274" y="355"/>
                  </a:cubicBezTo>
                  <a:cubicBezTo>
                    <a:pt x="8096" y="1019"/>
                    <a:pt x="7843" y="1655"/>
                    <a:pt x="7537" y="2272"/>
                  </a:cubicBezTo>
                  <a:cubicBezTo>
                    <a:pt x="7444" y="2458"/>
                    <a:pt x="7320" y="2548"/>
                    <a:pt x="7113" y="2548"/>
                  </a:cubicBezTo>
                  <a:cubicBezTo>
                    <a:pt x="7107" y="2548"/>
                    <a:pt x="7100" y="2547"/>
                    <a:pt x="7094" y="2547"/>
                  </a:cubicBezTo>
                  <a:cubicBezTo>
                    <a:pt x="6555" y="2536"/>
                    <a:pt x="6018" y="2490"/>
                    <a:pt x="5480" y="2435"/>
                  </a:cubicBezTo>
                  <a:cubicBezTo>
                    <a:pt x="5289" y="2414"/>
                    <a:pt x="5232" y="2343"/>
                    <a:pt x="5228" y="2146"/>
                  </a:cubicBezTo>
                  <a:cubicBezTo>
                    <a:pt x="5225" y="1946"/>
                    <a:pt x="5276" y="1755"/>
                    <a:pt x="5317" y="1562"/>
                  </a:cubicBezTo>
                  <a:cubicBezTo>
                    <a:pt x="5397" y="1159"/>
                    <a:pt x="5493" y="761"/>
                    <a:pt x="5584" y="361"/>
                  </a:cubicBezTo>
                  <a:cubicBezTo>
                    <a:pt x="5567" y="353"/>
                    <a:pt x="5551" y="345"/>
                    <a:pt x="5533" y="338"/>
                  </a:cubicBezTo>
                  <a:cubicBezTo>
                    <a:pt x="5514" y="366"/>
                    <a:pt x="5498" y="397"/>
                    <a:pt x="5478" y="424"/>
                  </a:cubicBezTo>
                  <a:cubicBezTo>
                    <a:pt x="5024" y="1027"/>
                    <a:pt x="4590" y="1643"/>
                    <a:pt x="4247" y="2319"/>
                  </a:cubicBezTo>
                  <a:cubicBezTo>
                    <a:pt x="4026" y="2755"/>
                    <a:pt x="3817" y="3196"/>
                    <a:pt x="3576" y="3622"/>
                  </a:cubicBezTo>
                  <a:cubicBezTo>
                    <a:pt x="3254" y="4185"/>
                    <a:pt x="2840" y="4675"/>
                    <a:pt x="2386" y="5134"/>
                  </a:cubicBezTo>
                  <a:cubicBezTo>
                    <a:pt x="2282" y="5239"/>
                    <a:pt x="2238" y="5349"/>
                    <a:pt x="2229" y="5494"/>
                  </a:cubicBezTo>
                  <a:cubicBezTo>
                    <a:pt x="2202" y="5948"/>
                    <a:pt x="2158" y="6399"/>
                    <a:pt x="2103" y="6851"/>
                  </a:cubicBezTo>
                  <a:cubicBezTo>
                    <a:pt x="1988" y="7824"/>
                    <a:pt x="1793" y="8781"/>
                    <a:pt x="1470" y="9707"/>
                  </a:cubicBezTo>
                  <a:cubicBezTo>
                    <a:pt x="1185" y="10517"/>
                    <a:pt x="774" y="11253"/>
                    <a:pt x="125" y="11836"/>
                  </a:cubicBezTo>
                  <a:cubicBezTo>
                    <a:pt x="78" y="11878"/>
                    <a:pt x="4" y="11904"/>
                    <a:pt x="0" y="11982"/>
                  </a:cubicBezTo>
                  <a:cubicBezTo>
                    <a:pt x="58" y="11990"/>
                    <a:pt x="116" y="11994"/>
                    <a:pt x="172" y="11994"/>
                  </a:cubicBezTo>
                  <a:cubicBezTo>
                    <a:pt x="474" y="11994"/>
                    <a:pt x="748" y="11887"/>
                    <a:pt x="1013" y="11743"/>
                  </a:cubicBezTo>
                  <a:cubicBezTo>
                    <a:pt x="1263" y="11607"/>
                    <a:pt x="1492" y="11442"/>
                    <a:pt x="1701" y="11250"/>
                  </a:cubicBezTo>
                  <a:cubicBezTo>
                    <a:pt x="2302" y="10698"/>
                    <a:pt x="2858" y="10102"/>
                    <a:pt x="3391" y="9485"/>
                  </a:cubicBezTo>
                  <a:cubicBezTo>
                    <a:pt x="4658" y="8020"/>
                    <a:pt x="5855" y="6494"/>
                    <a:pt x="7102" y="5013"/>
                  </a:cubicBezTo>
                  <a:cubicBezTo>
                    <a:pt x="7419" y="4637"/>
                    <a:pt x="7684" y="4226"/>
                    <a:pt x="7909" y="3792"/>
                  </a:cubicBezTo>
                  <a:cubicBezTo>
                    <a:pt x="8320" y="3005"/>
                    <a:pt x="8574" y="2159"/>
                    <a:pt x="8796" y="1303"/>
                  </a:cubicBezTo>
                  <a:cubicBezTo>
                    <a:pt x="8867" y="1022"/>
                    <a:pt x="8853" y="740"/>
                    <a:pt x="8801" y="461"/>
                  </a:cubicBezTo>
                  <a:cubicBezTo>
                    <a:pt x="8759" y="234"/>
                    <a:pt x="8612" y="91"/>
                    <a:pt x="8404" y="0"/>
                  </a:cubicBezTo>
                  <a:close/>
                </a:path>
              </a:pathLst>
            </a:custGeom>
            <a:solidFill>
              <a:schemeClr val="accent3"/>
            </a:solidFill>
            <a:ln>
              <a:noFill/>
            </a:ln>
          </p:spPr>
          <p:txBody>
            <a:bodyPr spcFirstLastPara="1" wrap="square" lIns="91425" tIns="91425" rIns="91425" bIns="91425" anchor="ctr" anchorCtr="0">
              <a:noAutofit/>
            </a:bodyPr>
            <a:lstStyle/>
            <a:p>
              <a:endParaRPr>
                <a:ea typeface="+mn-ea"/>
              </a:endParaRPr>
            </a:p>
          </p:txBody>
        </p:sp>
        <p:sp>
          <p:nvSpPr>
            <p:cNvPr id="143" name="Google Shape;2765;p39">
              <a:extLst>
                <a:ext uri="{FF2B5EF4-FFF2-40B4-BE49-F238E27FC236}">
                  <a16:creationId xmlns:a16="http://schemas.microsoft.com/office/drawing/2014/main" id="{48E71473-CEB6-0583-4CF4-5822664573CD}"/>
                </a:ext>
              </a:extLst>
            </p:cNvPr>
            <p:cNvSpPr/>
            <p:nvPr/>
          </p:nvSpPr>
          <p:spPr>
            <a:xfrm>
              <a:off x="2570667" y="3324391"/>
              <a:ext cx="221189" cy="1433382"/>
            </a:xfrm>
            <a:custGeom>
              <a:avLst/>
              <a:gdLst/>
              <a:ahLst/>
              <a:cxnLst/>
              <a:rect l="l" t="t" r="r" b="b"/>
              <a:pathLst>
                <a:path w="6720" h="43548" extrusionOk="0">
                  <a:moveTo>
                    <a:pt x="4382" y="1"/>
                  </a:moveTo>
                  <a:cubicBezTo>
                    <a:pt x="4184" y="1"/>
                    <a:pt x="3987" y="21"/>
                    <a:pt x="3790" y="50"/>
                  </a:cubicBezTo>
                  <a:cubicBezTo>
                    <a:pt x="3100" y="151"/>
                    <a:pt x="2459" y="370"/>
                    <a:pt x="1938" y="863"/>
                  </a:cubicBezTo>
                  <a:cubicBezTo>
                    <a:pt x="1732" y="1056"/>
                    <a:pt x="1514" y="1237"/>
                    <a:pt x="1302" y="1426"/>
                  </a:cubicBezTo>
                  <a:cubicBezTo>
                    <a:pt x="813" y="1859"/>
                    <a:pt x="384" y="2344"/>
                    <a:pt x="1" y="2874"/>
                  </a:cubicBezTo>
                  <a:cubicBezTo>
                    <a:pt x="592" y="2186"/>
                    <a:pt x="1306" y="1676"/>
                    <a:pt x="2157" y="1351"/>
                  </a:cubicBezTo>
                  <a:cubicBezTo>
                    <a:pt x="2640" y="1166"/>
                    <a:pt x="3119" y="1079"/>
                    <a:pt x="3593" y="1079"/>
                  </a:cubicBezTo>
                  <a:cubicBezTo>
                    <a:pt x="4194" y="1079"/>
                    <a:pt x="4788" y="1219"/>
                    <a:pt x="5377" y="1480"/>
                  </a:cubicBezTo>
                  <a:cubicBezTo>
                    <a:pt x="5635" y="1594"/>
                    <a:pt x="5785" y="1814"/>
                    <a:pt x="5870" y="2077"/>
                  </a:cubicBezTo>
                  <a:cubicBezTo>
                    <a:pt x="5981" y="2413"/>
                    <a:pt x="6028" y="2762"/>
                    <a:pt x="6028" y="3114"/>
                  </a:cubicBezTo>
                  <a:cubicBezTo>
                    <a:pt x="6028" y="3851"/>
                    <a:pt x="6020" y="4587"/>
                    <a:pt x="5985" y="5323"/>
                  </a:cubicBezTo>
                  <a:cubicBezTo>
                    <a:pt x="5934" y="6368"/>
                    <a:pt x="6031" y="7411"/>
                    <a:pt x="6120" y="8451"/>
                  </a:cubicBezTo>
                  <a:cubicBezTo>
                    <a:pt x="6126" y="8511"/>
                    <a:pt x="6131" y="8571"/>
                    <a:pt x="6130" y="8631"/>
                  </a:cubicBezTo>
                  <a:cubicBezTo>
                    <a:pt x="6098" y="9549"/>
                    <a:pt x="6167" y="10464"/>
                    <a:pt x="6197" y="11379"/>
                  </a:cubicBezTo>
                  <a:cubicBezTo>
                    <a:pt x="6222" y="12062"/>
                    <a:pt x="6195" y="12749"/>
                    <a:pt x="6264" y="13432"/>
                  </a:cubicBezTo>
                  <a:cubicBezTo>
                    <a:pt x="6275" y="13531"/>
                    <a:pt x="6274" y="13631"/>
                    <a:pt x="6199" y="13711"/>
                  </a:cubicBezTo>
                  <a:cubicBezTo>
                    <a:pt x="6233" y="13783"/>
                    <a:pt x="6248" y="13859"/>
                    <a:pt x="6243" y="13940"/>
                  </a:cubicBezTo>
                  <a:cubicBezTo>
                    <a:pt x="6224" y="14304"/>
                    <a:pt x="6285" y="14672"/>
                    <a:pt x="6196" y="15033"/>
                  </a:cubicBezTo>
                  <a:cubicBezTo>
                    <a:pt x="6183" y="15089"/>
                    <a:pt x="6178" y="15159"/>
                    <a:pt x="6199" y="15210"/>
                  </a:cubicBezTo>
                  <a:cubicBezTo>
                    <a:pt x="6249" y="15333"/>
                    <a:pt x="6200" y="15430"/>
                    <a:pt x="6147" y="15531"/>
                  </a:cubicBezTo>
                  <a:cubicBezTo>
                    <a:pt x="6148" y="15533"/>
                    <a:pt x="6149" y="15533"/>
                    <a:pt x="6151" y="15533"/>
                  </a:cubicBezTo>
                  <a:cubicBezTo>
                    <a:pt x="6244" y="15640"/>
                    <a:pt x="6236" y="15773"/>
                    <a:pt x="6236" y="15900"/>
                  </a:cubicBezTo>
                  <a:cubicBezTo>
                    <a:pt x="6237" y="16877"/>
                    <a:pt x="6259" y="17856"/>
                    <a:pt x="6227" y="18833"/>
                  </a:cubicBezTo>
                  <a:cubicBezTo>
                    <a:pt x="6214" y="19260"/>
                    <a:pt x="6247" y="19688"/>
                    <a:pt x="6232" y="20114"/>
                  </a:cubicBezTo>
                  <a:cubicBezTo>
                    <a:pt x="6142" y="22924"/>
                    <a:pt x="6237" y="25736"/>
                    <a:pt x="6173" y="28547"/>
                  </a:cubicBezTo>
                  <a:cubicBezTo>
                    <a:pt x="6141" y="29961"/>
                    <a:pt x="6190" y="31376"/>
                    <a:pt x="6126" y="32788"/>
                  </a:cubicBezTo>
                  <a:cubicBezTo>
                    <a:pt x="6062" y="34202"/>
                    <a:pt x="6125" y="35617"/>
                    <a:pt x="6077" y="37030"/>
                  </a:cubicBezTo>
                  <a:cubicBezTo>
                    <a:pt x="6034" y="38280"/>
                    <a:pt x="5914" y="39525"/>
                    <a:pt x="5710" y="40760"/>
                  </a:cubicBezTo>
                  <a:cubicBezTo>
                    <a:pt x="5563" y="41640"/>
                    <a:pt x="5147" y="42368"/>
                    <a:pt x="4506" y="42979"/>
                  </a:cubicBezTo>
                  <a:cubicBezTo>
                    <a:pt x="4233" y="43239"/>
                    <a:pt x="3879" y="43357"/>
                    <a:pt x="3566" y="43548"/>
                  </a:cubicBezTo>
                  <a:cubicBezTo>
                    <a:pt x="3946" y="43437"/>
                    <a:pt x="4300" y="43266"/>
                    <a:pt x="4643" y="43070"/>
                  </a:cubicBezTo>
                  <a:cubicBezTo>
                    <a:pt x="4891" y="42931"/>
                    <a:pt x="5118" y="42767"/>
                    <a:pt x="5307" y="42549"/>
                  </a:cubicBezTo>
                  <a:cubicBezTo>
                    <a:pt x="5674" y="42123"/>
                    <a:pt x="5896" y="41628"/>
                    <a:pt x="6036" y="41092"/>
                  </a:cubicBezTo>
                  <a:cubicBezTo>
                    <a:pt x="6187" y="40520"/>
                    <a:pt x="6252" y="39931"/>
                    <a:pt x="6339" y="39346"/>
                  </a:cubicBezTo>
                  <a:cubicBezTo>
                    <a:pt x="6470" y="38463"/>
                    <a:pt x="6505" y="37573"/>
                    <a:pt x="6535" y="36681"/>
                  </a:cubicBezTo>
                  <a:cubicBezTo>
                    <a:pt x="6567" y="35730"/>
                    <a:pt x="6576" y="34778"/>
                    <a:pt x="6590" y="33826"/>
                  </a:cubicBezTo>
                  <a:cubicBezTo>
                    <a:pt x="6597" y="33381"/>
                    <a:pt x="6579" y="32935"/>
                    <a:pt x="6572" y="32489"/>
                  </a:cubicBezTo>
                  <a:cubicBezTo>
                    <a:pt x="6558" y="31658"/>
                    <a:pt x="6541" y="30827"/>
                    <a:pt x="6589" y="29994"/>
                  </a:cubicBezTo>
                  <a:cubicBezTo>
                    <a:pt x="6631" y="29258"/>
                    <a:pt x="6615" y="28520"/>
                    <a:pt x="6602" y="27781"/>
                  </a:cubicBezTo>
                  <a:cubicBezTo>
                    <a:pt x="6593" y="27232"/>
                    <a:pt x="6608" y="26684"/>
                    <a:pt x="6624" y="26135"/>
                  </a:cubicBezTo>
                  <a:cubicBezTo>
                    <a:pt x="6648" y="25286"/>
                    <a:pt x="6694" y="24438"/>
                    <a:pt x="6682" y="23589"/>
                  </a:cubicBezTo>
                  <a:cubicBezTo>
                    <a:pt x="6674" y="22972"/>
                    <a:pt x="6656" y="22355"/>
                    <a:pt x="6664" y="21738"/>
                  </a:cubicBezTo>
                  <a:cubicBezTo>
                    <a:pt x="6677" y="20890"/>
                    <a:pt x="6717" y="20041"/>
                    <a:pt x="6693" y="19191"/>
                  </a:cubicBezTo>
                  <a:cubicBezTo>
                    <a:pt x="6678" y="18712"/>
                    <a:pt x="6643" y="18234"/>
                    <a:pt x="6651" y="17753"/>
                  </a:cubicBezTo>
                  <a:cubicBezTo>
                    <a:pt x="6672" y="16595"/>
                    <a:pt x="6675" y="15439"/>
                    <a:pt x="6696" y="14283"/>
                  </a:cubicBezTo>
                  <a:cubicBezTo>
                    <a:pt x="6709" y="13598"/>
                    <a:pt x="6666" y="12913"/>
                    <a:pt x="6684" y="12227"/>
                  </a:cubicBezTo>
                  <a:cubicBezTo>
                    <a:pt x="6719" y="10958"/>
                    <a:pt x="6711" y="9689"/>
                    <a:pt x="6664" y="8419"/>
                  </a:cubicBezTo>
                  <a:cubicBezTo>
                    <a:pt x="6634" y="7580"/>
                    <a:pt x="6656" y="6740"/>
                    <a:pt x="6619" y="5899"/>
                  </a:cubicBezTo>
                  <a:cubicBezTo>
                    <a:pt x="6571" y="4761"/>
                    <a:pt x="6611" y="3620"/>
                    <a:pt x="6557" y="2482"/>
                  </a:cubicBezTo>
                  <a:cubicBezTo>
                    <a:pt x="6531" y="1949"/>
                    <a:pt x="6467" y="1428"/>
                    <a:pt x="6175" y="955"/>
                  </a:cubicBezTo>
                  <a:cubicBezTo>
                    <a:pt x="5866" y="458"/>
                    <a:pt x="5428" y="166"/>
                    <a:pt x="4864" y="48"/>
                  </a:cubicBezTo>
                  <a:cubicBezTo>
                    <a:pt x="4703" y="14"/>
                    <a:pt x="4543" y="1"/>
                    <a:pt x="4382" y="1"/>
                  </a:cubicBezTo>
                  <a:close/>
                </a:path>
              </a:pathLst>
            </a:custGeom>
            <a:solidFill>
              <a:schemeClr val="accent3"/>
            </a:solidFill>
            <a:ln>
              <a:noFill/>
            </a:ln>
          </p:spPr>
          <p:txBody>
            <a:bodyPr spcFirstLastPara="1" wrap="square" lIns="91425" tIns="91425" rIns="91425" bIns="91425" anchor="ctr" anchorCtr="0">
              <a:noAutofit/>
            </a:bodyPr>
            <a:lstStyle/>
            <a:p>
              <a:endParaRPr>
                <a:ea typeface="+mn-ea"/>
              </a:endParaRPr>
            </a:p>
          </p:txBody>
        </p:sp>
        <p:sp>
          <p:nvSpPr>
            <p:cNvPr id="144" name="Google Shape;2766;p39">
              <a:extLst>
                <a:ext uri="{FF2B5EF4-FFF2-40B4-BE49-F238E27FC236}">
                  <a16:creationId xmlns:a16="http://schemas.microsoft.com/office/drawing/2014/main" id="{BCC6BB45-CDA0-65FA-7629-BC09BC82BE58}"/>
                </a:ext>
              </a:extLst>
            </p:cNvPr>
            <p:cNvSpPr/>
            <p:nvPr/>
          </p:nvSpPr>
          <p:spPr>
            <a:xfrm>
              <a:off x="2688150" y="3835650"/>
              <a:ext cx="88627" cy="917944"/>
            </a:xfrm>
            <a:custGeom>
              <a:avLst/>
              <a:gdLst/>
              <a:ahLst/>
              <a:cxnLst/>
              <a:rect l="l" t="t" r="r" b="b"/>
              <a:pathLst>
                <a:path w="2693" h="28016" extrusionOk="0">
                  <a:moveTo>
                    <a:pt x="2580" y="0"/>
                  </a:moveTo>
                  <a:cubicBezTo>
                    <a:pt x="2578" y="6"/>
                    <a:pt x="2575" y="11"/>
                    <a:pt x="2573" y="14"/>
                  </a:cubicBezTo>
                  <a:cubicBezTo>
                    <a:pt x="2573" y="1129"/>
                    <a:pt x="2572" y="2243"/>
                    <a:pt x="2573" y="3358"/>
                  </a:cubicBezTo>
                  <a:cubicBezTo>
                    <a:pt x="2573" y="3588"/>
                    <a:pt x="2478" y="3817"/>
                    <a:pt x="2531" y="4045"/>
                  </a:cubicBezTo>
                  <a:cubicBezTo>
                    <a:pt x="2577" y="4241"/>
                    <a:pt x="2563" y="4437"/>
                    <a:pt x="2574" y="4634"/>
                  </a:cubicBezTo>
                  <a:cubicBezTo>
                    <a:pt x="2596" y="5044"/>
                    <a:pt x="2530" y="5453"/>
                    <a:pt x="2525" y="5863"/>
                  </a:cubicBezTo>
                  <a:cubicBezTo>
                    <a:pt x="2492" y="8439"/>
                    <a:pt x="2573" y="11018"/>
                    <a:pt x="2477" y="13597"/>
                  </a:cubicBezTo>
                  <a:cubicBezTo>
                    <a:pt x="2424" y="15035"/>
                    <a:pt x="2504" y="16473"/>
                    <a:pt x="2430" y="17912"/>
                  </a:cubicBezTo>
                  <a:cubicBezTo>
                    <a:pt x="2381" y="18886"/>
                    <a:pt x="2408" y="19865"/>
                    <a:pt x="2425" y="20843"/>
                  </a:cubicBezTo>
                  <a:cubicBezTo>
                    <a:pt x="2434" y="21417"/>
                    <a:pt x="2355" y="21986"/>
                    <a:pt x="2367" y="22559"/>
                  </a:cubicBezTo>
                  <a:cubicBezTo>
                    <a:pt x="2367" y="22584"/>
                    <a:pt x="2366" y="22611"/>
                    <a:pt x="2362" y="22637"/>
                  </a:cubicBezTo>
                  <a:cubicBezTo>
                    <a:pt x="2290" y="23074"/>
                    <a:pt x="2279" y="23519"/>
                    <a:pt x="2222" y="23957"/>
                  </a:cubicBezTo>
                  <a:cubicBezTo>
                    <a:pt x="2159" y="24439"/>
                    <a:pt x="2105" y="24921"/>
                    <a:pt x="2008" y="25397"/>
                  </a:cubicBezTo>
                  <a:cubicBezTo>
                    <a:pt x="1798" y="26425"/>
                    <a:pt x="1222" y="27197"/>
                    <a:pt x="351" y="27767"/>
                  </a:cubicBezTo>
                  <a:cubicBezTo>
                    <a:pt x="232" y="27846"/>
                    <a:pt x="80" y="27881"/>
                    <a:pt x="0" y="28016"/>
                  </a:cubicBezTo>
                  <a:cubicBezTo>
                    <a:pt x="313" y="27825"/>
                    <a:pt x="668" y="27707"/>
                    <a:pt x="941" y="27447"/>
                  </a:cubicBezTo>
                  <a:cubicBezTo>
                    <a:pt x="1581" y="26836"/>
                    <a:pt x="1997" y="26109"/>
                    <a:pt x="2143" y="25228"/>
                  </a:cubicBezTo>
                  <a:cubicBezTo>
                    <a:pt x="2348" y="23993"/>
                    <a:pt x="2467" y="22747"/>
                    <a:pt x="2510" y="21498"/>
                  </a:cubicBezTo>
                  <a:cubicBezTo>
                    <a:pt x="2560" y="20084"/>
                    <a:pt x="2497" y="18670"/>
                    <a:pt x="2560" y="17257"/>
                  </a:cubicBezTo>
                  <a:cubicBezTo>
                    <a:pt x="2622" y="15844"/>
                    <a:pt x="2573" y="14429"/>
                    <a:pt x="2606" y="13015"/>
                  </a:cubicBezTo>
                  <a:cubicBezTo>
                    <a:pt x="2672" y="10206"/>
                    <a:pt x="2575" y="7393"/>
                    <a:pt x="2666" y="4582"/>
                  </a:cubicBezTo>
                  <a:cubicBezTo>
                    <a:pt x="2680" y="4156"/>
                    <a:pt x="2646" y="3729"/>
                    <a:pt x="2661" y="3301"/>
                  </a:cubicBezTo>
                  <a:cubicBezTo>
                    <a:pt x="2693" y="2325"/>
                    <a:pt x="2673" y="1346"/>
                    <a:pt x="2670" y="368"/>
                  </a:cubicBezTo>
                  <a:cubicBezTo>
                    <a:pt x="2670" y="241"/>
                    <a:pt x="2678" y="109"/>
                    <a:pt x="2584" y="1"/>
                  </a:cubicBezTo>
                  <a:cubicBezTo>
                    <a:pt x="2583" y="0"/>
                    <a:pt x="2582" y="0"/>
                    <a:pt x="258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ea typeface="+mn-ea"/>
              </a:endParaRPr>
            </a:p>
          </p:txBody>
        </p:sp>
        <p:sp>
          <p:nvSpPr>
            <p:cNvPr id="145" name="Google Shape;2767;p39">
              <a:extLst>
                <a:ext uri="{FF2B5EF4-FFF2-40B4-BE49-F238E27FC236}">
                  <a16:creationId xmlns:a16="http://schemas.microsoft.com/office/drawing/2014/main" id="{CDACA1BB-F202-FB73-E900-8B85060DAE95}"/>
                </a:ext>
              </a:extLst>
            </p:cNvPr>
            <p:cNvSpPr/>
            <p:nvPr/>
          </p:nvSpPr>
          <p:spPr>
            <a:xfrm>
              <a:off x="2570733" y="3359873"/>
              <a:ext cx="206509" cy="415815"/>
            </a:xfrm>
            <a:custGeom>
              <a:avLst/>
              <a:gdLst/>
              <a:ahLst/>
              <a:cxnLst/>
              <a:rect l="l" t="t" r="r" b="b"/>
              <a:pathLst>
                <a:path w="6274" h="12633" extrusionOk="0">
                  <a:moveTo>
                    <a:pt x="3591" y="0"/>
                  </a:moveTo>
                  <a:cubicBezTo>
                    <a:pt x="3117" y="0"/>
                    <a:pt x="2639" y="88"/>
                    <a:pt x="2156" y="272"/>
                  </a:cubicBezTo>
                  <a:cubicBezTo>
                    <a:pt x="1305" y="599"/>
                    <a:pt x="590" y="1107"/>
                    <a:pt x="1" y="1799"/>
                  </a:cubicBezTo>
                  <a:lnTo>
                    <a:pt x="1" y="1801"/>
                  </a:lnTo>
                  <a:cubicBezTo>
                    <a:pt x="270" y="1580"/>
                    <a:pt x="545" y="1365"/>
                    <a:pt x="811" y="1138"/>
                  </a:cubicBezTo>
                  <a:cubicBezTo>
                    <a:pt x="1336" y="693"/>
                    <a:pt x="1957" y="430"/>
                    <a:pt x="2598" y="212"/>
                  </a:cubicBezTo>
                  <a:cubicBezTo>
                    <a:pt x="2870" y="121"/>
                    <a:pt x="3153" y="102"/>
                    <a:pt x="3437" y="102"/>
                  </a:cubicBezTo>
                  <a:cubicBezTo>
                    <a:pt x="3564" y="102"/>
                    <a:pt x="3692" y="106"/>
                    <a:pt x="3818" y="108"/>
                  </a:cubicBezTo>
                  <a:cubicBezTo>
                    <a:pt x="4337" y="117"/>
                    <a:pt x="4829" y="255"/>
                    <a:pt x="5303" y="461"/>
                  </a:cubicBezTo>
                  <a:cubicBezTo>
                    <a:pt x="5549" y="568"/>
                    <a:pt x="5698" y="754"/>
                    <a:pt x="5778" y="1003"/>
                  </a:cubicBezTo>
                  <a:cubicBezTo>
                    <a:pt x="5876" y="1305"/>
                    <a:pt x="5933" y="1619"/>
                    <a:pt x="5931" y="1934"/>
                  </a:cubicBezTo>
                  <a:cubicBezTo>
                    <a:pt x="5923" y="2635"/>
                    <a:pt x="5945" y="3335"/>
                    <a:pt x="5896" y="4037"/>
                  </a:cubicBezTo>
                  <a:cubicBezTo>
                    <a:pt x="5857" y="4622"/>
                    <a:pt x="5868" y="5215"/>
                    <a:pt x="5922" y="5807"/>
                  </a:cubicBezTo>
                  <a:cubicBezTo>
                    <a:pt x="5970" y="6349"/>
                    <a:pt x="5997" y="6896"/>
                    <a:pt x="6030" y="7440"/>
                  </a:cubicBezTo>
                  <a:cubicBezTo>
                    <a:pt x="6068" y="8045"/>
                    <a:pt x="6023" y="8653"/>
                    <a:pt x="6081" y="9260"/>
                  </a:cubicBezTo>
                  <a:cubicBezTo>
                    <a:pt x="6132" y="9777"/>
                    <a:pt x="6083" y="10301"/>
                    <a:pt x="6128" y="10823"/>
                  </a:cubicBezTo>
                  <a:cubicBezTo>
                    <a:pt x="6177" y="11418"/>
                    <a:pt x="6115" y="12020"/>
                    <a:pt x="6190" y="12616"/>
                  </a:cubicBezTo>
                  <a:cubicBezTo>
                    <a:pt x="6193" y="12621"/>
                    <a:pt x="6195" y="12627"/>
                    <a:pt x="6198" y="12633"/>
                  </a:cubicBezTo>
                  <a:cubicBezTo>
                    <a:pt x="6274" y="12553"/>
                    <a:pt x="6274" y="12453"/>
                    <a:pt x="6263" y="12353"/>
                  </a:cubicBezTo>
                  <a:cubicBezTo>
                    <a:pt x="6193" y="11671"/>
                    <a:pt x="6220" y="10985"/>
                    <a:pt x="6197" y="10301"/>
                  </a:cubicBezTo>
                  <a:cubicBezTo>
                    <a:pt x="6166" y="9386"/>
                    <a:pt x="6097" y="8469"/>
                    <a:pt x="6129" y="7553"/>
                  </a:cubicBezTo>
                  <a:cubicBezTo>
                    <a:pt x="6131" y="7493"/>
                    <a:pt x="6125" y="7432"/>
                    <a:pt x="6120" y="7373"/>
                  </a:cubicBezTo>
                  <a:cubicBezTo>
                    <a:pt x="6031" y="6332"/>
                    <a:pt x="5933" y="5288"/>
                    <a:pt x="5984" y="4245"/>
                  </a:cubicBezTo>
                  <a:cubicBezTo>
                    <a:pt x="6021" y="3509"/>
                    <a:pt x="6027" y="2772"/>
                    <a:pt x="6027" y="2036"/>
                  </a:cubicBezTo>
                  <a:cubicBezTo>
                    <a:pt x="6027" y="1684"/>
                    <a:pt x="5979" y="1335"/>
                    <a:pt x="5870" y="999"/>
                  </a:cubicBezTo>
                  <a:cubicBezTo>
                    <a:pt x="5784" y="735"/>
                    <a:pt x="5633" y="516"/>
                    <a:pt x="5377" y="402"/>
                  </a:cubicBezTo>
                  <a:cubicBezTo>
                    <a:pt x="4787" y="141"/>
                    <a:pt x="4192" y="0"/>
                    <a:pt x="359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ea typeface="+mn-ea"/>
              </a:endParaRPr>
            </a:p>
          </p:txBody>
        </p:sp>
        <p:sp>
          <p:nvSpPr>
            <p:cNvPr id="146" name="Google Shape;2768;p39">
              <a:extLst>
                <a:ext uri="{FF2B5EF4-FFF2-40B4-BE49-F238E27FC236}">
                  <a16:creationId xmlns:a16="http://schemas.microsoft.com/office/drawing/2014/main" id="{1D27FB81-A8EA-2943-DD7C-A28E6D946194}"/>
                </a:ext>
              </a:extLst>
            </p:cNvPr>
            <p:cNvSpPr/>
            <p:nvPr/>
          </p:nvSpPr>
          <p:spPr>
            <a:xfrm>
              <a:off x="2037544" y="3063804"/>
              <a:ext cx="236659" cy="193046"/>
            </a:xfrm>
            <a:custGeom>
              <a:avLst/>
              <a:gdLst/>
              <a:ahLst/>
              <a:cxnLst/>
              <a:rect l="l" t="t" r="r" b="b"/>
              <a:pathLst>
                <a:path w="7190" h="5865" extrusionOk="0">
                  <a:moveTo>
                    <a:pt x="5376" y="1"/>
                  </a:moveTo>
                  <a:cubicBezTo>
                    <a:pt x="5308" y="1"/>
                    <a:pt x="5239" y="6"/>
                    <a:pt x="5168" y="17"/>
                  </a:cubicBezTo>
                  <a:cubicBezTo>
                    <a:pt x="4619" y="108"/>
                    <a:pt x="4077" y="233"/>
                    <a:pt x="3532" y="336"/>
                  </a:cubicBezTo>
                  <a:cubicBezTo>
                    <a:pt x="2580" y="514"/>
                    <a:pt x="1630" y="694"/>
                    <a:pt x="691" y="925"/>
                  </a:cubicBezTo>
                  <a:cubicBezTo>
                    <a:pt x="453" y="983"/>
                    <a:pt x="208" y="1029"/>
                    <a:pt x="0" y="1175"/>
                  </a:cubicBezTo>
                  <a:cubicBezTo>
                    <a:pt x="266" y="1316"/>
                    <a:pt x="447" y="1529"/>
                    <a:pt x="596" y="1788"/>
                  </a:cubicBezTo>
                  <a:cubicBezTo>
                    <a:pt x="909" y="2332"/>
                    <a:pt x="1097" y="2928"/>
                    <a:pt x="1335" y="3503"/>
                  </a:cubicBezTo>
                  <a:cubicBezTo>
                    <a:pt x="1643" y="4253"/>
                    <a:pt x="1966" y="4995"/>
                    <a:pt x="2246" y="5756"/>
                  </a:cubicBezTo>
                  <a:cubicBezTo>
                    <a:pt x="2261" y="5795"/>
                    <a:pt x="2290" y="5828"/>
                    <a:pt x="2311" y="5865"/>
                  </a:cubicBezTo>
                  <a:cubicBezTo>
                    <a:pt x="2332" y="5849"/>
                    <a:pt x="2354" y="5834"/>
                    <a:pt x="2369" y="5814"/>
                  </a:cubicBezTo>
                  <a:cubicBezTo>
                    <a:pt x="2912" y="5062"/>
                    <a:pt x="3586" y="4450"/>
                    <a:pt x="4352" y="3930"/>
                  </a:cubicBezTo>
                  <a:cubicBezTo>
                    <a:pt x="4808" y="3621"/>
                    <a:pt x="5316" y="3412"/>
                    <a:pt x="5801" y="3158"/>
                  </a:cubicBezTo>
                  <a:cubicBezTo>
                    <a:pt x="6120" y="2990"/>
                    <a:pt x="6457" y="2864"/>
                    <a:pt x="6804" y="2765"/>
                  </a:cubicBezTo>
                  <a:cubicBezTo>
                    <a:pt x="6933" y="2728"/>
                    <a:pt x="7070" y="2710"/>
                    <a:pt x="7189" y="2634"/>
                  </a:cubicBezTo>
                  <a:cubicBezTo>
                    <a:pt x="7001" y="2092"/>
                    <a:pt x="6819" y="1557"/>
                    <a:pt x="6628" y="1026"/>
                  </a:cubicBezTo>
                  <a:cubicBezTo>
                    <a:pt x="6537" y="776"/>
                    <a:pt x="6410" y="542"/>
                    <a:pt x="6248" y="329"/>
                  </a:cubicBezTo>
                  <a:cubicBezTo>
                    <a:pt x="6181" y="241"/>
                    <a:pt x="6112" y="147"/>
                    <a:pt x="6000" y="114"/>
                  </a:cubicBezTo>
                  <a:cubicBezTo>
                    <a:pt x="5794" y="52"/>
                    <a:pt x="5591" y="1"/>
                    <a:pt x="5376" y="1"/>
                  </a:cubicBezTo>
                  <a:close/>
                </a:path>
              </a:pathLst>
            </a:custGeom>
            <a:solidFill>
              <a:schemeClr val="accent3"/>
            </a:solidFill>
            <a:ln>
              <a:noFill/>
            </a:ln>
          </p:spPr>
          <p:txBody>
            <a:bodyPr spcFirstLastPara="1" wrap="square" lIns="91425" tIns="91425" rIns="91425" bIns="91425" anchor="ctr" anchorCtr="0">
              <a:noAutofit/>
            </a:bodyPr>
            <a:lstStyle/>
            <a:p>
              <a:endParaRPr>
                <a:ea typeface="+mn-ea"/>
              </a:endParaRPr>
            </a:p>
          </p:txBody>
        </p:sp>
        <p:sp>
          <p:nvSpPr>
            <p:cNvPr id="147" name="Google Shape;2769;p39">
              <a:extLst>
                <a:ext uri="{FF2B5EF4-FFF2-40B4-BE49-F238E27FC236}">
                  <a16:creationId xmlns:a16="http://schemas.microsoft.com/office/drawing/2014/main" id="{3EA21CDF-7976-631E-B477-43EE2D26CFD5}"/>
                </a:ext>
              </a:extLst>
            </p:cNvPr>
            <p:cNvSpPr/>
            <p:nvPr/>
          </p:nvSpPr>
          <p:spPr>
            <a:xfrm>
              <a:off x="2344838" y="3554532"/>
              <a:ext cx="151475" cy="1284541"/>
            </a:xfrm>
            <a:custGeom>
              <a:avLst/>
              <a:gdLst/>
              <a:ahLst/>
              <a:cxnLst/>
              <a:rect l="l" t="t" r="r" b="b"/>
              <a:pathLst>
                <a:path w="4602" h="39026" extrusionOk="0">
                  <a:moveTo>
                    <a:pt x="4602" y="0"/>
                  </a:moveTo>
                  <a:cubicBezTo>
                    <a:pt x="4468" y="233"/>
                    <a:pt x="4373" y="483"/>
                    <a:pt x="4272" y="732"/>
                  </a:cubicBezTo>
                  <a:cubicBezTo>
                    <a:pt x="4413" y="799"/>
                    <a:pt x="4393" y="930"/>
                    <a:pt x="4379" y="1044"/>
                  </a:cubicBezTo>
                  <a:cubicBezTo>
                    <a:pt x="4189" y="2551"/>
                    <a:pt x="4166" y="4065"/>
                    <a:pt x="4130" y="5584"/>
                  </a:cubicBezTo>
                  <a:cubicBezTo>
                    <a:pt x="4102" y="6775"/>
                    <a:pt x="4144" y="7968"/>
                    <a:pt x="4083" y="9156"/>
                  </a:cubicBezTo>
                  <a:cubicBezTo>
                    <a:pt x="4016" y="10486"/>
                    <a:pt x="4091" y="11815"/>
                    <a:pt x="4033" y="13143"/>
                  </a:cubicBezTo>
                  <a:cubicBezTo>
                    <a:pt x="3985" y="14214"/>
                    <a:pt x="4033" y="15287"/>
                    <a:pt x="3978" y="16356"/>
                  </a:cubicBezTo>
                  <a:cubicBezTo>
                    <a:pt x="3937" y="17154"/>
                    <a:pt x="3973" y="17950"/>
                    <a:pt x="3933" y="18747"/>
                  </a:cubicBezTo>
                  <a:cubicBezTo>
                    <a:pt x="3872" y="19987"/>
                    <a:pt x="3852" y="21230"/>
                    <a:pt x="3820" y="22471"/>
                  </a:cubicBezTo>
                  <a:cubicBezTo>
                    <a:pt x="3803" y="23131"/>
                    <a:pt x="3821" y="23793"/>
                    <a:pt x="3777" y="24449"/>
                  </a:cubicBezTo>
                  <a:cubicBezTo>
                    <a:pt x="3703" y="25572"/>
                    <a:pt x="3780" y="26697"/>
                    <a:pt x="3720" y="27817"/>
                  </a:cubicBezTo>
                  <a:cubicBezTo>
                    <a:pt x="3666" y="28846"/>
                    <a:pt x="3726" y="29875"/>
                    <a:pt x="3672" y="30902"/>
                  </a:cubicBezTo>
                  <a:cubicBezTo>
                    <a:pt x="3618" y="31897"/>
                    <a:pt x="3681" y="32893"/>
                    <a:pt x="3615" y="33884"/>
                  </a:cubicBezTo>
                  <a:cubicBezTo>
                    <a:pt x="3566" y="34636"/>
                    <a:pt x="3598" y="35391"/>
                    <a:pt x="3539" y="36145"/>
                  </a:cubicBezTo>
                  <a:cubicBezTo>
                    <a:pt x="3460" y="37170"/>
                    <a:pt x="2928" y="37874"/>
                    <a:pt x="2088" y="38374"/>
                  </a:cubicBezTo>
                  <a:cubicBezTo>
                    <a:pt x="1587" y="38673"/>
                    <a:pt x="1053" y="38913"/>
                    <a:pt x="447" y="38918"/>
                  </a:cubicBezTo>
                  <a:cubicBezTo>
                    <a:pt x="420" y="38918"/>
                    <a:pt x="393" y="38919"/>
                    <a:pt x="365" y="38919"/>
                  </a:cubicBezTo>
                  <a:cubicBezTo>
                    <a:pt x="265" y="38919"/>
                    <a:pt x="166" y="38908"/>
                    <a:pt x="91" y="38817"/>
                  </a:cubicBezTo>
                  <a:cubicBezTo>
                    <a:pt x="45" y="38879"/>
                    <a:pt x="15" y="38949"/>
                    <a:pt x="0" y="39025"/>
                  </a:cubicBezTo>
                  <a:cubicBezTo>
                    <a:pt x="82" y="38962"/>
                    <a:pt x="173" y="38956"/>
                    <a:pt x="271" y="38954"/>
                  </a:cubicBezTo>
                  <a:cubicBezTo>
                    <a:pt x="1481" y="38927"/>
                    <a:pt x="2465" y="38429"/>
                    <a:pt x="3162" y="37445"/>
                  </a:cubicBezTo>
                  <a:cubicBezTo>
                    <a:pt x="3506" y="36961"/>
                    <a:pt x="3580" y="36361"/>
                    <a:pt x="3635" y="35779"/>
                  </a:cubicBezTo>
                  <a:cubicBezTo>
                    <a:pt x="3721" y="34866"/>
                    <a:pt x="3736" y="33949"/>
                    <a:pt x="3777" y="33033"/>
                  </a:cubicBezTo>
                  <a:cubicBezTo>
                    <a:pt x="3790" y="32736"/>
                    <a:pt x="3783" y="32435"/>
                    <a:pt x="3790" y="32136"/>
                  </a:cubicBezTo>
                  <a:cubicBezTo>
                    <a:pt x="3835" y="30448"/>
                    <a:pt x="3830" y="28758"/>
                    <a:pt x="3858" y="27070"/>
                  </a:cubicBezTo>
                  <a:cubicBezTo>
                    <a:pt x="3878" y="25921"/>
                    <a:pt x="3856" y="24772"/>
                    <a:pt x="3909" y="23624"/>
                  </a:cubicBezTo>
                  <a:cubicBezTo>
                    <a:pt x="3949" y="22758"/>
                    <a:pt x="3911" y="21890"/>
                    <a:pt x="3954" y="21027"/>
                  </a:cubicBezTo>
                  <a:cubicBezTo>
                    <a:pt x="4018" y="19689"/>
                    <a:pt x="4038" y="18353"/>
                    <a:pt x="4067" y="17017"/>
                  </a:cubicBezTo>
                  <a:cubicBezTo>
                    <a:pt x="4082" y="16357"/>
                    <a:pt x="4082" y="15697"/>
                    <a:pt x="4104" y="15038"/>
                  </a:cubicBezTo>
                  <a:cubicBezTo>
                    <a:pt x="4175" y="12989"/>
                    <a:pt x="4109" y="10937"/>
                    <a:pt x="4167" y="8889"/>
                  </a:cubicBezTo>
                  <a:cubicBezTo>
                    <a:pt x="4213" y="7310"/>
                    <a:pt x="4152" y="5734"/>
                    <a:pt x="4214" y="4158"/>
                  </a:cubicBezTo>
                  <a:cubicBezTo>
                    <a:pt x="4258" y="3012"/>
                    <a:pt x="4267" y="1862"/>
                    <a:pt x="4425" y="722"/>
                  </a:cubicBezTo>
                  <a:cubicBezTo>
                    <a:pt x="4459" y="478"/>
                    <a:pt x="4518" y="235"/>
                    <a:pt x="4602" y="0"/>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48" name="Google Shape;2770;p39">
              <a:extLst>
                <a:ext uri="{FF2B5EF4-FFF2-40B4-BE49-F238E27FC236}">
                  <a16:creationId xmlns:a16="http://schemas.microsoft.com/office/drawing/2014/main" id="{258071D5-981E-93B8-8B87-01F1A5928693}"/>
                </a:ext>
              </a:extLst>
            </p:cNvPr>
            <p:cNvSpPr/>
            <p:nvPr/>
          </p:nvSpPr>
          <p:spPr>
            <a:xfrm>
              <a:off x="2345035" y="3554664"/>
              <a:ext cx="151376" cy="1285956"/>
            </a:xfrm>
            <a:custGeom>
              <a:avLst/>
              <a:gdLst/>
              <a:ahLst/>
              <a:cxnLst/>
              <a:rect l="l" t="t" r="r" b="b"/>
              <a:pathLst>
                <a:path w="4599" h="39069" extrusionOk="0">
                  <a:moveTo>
                    <a:pt x="4598" y="0"/>
                  </a:moveTo>
                  <a:lnTo>
                    <a:pt x="4598" y="0"/>
                  </a:lnTo>
                  <a:cubicBezTo>
                    <a:pt x="4514" y="234"/>
                    <a:pt x="4457" y="476"/>
                    <a:pt x="4421" y="723"/>
                  </a:cubicBezTo>
                  <a:cubicBezTo>
                    <a:pt x="4263" y="1861"/>
                    <a:pt x="4255" y="3011"/>
                    <a:pt x="4210" y="4157"/>
                  </a:cubicBezTo>
                  <a:cubicBezTo>
                    <a:pt x="4148" y="5734"/>
                    <a:pt x="4208" y="7312"/>
                    <a:pt x="4163" y="8889"/>
                  </a:cubicBezTo>
                  <a:cubicBezTo>
                    <a:pt x="4104" y="10938"/>
                    <a:pt x="4171" y="12988"/>
                    <a:pt x="4101" y="15038"/>
                  </a:cubicBezTo>
                  <a:cubicBezTo>
                    <a:pt x="4079" y="15698"/>
                    <a:pt x="4079" y="16357"/>
                    <a:pt x="4064" y="17017"/>
                  </a:cubicBezTo>
                  <a:cubicBezTo>
                    <a:pt x="4033" y="18353"/>
                    <a:pt x="4015" y="19689"/>
                    <a:pt x="3950" y="21026"/>
                  </a:cubicBezTo>
                  <a:cubicBezTo>
                    <a:pt x="3910" y="21891"/>
                    <a:pt x="3947" y="22757"/>
                    <a:pt x="3905" y="23623"/>
                  </a:cubicBezTo>
                  <a:cubicBezTo>
                    <a:pt x="3852" y="24770"/>
                    <a:pt x="3874" y="25920"/>
                    <a:pt x="3854" y="27069"/>
                  </a:cubicBezTo>
                  <a:cubicBezTo>
                    <a:pt x="3826" y="28758"/>
                    <a:pt x="3831" y="30447"/>
                    <a:pt x="3787" y="32136"/>
                  </a:cubicBezTo>
                  <a:cubicBezTo>
                    <a:pt x="3779" y="32435"/>
                    <a:pt x="3787" y="32736"/>
                    <a:pt x="3774" y="33032"/>
                  </a:cubicBezTo>
                  <a:cubicBezTo>
                    <a:pt x="3732" y="33947"/>
                    <a:pt x="3718" y="34865"/>
                    <a:pt x="3631" y="35778"/>
                  </a:cubicBezTo>
                  <a:cubicBezTo>
                    <a:pt x="3576" y="36361"/>
                    <a:pt x="3502" y="36962"/>
                    <a:pt x="3160" y="37445"/>
                  </a:cubicBezTo>
                  <a:cubicBezTo>
                    <a:pt x="2461" y="38430"/>
                    <a:pt x="1480" y="38926"/>
                    <a:pt x="267" y="38953"/>
                  </a:cubicBezTo>
                  <a:cubicBezTo>
                    <a:pt x="170" y="38956"/>
                    <a:pt x="80" y="38963"/>
                    <a:pt x="1" y="39025"/>
                  </a:cubicBezTo>
                  <a:cubicBezTo>
                    <a:pt x="137" y="39035"/>
                    <a:pt x="278" y="39068"/>
                    <a:pt x="416" y="39068"/>
                  </a:cubicBezTo>
                  <a:cubicBezTo>
                    <a:pt x="446" y="39068"/>
                    <a:pt x="476" y="39066"/>
                    <a:pt x="506" y="39063"/>
                  </a:cubicBezTo>
                  <a:cubicBezTo>
                    <a:pt x="1256" y="38966"/>
                    <a:pt x="1946" y="38714"/>
                    <a:pt x="2549" y="38239"/>
                  </a:cubicBezTo>
                  <a:cubicBezTo>
                    <a:pt x="3050" y="37844"/>
                    <a:pt x="3414" y="37366"/>
                    <a:pt x="3559" y="36737"/>
                  </a:cubicBezTo>
                  <a:cubicBezTo>
                    <a:pt x="3649" y="36345"/>
                    <a:pt x="3722" y="35955"/>
                    <a:pt x="3742" y="35548"/>
                  </a:cubicBezTo>
                  <a:cubicBezTo>
                    <a:pt x="3772" y="34892"/>
                    <a:pt x="3820" y="34234"/>
                    <a:pt x="3846" y="33577"/>
                  </a:cubicBezTo>
                  <a:cubicBezTo>
                    <a:pt x="3862" y="33143"/>
                    <a:pt x="3857" y="32710"/>
                    <a:pt x="3877" y="32276"/>
                  </a:cubicBezTo>
                  <a:cubicBezTo>
                    <a:pt x="3910" y="31566"/>
                    <a:pt x="3904" y="30855"/>
                    <a:pt x="3930" y="30146"/>
                  </a:cubicBezTo>
                  <a:cubicBezTo>
                    <a:pt x="3975" y="28870"/>
                    <a:pt x="3915" y="27593"/>
                    <a:pt x="3979" y="26316"/>
                  </a:cubicBezTo>
                  <a:cubicBezTo>
                    <a:pt x="4033" y="25228"/>
                    <a:pt x="3960" y="24140"/>
                    <a:pt x="4033" y="23053"/>
                  </a:cubicBezTo>
                  <a:cubicBezTo>
                    <a:pt x="4064" y="22592"/>
                    <a:pt x="4040" y="22127"/>
                    <a:pt x="4043" y="21663"/>
                  </a:cubicBezTo>
                  <a:cubicBezTo>
                    <a:pt x="4044" y="21345"/>
                    <a:pt x="4017" y="21025"/>
                    <a:pt x="4055" y="20712"/>
                  </a:cubicBezTo>
                  <a:cubicBezTo>
                    <a:pt x="4127" y="20159"/>
                    <a:pt x="4087" y="19602"/>
                    <a:pt x="4132" y="19046"/>
                  </a:cubicBezTo>
                  <a:cubicBezTo>
                    <a:pt x="4197" y="18228"/>
                    <a:pt x="4135" y="17403"/>
                    <a:pt x="4183" y="16581"/>
                  </a:cubicBezTo>
                  <a:cubicBezTo>
                    <a:pt x="4242" y="15572"/>
                    <a:pt x="4198" y="14560"/>
                    <a:pt x="4235" y="13550"/>
                  </a:cubicBezTo>
                  <a:cubicBezTo>
                    <a:pt x="4300" y="11786"/>
                    <a:pt x="4223" y="10019"/>
                    <a:pt x="4287" y="8253"/>
                  </a:cubicBezTo>
                  <a:cubicBezTo>
                    <a:pt x="4346" y="6652"/>
                    <a:pt x="4257" y="5049"/>
                    <a:pt x="4343" y="3447"/>
                  </a:cubicBezTo>
                  <a:cubicBezTo>
                    <a:pt x="4375" y="2858"/>
                    <a:pt x="4430" y="2269"/>
                    <a:pt x="4406" y="1677"/>
                  </a:cubicBezTo>
                  <a:cubicBezTo>
                    <a:pt x="4404" y="1635"/>
                    <a:pt x="4411" y="1592"/>
                    <a:pt x="4416" y="1549"/>
                  </a:cubicBezTo>
                  <a:cubicBezTo>
                    <a:pt x="4478" y="1033"/>
                    <a:pt x="4537" y="516"/>
                    <a:pt x="4598" y="0"/>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49" name="Google Shape;2771;p39">
              <a:extLst>
                <a:ext uri="{FF2B5EF4-FFF2-40B4-BE49-F238E27FC236}">
                  <a16:creationId xmlns:a16="http://schemas.microsoft.com/office/drawing/2014/main" id="{CD3B94DB-7051-7D74-069B-4CEC06DE0CF0}"/>
                </a:ext>
              </a:extLst>
            </p:cNvPr>
            <p:cNvSpPr/>
            <p:nvPr/>
          </p:nvSpPr>
          <p:spPr>
            <a:xfrm>
              <a:off x="2347998" y="3578659"/>
              <a:ext cx="142226" cy="1256925"/>
            </a:xfrm>
            <a:custGeom>
              <a:avLst/>
              <a:gdLst/>
              <a:ahLst/>
              <a:cxnLst/>
              <a:rect l="l" t="t" r="r" b="b"/>
              <a:pathLst>
                <a:path w="4321" h="38187" extrusionOk="0">
                  <a:moveTo>
                    <a:pt x="4180" y="0"/>
                  </a:moveTo>
                  <a:cubicBezTo>
                    <a:pt x="4234" y="115"/>
                    <a:pt x="4205" y="232"/>
                    <a:pt x="4191" y="352"/>
                  </a:cubicBezTo>
                  <a:cubicBezTo>
                    <a:pt x="4136" y="767"/>
                    <a:pt x="4071" y="1179"/>
                    <a:pt x="4058" y="1598"/>
                  </a:cubicBezTo>
                  <a:cubicBezTo>
                    <a:pt x="4054" y="1710"/>
                    <a:pt x="4069" y="1825"/>
                    <a:pt x="4045" y="1932"/>
                  </a:cubicBezTo>
                  <a:cubicBezTo>
                    <a:pt x="3970" y="2304"/>
                    <a:pt x="3992" y="2682"/>
                    <a:pt x="3968" y="3056"/>
                  </a:cubicBezTo>
                  <a:cubicBezTo>
                    <a:pt x="3911" y="3858"/>
                    <a:pt x="3955" y="4663"/>
                    <a:pt x="3917" y="5470"/>
                  </a:cubicBezTo>
                  <a:cubicBezTo>
                    <a:pt x="3859" y="6719"/>
                    <a:pt x="3917" y="7971"/>
                    <a:pt x="3859" y="9221"/>
                  </a:cubicBezTo>
                  <a:cubicBezTo>
                    <a:pt x="3801" y="10514"/>
                    <a:pt x="3863" y="11808"/>
                    <a:pt x="3815" y="13102"/>
                  </a:cubicBezTo>
                  <a:cubicBezTo>
                    <a:pt x="3767" y="14420"/>
                    <a:pt x="3794" y="15741"/>
                    <a:pt x="3748" y="17060"/>
                  </a:cubicBezTo>
                  <a:cubicBezTo>
                    <a:pt x="3731" y="17546"/>
                    <a:pt x="3759" y="18035"/>
                    <a:pt x="3709" y="18523"/>
                  </a:cubicBezTo>
                  <a:cubicBezTo>
                    <a:pt x="3661" y="18998"/>
                    <a:pt x="3688" y="19479"/>
                    <a:pt x="3655" y="19959"/>
                  </a:cubicBezTo>
                  <a:cubicBezTo>
                    <a:pt x="3603" y="20694"/>
                    <a:pt x="3662" y="21431"/>
                    <a:pt x="3606" y="22168"/>
                  </a:cubicBezTo>
                  <a:cubicBezTo>
                    <a:pt x="3548" y="22893"/>
                    <a:pt x="3596" y="23622"/>
                    <a:pt x="3555" y="24350"/>
                  </a:cubicBezTo>
                  <a:cubicBezTo>
                    <a:pt x="3492" y="25445"/>
                    <a:pt x="3565" y="26542"/>
                    <a:pt x="3502" y="27639"/>
                  </a:cubicBezTo>
                  <a:cubicBezTo>
                    <a:pt x="3440" y="28682"/>
                    <a:pt x="3508" y="29729"/>
                    <a:pt x="3453" y="30774"/>
                  </a:cubicBezTo>
                  <a:cubicBezTo>
                    <a:pt x="3394" y="31877"/>
                    <a:pt x="3459" y="32984"/>
                    <a:pt x="3390" y="34089"/>
                  </a:cubicBezTo>
                  <a:cubicBezTo>
                    <a:pt x="3362" y="34532"/>
                    <a:pt x="3398" y="34977"/>
                    <a:pt x="3343" y="35422"/>
                  </a:cubicBezTo>
                  <a:cubicBezTo>
                    <a:pt x="3265" y="36062"/>
                    <a:pt x="3090" y="36631"/>
                    <a:pt x="2579" y="37075"/>
                  </a:cubicBezTo>
                  <a:cubicBezTo>
                    <a:pt x="1881" y="37682"/>
                    <a:pt x="1118" y="38089"/>
                    <a:pt x="190" y="38089"/>
                  </a:cubicBezTo>
                  <a:cubicBezTo>
                    <a:pt x="128" y="38089"/>
                    <a:pt x="64" y="38087"/>
                    <a:pt x="0" y="38084"/>
                  </a:cubicBezTo>
                  <a:lnTo>
                    <a:pt x="0" y="38084"/>
                  </a:lnTo>
                  <a:cubicBezTo>
                    <a:pt x="74" y="38177"/>
                    <a:pt x="175" y="38186"/>
                    <a:pt x="278" y="38186"/>
                  </a:cubicBezTo>
                  <a:cubicBezTo>
                    <a:pt x="304" y="38186"/>
                    <a:pt x="330" y="38186"/>
                    <a:pt x="356" y="38186"/>
                  </a:cubicBezTo>
                  <a:cubicBezTo>
                    <a:pt x="960" y="38181"/>
                    <a:pt x="1496" y="37941"/>
                    <a:pt x="1996" y="37642"/>
                  </a:cubicBezTo>
                  <a:cubicBezTo>
                    <a:pt x="2837" y="37142"/>
                    <a:pt x="3369" y="36439"/>
                    <a:pt x="3447" y="35413"/>
                  </a:cubicBezTo>
                  <a:cubicBezTo>
                    <a:pt x="3505" y="34659"/>
                    <a:pt x="3474" y="33907"/>
                    <a:pt x="3523" y="33152"/>
                  </a:cubicBezTo>
                  <a:cubicBezTo>
                    <a:pt x="3588" y="32162"/>
                    <a:pt x="3527" y="31165"/>
                    <a:pt x="3580" y="30170"/>
                  </a:cubicBezTo>
                  <a:cubicBezTo>
                    <a:pt x="3636" y="29143"/>
                    <a:pt x="3574" y="28115"/>
                    <a:pt x="3628" y="27085"/>
                  </a:cubicBezTo>
                  <a:cubicBezTo>
                    <a:pt x="3688" y="25964"/>
                    <a:pt x="3611" y="24840"/>
                    <a:pt x="3686" y="23717"/>
                  </a:cubicBezTo>
                  <a:cubicBezTo>
                    <a:pt x="3728" y="23061"/>
                    <a:pt x="3709" y="22398"/>
                    <a:pt x="3728" y="21739"/>
                  </a:cubicBezTo>
                  <a:cubicBezTo>
                    <a:pt x="3760" y="20498"/>
                    <a:pt x="3779" y="19255"/>
                    <a:pt x="3841" y="18015"/>
                  </a:cubicBezTo>
                  <a:cubicBezTo>
                    <a:pt x="3880" y="17220"/>
                    <a:pt x="3845" y="16422"/>
                    <a:pt x="3886" y="15624"/>
                  </a:cubicBezTo>
                  <a:cubicBezTo>
                    <a:pt x="3941" y="14555"/>
                    <a:pt x="3893" y="13482"/>
                    <a:pt x="3941" y="12411"/>
                  </a:cubicBezTo>
                  <a:cubicBezTo>
                    <a:pt x="4000" y="11083"/>
                    <a:pt x="3923" y="9754"/>
                    <a:pt x="3991" y="8424"/>
                  </a:cubicBezTo>
                  <a:cubicBezTo>
                    <a:pt x="4053" y="7236"/>
                    <a:pt x="4010" y="6043"/>
                    <a:pt x="4038" y="4852"/>
                  </a:cubicBezTo>
                  <a:cubicBezTo>
                    <a:pt x="4074" y="3333"/>
                    <a:pt x="4096" y="1821"/>
                    <a:pt x="4287" y="312"/>
                  </a:cubicBezTo>
                  <a:cubicBezTo>
                    <a:pt x="4301" y="198"/>
                    <a:pt x="4321" y="67"/>
                    <a:pt x="4180"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endParaRPr>
                <a:ea typeface="+mn-ea"/>
              </a:endParaRPr>
            </a:p>
          </p:txBody>
        </p:sp>
        <p:sp>
          <p:nvSpPr>
            <p:cNvPr id="150" name="Google Shape;2772;p39">
              <a:extLst>
                <a:ext uri="{FF2B5EF4-FFF2-40B4-BE49-F238E27FC236}">
                  <a16:creationId xmlns:a16="http://schemas.microsoft.com/office/drawing/2014/main" id="{1CF903A4-9024-C2DB-F674-91B3C8182B8B}"/>
                </a:ext>
              </a:extLst>
            </p:cNvPr>
            <p:cNvSpPr/>
            <p:nvPr/>
          </p:nvSpPr>
          <p:spPr>
            <a:xfrm>
              <a:off x="2120424" y="3152444"/>
              <a:ext cx="415453" cy="121983"/>
            </a:xfrm>
            <a:custGeom>
              <a:avLst/>
              <a:gdLst/>
              <a:ahLst/>
              <a:cxnLst/>
              <a:rect l="l" t="t" r="r" b="b"/>
              <a:pathLst>
                <a:path w="12622" h="3706" extrusionOk="0">
                  <a:moveTo>
                    <a:pt x="6576" y="0"/>
                  </a:moveTo>
                  <a:cubicBezTo>
                    <a:pt x="5654" y="0"/>
                    <a:pt x="4741" y="179"/>
                    <a:pt x="3847" y="515"/>
                  </a:cubicBezTo>
                  <a:cubicBezTo>
                    <a:pt x="2473" y="1032"/>
                    <a:pt x="1256" y="1810"/>
                    <a:pt x="297" y="2944"/>
                  </a:cubicBezTo>
                  <a:cubicBezTo>
                    <a:pt x="210" y="3046"/>
                    <a:pt x="117" y="3145"/>
                    <a:pt x="1" y="3274"/>
                  </a:cubicBezTo>
                  <a:cubicBezTo>
                    <a:pt x="196" y="3308"/>
                    <a:pt x="376" y="3316"/>
                    <a:pt x="550" y="3316"/>
                  </a:cubicBezTo>
                  <a:cubicBezTo>
                    <a:pt x="645" y="3316"/>
                    <a:pt x="738" y="3314"/>
                    <a:pt x="831" y="3312"/>
                  </a:cubicBezTo>
                  <a:cubicBezTo>
                    <a:pt x="1528" y="2482"/>
                    <a:pt x="2381" y="1875"/>
                    <a:pt x="3383" y="1464"/>
                  </a:cubicBezTo>
                  <a:cubicBezTo>
                    <a:pt x="3971" y="1222"/>
                    <a:pt x="4574" y="1034"/>
                    <a:pt x="5198" y="929"/>
                  </a:cubicBezTo>
                  <a:cubicBezTo>
                    <a:pt x="5399" y="895"/>
                    <a:pt x="5602" y="851"/>
                    <a:pt x="5805" y="851"/>
                  </a:cubicBezTo>
                  <a:cubicBezTo>
                    <a:pt x="5823" y="851"/>
                    <a:pt x="5840" y="852"/>
                    <a:pt x="5858" y="852"/>
                  </a:cubicBezTo>
                  <a:cubicBezTo>
                    <a:pt x="5867" y="853"/>
                    <a:pt x="5877" y="853"/>
                    <a:pt x="5887" y="853"/>
                  </a:cubicBezTo>
                  <a:cubicBezTo>
                    <a:pt x="6075" y="853"/>
                    <a:pt x="6256" y="796"/>
                    <a:pt x="6446" y="796"/>
                  </a:cubicBezTo>
                  <a:cubicBezTo>
                    <a:pt x="7195" y="797"/>
                    <a:pt x="7903" y="972"/>
                    <a:pt x="8578" y="1280"/>
                  </a:cubicBezTo>
                  <a:cubicBezTo>
                    <a:pt x="9463" y="1683"/>
                    <a:pt x="10217" y="2268"/>
                    <a:pt x="10867" y="2988"/>
                  </a:cubicBezTo>
                  <a:cubicBezTo>
                    <a:pt x="10999" y="3134"/>
                    <a:pt x="11103" y="3302"/>
                    <a:pt x="11198" y="3476"/>
                  </a:cubicBezTo>
                  <a:cubicBezTo>
                    <a:pt x="11240" y="3552"/>
                    <a:pt x="11288" y="3620"/>
                    <a:pt x="11366" y="3662"/>
                  </a:cubicBezTo>
                  <a:cubicBezTo>
                    <a:pt x="11778" y="3677"/>
                    <a:pt x="12192" y="3692"/>
                    <a:pt x="12621" y="3706"/>
                  </a:cubicBezTo>
                  <a:cubicBezTo>
                    <a:pt x="12568" y="3498"/>
                    <a:pt x="12481" y="3354"/>
                    <a:pt x="12387" y="3211"/>
                  </a:cubicBezTo>
                  <a:cubicBezTo>
                    <a:pt x="12041" y="2684"/>
                    <a:pt x="11616" y="2228"/>
                    <a:pt x="11166" y="1792"/>
                  </a:cubicBezTo>
                  <a:cubicBezTo>
                    <a:pt x="10393" y="1042"/>
                    <a:pt x="9478" y="529"/>
                    <a:pt x="8443" y="249"/>
                  </a:cubicBezTo>
                  <a:cubicBezTo>
                    <a:pt x="7818" y="81"/>
                    <a:pt x="7195" y="0"/>
                    <a:pt x="6576" y="0"/>
                  </a:cubicBezTo>
                  <a:close/>
                </a:path>
              </a:pathLst>
            </a:custGeom>
            <a:solidFill>
              <a:schemeClr val="accent3"/>
            </a:solidFill>
            <a:ln>
              <a:noFill/>
            </a:ln>
          </p:spPr>
          <p:txBody>
            <a:bodyPr spcFirstLastPara="1" wrap="square" lIns="91425" tIns="91425" rIns="91425" bIns="91425" anchor="ctr" anchorCtr="0">
              <a:noAutofit/>
            </a:bodyPr>
            <a:lstStyle/>
            <a:p>
              <a:endParaRPr>
                <a:ea typeface="+mn-ea"/>
              </a:endParaRPr>
            </a:p>
          </p:txBody>
        </p:sp>
        <p:sp>
          <p:nvSpPr>
            <p:cNvPr id="151" name="Google Shape;2773;p39">
              <a:extLst>
                <a:ext uri="{FF2B5EF4-FFF2-40B4-BE49-F238E27FC236}">
                  <a16:creationId xmlns:a16="http://schemas.microsoft.com/office/drawing/2014/main" id="{7DD7969F-B02E-0479-63E2-0308F7799EF1}"/>
                </a:ext>
              </a:extLst>
            </p:cNvPr>
            <p:cNvSpPr/>
            <p:nvPr/>
          </p:nvSpPr>
          <p:spPr>
            <a:xfrm>
              <a:off x="2353034" y="3832169"/>
              <a:ext cx="67443" cy="984817"/>
            </a:xfrm>
            <a:custGeom>
              <a:avLst/>
              <a:gdLst/>
              <a:ahLst/>
              <a:cxnLst/>
              <a:rect l="l" t="t" r="r" b="b"/>
              <a:pathLst>
                <a:path w="2049" h="29920" extrusionOk="0">
                  <a:moveTo>
                    <a:pt x="2048" y="1"/>
                  </a:moveTo>
                  <a:cubicBezTo>
                    <a:pt x="2029" y="436"/>
                    <a:pt x="2014" y="872"/>
                    <a:pt x="1993" y="1306"/>
                  </a:cubicBezTo>
                  <a:cubicBezTo>
                    <a:pt x="1928" y="2642"/>
                    <a:pt x="1944" y="3979"/>
                    <a:pt x="1881" y="5314"/>
                  </a:cubicBezTo>
                  <a:cubicBezTo>
                    <a:pt x="1832" y="6358"/>
                    <a:pt x="1812" y="7403"/>
                    <a:pt x="1777" y="8448"/>
                  </a:cubicBezTo>
                  <a:cubicBezTo>
                    <a:pt x="1735" y="9715"/>
                    <a:pt x="1731" y="10982"/>
                    <a:pt x="1674" y="12249"/>
                  </a:cubicBezTo>
                  <a:cubicBezTo>
                    <a:pt x="1613" y="13610"/>
                    <a:pt x="1535" y="14969"/>
                    <a:pt x="1464" y="16328"/>
                  </a:cubicBezTo>
                  <a:cubicBezTo>
                    <a:pt x="1357" y="18428"/>
                    <a:pt x="1355" y="20526"/>
                    <a:pt x="1384" y="22627"/>
                  </a:cubicBezTo>
                  <a:cubicBezTo>
                    <a:pt x="1401" y="23987"/>
                    <a:pt x="1540" y="25346"/>
                    <a:pt x="1523" y="26708"/>
                  </a:cubicBezTo>
                  <a:cubicBezTo>
                    <a:pt x="1513" y="27419"/>
                    <a:pt x="1477" y="28130"/>
                    <a:pt x="1166" y="28796"/>
                  </a:cubicBezTo>
                  <a:cubicBezTo>
                    <a:pt x="988" y="29176"/>
                    <a:pt x="713" y="29435"/>
                    <a:pt x="337" y="29596"/>
                  </a:cubicBezTo>
                  <a:cubicBezTo>
                    <a:pt x="283" y="29620"/>
                    <a:pt x="227" y="29646"/>
                    <a:pt x="169" y="29646"/>
                  </a:cubicBezTo>
                  <a:cubicBezTo>
                    <a:pt x="136" y="29646"/>
                    <a:pt x="102" y="29637"/>
                    <a:pt x="67" y="29614"/>
                  </a:cubicBezTo>
                  <a:cubicBezTo>
                    <a:pt x="45" y="29717"/>
                    <a:pt x="23" y="29818"/>
                    <a:pt x="0" y="29920"/>
                  </a:cubicBezTo>
                  <a:cubicBezTo>
                    <a:pt x="67" y="29811"/>
                    <a:pt x="165" y="29739"/>
                    <a:pt x="278" y="29696"/>
                  </a:cubicBezTo>
                  <a:cubicBezTo>
                    <a:pt x="975" y="29437"/>
                    <a:pt x="1273" y="28870"/>
                    <a:pt x="1447" y="28205"/>
                  </a:cubicBezTo>
                  <a:cubicBezTo>
                    <a:pt x="1555" y="27795"/>
                    <a:pt x="1567" y="27373"/>
                    <a:pt x="1584" y="26955"/>
                  </a:cubicBezTo>
                  <a:cubicBezTo>
                    <a:pt x="1629" y="25849"/>
                    <a:pt x="1578" y="24742"/>
                    <a:pt x="1523" y="23637"/>
                  </a:cubicBezTo>
                  <a:cubicBezTo>
                    <a:pt x="1456" y="22335"/>
                    <a:pt x="1419" y="21034"/>
                    <a:pt x="1438" y="19731"/>
                  </a:cubicBezTo>
                  <a:cubicBezTo>
                    <a:pt x="1456" y="18428"/>
                    <a:pt x="1491" y="17124"/>
                    <a:pt x="1557" y="15826"/>
                  </a:cubicBezTo>
                  <a:cubicBezTo>
                    <a:pt x="1636" y="14285"/>
                    <a:pt x="1715" y="12747"/>
                    <a:pt x="1758" y="11204"/>
                  </a:cubicBezTo>
                  <a:cubicBezTo>
                    <a:pt x="1780" y="10364"/>
                    <a:pt x="1764" y="9524"/>
                    <a:pt x="1798" y="8685"/>
                  </a:cubicBezTo>
                  <a:cubicBezTo>
                    <a:pt x="1846" y="7477"/>
                    <a:pt x="1863" y="6269"/>
                    <a:pt x="1912" y="5062"/>
                  </a:cubicBezTo>
                  <a:cubicBezTo>
                    <a:pt x="1937" y="4463"/>
                    <a:pt x="1931" y="3863"/>
                    <a:pt x="1950" y="3263"/>
                  </a:cubicBezTo>
                  <a:cubicBezTo>
                    <a:pt x="1985" y="2176"/>
                    <a:pt x="2017" y="1087"/>
                    <a:pt x="2048"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52" name="Google Shape;2774;p39">
              <a:extLst>
                <a:ext uri="{FF2B5EF4-FFF2-40B4-BE49-F238E27FC236}">
                  <a16:creationId xmlns:a16="http://schemas.microsoft.com/office/drawing/2014/main" id="{0EC31507-FDF8-F36B-CA07-29E42F12477C}"/>
                </a:ext>
              </a:extLst>
            </p:cNvPr>
            <p:cNvSpPr/>
            <p:nvPr/>
          </p:nvSpPr>
          <p:spPr>
            <a:xfrm>
              <a:off x="2418501" y="3783290"/>
              <a:ext cx="5168" cy="24357"/>
            </a:xfrm>
            <a:custGeom>
              <a:avLst/>
              <a:gdLst/>
              <a:ahLst/>
              <a:cxnLst/>
              <a:rect l="l" t="t" r="r" b="b"/>
              <a:pathLst>
                <a:path w="157" h="740" extrusionOk="0">
                  <a:moveTo>
                    <a:pt x="156" y="1"/>
                  </a:moveTo>
                  <a:cubicBezTo>
                    <a:pt x="73" y="195"/>
                    <a:pt x="25" y="400"/>
                    <a:pt x="1" y="609"/>
                  </a:cubicBezTo>
                  <a:cubicBezTo>
                    <a:pt x="46" y="650"/>
                    <a:pt x="70" y="693"/>
                    <a:pt x="82" y="739"/>
                  </a:cubicBezTo>
                  <a:cubicBezTo>
                    <a:pt x="84" y="672"/>
                    <a:pt x="87" y="603"/>
                    <a:pt x="88" y="534"/>
                  </a:cubicBezTo>
                  <a:cubicBezTo>
                    <a:pt x="94" y="355"/>
                    <a:pt x="120" y="177"/>
                    <a:pt x="156"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53" name="Google Shape;2775;p39">
              <a:extLst>
                <a:ext uri="{FF2B5EF4-FFF2-40B4-BE49-F238E27FC236}">
                  <a16:creationId xmlns:a16="http://schemas.microsoft.com/office/drawing/2014/main" id="{85CFB540-FC46-8B6B-CC76-A67C715A0907}"/>
                </a:ext>
              </a:extLst>
            </p:cNvPr>
            <p:cNvSpPr/>
            <p:nvPr/>
          </p:nvSpPr>
          <p:spPr>
            <a:xfrm>
              <a:off x="2353132" y="3783192"/>
              <a:ext cx="71952" cy="1033630"/>
            </a:xfrm>
            <a:custGeom>
              <a:avLst/>
              <a:gdLst/>
              <a:ahLst/>
              <a:cxnLst/>
              <a:rect l="l" t="t" r="r" b="b"/>
              <a:pathLst>
                <a:path w="2186" h="31403" extrusionOk="0">
                  <a:moveTo>
                    <a:pt x="2144" y="1"/>
                  </a:moveTo>
                  <a:lnTo>
                    <a:pt x="2144" y="1"/>
                  </a:lnTo>
                  <a:cubicBezTo>
                    <a:pt x="2109" y="176"/>
                    <a:pt x="2081" y="356"/>
                    <a:pt x="2077" y="534"/>
                  </a:cubicBezTo>
                  <a:cubicBezTo>
                    <a:pt x="2075" y="603"/>
                    <a:pt x="2073" y="672"/>
                    <a:pt x="2070" y="741"/>
                  </a:cubicBezTo>
                  <a:cubicBezTo>
                    <a:pt x="2097" y="840"/>
                    <a:pt x="2072" y="947"/>
                    <a:pt x="2067" y="1046"/>
                  </a:cubicBezTo>
                  <a:cubicBezTo>
                    <a:pt x="2058" y="1192"/>
                    <a:pt x="2054" y="1339"/>
                    <a:pt x="2048" y="1485"/>
                  </a:cubicBezTo>
                  <a:cubicBezTo>
                    <a:pt x="2016" y="2573"/>
                    <a:pt x="1984" y="3660"/>
                    <a:pt x="1950" y="4747"/>
                  </a:cubicBezTo>
                  <a:cubicBezTo>
                    <a:pt x="1930" y="5347"/>
                    <a:pt x="1936" y="5946"/>
                    <a:pt x="1912" y="6547"/>
                  </a:cubicBezTo>
                  <a:cubicBezTo>
                    <a:pt x="1862" y="7754"/>
                    <a:pt x="1845" y="8962"/>
                    <a:pt x="1798" y="10170"/>
                  </a:cubicBezTo>
                  <a:cubicBezTo>
                    <a:pt x="1765" y="11008"/>
                    <a:pt x="1781" y="11849"/>
                    <a:pt x="1758" y="12688"/>
                  </a:cubicBezTo>
                  <a:cubicBezTo>
                    <a:pt x="1716" y="14231"/>
                    <a:pt x="1636" y="15769"/>
                    <a:pt x="1557" y="17310"/>
                  </a:cubicBezTo>
                  <a:cubicBezTo>
                    <a:pt x="1490" y="18609"/>
                    <a:pt x="1456" y="19912"/>
                    <a:pt x="1437" y="21214"/>
                  </a:cubicBezTo>
                  <a:cubicBezTo>
                    <a:pt x="1420" y="22518"/>
                    <a:pt x="1457" y="23818"/>
                    <a:pt x="1522" y="25121"/>
                  </a:cubicBezTo>
                  <a:cubicBezTo>
                    <a:pt x="1579" y="26225"/>
                    <a:pt x="1628" y="27332"/>
                    <a:pt x="1584" y="28438"/>
                  </a:cubicBezTo>
                  <a:cubicBezTo>
                    <a:pt x="1567" y="28858"/>
                    <a:pt x="1554" y="29279"/>
                    <a:pt x="1446" y="29689"/>
                  </a:cubicBezTo>
                  <a:cubicBezTo>
                    <a:pt x="1272" y="30353"/>
                    <a:pt x="973" y="30923"/>
                    <a:pt x="277" y="31180"/>
                  </a:cubicBezTo>
                  <a:cubicBezTo>
                    <a:pt x="164" y="31223"/>
                    <a:pt x="68" y="31296"/>
                    <a:pt x="1" y="31403"/>
                  </a:cubicBezTo>
                  <a:cubicBezTo>
                    <a:pt x="172" y="31326"/>
                    <a:pt x="342" y="31244"/>
                    <a:pt x="517" y="31173"/>
                  </a:cubicBezTo>
                  <a:cubicBezTo>
                    <a:pt x="887" y="31025"/>
                    <a:pt x="1111" y="30733"/>
                    <a:pt x="1293" y="30393"/>
                  </a:cubicBezTo>
                  <a:cubicBezTo>
                    <a:pt x="1602" y="29816"/>
                    <a:pt x="1653" y="29183"/>
                    <a:pt x="1681" y="28551"/>
                  </a:cubicBezTo>
                  <a:cubicBezTo>
                    <a:pt x="1732" y="27395"/>
                    <a:pt x="1634" y="26238"/>
                    <a:pt x="1629" y="25082"/>
                  </a:cubicBezTo>
                  <a:cubicBezTo>
                    <a:pt x="1629" y="25065"/>
                    <a:pt x="1632" y="25047"/>
                    <a:pt x="1627" y="25030"/>
                  </a:cubicBezTo>
                  <a:cubicBezTo>
                    <a:pt x="1527" y="24549"/>
                    <a:pt x="1559" y="24055"/>
                    <a:pt x="1549" y="23571"/>
                  </a:cubicBezTo>
                  <a:cubicBezTo>
                    <a:pt x="1523" y="22476"/>
                    <a:pt x="1514" y="21378"/>
                    <a:pt x="1568" y="20280"/>
                  </a:cubicBezTo>
                  <a:cubicBezTo>
                    <a:pt x="1603" y="19546"/>
                    <a:pt x="1647" y="18810"/>
                    <a:pt x="1632" y="18073"/>
                  </a:cubicBezTo>
                  <a:cubicBezTo>
                    <a:pt x="1621" y="17566"/>
                    <a:pt x="1649" y="17061"/>
                    <a:pt x="1700" y="16560"/>
                  </a:cubicBezTo>
                  <a:cubicBezTo>
                    <a:pt x="1737" y="16194"/>
                    <a:pt x="1734" y="15827"/>
                    <a:pt x="1777" y="15459"/>
                  </a:cubicBezTo>
                  <a:cubicBezTo>
                    <a:pt x="1829" y="15029"/>
                    <a:pt x="1795" y="14590"/>
                    <a:pt x="1828" y="14152"/>
                  </a:cubicBezTo>
                  <a:cubicBezTo>
                    <a:pt x="1878" y="13487"/>
                    <a:pt x="1840" y="12819"/>
                    <a:pt x="1882" y="12150"/>
                  </a:cubicBezTo>
                  <a:cubicBezTo>
                    <a:pt x="1936" y="11278"/>
                    <a:pt x="1861" y="10404"/>
                    <a:pt x="1935" y="9529"/>
                  </a:cubicBezTo>
                  <a:cubicBezTo>
                    <a:pt x="1984" y="8949"/>
                    <a:pt x="1931" y="8367"/>
                    <a:pt x="1985" y="7783"/>
                  </a:cubicBezTo>
                  <a:cubicBezTo>
                    <a:pt x="2035" y="7240"/>
                    <a:pt x="1995" y="6691"/>
                    <a:pt x="2036" y="6141"/>
                  </a:cubicBezTo>
                  <a:cubicBezTo>
                    <a:pt x="2091" y="5373"/>
                    <a:pt x="2022" y="4601"/>
                    <a:pt x="2091" y="3830"/>
                  </a:cubicBezTo>
                  <a:cubicBezTo>
                    <a:pt x="2147" y="3217"/>
                    <a:pt x="2093" y="2600"/>
                    <a:pt x="2138" y="1981"/>
                  </a:cubicBezTo>
                  <a:cubicBezTo>
                    <a:pt x="2186" y="1324"/>
                    <a:pt x="2147" y="661"/>
                    <a:pt x="2144"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54" name="Google Shape;2776;p39">
              <a:extLst>
                <a:ext uri="{FF2B5EF4-FFF2-40B4-BE49-F238E27FC236}">
                  <a16:creationId xmlns:a16="http://schemas.microsoft.com/office/drawing/2014/main" id="{C2619560-A8FC-B9A8-9DB6-8D269DCD55B9}"/>
                </a:ext>
              </a:extLst>
            </p:cNvPr>
            <p:cNvSpPr/>
            <p:nvPr/>
          </p:nvSpPr>
          <p:spPr>
            <a:xfrm>
              <a:off x="2355403" y="3803336"/>
              <a:ext cx="65830" cy="1004566"/>
            </a:xfrm>
            <a:custGeom>
              <a:avLst/>
              <a:gdLst/>
              <a:ahLst/>
              <a:cxnLst/>
              <a:rect l="l" t="t" r="r" b="b"/>
              <a:pathLst>
                <a:path w="2000" h="30520" extrusionOk="0">
                  <a:moveTo>
                    <a:pt x="1919" y="0"/>
                  </a:moveTo>
                  <a:cubicBezTo>
                    <a:pt x="1950" y="233"/>
                    <a:pt x="1888" y="459"/>
                    <a:pt x="1876" y="689"/>
                  </a:cubicBezTo>
                  <a:cubicBezTo>
                    <a:pt x="1856" y="1081"/>
                    <a:pt x="1851" y="1475"/>
                    <a:pt x="1838" y="1868"/>
                  </a:cubicBezTo>
                  <a:cubicBezTo>
                    <a:pt x="1818" y="2440"/>
                    <a:pt x="1778" y="3012"/>
                    <a:pt x="1769" y="3586"/>
                  </a:cubicBezTo>
                  <a:cubicBezTo>
                    <a:pt x="1758" y="4185"/>
                    <a:pt x="1801" y="4783"/>
                    <a:pt x="1729" y="5383"/>
                  </a:cubicBezTo>
                  <a:cubicBezTo>
                    <a:pt x="1681" y="5779"/>
                    <a:pt x="1713" y="6183"/>
                    <a:pt x="1679" y="6586"/>
                  </a:cubicBezTo>
                  <a:cubicBezTo>
                    <a:pt x="1631" y="7148"/>
                    <a:pt x="1680" y="7714"/>
                    <a:pt x="1625" y="8279"/>
                  </a:cubicBezTo>
                  <a:cubicBezTo>
                    <a:pt x="1574" y="8805"/>
                    <a:pt x="1609" y="9337"/>
                    <a:pt x="1579" y="9869"/>
                  </a:cubicBezTo>
                  <a:cubicBezTo>
                    <a:pt x="1530" y="10731"/>
                    <a:pt x="1581" y="11598"/>
                    <a:pt x="1517" y="12463"/>
                  </a:cubicBezTo>
                  <a:cubicBezTo>
                    <a:pt x="1498" y="12736"/>
                    <a:pt x="1533" y="13015"/>
                    <a:pt x="1500" y="13285"/>
                  </a:cubicBezTo>
                  <a:cubicBezTo>
                    <a:pt x="1451" y="13674"/>
                    <a:pt x="1480" y="14067"/>
                    <a:pt x="1437" y="14455"/>
                  </a:cubicBezTo>
                  <a:cubicBezTo>
                    <a:pt x="1407" y="14729"/>
                    <a:pt x="1450" y="15007"/>
                    <a:pt x="1400" y="15273"/>
                  </a:cubicBezTo>
                  <a:cubicBezTo>
                    <a:pt x="1333" y="15647"/>
                    <a:pt x="1365" y="16023"/>
                    <a:pt x="1318" y="16397"/>
                  </a:cubicBezTo>
                  <a:cubicBezTo>
                    <a:pt x="1269" y="16785"/>
                    <a:pt x="1288" y="17182"/>
                    <a:pt x="1272" y="17575"/>
                  </a:cubicBezTo>
                  <a:cubicBezTo>
                    <a:pt x="1244" y="18240"/>
                    <a:pt x="1206" y="18905"/>
                    <a:pt x="1212" y="19570"/>
                  </a:cubicBezTo>
                  <a:cubicBezTo>
                    <a:pt x="1224" y="21051"/>
                    <a:pt x="1149" y="22534"/>
                    <a:pt x="1254" y="24018"/>
                  </a:cubicBezTo>
                  <a:cubicBezTo>
                    <a:pt x="1277" y="24349"/>
                    <a:pt x="1230" y="24689"/>
                    <a:pt x="1267" y="25020"/>
                  </a:cubicBezTo>
                  <a:cubicBezTo>
                    <a:pt x="1330" y="25573"/>
                    <a:pt x="1320" y="26129"/>
                    <a:pt x="1352" y="26683"/>
                  </a:cubicBezTo>
                  <a:cubicBezTo>
                    <a:pt x="1382" y="27203"/>
                    <a:pt x="1359" y="27725"/>
                    <a:pt x="1322" y="28248"/>
                  </a:cubicBezTo>
                  <a:cubicBezTo>
                    <a:pt x="1293" y="28647"/>
                    <a:pt x="1233" y="29025"/>
                    <a:pt x="1101" y="29400"/>
                  </a:cubicBezTo>
                  <a:cubicBezTo>
                    <a:pt x="974" y="29753"/>
                    <a:pt x="815" y="30081"/>
                    <a:pt x="464" y="30268"/>
                  </a:cubicBezTo>
                  <a:cubicBezTo>
                    <a:pt x="314" y="30348"/>
                    <a:pt x="165" y="30435"/>
                    <a:pt x="1" y="30488"/>
                  </a:cubicBezTo>
                  <a:cubicBezTo>
                    <a:pt x="34" y="30511"/>
                    <a:pt x="67" y="30520"/>
                    <a:pt x="100" y="30520"/>
                  </a:cubicBezTo>
                  <a:cubicBezTo>
                    <a:pt x="156" y="30520"/>
                    <a:pt x="212" y="30494"/>
                    <a:pt x="266" y="30470"/>
                  </a:cubicBezTo>
                  <a:cubicBezTo>
                    <a:pt x="642" y="30307"/>
                    <a:pt x="918" y="30050"/>
                    <a:pt x="1096" y="29669"/>
                  </a:cubicBezTo>
                  <a:cubicBezTo>
                    <a:pt x="1407" y="29003"/>
                    <a:pt x="1442" y="28291"/>
                    <a:pt x="1452" y="27582"/>
                  </a:cubicBezTo>
                  <a:cubicBezTo>
                    <a:pt x="1469" y="26220"/>
                    <a:pt x="1331" y="24860"/>
                    <a:pt x="1313" y="23500"/>
                  </a:cubicBezTo>
                  <a:cubicBezTo>
                    <a:pt x="1286" y="21400"/>
                    <a:pt x="1286" y="19300"/>
                    <a:pt x="1393" y="17202"/>
                  </a:cubicBezTo>
                  <a:cubicBezTo>
                    <a:pt x="1464" y="15842"/>
                    <a:pt x="1542" y="14484"/>
                    <a:pt x="1604" y="13123"/>
                  </a:cubicBezTo>
                  <a:cubicBezTo>
                    <a:pt x="1660" y="11857"/>
                    <a:pt x="1664" y="10588"/>
                    <a:pt x="1706" y="9320"/>
                  </a:cubicBezTo>
                  <a:cubicBezTo>
                    <a:pt x="1742" y="8277"/>
                    <a:pt x="1762" y="7231"/>
                    <a:pt x="1812" y="6187"/>
                  </a:cubicBezTo>
                  <a:cubicBezTo>
                    <a:pt x="1873" y="4852"/>
                    <a:pt x="1857" y="3516"/>
                    <a:pt x="1923" y="2180"/>
                  </a:cubicBezTo>
                  <a:cubicBezTo>
                    <a:pt x="1945" y="1745"/>
                    <a:pt x="1958" y="1309"/>
                    <a:pt x="1978" y="874"/>
                  </a:cubicBezTo>
                  <a:cubicBezTo>
                    <a:pt x="1984" y="627"/>
                    <a:pt x="1993" y="378"/>
                    <a:pt x="2000" y="130"/>
                  </a:cubicBezTo>
                  <a:cubicBezTo>
                    <a:pt x="1987" y="84"/>
                    <a:pt x="1964" y="41"/>
                    <a:pt x="191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endParaRPr>
                <a:ea typeface="+mn-ea"/>
              </a:endParaRPr>
            </a:p>
          </p:txBody>
        </p:sp>
        <p:sp>
          <p:nvSpPr>
            <p:cNvPr id="155" name="Google Shape;2777;p39">
              <a:extLst>
                <a:ext uri="{FF2B5EF4-FFF2-40B4-BE49-F238E27FC236}">
                  <a16:creationId xmlns:a16="http://schemas.microsoft.com/office/drawing/2014/main" id="{50717E5F-2A58-51EF-BBFB-2B0187376857}"/>
                </a:ext>
              </a:extLst>
            </p:cNvPr>
            <p:cNvSpPr/>
            <p:nvPr/>
          </p:nvSpPr>
          <p:spPr>
            <a:xfrm>
              <a:off x="2420476" y="3807680"/>
              <a:ext cx="1646" cy="24489"/>
            </a:xfrm>
            <a:custGeom>
              <a:avLst/>
              <a:gdLst/>
              <a:ahLst/>
              <a:cxnLst/>
              <a:rect l="l" t="t" r="r" b="b"/>
              <a:pathLst>
                <a:path w="50" h="744" extrusionOk="0">
                  <a:moveTo>
                    <a:pt x="23" y="0"/>
                  </a:moveTo>
                  <a:cubicBezTo>
                    <a:pt x="16" y="247"/>
                    <a:pt x="8" y="496"/>
                    <a:pt x="1" y="744"/>
                  </a:cubicBezTo>
                  <a:cubicBezTo>
                    <a:pt x="6" y="597"/>
                    <a:pt x="11" y="451"/>
                    <a:pt x="19" y="305"/>
                  </a:cubicBezTo>
                  <a:cubicBezTo>
                    <a:pt x="24" y="207"/>
                    <a:pt x="49" y="97"/>
                    <a:pt x="23" y="0"/>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56" name="Google Shape;2778;p39">
              <a:extLst>
                <a:ext uri="{FF2B5EF4-FFF2-40B4-BE49-F238E27FC236}">
                  <a16:creationId xmlns:a16="http://schemas.microsoft.com/office/drawing/2014/main" id="{389F633B-DAC5-6DB2-1F85-CCCF02F0158C}"/>
                </a:ext>
              </a:extLst>
            </p:cNvPr>
            <p:cNvSpPr/>
            <p:nvPr/>
          </p:nvSpPr>
          <p:spPr>
            <a:xfrm>
              <a:off x="2016709" y="3107153"/>
              <a:ext cx="88508" cy="152791"/>
            </a:xfrm>
            <a:custGeom>
              <a:avLst/>
              <a:gdLst/>
              <a:ahLst/>
              <a:cxnLst/>
              <a:rect l="l" t="t" r="r" b="b"/>
              <a:pathLst>
                <a:path w="2689" h="4642" extrusionOk="0">
                  <a:moveTo>
                    <a:pt x="470" y="0"/>
                  </a:moveTo>
                  <a:cubicBezTo>
                    <a:pt x="208" y="191"/>
                    <a:pt x="29" y="434"/>
                    <a:pt x="12" y="766"/>
                  </a:cubicBezTo>
                  <a:cubicBezTo>
                    <a:pt x="0" y="1014"/>
                    <a:pt x="10" y="1262"/>
                    <a:pt x="43" y="1510"/>
                  </a:cubicBezTo>
                  <a:cubicBezTo>
                    <a:pt x="107" y="1978"/>
                    <a:pt x="234" y="2431"/>
                    <a:pt x="376" y="2879"/>
                  </a:cubicBezTo>
                  <a:cubicBezTo>
                    <a:pt x="535" y="3379"/>
                    <a:pt x="649" y="3888"/>
                    <a:pt x="681" y="4411"/>
                  </a:cubicBezTo>
                  <a:cubicBezTo>
                    <a:pt x="686" y="4522"/>
                    <a:pt x="713" y="4584"/>
                    <a:pt x="827" y="4584"/>
                  </a:cubicBezTo>
                  <a:cubicBezTo>
                    <a:pt x="831" y="4584"/>
                    <a:pt x="836" y="4584"/>
                    <a:pt x="841" y="4584"/>
                  </a:cubicBezTo>
                  <a:cubicBezTo>
                    <a:pt x="903" y="4582"/>
                    <a:pt x="966" y="4581"/>
                    <a:pt x="1028" y="4581"/>
                  </a:cubicBezTo>
                  <a:cubicBezTo>
                    <a:pt x="1525" y="4581"/>
                    <a:pt x="2021" y="4642"/>
                    <a:pt x="2519" y="4642"/>
                  </a:cubicBezTo>
                  <a:cubicBezTo>
                    <a:pt x="2576" y="4642"/>
                    <a:pt x="2632" y="4641"/>
                    <a:pt x="2689" y="4639"/>
                  </a:cubicBezTo>
                  <a:cubicBezTo>
                    <a:pt x="2521" y="4228"/>
                    <a:pt x="2359" y="3813"/>
                    <a:pt x="2183" y="3406"/>
                  </a:cubicBezTo>
                  <a:cubicBezTo>
                    <a:pt x="1906" y="2771"/>
                    <a:pt x="1668" y="2122"/>
                    <a:pt x="1448" y="1464"/>
                  </a:cubicBezTo>
                  <a:cubicBezTo>
                    <a:pt x="1310" y="1049"/>
                    <a:pt x="1086" y="675"/>
                    <a:pt x="838" y="313"/>
                  </a:cubicBezTo>
                  <a:cubicBezTo>
                    <a:pt x="741" y="172"/>
                    <a:pt x="572" y="128"/>
                    <a:pt x="470" y="0"/>
                  </a:cubicBezTo>
                  <a:close/>
                </a:path>
              </a:pathLst>
            </a:custGeom>
            <a:solidFill>
              <a:schemeClr val="accent2"/>
            </a:solidFill>
            <a:ln>
              <a:noFill/>
            </a:ln>
          </p:spPr>
          <p:txBody>
            <a:bodyPr spcFirstLastPara="1" wrap="square" lIns="91425" tIns="91425" rIns="91425" bIns="91425" anchor="ctr" anchorCtr="0">
              <a:noAutofit/>
            </a:bodyPr>
            <a:lstStyle/>
            <a:p>
              <a:endParaRPr>
                <a:ea typeface="+mn-ea"/>
              </a:endParaRPr>
            </a:p>
          </p:txBody>
        </p:sp>
        <p:sp>
          <p:nvSpPr>
            <p:cNvPr id="157" name="Google Shape;2779;p39">
              <a:extLst>
                <a:ext uri="{FF2B5EF4-FFF2-40B4-BE49-F238E27FC236}">
                  <a16:creationId xmlns:a16="http://schemas.microsoft.com/office/drawing/2014/main" id="{9E7AECB4-E528-121B-1973-9CB29B38194A}"/>
                </a:ext>
              </a:extLst>
            </p:cNvPr>
            <p:cNvSpPr/>
            <p:nvPr/>
          </p:nvSpPr>
          <p:spPr>
            <a:xfrm>
              <a:off x="2156137" y="3186181"/>
              <a:ext cx="329940" cy="86698"/>
            </a:xfrm>
            <a:custGeom>
              <a:avLst/>
              <a:gdLst/>
              <a:ahLst/>
              <a:cxnLst/>
              <a:rect l="l" t="t" r="r" b="b"/>
              <a:pathLst>
                <a:path w="10024" h="2634" extrusionOk="0">
                  <a:moveTo>
                    <a:pt x="5543" y="1"/>
                  </a:moveTo>
                  <a:cubicBezTo>
                    <a:pt x="5241" y="1"/>
                    <a:pt x="4939" y="35"/>
                    <a:pt x="4637" y="64"/>
                  </a:cubicBezTo>
                  <a:cubicBezTo>
                    <a:pt x="4121" y="116"/>
                    <a:pt x="3626" y="234"/>
                    <a:pt x="3136" y="386"/>
                  </a:cubicBezTo>
                  <a:cubicBezTo>
                    <a:pt x="2230" y="667"/>
                    <a:pt x="1377" y="1046"/>
                    <a:pt x="645" y="1670"/>
                  </a:cubicBezTo>
                  <a:cubicBezTo>
                    <a:pt x="416" y="1866"/>
                    <a:pt x="197" y="2067"/>
                    <a:pt x="1" y="2294"/>
                  </a:cubicBezTo>
                  <a:cubicBezTo>
                    <a:pt x="515" y="2323"/>
                    <a:pt x="1027" y="2359"/>
                    <a:pt x="1542" y="2362"/>
                  </a:cubicBezTo>
                  <a:cubicBezTo>
                    <a:pt x="1549" y="2362"/>
                    <a:pt x="1556" y="2362"/>
                    <a:pt x="1564" y="2362"/>
                  </a:cubicBezTo>
                  <a:cubicBezTo>
                    <a:pt x="1669" y="2362"/>
                    <a:pt x="1756" y="2345"/>
                    <a:pt x="1829" y="2241"/>
                  </a:cubicBezTo>
                  <a:cubicBezTo>
                    <a:pt x="2041" y="1936"/>
                    <a:pt x="2307" y="1680"/>
                    <a:pt x="2584" y="1438"/>
                  </a:cubicBezTo>
                  <a:cubicBezTo>
                    <a:pt x="3369" y="756"/>
                    <a:pt x="4283" y="392"/>
                    <a:pt x="5326" y="392"/>
                  </a:cubicBezTo>
                  <a:cubicBezTo>
                    <a:pt x="5327" y="392"/>
                    <a:pt x="5329" y="392"/>
                    <a:pt x="5330" y="392"/>
                  </a:cubicBezTo>
                  <a:cubicBezTo>
                    <a:pt x="6403" y="393"/>
                    <a:pt x="7388" y="708"/>
                    <a:pt x="8307" y="1247"/>
                  </a:cubicBezTo>
                  <a:cubicBezTo>
                    <a:pt x="8815" y="1544"/>
                    <a:pt x="9270" y="1907"/>
                    <a:pt x="9584" y="2414"/>
                  </a:cubicBezTo>
                  <a:cubicBezTo>
                    <a:pt x="9674" y="2559"/>
                    <a:pt x="9776" y="2633"/>
                    <a:pt x="9917" y="2633"/>
                  </a:cubicBezTo>
                  <a:cubicBezTo>
                    <a:pt x="9950" y="2633"/>
                    <a:pt x="9986" y="2629"/>
                    <a:pt x="10023" y="2621"/>
                  </a:cubicBezTo>
                  <a:cubicBezTo>
                    <a:pt x="9866" y="2346"/>
                    <a:pt x="9660" y="2105"/>
                    <a:pt x="9459" y="1861"/>
                  </a:cubicBezTo>
                  <a:cubicBezTo>
                    <a:pt x="9251" y="1607"/>
                    <a:pt x="8997" y="1398"/>
                    <a:pt x="8743" y="1202"/>
                  </a:cubicBezTo>
                  <a:cubicBezTo>
                    <a:pt x="7949" y="594"/>
                    <a:pt x="7048" y="210"/>
                    <a:pt x="6060" y="41"/>
                  </a:cubicBezTo>
                  <a:cubicBezTo>
                    <a:pt x="5887" y="12"/>
                    <a:pt x="5715" y="1"/>
                    <a:pt x="5543" y="1"/>
                  </a:cubicBezTo>
                  <a:close/>
                </a:path>
              </a:pathLst>
            </a:custGeom>
            <a:solidFill>
              <a:schemeClr val="accent2"/>
            </a:solidFill>
            <a:ln>
              <a:noFill/>
            </a:ln>
          </p:spPr>
          <p:txBody>
            <a:bodyPr spcFirstLastPara="1" wrap="square" lIns="91425" tIns="91425" rIns="91425" bIns="91425" anchor="ctr" anchorCtr="0">
              <a:noAutofit/>
            </a:bodyPr>
            <a:lstStyle/>
            <a:p>
              <a:endParaRPr>
                <a:ea typeface="+mn-ea"/>
              </a:endParaRPr>
            </a:p>
          </p:txBody>
        </p:sp>
        <p:sp>
          <p:nvSpPr>
            <p:cNvPr id="158" name="Google Shape;2780;p39">
              <a:extLst>
                <a:ext uri="{FF2B5EF4-FFF2-40B4-BE49-F238E27FC236}">
                  <a16:creationId xmlns:a16="http://schemas.microsoft.com/office/drawing/2014/main" id="{6642D340-ECD4-5AC6-7A76-774703133932}"/>
                </a:ext>
              </a:extLst>
            </p:cNvPr>
            <p:cNvSpPr/>
            <p:nvPr/>
          </p:nvSpPr>
          <p:spPr>
            <a:xfrm>
              <a:off x="2483377" y="3263005"/>
              <a:ext cx="11158" cy="10368"/>
            </a:xfrm>
            <a:custGeom>
              <a:avLst/>
              <a:gdLst/>
              <a:ahLst/>
              <a:cxnLst/>
              <a:rect l="l" t="t" r="r" b="b"/>
              <a:pathLst>
                <a:path w="339" h="315" extrusionOk="0">
                  <a:moveTo>
                    <a:pt x="0" y="1"/>
                  </a:moveTo>
                  <a:cubicBezTo>
                    <a:pt x="49" y="85"/>
                    <a:pt x="84" y="176"/>
                    <a:pt x="81" y="287"/>
                  </a:cubicBezTo>
                  <a:cubicBezTo>
                    <a:pt x="132" y="306"/>
                    <a:pt x="184" y="315"/>
                    <a:pt x="237" y="315"/>
                  </a:cubicBezTo>
                  <a:cubicBezTo>
                    <a:pt x="270" y="315"/>
                    <a:pt x="304" y="311"/>
                    <a:pt x="339" y="304"/>
                  </a:cubicBezTo>
                  <a:cubicBezTo>
                    <a:pt x="161" y="292"/>
                    <a:pt x="111" y="145"/>
                    <a:pt x="23" y="31"/>
                  </a:cubicBezTo>
                  <a:cubicBezTo>
                    <a:pt x="15" y="21"/>
                    <a:pt x="7" y="12"/>
                    <a:pt x="0" y="1"/>
                  </a:cubicBezTo>
                  <a:close/>
                </a:path>
              </a:pathLst>
            </a:custGeom>
            <a:solidFill>
              <a:schemeClr val="accent2"/>
            </a:solidFill>
            <a:ln>
              <a:noFill/>
            </a:ln>
          </p:spPr>
          <p:txBody>
            <a:bodyPr spcFirstLastPara="1" wrap="square" lIns="91425" tIns="91425" rIns="91425" bIns="91425" anchor="ctr" anchorCtr="0">
              <a:noAutofit/>
            </a:bodyPr>
            <a:lstStyle/>
            <a:p>
              <a:endParaRPr>
                <a:ea typeface="+mn-ea"/>
              </a:endParaRPr>
            </a:p>
          </p:txBody>
        </p:sp>
        <p:sp>
          <p:nvSpPr>
            <p:cNvPr id="159" name="Google Shape;2781;p39">
              <a:extLst>
                <a:ext uri="{FF2B5EF4-FFF2-40B4-BE49-F238E27FC236}">
                  <a16:creationId xmlns:a16="http://schemas.microsoft.com/office/drawing/2014/main" id="{7AED0F01-24B2-8E76-5C19-D50B0346046E}"/>
                </a:ext>
              </a:extLst>
            </p:cNvPr>
            <p:cNvSpPr/>
            <p:nvPr/>
          </p:nvSpPr>
          <p:spPr>
            <a:xfrm>
              <a:off x="2147743" y="3182034"/>
              <a:ext cx="307920" cy="79951"/>
            </a:xfrm>
            <a:custGeom>
              <a:avLst/>
              <a:gdLst/>
              <a:ahLst/>
              <a:cxnLst/>
              <a:rect l="l" t="t" r="r" b="b"/>
              <a:pathLst>
                <a:path w="9355" h="2429" extrusionOk="0">
                  <a:moveTo>
                    <a:pt x="5605" y="1"/>
                  </a:moveTo>
                  <a:cubicBezTo>
                    <a:pt x="3889" y="1"/>
                    <a:pt x="2303" y="537"/>
                    <a:pt x="926" y="1612"/>
                  </a:cubicBezTo>
                  <a:cubicBezTo>
                    <a:pt x="703" y="1785"/>
                    <a:pt x="516" y="2000"/>
                    <a:pt x="315" y="2198"/>
                  </a:cubicBezTo>
                  <a:cubicBezTo>
                    <a:pt x="222" y="2290"/>
                    <a:pt x="123" y="2368"/>
                    <a:pt x="1" y="2415"/>
                  </a:cubicBezTo>
                  <a:cubicBezTo>
                    <a:pt x="46" y="2425"/>
                    <a:pt x="91" y="2429"/>
                    <a:pt x="135" y="2429"/>
                  </a:cubicBezTo>
                  <a:cubicBezTo>
                    <a:pt x="176" y="2429"/>
                    <a:pt x="216" y="2425"/>
                    <a:pt x="256" y="2420"/>
                  </a:cubicBezTo>
                  <a:cubicBezTo>
                    <a:pt x="224" y="2274"/>
                    <a:pt x="338" y="2202"/>
                    <a:pt x="419" y="2120"/>
                  </a:cubicBezTo>
                  <a:cubicBezTo>
                    <a:pt x="1106" y="1428"/>
                    <a:pt x="1927" y="953"/>
                    <a:pt x="2838" y="609"/>
                  </a:cubicBezTo>
                  <a:cubicBezTo>
                    <a:pt x="3744" y="266"/>
                    <a:pt x="4681" y="54"/>
                    <a:pt x="5643" y="39"/>
                  </a:cubicBezTo>
                  <a:cubicBezTo>
                    <a:pt x="5666" y="39"/>
                    <a:pt x="5688" y="39"/>
                    <a:pt x="5711" y="39"/>
                  </a:cubicBezTo>
                  <a:cubicBezTo>
                    <a:pt x="6633" y="39"/>
                    <a:pt x="7500" y="331"/>
                    <a:pt x="8310" y="783"/>
                  </a:cubicBezTo>
                  <a:cubicBezTo>
                    <a:pt x="8690" y="994"/>
                    <a:pt x="9037" y="1243"/>
                    <a:pt x="9355" y="1528"/>
                  </a:cubicBezTo>
                  <a:cubicBezTo>
                    <a:pt x="8349" y="583"/>
                    <a:pt x="7134" y="9"/>
                    <a:pt x="5655" y="1"/>
                  </a:cubicBezTo>
                  <a:cubicBezTo>
                    <a:pt x="5639" y="1"/>
                    <a:pt x="5622" y="1"/>
                    <a:pt x="5605" y="1"/>
                  </a:cubicBezTo>
                  <a:close/>
                </a:path>
              </a:pathLst>
            </a:custGeom>
            <a:solidFill>
              <a:schemeClr val="accent2"/>
            </a:solidFill>
            <a:ln>
              <a:noFill/>
            </a:ln>
          </p:spPr>
          <p:txBody>
            <a:bodyPr spcFirstLastPara="1" wrap="square" lIns="91425" tIns="91425" rIns="91425" bIns="91425" anchor="ctr" anchorCtr="0">
              <a:noAutofit/>
            </a:bodyPr>
            <a:lstStyle/>
            <a:p>
              <a:endParaRPr>
                <a:ea typeface="+mn-ea"/>
              </a:endParaRPr>
            </a:p>
          </p:txBody>
        </p:sp>
        <p:sp>
          <p:nvSpPr>
            <p:cNvPr id="160" name="Google Shape;2782;p39">
              <a:extLst>
                <a:ext uri="{FF2B5EF4-FFF2-40B4-BE49-F238E27FC236}">
                  <a16:creationId xmlns:a16="http://schemas.microsoft.com/office/drawing/2014/main" id="{E080A58C-BDD9-7CAC-1CB2-E93BCBB694B5}"/>
                </a:ext>
              </a:extLst>
            </p:cNvPr>
            <p:cNvSpPr/>
            <p:nvPr/>
          </p:nvSpPr>
          <p:spPr>
            <a:xfrm>
              <a:off x="2147710" y="3178644"/>
              <a:ext cx="346760" cy="94400"/>
            </a:xfrm>
            <a:custGeom>
              <a:avLst/>
              <a:gdLst/>
              <a:ahLst/>
              <a:cxnLst/>
              <a:rect l="l" t="t" r="r" b="b"/>
              <a:pathLst>
                <a:path w="10535" h="2868" extrusionOk="0">
                  <a:moveTo>
                    <a:pt x="5615" y="1"/>
                  </a:moveTo>
                  <a:cubicBezTo>
                    <a:pt x="5426" y="1"/>
                    <a:pt x="5246" y="58"/>
                    <a:pt x="5057" y="58"/>
                  </a:cubicBezTo>
                  <a:cubicBezTo>
                    <a:pt x="5047" y="58"/>
                    <a:pt x="5037" y="58"/>
                    <a:pt x="5028" y="57"/>
                  </a:cubicBezTo>
                  <a:cubicBezTo>
                    <a:pt x="5012" y="57"/>
                    <a:pt x="4997" y="57"/>
                    <a:pt x="4981" y="57"/>
                  </a:cubicBezTo>
                  <a:cubicBezTo>
                    <a:pt x="4774" y="57"/>
                    <a:pt x="4571" y="101"/>
                    <a:pt x="4368" y="134"/>
                  </a:cubicBezTo>
                  <a:cubicBezTo>
                    <a:pt x="3741" y="239"/>
                    <a:pt x="3140" y="429"/>
                    <a:pt x="2553" y="669"/>
                  </a:cubicBezTo>
                  <a:cubicBezTo>
                    <a:pt x="1550" y="1080"/>
                    <a:pt x="697" y="1688"/>
                    <a:pt x="1" y="2518"/>
                  </a:cubicBezTo>
                  <a:cubicBezTo>
                    <a:pt x="123" y="2472"/>
                    <a:pt x="223" y="2394"/>
                    <a:pt x="314" y="2301"/>
                  </a:cubicBezTo>
                  <a:cubicBezTo>
                    <a:pt x="516" y="2101"/>
                    <a:pt x="702" y="1888"/>
                    <a:pt x="926" y="1715"/>
                  </a:cubicBezTo>
                  <a:cubicBezTo>
                    <a:pt x="2304" y="640"/>
                    <a:pt x="3890" y="104"/>
                    <a:pt x="5610" y="104"/>
                  </a:cubicBezTo>
                  <a:cubicBezTo>
                    <a:pt x="5625" y="104"/>
                    <a:pt x="5640" y="104"/>
                    <a:pt x="5655" y="104"/>
                  </a:cubicBezTo>
                  <a:cubicBezTo>
                    <a:pt x="7134" y="112"/>
                    <a:pt x="8348" y="688"/>
                    <a:pt x="9354" y="1631"/>
                  </a:cubicBezTo>
                  <a:cubicBezTo>
                    <a:pt x="9588" y="1839"/>
                    <a:pt x="9806" y="2067"/>
                    <a:pt x="10008" y="2314"/>
                  </a:cubicBezTo>
                  <a:cubicBezTo>
                    <a:pt x="10073" y="2395"/>
                    <a:pt x="10145" y="2475"/>
                    <a:pt x="10198" y="2564"/>
                  </a:cubicBezTo>
                  <a:cubicBezTo>
                    <a:pt x="10206" y="2573"/>
                    <a:pt x="10214" y="2583"/>
                    <a:pt x="10221" y="2594"/>
                  </a:cubicBezTo>
                  <a:cubicBezTo>
                    <a:pt x="10309" y="2708"/>
                    <a:pt x="10359" y="2855"/>
                    <a:pt x="10535" y="2867"/>
                  </a:cubicBezTo>
                  <a:cubicBezTo>
                    <a:pt x="10458" y="2824"/>
                    <a:pt x="10409" y="2759"/>
                    <a:pt x="10368" y="2681"/>
                  </a:cubicBezTo>
                  <a:cubicBezTo>
                    <a:pt x="10273" y="2509"/>
                    <a:pt x="10170" y="2340"/>
                    <a:pt x="10037" y="2193"/>
                  </a:cubicBezTo>
                  <a:cubicBezTo>
                    <a:pt x="9387" y="1472"/>
                    <a:pt x="8634" y="887"/>
                    <a:pt x="7747" y="485"/>
                  </a:cubicBezTo>
                  <a:cubicBezTo>
                    <a:pt x="7071" y="179"/>
                    <a:pt x="6363" y="3"/>
                    <a:pt x="5615" y="1"/>
                  </a:cubicBezTo>
                  <a:close/>
                </a:path>
              </a:pathLst>
            </a:custGeom>
            <a:solidFill>
              <a:schemeClr val="accent2"/>
            </a:solidFill>
            <a:ln>
              <a:noFill/>
            </a:ln>
          </p:spPr>
          <p:txBody>
            <a:bodyPr spcFirstLastPara="1" wrap="square" lIns="91425" tIns="91425" rIns="91425" bIns="91425" anchor="ctr" anchorCtr="0">
              <a:noAutofit/>
            </a:bodyPr>
            <a:lstStyle/>
            <a:p>
              <a:endParaRPr>
                <a:ea typeface="+mn-ea"/>
              </a:endParaRPr>
            </a:p>
          </p:txBody>
        </p:sp>
        <p:sp>
          <p:nvSpPr>
            <p:cNvPr id="161" name="Google Shape;2783;p39">
              <a:extLst>
                <a:ext uri="{FF2B5EF4-FFF2-40B4-BE49-F238E27FC236}">
                  <a16:creationId xmlns:a16="http://schemas.microsoft.com/office/drawing/2014/main" id="{BE47C051-D8F1-3012-8894-4B32BEF82093}"/>
                </a:ext>
              </a:extLst>
            </p:cNvPr>
            <p:cNvSpPr/>
            <p:nvPr/>
          </p:nvSpPr>
          <p:spPr>
            <a:xfrm>
              <a:off x="2155116" y="3183285"/>
              <a:ext cx="331026" cy="89068"/>
            </a:xfrm>
            <a:custGeom>
              <a:avLst/>
              <a:gdLst/>
              <a:ahLst/>
              <a:cxnLst/>
              <a:rect l="l" t="t" r="r" b="b"/>
              <a:pathLst>
                <a:path w="10057" h="2706" extrusionOk="0">
                  <a:moveTo>
                    <a:pt x="5486" y="1"/>
                  </a:moveTo>
                  <a:cubicBezTo>
                    <a:pt x="5463" y="1"/>
                    <a:pt x="5441" y="1"/>
                    <a:pt x="5418" y="1"/>
                  </a:cubicBezTo>
                  <a:cubicBezTo>
                    <a:pt x="4456" y="16"/>
                    <a:pt x="3520" y="228"/>
                    <a:pt x="2612" y="571"/>
                  </a:cubicBezTo>
                  <a:cubicBezTo>
                    <a:pt x="1702" y="915"/>
                    <a:pt x="881" y="1390"/>
                    <a:pt x="194" y="2082"/>
                  </a:cubicBezTo>
                  <a:cubicBezTo>
                    <a:pt x="112" y="2164"/>
                    <a:pt x="0" y="2236"/>
                    <a:pt x="31" y="2380"/>
                  </a:cubicBezTo>
                  <a:cubicBezTo>
                    <a:pt x="227" y="2153"/>
                    <a:pt x="446" y="1953"/>
                    <a:pt x="675" y="1757"/>
                  </a:cubicBezTo>
                  <a:cubicBezTo>
                    <a:pt x="1407" y="1133"/>
                    <a:pt x="2260" y="753"/>
                    <a:pt x="3165" y="472"/>
                  </a:cubicBezTo>
                  <a:cubicBezTo>
                    <a:pt x="3655" y="321"/>
                    <a:pt x="4149" y="202"/>
                    <a:pt x="4665" y="151"/>
                  </a:cubicBezTo>
                  <a:cubicBezTo>
                    <a:pt x="4969" y="122"/>
                    <a:pt x="5271" y="87"/>
                    <a:pt x="5573" y="87"/>
                  </a:cubicBezTo>
                  <a:cubicBezTo>
                    <a:pt x="5745" y="87"/>
                    <a:pt x="5917" y="98"/>
                    <a:pt x="6090" y="128"/>
                  </a:cubicBezTo>
                  <a:cubicBezTo>
                    <a:pt x="7078" y="298"/>
                    <a:pt x="7978" y="681"/>
                    <a:pt x="8772" y="1289"/>
                  </a:cubicBezTo>
                  <a:cubicBezTo>
                    <a:pt x="9026" y="1485"/>
                    <a:pt x="9281" y="1693"/>
                    <a:pt x="9489" y="1947"/>
                  </a:cubicBezTo>
                  <a:cubicBezTo>
                    <a:pt x="9690" y="2190"/>
                    <a:pt x="9895" y="2431"/>
                    <a:pt x="10053" y="2706"/>
                  </a:cubicBezTo>
                  <a:cubicBezTo>
                    <a:pt x="10056" y="2596"/>
                    <a:pt x="10022" y="2504"/>
                    <a:pt x="9972" y="2421"/>
                  </a:cubicBezTo>
                  <a:cubicBezTo>
                    <a:pt x="9708" y="2082"/>
                    <a:pt x="9429" y="1771"/>
                    <a:pt x="9129" y="1490"/>
                  </a:cubicBezTo>
                  <a:cubicBezTo>
                    <a:pt x="8812" y="1207"/>
                    <a:pt x="8464" y="956"/>
                    <a:pt x="8085" y="745"/>
                  </a:cubicBezTo>
                  <a:cubicBezTo>
                    <a:pt x="7276" y="292"/>
                    <a:pt x="6410" y="1"/>
                    <a:pt x="5486"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ea typeface="+mn-ea"/>
              </a:endParaRPr>
            </a:p>
          </p:txBody>
        </p:sp>
        <p:sp>
          <p:nvSpPr>
            <p:cNvPr id="162" name="Google Shape;2784;p39">
              <a:extLst>
                <a:ext uri="{FF2B5EF4-FFF2-40B4-BE49-F238E27FC236}">
                  <a16:creationId xmlns:a16="http://schemas.microsoft.com/office/drawing/2014/main" id="{78351C64-0FBF-6767-EF70-A5DD1B04D4C9}"/>
                </a:ext>
              </a:extLst>
            </p:cNvPr>
            <p:cNvSpPr/>
            <p:nvPr/>
          </p:nvSpPr>
          <p:spPr>
            <a:xfrm>
              <a:off x="2455564" y="3232295"/>
              <a:ext cx="27846" cy="30743"/>
            </a:xfrm>
            <a:custGeom>
              <a:avLst/>
              <a:gdLst/>
              <a:ahLst/>
              <a:cxnLst/>
              <a:rect l="l" t="t" r="r" b="b"/>
              <a:pathLst>
                <a:path w="846" h="934" extrusionOk="0">
                  <a:moveTo>
                    <a:pt x="1" y="1"/>
                  </a:moveTo>
                  <a:cubicBezTo>
                    <a:pt x="301" y="282"/>
                    <a:pt x="580" y="593"/>
                    <a:pt x="845" y="934"/>
                  </a:cubicBezTo>
                  <a:cubicBezTo>
                    <a:pt x="792" y="845"/>
                    <a:pt x="722" y="765"/>
                    <a:pt x="655" y="684"/>
                  </a:cubicBezTo>
                  <a:cubicBezTo>
                    <a:pt x="455" y="437"/>
                    <a:pt x="235" y="209"/>
                    <a:pt x="1" y="1"/>
                  </a:cubicBezTo>
                  <a:close/>
                </a:path>
              </a:pathLst>
            </a:custGeom>
            <a:solidFill>
              <a:schemeClr val="accent2"/>
            </a:solidFill>
            <a:ln>
              <a:noFill/>
            </a:ln>
          </p:spPr>
          <p:txBody>
            <a:bodyPr spcFirstLastPara="1" wrap="square" lIns="91425" tIns="91425" rIns="91425" bIns="91425" anchor="ctr" anchorCtr="0">
              <a:noAutofit/>
            </a:bodyPr>
            <a:lstStyle/>
            <a:p>
              <a:endParaRPr>
                <a:ea typeface="+mn-ea"/>
              </a:endParaRPr>
            </a:p>
          </p:txBody>
        </p:sp>
        <p:sp>
          <p:nvSpPr>
            <p:cNvPr id="163" name="Google Shape;2785;p39">
              <a:extLst>
                <a:ext uri="{FF2B5EF4-FFF2-40B4-BE49-F238E27FC236}">
                  <a16:creationId xmlns:a16="http://schemas.microsoft.com/office/drawing/2014/main" id="{D95B70C3-66DA-FA46-BD04-206707AA4787}"/>
                </a:ext>
              </a:extLst>
            </p:cNvPr>
            <p:cNvSpPr/>
            <p:nvPr/>
          </p:nvSpPr>
          <p:spPr>
            <a:xfrm>
              <a:off x="2249417" y="3222816"/>
              <a:ext cx="68002" cy="45390"/>
            </a:xfrm>
            <a:custGeom>
              <a:avLst/>
              <a:gdLst/>
              <a:ahLst/>
              <a:cxnLst/>
              <a:rect l="l" t="t" r="r" b="b"/>
              <a:pathLst>
                <a:path w="2066" h="1379" extrusionOk="0">
                  <a:moveTo>
                    <a:pt x="1543" y="1"/>
                  </a:moveTo>
                  <a:cubicBezTo>
                    <a:pt x="1273" y="36"/>
                    <a:pt x="1082" y="219"/>
                    <a:pt x="891" y="379"/>
                  </a:cubicBezTo>
                  <a:cubicBezTo>
                    <a:pt x="630" y="597"/>
                    <a:pt x="364" y="814"/>
                    <a:pt x="137" y="1071"/>
                  </a:cubicBezTo>
                  <a:cubicBezTo>
                    <a:pt x="81" y="1134"/>
                    <a:pt x="2" y="1181"/>
                    <a:pt x="0" y="1279"/>
                  </a:cubicBezTo>
                  <a:cubicBezTo>
                    <a:pt x="229" y="1295"/>
                    <a:pt x="459" y="1316"/>
                    <a:pt x="689" y="1326"/>
                  </a:cubicBezTo>
                  <a:cubicBezTo>
                    <a:pt x="889" y="1336"/>
                    <a:pt x="1088" y="1345"/>
                    <a:pt x="1288" y="1345"/>
                  </a:cubicBezTo>
                  <a:cubicBezTo>
                    <a:pt x="1318" y="1345"/>
                    <a:pt x="1349" y="1345"/>
                    <a:pt x="1379" y="1344"/>
                  </a:cubicBezTo>
                  <a:cubicBezTo>
                    <a:pt x="1383" y="1344"/>
                    <a:pt x="1386" y="1344"/>
                    <a:pt x="1390" y="1344"/>
                  </a:cubicBezTo>
                  <a:cubicBezTo>
                    <a:pt x="1552" y="1344"/>
                    <a:pt x="1714" y="1378"/>
                    <a:pt x="1883" y="1378"/>
                  </a:cubicBezTo>
                  <a:cubicBezTo>
                    <a:pt x="1943" y="1378"/>
                    <a:pt x="2003" y="1374"/>
                    <a:pt x="2065" y="1362"/>
                  </a:cubicBezTo>
                  <a:cubicBezTo>
                    <a:pt x="1884" y="889"/>
                    <a:pt x="1714" y="444"/>
                    <a:pt x="1543" y="1"/>
                  </a:cubicBezTo>
                  <a:close/>
                </a:path>
              </a:pathLst>
            </a:custGeom>
            <a:solidFill>
              <a:schemeClr val="accent2"/>
            </a:solidFill>
            <a:ln>
              <a:noFill/>
            </a:ln>
          </p:spPr>
          <p:txBody>
            <a:bodyPr spcFirstLastPara="1" wrap="square" lIns="91425" tIns="91425" rIns="91425" bIns="91425" anchor="ctr" anchorCtr="0">
              <a:noAutofit/>
            </a:bodyPr>
            <a:lstStyle/>
            <a:p>
              <a:endParaRPr>
                <a:ea typeface="+mn-ea"/>
              </a:endParaRPr>
            </a:p>
          </p:txBody>
        </p:sp>
        <p:sp>
          <p:nvSpPr>
            <p:cNvPr id="164" name="Google Shape;2786;p39">
              <a:extLst>
                <a:ext uri="{FF2B5EF4-FFF2-40B4-BE49-F238E27FC236}">
                  <a16:creationId xmlns:a16="http://schemas.microsoft.com/office/drawing/2014/main" id="{AE3F772A-BC9C-55CE-942C-0D827434FFA6}"/>
                </a:ext>
              </a:extLst>
            </p:cNvPr>
            <p:cNvSpPr/>
            <p:nvPr/>
          </p:nvSpPr>
          <p:spPr>
            <a:xfrm>
              <a:off x="2032047" y="3102611"/>
              <a:ext cx="81596" cy="157630"/>
            </a:xfrm>
            <a:custGeom>
              <a:avLst/>
              <a:gdLst/>
              <a:ahLst/>
              <a:cxnLst/>
              <a:rect l="l" t="t" r="r" b="b"/>
              <a:pathLst>
                <a:path w="2479" h="4789" extrusionOk="0">
                  <a:moveTo>
                    <a:pt x="165" y="0"/>
                  </a:moveTo>
                  <a:lnTo>
                    <a:pt x="165" y="0"/>
                  </a:lnTo>
                  <a:cubicBezTo>
                    <a:pt x="94" y="28"/>
                    <a:pt x="38" y="73"/>
                    <a:pt x="0" y="139"/>
                  </a:cubicBezTo>
                  <a:cubicBezTo>
                    <a:pt x="220" y="156"/>
                    <a:pt x="353" y="301"/>
                    <a:pt x="470" y="463"/>
                  </a:cubicBezTo>
                  <a:cubicBezTo>
                    <a:pt x="721" y="812"/>
                    <a:pt x="936" y="1185"/>
                    <a:pt x="1061" y="1595"/>
                  </a:cubicBezTo>
                  <a:cubicBezTo>
                    <a:pt x="1356" y="2562"/>
                    <a:pt x="1797" y="3470"/>
                    <a:pt x="2153" y="4412"/>
                  </a:cubicBezTo>
                  <a:cubicBezTo>
                    <a:pt x="2196" y="4528"/>
                    <a:pt x="2277" y="4642"/>
                    <a:pt x="2223" y="4778"/>
                  </a:cubicBezTo>
                  <a:cubicBezTo>
                    <a:pt x="2257" y="4783"/>
                    <a:pt x="2290" y="4788"/>
                    <a:pt x="2322" y="4788"/>
                  </a:cubicBezTo>
                  <a:cubicBezTo>
                    <a:pt x="2386" y="4788"/>
                    <a:pt x="2443" y="4768"/>
                    <a:pt x="2478" y="4688"/>
                  </a:cubicBezTo>
                  <a:cubicBezTo>
                    <a:pt x="2322" y="4671"/>
                    <a:pt x="2314" y="4532"/>
                    <a:pt x="2272" y="4427"/>
                  </a:cubicBezTo>
                  <a:cubicBezTo>
                    <a:pt x="1839" y="3339"/>
                    <a:pt x="1391" y="2256"/>
                    <a:pt x="947" y="1170"/>
                  </a:cubicBezTo>
                  <a:cubicBezTo>
                    <a:pt x="782" y="766"/>
                    <a:pt x="589" y="372"/>
                    <a:pt x="211" y="110"/>
                  </a:cubicBezTo>
                  <a:cubicBezTo>
                    <a:pt x="176" y="85"/>
                    <a:pt x="149" y="49"/>
                    <a:pt x="165" y="0"/>
                  </a:cubicBezTo>
                  <a:close/>
                </a:path>
              </a:pathLst>
            </a:custGeom>
            <a:solidFill>
              <a:schemeClr val="accent2"/>
            </a:solidFill>
            <a:ln>
              <a:noFill/>
            </a:ln>
          </p:spPr>
          <p:txBody>
            <a:bodyPr spcFirstLastPara="1" wrap="square" lIns="91425" tIns="91425" rIns="91425" bIns="91425" anchor="ctr" anchorCtr="0">
              <a:noAutofit/>
            </a:bodyPr>
            <a:lstStyle/>
            <a:p>
              <a:endParaRPr>
                <a:ea typeface="+mn-ea"/>
              </a:endParaRPr>
            </a:p>
          </p:txBody>
        </p:sp>
        <p:sp>
          <p:nvSpPr>
            <p:cNvPr id="165" name="Google Shape;2787;p39">
              <a:extLst>
                <a:ext uri="{FF2B5EF4-FFF2-40B4-BE49-F238E27FC236}">
                  <a16:creationId xmlns:a16="http://schemas.microsoft.com/office/drawing/2014/main" id="{75004572-06CE-DC33-5C3B-2D69D4BB130D}"/>
                </a:ext>
              </a:extLst>
            </p:cNvPr>
            <p:cNvSpPr/>
            <p:nvPr/>
          </p:nvSpPr>
          <p:spPr>
            <a:xfrm>
              <a:off x="2037017" y="3102611"/>
              <a:ext cx="76692" cy="154273"/>
            </a:xfrm>
            <a:custGeom>
              <a:avLst/>
              <a:gdLst/>
              <a:ahLst/>
              <a:cxnLst/>
              <a:rect l="l" t="t" r="r" b="b"/>
              <a:pathLst>
                <a:path w="2330" h="4687" extrusionOk="0">
                  <a:moveTo>
                    <a:pt x="18" y="0"/>
                  </a:moveTo>
                  <a:lnTo>
                    <a:pt x="18" y="0"/>
                  </a:lnTo>
                  <a:cubicBezTo>
                    <a:pt x="1" y="48"/>
                    <a:pt x="26" y="84"/>
                    <a:pt x="61" y="107"/>
                  </a:cubicBezTo>
                  <a:cubicBezTo>
                    <a:pt x="439" y="370"/>
                    <a:pt x="634" y="765"/>
                    <a:pt x="798" y="1169"/>
                  </a:cubicBezTo>
                  <a:cubicBezTo>
                    <a:pt x="1241" y="2255"/>
                    <a:pt x="1689" y="3337"/>
                    <a:pt x="2123" y="4426"/>
                  </a:cubicBezTo>
                  <a:cubicBezTo>
                    <a:pt x="2165" y="4531"/>
                    <a:pt x="2172" y="4670"/>
                    <a:pt x="2329" y="4687"/>
                  </a:cubicBezTo>
                  <a:cubicBezTo>
                    <a:pt x="2306" y="4650"/>
                    <a:pt x="2277" y="4617"/>
                    <a:pt x="2263" y="4579"/>
                  </a:cubicBezTo>
                  <a:cubicBezTo>
                    <a:pt x="1984" y="3818"/>
                    <a:pt x="1660" y="3075"/>
                    <a:pt x="1352" y="2325"/>
                  </a:cubicBezTo>
                  <a:cubicBezTo>
                    <a:pt x="1114" y="1749"/>
                    <a:pt x="926" y="1154"/>
                    <a:pt x="613" y="611"/>
                  </a:cubicBezTo>
                  <a:cubicBezTo>
                    <a:pt x="464" y="351"/>
                    <a:pt x="284" y="138"/>
                    <a:pt x="18" y="0"/>
                  </a:cubicBezTo>
                  <a:close/>
                </a:path>
              </a:pathLst>
            </a:custGeom>
            <a:solidFill>
              <a:schemeClr val="accent2"/>
            </a:solidFill>
            <a:ln>
              <a:noFill/>
            </a:ln>
          </p:spPr>
          <p:txBody>
            <a:bodyPr spcFirstLastPara="1" wrap="square" lIns="91425" tIns="91425" rIns="91425" bIns="91425" anchor="ctr" anchorCtr="0">
              <a:noAutofit/>
            </a:bodyPr>
            <a:lstStyle/>
            <a:p>
              <a:endParaRPr>
                <a:ea typeface="+mn-ea"/>
              </a:endParaRPr>
            </a:p>
          </p:txBody>
        </p:sp>
        <p:sp>
          <p:nvSpPr>
            <p:cNvPr id="166" name="Google Shape;2788;p39">
              <a:extLst>
                <a:ext uri="{FF2B5EF4-FFF2-40B4-BE49-F238E27FC236}">
                  <a16:creationId xmlns:a16="http://schemas.microsoft.com/office/drawing/2014/main" id="{B324158C-8226-0041-FC56-1615EA2EF5E0}"/>
                </a:ext>
              </a:extLst>
            </p:cNvPr>
            <p:cNvSpPr/>
            <p:nvPr/>
          </p:nvSpPr>
          <p:spPr>
            <a:xfrm>
              <a:off x="2032047" y="3107153"/>
              <a:ext cx="74980" cy="152759"/>
            </a:xfrm>
            <a:custGeom>
              <a:avLst/>
              <a:gdLst/>
              <a:ahLst/>
              <a:cxnLst/>
              <a:rect l="l" t="t" r="r" b="b"/>
              <a:pathLst>
                <a:path w="2278" h="4641" extrusionOk="0">
                  <a:moveTo>
                    <a:pt x="0" y="0"/>
                  </a:moveTo>
                  <a:cubicBezTo>
                    <a:pt x="104" y="129"/>
                    <a:pt x="274" y="174"/>
                    <a:pt x="371" y="314"/>
                  </a:cubicBezTo>
                  <a:cubicBezTo>
                    <a:pt x="620" y="675"/>
                    <a:pt x="844" y="1052"/>
                    <a:pt x="981" y="1466"/>
                  </a:cubicBezTo>
                  <a:cubicBezTo>
                    <a:pt x="1201" y="2123"/>
                    <a:pt x="1439" y="2772"/>
                    <a:pt x="1715" y="3408"/>
                  </a:cubicBezTo>
                  <a:cubicBezTo>
                    <a:pt x="1892" y="3815"/>
                    <a:pt x="2054" y="4229"/>
                    <a:pt x="2222" y="4640"/>
                  </a:cubicBezTo>
                  <a:cubicBezTo>
                    <a:pt x="2277" y="4504"/>
                    <a:pt x="2195" y="4392"/>
                    <a:pt x="2152" y="4275"/>
                  </a:cubicBezTo>
                  <a:cubicBezTo>
                    <a:pt x="1796" y="3332"/>
                    <a:pt x="1355" y="2424"/>
                    <a:pt x="1059" y="1457"/>
                  </a:cubicBezTo>
                  <a:cubicBezTo>
                    <a:pt x="935" y="1047"/>
                    <a:pt x="719" y="675"/>
                    <a:pt x="467" y="325"/>
                  </a:cubicBezTo>
                  <a:cubicBezTo>
                    <a:pt x="350" y="163"/>
                    <a:pt x="217" y="19"/>
                    <a:pt x="0" y="0"/>
                  </a:cubicBezTo>
                  <a:close/>
                </a:path>
              </a:pathLst>
            </a:custGeom>
            <a:solidFill>
              <a:schemeClr val="accent2"/>
            </a:solidFill>
            <a:ln>
              <a:noFill/>
            </a:ln>
          </p:spPr>
          <p:txBody>
            <a:bodyPr spcFirstLastPara="1" wrap="square" lIns="91425" tIns="91425" rIns="91425" bIns="91425" anchor="ctr" anchorCtr="0">
              <a:noAutofit/>
            </a:bodyPr>
            <a:lstStyle/>
            <a:p>
              <a:endParaRPr>
                <a:ea typeface="+mn-ea"/>
              </a:endParaRPr>
            </a:p>
          </p:txBody>
        </p:sp>
        <p:sp>
          <p:nvSpPr>
            <p:cNvPr id="167" name="Google Shape;2789;p39">
              <a:extLst>
                <a:ext uri="{FF2B5EF4-FFF2-40B4-BE49-F238E27FC236}">
                  <a16:creationId xmlns:a16="http://schemas.microsoft.com/office/drawing/2014/main" id="{10C924DD-0ADF-A60D-E765-E5B6380894EB}"/>
                </a:ext>
              </a:extLst>
            </p:cNvPr>
            <p:cNvSpPr/>
            <p:nvPr/>
          </p:nvSpPr>
          <p:spPr>
            <a:xfrm>
              <a:off x="2224303" y="3212448"/>
              <a:ext cx="75902" cy="52467"/>
            </a:xfrm>
            <a:custGeom>
              <a:avLst/>
              <a:gdLst/>
              <a:ahLst/>
              <a:cxnLst/>
              <a:rect l="l" t="t" r="r" b="b"/>
              <a:pathLst>
                <a:path w="2306" h="1594" extrusionOk="0">
                  <a:moveTo>
                    <a:pt x="2148" y="0"/>
                  </a:moveTo>
                  <a:cubicBezTo>
                    <a:pt x="2125" y="0"/>
                    <a:pt x="2099" y="5"/>
                    <a:pt x="2072" y="13"/>
                  </a:cubicBezTo>
                  <a:cubicBezTo>
                    <a:pt x="2014" y="30"/>
                    <a:pt x="1956" y="45"/>
                    <a:pt x="1900" y="68"/>
                  </a:cubicBezTo>
                  <a:cubicBezTo>
                    <a:pt x="1178" y="356"/>
                    <a:pt x="563" y="790"/>
                    <a:pt x="90" y="1413"/>
                  </a:cubicBezTo>
                  <a:cubicBezTo>
                    <a:pt x="56" y="1459"/>
                    <a:pt x="0" y="1496"/>
                    <a:pt x="34" y="1593"/>
                  </a:cubicBezTo>
                  <a:lnTo>
                    <a:pt x="764" y="1593"/>
                  </a:lnTo>
                  <a:cubicBezTo>
                    <a:pt x="690" y="1499"/>
                    <a:pt x="759" y="1429"/>
                    <a:pt x="815" y="1370"/>
                  </a:cubicBezTo>
                  <a:cubicBezTo>
                    <a:pt x="1173" y="987"/>
                    <a:pt x="1557" y="635"/>
                    <a:pt x="2002" y="354"/>
                  </a:cubicBezTo>
                  <a:cubicBezTo>
                    <a:pt x="2061" y="316"/>
                    <a:pt x="2124" y="270"/>
                    <a:pt x="2194" y="270"/>
                  </a:cubicBezTo>
                  <a:cubicBezTo>
                    <a:pt x="2229" y="270"/>
                    <a:pt x="2267" y="282"/>
                    <a:pt x="2306" y="313"/>
                  </a:cubicBezTo>
                  <a:cubicBezTo>
                    <a:pt x="2291" y="247"/>
                    <a:pt x="2274" y="180"/>
                    <a:pt x="2261" y="114"/>
                  </a:cubicBezTo>
                  <a:cubicBezTo>
                    <a:pt x="2247" y="31"/>
                    <a:pt x="2205" y="0"/>
                    <a:pt x="2148" y="0"/>
                  </a:cubicBezTo>
                  <a:close/>
                </a:path>
              </a:pathLst>
            </a:custGeom>
            <a:solidFill>
              <a:schemeClr val="accent2"/>
            </a:solidFill>
            <a:ln>
              <a:noFill/>
            </a:ln>
          </p:spPr>
          <p:txBody>
            <a:bodyPr spcFirstLastPara="1" wrap="square" lIns="91425" tIns="91425" rIns="91425" bIns="91425" anchor="ctr" anchorCtr="0">
              <a:noAutofit/>
            </a:bodyPr>
            <a:lstStyle/>
            <a:p>
              <a:endParaRPr>
                <a:ea typeface="+mn-ea"/>
              </a:endParaRPr>
            </a:p>
          </p:txBody>
        </p:sp>
        <p:sp>
          <p:nvSpPr>
            <p:cNvPr id="168" name="Google Shape;2790;p39">
              <a:extLst>
                <a:ext uri="{FF2B5EF4-FFF2-40B4-BE49-F238E27FC236}">
                  <a16:creationId xmlns:a16="http://schemas.microsoft.com/office/drawing/2014/main" id="{A646078F-F9D4-9477-05E4-1930E9AAF5D7}"/>
                </a:ext>
              </a:extLst>
            </p:cNvPr>
            <p:cNvSpPr/>
            <p:nvPr/>
          </p:nvSpPr>
          <p:spPr>
            <a:xfrm>
              <a:off x="2247015" y="3221302"/>
              <a:ext cx="53191" cy="43612"/>
            </a:xfrm>
            <a:custGeom>
              <a:avLst/>
              <a:gdLst/>
              <a:ahLst/>
              <a:cxnLst/>
              <a:rect l="l" t="t" r="r" b="b"/>
              <a:pathLst>
                <a:path w="1616" h="1325" extrusionOk="0">
                  <a:moveTo>
                    <a:pt x="1504" y="1"/>
                  </a:moveTo>
                  <a:cubicBezTo>
                    <a:pt x="1434" y="1"/>
                    <a:pt x="1371" y="47"/>
                    <a:pt x="1312" y="85"/>
                  </a:cubicBezTo>
                  <a:cubicBezTo>
                    <a:pt x="867" y="366"/>
                    <a:pt x="483" y="718"/>
                    <a:pt x="125" y="1101"/>
                  </a:cubicBezTo>
                  <a:cubicBezTo>
                    <a:pt x="70" y="1159"/>
                    <a:pt x="1" y="1230"/>
                    <a:pt x="73" y="1324"/>
                  </a:cubicBezTo>
                  <a:cubicBezTo>
                    <a:pt x="75" y="1229"/>
                    <a:pt x="154" y="1181"/>
                    <a:pt x="210" y="1117"/>
                  </a:cubicBezTo>
                  <a:cubicBezTo>
                    <a:pt x="437" y="860"/>
                    <a:pt x="703" y="643"/>
                    <a:pt x="964" y="425"/>
                  </a:cubicBezTo>
                  <a:cubicBezTo>
                    <a:pt x="1155" y="265"/>
                    <a:pt x="1346" y="82"/>
                    <a:pt x="1616" y="44"/>
                  </a:cubicBezTo>
                  <a:cubicBezTo>
                    <a:pt x="1577" y="13"/>
                    <a:pt x="1539" y="1"/>
                    <a:pt x="1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ea typeface="+mn-ea"/>
              </a:endParaRPr>
            </a:p>
          </p:txBody>
        </p:sp>
        <p:sp>
          <p:nvSpPr>
            <p:cNvPr id="169" name="Google Shape;2791;p39">
              <a:extLst>
                <a:ext uri="{FF2B5EF4-FFF2-40B4-BE49-F238E27FC236}">
                  <a16:creationId xmlns:a16="http://schemas.microsoft.com/office/drawing/2014/main" id="{197614C8-2A0E-EE68-0B73-4891F514C1EB}"/>
                </a:ext>
              </a:extLst>
            </p:cNvPr>
            <p:cNvSpPr/>
            <p:nvPr/>
          </p:nvSpPr>
          <p:spPr>
            <a:xfrm>
              <a:off x="2403821" y="3240853"/>
              <a:ext cx="63987" cy="31434"/>
            </a:xfrm>
            <a:custGeom>
              <a:avLst/>
              <a:gdLst/>
              <a:ahLst/>
              <a:cxnLst/>
              <a:rect l="l" t="t" r="r" b="b"/>
              <a:pathLst>
                <a:path w="1944" h="955" extrusionOk="0">
                  <a:moveTo>
                    <a:pt x="992" y="1"/>
                  </a:moveTo>
                  <a:cubicBezTo>
                    <a:pt x="957" y="1"/>
                    <a:pt x="925" y="22"/>
                    <a:pt x="891" y="53"/>
                  </a:cubicBezTo>
                  <a:cubicBezTo>
                    <a:pt x="631" y="288"/>
                    <a:pt x="368" y="518"/>
                    <a:pt x="108" y="752"/>
                  </a:cubicBezTo>
                  <a:cubicBezTo>
                    <a:pt x="67" y="788"/>
                    <a:pt x="0" y="811"/>
                    <a:pt x="22" y="909"/>
                  </a:cubicBezTo>
                  <a:cubicBezTo>
                    <a:pt x="638" y="955"/>
                    <a:pt x="1259" y="943"/>
                    <a:pt x="1944" y="953"/>
                  </a:cubicBezTo>
                  <a:cubicBezTo>
                    <a:pt x="1683" y="561"/>
                    <a:pt x="1394" y="280"/>
                    <a:pt x="1067" y="31"/>
                  </a:cubicBezTo>
                  <a:cubicBezTo>
                    <a:pt x="1039" y="10"/>
                    <a:pt x="1015" y="1"/>
                    <a:pt x="992" y="1"/>
                  </a:cubicBezTo>
                  <a:close/>
                </a:path>
              </a:pathLst>
            </a:custGeom>
            <a:solidFill>
              <a:schemeClr val="accent3"/>
            </a:solidFill>
            <a:ln>
              <a:noFill/>
            </a:ln>
          </p:spPr>
          <p:txBody>
            <a:bodyPr spcFirstLastPara="1" wrap="square" lIns="91425" tIns="91425" rIns="91425" bIns="91425" anchor="ctr" anchorCtr="0">
              <a:noAutofit/>
            </a:bodyPr>
            <a:lstStyle/>
            <a:p>
              <a:endParaRPr>
                <a:ea typeface="+mn-ea"/>
              </a:endParaRPr>
            </a:p>
          </p:txBody>
        </p:sp>
        <p:sp>
          <p:nvSpPr>
            <p:cNvPr id="170" name="Google Shape;2792;p39">
              <a:extLst>
                <a:ext uri="{FF2B5EF4-FFF2-40B4-BE49-F238E27FC236}">
                  <a16:creationId xmlns:a16="http://schemas.microsoft.com/office/drawing/2014/main" id="{A1FD50AD-66AF-C41D-238E-5911C5BFAF41}"/>
                </a:ext>
              </a:extLst>
            </p:cNvPr>
            <p:cNvSpPr/>
            <p:nvPr/>
          </p:nvSpPr>
          <p:spPr>
            <a:xfrm>
              <a:off x="1365948" y="3275381"/>
              <a:ext cx="1068651" cy="1558953"/>
            </a:xfrm>
            <a:custGeom>
              <a:avLst/>
              <a:gdLst/>
              <a:ahLst/>
              <a:cxnLst/>
              <a:rect l="l" t="t" r="r" b="b"/>
              <a:pathLst>
                <a:path w="32467" h="47363" extrusionOk="0">
                  <a:moveTo>
                    <a:pt x="9723" y="37727"/>
                  </a:moveTo>
                  <a:cubicBezTo>
                    <a:pt x="9823" y="37727"/>
                    <a:pt x="9922" y="37730"/>
                    <a:pt x="10022" y="37738"/>
                  </a:cubicBezTo>
                  <a:cubicBezTo>
                    <a:pt x="10655" y="37787"/>
                    <a:pt x="11291" y="37742"/>
                    <a:pt x="11920" y="37796"/>
                  </a:cubicBezTo>
                  <a:cubicBezTo>
                    <a:pt x="12394" y="37835"/>
                    <a:pt x="12871" y="37895"/>
                    <a:pt x="13345" y="37921"/>
                  </a:cubicBezTo>
                  <a:cubicBezTo>
                    <a:pt x="13962" y="37956"/>
                    <a:pt x="14558" y="38112"/>
                    <a:pt x="15172" y="38154"/>
                  </a:cubicBezTo>
                  <a:cubicBezTo>
                    <a:pt x="15649" y="38187"/>
                    <a:pt x="16114" y="38308"/>
                    <a:pt x="16582" y="38399"/>
                  </a:cubicBezTo>
                  <a:cubicBezTo>
                    <a:pt x="17135" y="38504"/>
                    <a:pt x="17694" y="38574"/>
                    <a:pt x="18241" y="38708"/>
                  </a:cubicBezTo>
                  <a:cubicBezTo>
                    <a:pt x="19187" y="38940"/>
                    <a:pt x="20148" y="39111"/>
                    <a:pt x="21085" y="39372"/>
                  </a:cubicBezTo>
                  <a:cubicBezTo>
                    <a:pt x="21992" y="39627"/>
                    <a:pt x="22879" y="39935"/>
                    <a:pt x="23751" y="40297"/>
                  </a:cubicBezTo>
                  <a:cubicBezTo>
                    <a:pt x="24527" y="40618"/>
                    <a:pt x="25279" y="40986"/>
                    <a:pt x="26035" y="41352"/>
                  </a:cubicBezTo>
                  <a:cubicBezTo>
                    <a:pt x="26565" y="41609"/>
                    <a:pt x="27083" y="41894"/>
                    <a:pt x="27555" y="42256"/>
                  </a:cubicBezTo>
                  <a:cubicBezTo>
                    <a:pt x="27699" y="42365"/>
                    <a:pt x="27777" y="42475"/>
                    <a:pt x="27766" y="42661"/>
                  </a:cubicBezTo>
                  <a:cubicBezTo>
                    <a:pt x="27752" y="42891"/>
                    <a:pt x="27762" y="43124"/>
                    <a:pt x="27762" y="43451"/>
                  </a:cubicBezTo>
                  <a:cubicBezTo>
                    <a:pt x="27780" y="43936"/>
                    <a:pt x="27747" y="44514"/>
                    <a:pt x="27614" y="45085"/>
                  </a:cubicBezTo>
                  <a:cubicBezTo>
                    <a:pt x="27514" y="45512"/>
                    <a:pt x="27301" y="45877"/>
                    <a:pt x="27027" y="46212"/>
                  </a:cubicBezTo>
                  <a:cubicBezTo>
                    <a:pt x="26907" y="46358"/>
                    <a:pt x="26745" y="46438"/>
                    <a:pt x="26577" y="46502"/>
                  </a:cubicBezTo>
                  <a:cubicBezTo>
                    <a:pt x="25896" y="46761"/>
                    <a:pt x="25205" y="46952"/>
                    <a:pt x="24469" y="47006"/>
                  </a:cubicBezTo>
                  <a:cubicBezTo>
                    <a:pt x="24102" y="47033"/>
                    <a:pt x="23736" y="47047"/>
                    <a:pt x="23371" y="47047"/>
                  </a:cubicBezTo>
                  <a:cubicBezTo>
                    <a:pt x="23155" y="47047"/>
                    <a:pt x="22939" y="47043"/>
                    <a:pt x="22724" y="47033"/>
                  </a:cubicBezTo>
                  <a:cubicBezTo>
                    <a:pt x="22334" y="47016"/>
                    <a:pt x="21938" y="47036"/>
                    <a:pt x="21550" y="46949"/>
                  </a:cubicBezTo>
                  <a:cubicBezTo>
                    <a:pt x="21522" y="46942"/>
                    <a:pt x="21492" y="46941"/>
                    <a:pt x="21462" y="46941"/>
                  </a:cubicBezTo>
                  <a:cubicBezTo>
                    <a:pt x="21432" y="46941"/>
                    <a:pt x="21401" y="46942"/>
                    <a:pt x="21372" y="46942"/>
                  </a:cubicBezTo>
                  <a:cubicBezTo>
                    <a:pt x="21368" y="46942"/>
                    <a:pt x="21364" y="46942"/>
                    <a:pt x="21360" y="46942"/>
                  </a:cubicBezTo>
                  <a:cubicBezTo>
                    <a:pt x="20979" y="46942"/>
                    <a:pt x="20603" y="46889"/>
                    <a:pt x="20225" y="46850"/>
                  </a:cubicBezTo>
                  <a:cubicBezTo>
                    <a:pt x="19988" y="46824"/>
                    <a:pt x="19746" y="46802"/>
                    <a:pt x="19511" y="46799"/>
                  </a:cubicBezTo>
                  <a:cubicBezTo>
                    <a:pt x="19159" y="46794"/>
                    <a:pt x="18811" y="46745"/>
                    <a:pt x="18462" y="46729"/>
                  </a:cubicBezTo>
                  <a:cubicBezTo>
                    <a:pt x="18080" y="46712"/>
                    <a:pt x="17701" y="46640"/>
                    <a:pt x="17320" y="46595"/>
                  </a:cubicBezTo>
                  <a:cubicBezTo>
                    <a:pt x="17108" y="46570"/>
                    <a:pt x="16895" y="46559"/>
                    <a:pt x="16683" y="46542"/>
                  </a:cubicBezTo>
                  <a:cubicBezTo>
                    <a:pt x="16267" y="46509"/>
                    <a:pt x="15852" y="46452"/>
                    <a:pt x="15436" y="46424"/>
                  </a:cubicBezTo>
                  <a:cubicBezTo>
                    <a:pt x="14850" y="46384"/>
                    <a:pt x="14261" y="46337"/>
                    <a:pt x="13677" y="46268"/>
                  </a:cubicBezTo>
                  <a:cubicBezTo>
                    <a:pt x="13137" y="46204"/>
                    <a:pt x="12601" y="46090"/>
                    <a:pt x="12059" y="46032"/>
                  </a:cubicBezTo>
                  <a:cubicBezTo>
                    <a:pt x="11643" y="45986"/>
                    <a:pt x="11230" y="45914"/>
                    <a:pt x="10820" y="45846"/>
                  </a:cubicBezTo>
                  <a:cubicBezTo>
                    <a:pt x="10315" y="45762"/>
                    <a:pt x="9809" y="45687"/>
                    <a:pt x="9307" y="45591"/>
                  </a:cubicBezTo>
                  <a:cubicBezTo>
                    <a:pt x="8737" y="45481"/>
                    <a:pt x="8165" y="45384"/>
                    <a:pt x="7592" y="45302"/>
                  </a:cubicBezTo>
                  <a:cubicBezTo>
                    <a:pt x="7085" y="45228"/>
                    <a:pt x="6580" y="45159"/>
                    <a:pt x="6066" y="45137"/>
                  </a:cubicBezTo>
                  <a:cubicBezTo>
                    <a:pt x="5674" y="45119"/>
                    <a:pt x="5298" y="44988"/>
                    <a:pt x="4912" y="44913"/>
                  </a:cubicBezTo>
                  <a:cubicBezTo>
                    <a:pt x="4373" y="44809"/>
                    <a:pt x="3851" y="44649"/>
                    <a:pt x="3333" y="44473"/>
                  </a:cubicBezTo>
                  <a:cubicBezTo>
                    <a:pt x="2457" y="44174"/>
                    <a:pt x="1803" y="43619"/>
                    <a:pt x="1369" y="42801"/>
                  </a:cubicBezTo>
                  <a:cubicBezTo>
                    <a:pt x="1028" y="42158"/>
                    <a:pt x="830" y="41473"/>
                    <a:pt x="738" y="40754"/>
                  </a:cubicBezTo>
                  <a:cubicBezTo>
                    <a:pt x="704" y="40493"/>
                    <a:pt x="665" y="40230"/>
                    <a:pt x="623" y="39969"/>
                  </a:cubicBezTo>
                  <a:cubicBezTo>
                    <a:pt x="597" y="39814"/>
                    <a:pt x="643" y="39754"/>
                    <a:pt x="768" y="39696"/>
                  </a:cubicBezTo>
                  <a:cubicBezTo>
                    <a:pt x="1232" y="39474"/>
                    <a:pt x="1701" y="39264"/>
                    <a:pt x="2176" y="39069"/>
                  </a:cubicBezTo>
                  <a:cubicBezTo>
                    <a:pt x="3057" y="38711"/>
                    <a:pt x="3953" y="38399"/>
                    <a:pt x="4879" y="38181"/>
                  </a:cubicBezTo>
                  <a:cubicBezTo>
                    <a:pt x="5345" y="38070"/>
                    <a:pt x="5816" y="38003"/>
                    <a:pt x="6288" y="37931"/>
                  </a:cubicBezTo>
                  <a:cubicBezTo>
                    <a:pt x="7095" y="37809"/>
                    <a:pt x="7904" y="37793"/>
                    <a:pt x="8715" y="37772"/>
                  </a:cubicBezTo>
                  <a:cubicBezTo>
                    <a:pt x="9051" y="37763"/>
                    <a:pt x="9388" y="37727"/>
                    <a:pt x="9723" y="37727"/>
                  </a:cubicBezTo>
                  <a:close/>
                  <a:moveTo>
                    <a:pt x="12094" y="0"/>
                  </a:moveTo>
                  <a:cubicBezTo>
                    <a:pt x="12022" y="0"/>
                    <a:pt x="11952" y="16"/>
                    <a:pt x="11883" y="61"/>
                  </a:cubicBezTo>
                  <a:cubicBezTo>
                    <a:pt x="11456" y="343"/>
                    <a:pt x="11025" y="622"/>
                    <a:pt x="10624" y="944"/>
                  </a:cubicBezTo>
                  <a:cubicBezTo>
                    <a:pt x="10345" y="1171"/>
                    <a:pt x="10063" y="1391"/>
                    <a:pt x="9794" y="1629"/>
                  </a:cubicBezTo>
                  <a:cubicBezTo>
                    <a:pt x="9532" y="1862"/>
                    <a:pt x="9245" y="2071"/>
                    <a:pt x="9023" y="2345"/>
                  </a:cubicBezTo>
                  <a:cubicBezTo>
                    <a:pt x="8866" y="2539"/>
                    <a:pt x="8697" y="2720"/>
                    <a:pt x="8519" y="2893"/>
                  </a:cubicBezTo>
                  <a:cubicBezTo>
                    <a:pt x="8131" y="3269"/>
                    <a:pt x="7804" y="3699"/>
                    <a:pt x="7477" y="4125"/>
                  </a:cubicBezTo>
                  <a:cubicBezTo>
                    <a:pt x="7064" y="4662"/>
                    <a:pt x="6695" y="5229"/>
                    <a:pt x="6335" y="5801"/>
                  </a:cubicBezTo>
                  <a:cubicBezTo>
                    <a:pt x="5977" y="6374"/>
                    <a:pt x="5655" y="6970"/>
                    <a:pt x="5343" y="7570"/>
                  </a:cubicBezTo>
                  <a:cubicBezTo>
                    <a:pt x="5147" y="7949"/>
                    <a:pt x="4966" y="8337"/>
                    <a:pt x="4788" y="8727"/>
                  </a:cubicBezTo>
                  <a:cubicBezTo>
                    <a:pt x="4580" y="9188"/>
                    <a:pt x="4372" y="9647"/>
                    <a:pt x="4186" y="10117"/>
                  </a:cubicBezTo>
                  <a:cubicBezTo>
                    <a:pt x="3972" y="10658"/>
                    <a:pt x="3776" y="11206"/>
                    <a:pt x="3581" y="11754"/>
                  </a:cubicBezTo>
                  <a:cubicBezTo>
                    <a:pt x="3277" y="12602"/>
                    <a:pt x="2977" y="13449"/>
                    <a:pt x="2744" y="14317"/>
                  </a:cubicBezTo>
                  <a:cubicBezTo>
                    <a:pt x="2457" y="15390"/>
                    <a:pt x="2224" y="16477"/>
                    <a:pt x="1967" y="17557"/>
                  </a:cubicBezTo>
                  <a:cubicBezTo>
                    <a:pt x="1779" y="18348"/>
                    <a:pt x="1623" y="19143"/>
                    <a:pt x="1467" y="19939"/>
                  </a:cubicBezTo>
                  <a:cubicBezTo>
                    <a:pt x="1332" y="20615"/>
                    <a:pt x="1222" y="21297"/>
                    <a:pt x="1107" y="21978"/>
                  </a:cubicBezTo>
                  <a:cubicBezTo>
                    <a:pt x="1009" y="22558"/>
                    <a:pt x="955" y="23145"/>
                    <a:pt x="888" y="23728"/>
                  </a:cubicBezTo>
                  <a:cubicBezTo>
                    <a:pt x="849" y="24068"/>
                    <a:pt x="808" y="24406"/>
                    <a:pt x="776" y="24746"/>
                  </a:cubicBezTo>
                  <a:cubicBezTo>
                    <a:pt x="740" y="25127"/>
                    <a:pt x="667" y="25505"/>
                    <a:pt x="639" y="25888"/>
                  </a:cubicBezTo>
                  <a:cubicBezTo>
                    <a:pt x="609" y="26289"/>
                    <a:pt x="552" y="26685"/>
                    <a:pt x="520" y="27085"/>
                  </a:cubicBezTo>
                  <a:cubicBezTo>
                    <a:pt x="478" y="27603"/>
                    <a:pt x="410" y="28119"/>
                    <a:pt x="371" y="28638"/>
                  </a:cubicBezTo>
                  <a:cubicBezTo>
                    <a:pt x="350" y="28894"/>
                    <a:pt x="343" y="29151"/>
                    <a:pt x="314" y="29404"/>
                  </a:cubicBezTo>
                  <a:cubicBezTo>
                    <a:pt x="275" y="29779"/>
                    <a:pt x="259" y="30153"/>
                    <a:pt x="215" y="30526"/>
                  </a:cubicBezTo>
                  <a:cubicBezTo>
                    <a:pt x="181" y="30808"/>
                    <a:pt x="205" y="31094"/>
                    <a:pt x="155" y="31369"/>
                  </a:cubicBezTo>
                  <a:cubicBezTo>
                    <a:pt x="96" y="31700"/>
                    <a:pt x="89" y="32037"/>
                    <a:pt x="79" y="32364"/>
                  </a:cubicBezTo>
                  <a:cubicBezTo>
                    <a:pt x="46" y="33639"/>
                    <a:pt x="90" y="34918"/>
                    <a:pt x="14" y="36192"/>
                  </a:cubicBezTo>
                  <a:cubicBezTo>
                    <a:pt x="0" y="36418"/>
                    <a:pt x="80" y="36632"/>
                    <a:pt x="67" y="36856"/>
                  </a:cubicBezTo>
                  <a:cubicBezTo>
                    <a:pt x="34" y="37439"/>
                    <a:pt x="83" y="38020"/>
                    <a:pt x="128" y="38600"/>
                  </a:cubicBezTo>
                  <a:cubicBezTo>
                    <a:pt x="148" y="38846"/>
                    <a:pt x="149" y="39095"/>
                    <a:pt x="186" y="39339"/>
                  </a:cubicBezTo>
                  <a:cubicBezTo>
                    <a:pt x="232" y="39660"/>
                    <a:pt x="275" y="39980"/>
                    <a:pt x="324" y="40301"/>
                  </a:cubicBezTo>
                  <a:cubicBezTo>
                    <a:pt x="386" y="40687"/>
                    <a:pt x="444" y="41076"/>
                    <a:pt x="516" y="41461"/>
                  </a:cubicBezTo>
                  <a:cubicBezTo>
                    <a:pt x="636" y="42081"/>
                    <a:pt x="886" y="42655"/>
                    <a:pt x="1189" y="43204"/>
                  </a:cubicBezTo>
                  <a:cubicBezTo>
                    <a:pt x="1361" y="43520"/>
                    <a:pt x="1538" y="43840"/>
                    <a:pt x="1817" y="44074"/>
                  </a:cubicBezTo>
                  <a:cubicBezTo>
                    <a:pt x="2152" y="44357"/>
                    <a:pt x="2530" y="44578"/>
                    <a:pt x="2942" y="44728"/>
                  </a:cubicBezTo>
                  <a:cubicBezTo>
                    <a:pt x="3554" y="44951"/>
                    <a:pt x="4174" y="45144"/>
                    <a:pt x="4814" y="45271"/>
                  </a:cubicBezTo>
                  <a:cubicBezTo>
                    <a:pt x="5099" y="45326"/>
                    <a:pt x="5381" y="45397"/>
                    <a:pt x="5668" y="45442"/>
                  </a:cubicBezTo>
                  <a:cubicBezTo>
                    <a:pt x="5979" y="45493"/>
                    <a:pt x="6294" y="45518"/>
                    <a:pt x="6606" y="45559"/>
                  </a:cubicBezTo>
                  <a:cubicBezTo>
                    <a:pt x="7070" y="45622"/>
                    <a:pt x="7535" y="45688"/>
                    <a:pt x="7999" y="45755"/>
                  </a:cubicBezTo>
                  <a:cubicBezTo>
                    <a:pt x="8319" y="45800"/>
                    <a:pt x="8638" y="45866"/>
                    <a:pt x="8961" y="45890"/>
                  </a:cubicBezTo>
                  <a:cubicBezTo>
                    <a:pt x="9267" y="45914"/>
                    <a:pt x="9567" y="45990"/>
                    <a:pt x="9873" y="46014"/>
                  </a:cubicBezTo>
                  <a:cubicBezTo>
                    <a:pt x="10094" y="46032"/>
                    <a:pt x="10313" y="46063"/>
                    <a:pt x="10532" y="46095"/>
                  </a:cubicBezTo>
                  <a:cubicBezTo>
                    <a:pt x="11030" y="46169"/>
                    <a:pt x="11527" y="46246"/>
                    <a:pt x="12025" y="46321"/>
                  </a:cubicBezTo>
                  <a:cubicBezTo>
                    <a:pt x="12421" y="46379"/>
                    <a:pt x="12815" y="46443"/>
                    <a:pt x="13213" y="46496"/>
                  </a:cubicBezTo>
                  <a:cubicBezTo>
                    <a:pt x="13611" y="46550"/>
                    <a:pt x="14010" y="46582"/>
                    <a:pt x="14408" y="46633"/>
                  </a:cubicBezTo>
                  <a:cubicBezTo>
                    <a:pt x="14698" y="46670"/>
                    <a:pt x="14990" y="46653"/>
                    <a:pt x="15276" y="46693"/>
                  </a:cubicBezTo>
                  <a:cubicBezTo>
                    <a:pt x="15672" y="46751"/>
                    <a:pt x="16073" y="46787"/>
                    <a:pt x="16470" y="46825"/>
                  </a:cubicBezTo>
                  <a:cubicBezTo>
                    <a:pt x="16887" y="46866"/>
                    <a:pt x="17302" y="46911"/>
                    <a:pt x="17718" y="46949"/>
                  </a:cubicBezTo>
                  <a:cubicBezTo>
                    <a:pt x="17904" y="46965"/>
                    <a:pt x="18093" y="46973"/>
                    <a:pt x="18278" y="46999"/>
                  </a:cubicBezTo>
                  <a:cubicBezTo>
                    <a:pt x="18621" y="47046"/>
                    <a:pt x="18962" y="47091"/>
                    <a:pt x="19309" y="47091"/>
                  </a:cubicBezTo>
                  <a:cubicBezTo>
                    <a:pt x="19313" y="47091"/>
                    <a:pt x="19317" y="47091"/>
                    <a:pt x="19321" y="47091"/>
                  </a:cubicBezTo>
                  <a:cubicBezTo>
                    <a:pt x="19370" y="47091"/>
                    <a:pt x="19420" y="47088"/>
                    <a:pt x="19468" y="47088"/>
                  </a:cubicBezTo>
                  <a:cubicBezTo>
                    <a:pt x="19505" y="47088"/>
                    <a:pt x="19543" y="47090"/>
                    <a:pt x="19579" y="47097"/>
                  </a:cubicBezTo>
                  <a:cubicBezTo>
                    <a:pt x="20084" y="47186"/>
                    <a:pt x="20597" y="47188"/>
                    <a:pt x="21107" y="47235"/>
                  </a:cubicBezTo>
                  <a:cubicBezTo>
                    <a:pt x="21624" y="47283"/>
                    <a:pt x="22145" y="47319"/>
                    <a:pt x="22665" y="47340"/>
                  </a:cubicBezTo>
                  <a:cubicBezTo>
                    <a:pt x="22968" y="47353"/>
                    <a:pt x="23271" y="47362"/>
                    <a:pt x="23574" y="47362"/>
                  </a:cubicBezTo>
                  <a:cubicBezTo>
                    <a:pt x="24007" y="47362"/>
                    <a:pt x="24441" y="47343"/>
                    <a:pt x="24871" y="47288"/>
                  </a:cubicBezTo>
                  <a:cubicBezTo>
                    <a:pt x="25578" y="47198"/>
                    <a:pt x="26264" y="47005"/>
                    <a:pt x="26876" y="46624"/>
                  </a:cubicBezTo>
                  <a:cubicBezTo>
                    <a:pt x="27258" y="46388"/>
                    <a:pt x="27598" y="46091"/>
                    <a:pt x="27772" y="45661"/>
                  </a:cubicBezTo>
                  <a:cubicBezTo>
                    <a:pt x="27957" y="45207"/>
                    <a:pt x="28058" y="44729"/>
                    <a:pt x="28065" y="44239"/>
                  </a:cubicBezTo>
                  <a:cubicBezTo>
                    <a:pt x="28071" y="43664"/>
                    <a:pt x="28066" y="43090"/>
                    <a:pt x="28066" y="42514"/>
                  </a:cubicBezTo>
                  <a:cubicBezTo>
                    <a:pt x="28066" y="41930"/>
                    <a:pt x="28058" y="41347"/>
                    <a:pt x="28070" y="40764"/>
                  </a:cubicBezTo>
                  <a:cubicBezTo>
                    <a:pt x="28081" y="40192"/>
                    <a:pt x="28019" y="39620"/>
                    <a:pt x="28066" y="39049"/>
                  </a:cubicBezTo>
                  <a:cubicBezTo>
                    <a:pt x="28083" y="38841"/>
                    <a:pt x="28012" y="38645"/>
                    <a:pt x="28012" y="38437"/>
                  </a:cubicBezTo>
                  <a:cubicBezTo>
                    <a:pt x="28018" y="37142"/>
                    <a:pt x="28014" y="35846"/>
                    <a:pt x="28016" y="34552"/>
                  </a:cubicBezTo>
                  <a:cubicBezTo>
                    <a:pt x="28016" y="34474"/>
                    <a:pt x="28007" y="34396"/>
                    <a:pt x="28021" y="34320"/>
                  </a:cubicBezTo>
                  <a:cubicBezTo>
                    <a:pt x="28087" y="33945"/>
                    <a:pt x="28088" y="33573"/>
                    <a:pt x="28021" y="33197"/>
                  </a:cubicBezTo>
                  <a:cubicBezTo>
                    <a:pt x="28010" y="33139"/>
                    <a:pt x="28006" y="33074"/>
                    <a:pt x="28022" y="33019"/>
                  </a:cubicBezTo>
                  <a:cubicBezTo>
                    <a:pt x="28085" y="32816"/>
                    <a:pt x="28062" y="32610"/>
                    <a:pt x="28065" y="32405"/>
                  </a:cubicBezTo>
                  <a:cubicBezTo>
                    <a:pt x="28080" y="31610"/>
                    <a:pt x="28050" y="30817"/>
                    <a:pt x="28152" y="30021"/>
                  </a:cubicBezTo>
                  <a:cubicBezTo>
                    <a:pt x="28208" y="29585"/>
                    <a:pt x="28223" y="29135"/>
                    <a:pt x="28215" y="28690"/>
                  </a:cubicBezTo>
                  <a:cubicBezTo>
                    <a:pt x="28205" y="28194"/>
                    <a:pt x="28280" y="27701"/>
                    <a:pt x="28283" y="27204"/>
                  </a:cubicBezTo>
                  <a:cubicBezTo>
                    <a:pt x="28284" y="27004"/>
                    <a:pt x="28315" y="26797"/>
                    <a:pt x="28334" y="26593"/>
                  </a:cubicBezTo>
                  <a:cubicBezTo>
                    <a:pt x="28366" y="26281"/>
                    <a:pt x="28417" y="25966"/>
                    <a:pt x="28419" y="25652"/>
                  </a:cubicBezTo>
                  <a:cubicBezTo>
                    <a:pt x="28422" y="25300"/>
                    <a:pt x="28472" y="24952"/>
                    <a:pt x="28492" y="24603"/>
                  </a:cubicBezTo>
                  <a:cubicBezTo>
                    <a:pt x="28506" y="24366"/>
                    <a:pt x="28512" y="24125"/>
                    <a:pt x="28538" y="23887"/>
                  </a:cubicBezTo>
                  <a:cubicBezTo>
                    <a:pt x="28586" y="23446"/>
                    <a:pt x="28651" y="23007"/>
                    <a:pt x="28678" y="22565"/>
                  </a:cubicBezTo>
                  <a:cubicBezTo>
                    <a:pt x="28700" y="22198"/>
                    <a:pt x="28751" y="21833"/>
                    <a:pt x="28801" y="21472"/>
                  </a:cubicBezTo>
                  <a:cubicBezTo>
                    <a:pt x="28897" y="20796"/>
                    <a:pt x="29022" y="20125"/>
                    <a:pt x="29157" y="19457"/>
                  </a:cubicBezTo>
                  <a:cubicBezTo>
                    <a:pt x="29357" y="18478"/>
                    <a:pt x="29570" y="17502"/>
                    <a:pt x="29788" y="16528"/>
                  </a:cubicBezTo>
                  <a:cubicBezTo>
                    <a:pt x="30005" y="15557"/>
                    <a:pt x="30279" y="14605"/>
                    <a:pt x="30572" y="13657"/>
                  </a:cubicBezTo>
                  <a:cubicBezTo>
                    <a:pt x="30947" y="12455"/>
                    <a:pt x="31298" y="11246"/>
                    <a:pt x="31720" y="10061"/>
                  </a:cubicBezTo>
                  <a:cubicBezTo>
                    <a:pt x="31913" y="9523"/>
                    <a:pt x="32077" y="8969"/>
                    <a:pt x="32389" y="8480"/>
                  </a:cubicBezTo>
                  <a:cubicBezTo>
                    <a:pt x="32428" y="8417"/>
                    <a:pt x="32466" y="8347"/>
                    <a:pt x="32410" y="8264"/>
                  </a:cubicBezTo>
                  <a:lnTo>
                    <a:pt x="32410" y="8264"/>
                  </a:lnTo>
                  <a:cubicBezTo>
                    <a:pt x="32331" y="8307"/>
                    <a:pt x="32289" y="8380"/>
                    <a:pt x="32237" y="8448"/>
                  </a:cubicBezTo>
                  <a:cubicBezTo>
                    <a:pt x="31901" y="8902"/>
                    <a:pt x="31721" y="9433"/>
                    <a:pt x="31530" y="9954"/>
                  </a:cubicBezTo>
                  <a:cubicBezTo>
                    <a:pt x="31174" y="10916"/>
                    <a:pt x="30817" y="11879"/>
                    <a:pt x="30514" y="12862"/>
                  </a:cubicBezTo>
                  <a:cubicBezTo>
                    <a:pt x="30178" y="13958"/>
                    <a:pt x="29835" y="15051"/>
                    <a:pt x="29569" y="16167"/>
                  </a:cubicBezTo>
                  <a:cubicBezTo>
                    <a:pt x="29316" y="17230"/>
                    <a:pt x="29087" y="18300"/>
                    <a:pt x="28853" y="19366"/>
                  </a:cubicBezTo>
                  <a:cubicBezTo>
                    <a:pt x="28761" y="19792"/>
                    <a:pt x="28655" y="20216"/>
                    <a:pt x="28596" y="20647"/>
                  </a:cubicBezTo>
                  <a:cubicBezTo>
                    <a:pt x="28518" y="21205"/>
                    <a:pt x="28416" y="21758"/>
                    <a:pt x="28368" y="22321"/>
                  </a:cubicBezTo>
                  <a:cubicBezTo>
                    <a:pt x="28326" y="22812"/>
                    <a:pt x="28273" y="23305"/>
                    <a:pt x="28220" y="23795"/>
                  </a:cubicBezTo>
                  <a:cubicBezTo>
                    <a:pt x="28192" y="24060"/>
                    <a:pt x="28189" y="24324"/>
                    <a:pt x="28165" y="24587"/>
                  </a:cubicBezTo>
                  <a:cubicBezTo>
                    <a:pt x="28129" y="24951"/>
                    <a:pt x="28075" y="25316"/>
                    <a:pt x="28072" y="25683"/>
                  </a:cubicBezTo>
                  <a:cubicBezTo>
                    <a:pt x="28070" y="25965"/>
                    <a:pt x="28043" y="26249"/>
                    <a:pt x="28005" y="26524"/>
                  </a:cubicBezTo>
                  <a:cubicBezTo>
                    <a:pt x="27950" y="26915"/>
                    <a:pt x="27985" y="27308"/>
                    <a:pt x="27928" y="27700"/>
                  </a:cubicBezTo>
                  <a:cubicBezTo>
                    <a:pt x="27873" y="28086"/>
                    <a:pt x="27917" y="28483"/>
                    <a:pt x="27878" y="28878"/>
                  </a:cubicBezTo>
                  <a:cubicBezTo>
                    <a:pt x="27830" y="29345"/>
                    <a:pt x="27859" y="29817"/>
                    <a:pt x="27824" y="30287"/>
                  </a:cubicBezTo>
                  <a:cubicBezTo>
                    <a:pt x="27771" y="30996"/>
                    <a:pt x="27820" y="31707"/>
                    <a:pt x="27776" y="32418"/>
                  </a:cubicBezTo>
                  <a:cubicBezTo>
                    <a:pt x="27718" y="33357"/>
                    <a:pt x="27776" y="34302"/>
                    <a:pt x="27720" y="35243"/>
                  </a:cubicBezTo>
                  <a:cubicBezTo>
                    <a:pt x="27681" y="35936"/>
                    <a:pt x="27726" y="36633"/>
                    <a:pt x="27708" y="37327"/>
                  </a:cubicBezTo>
                  <a:cubicBezTo>
                    <a:pt x="27689" y="38026"/>
                    <a:pt x="27771" y="38727"/>
                    <a:pt x="27715" y="39427"/>
                  </a:cubicBezTo>
                  <a:cubicBezTo>
                    <a:pt x="27713" y="39461"/>
                    <a:pt x="27714" y="39497"/>
                    <a:pt x="27724" y="39530"/>
                  </a:cubicBezTo>
                  <a:cubicBezTo>
                    <a:pt x="27773" y="39663"/>
                    <a:pt x="27763" y="39799"/>
                    <a:pt x="27763" y="39936"/>
                  </a:cubicBezTo>
                  <a:cubicBezTo>
                    <a:pt x="27763" y="40528"/>
                    <a:pt x="27764" y="41120"/>
                    <a:pt x="27763" y="41712"/>
                  </a:cubicBezTo>
                  <a:cubicBezTo>
                    <a:pt x="27763" y="41796"/>
                    <a:pt x="27785" y="41882"/>
                    <a:pt x="27726" y="41977"/>
                  </a:cubicBezTo>
                  <a:cubicBezTo>
                    <a:pt x="27618" y="41964"/>
                    <a:pt x="27569" y="41884"/>
                    <a:pt x="27500" y="41839"/>
                  </a:cubicBezTo>
                  <a:cubicBezTo>
                    <a:pt x="26693" y="41281"/>
                    <a:pt x="25799" y="40886"/>
                    <a:pt x="24931" y="40439"/>
                  </a:cubicBezTo>
                  <a:cubicBezTo>
                    <a:pt x="24476" y="40205"/>
                    <a:pt x="23990" y="40031"/>
                    <a:pt x="23513" y="39838"/>
                  </a:cubicBezTo>
                  <a:cubicBezTo>
                    <a:pt x="22736" y="39523"/>
                    <a:pt x="21938" y="39266"/>
                    <a:pt x="21129" y="39037"/>
                  </a:cubicBezTo>
                  <a:cubicBezTo>
                    <a:pt x="20092" y="38744"/>
                    <a:pt x="19034" y="38538"/>
                    <a:pt x="17988" y="38289"/>
                  </a:cubicBezTo>
                  <a:cubicBezTo>
                    <a:pt x="17497" y="38174"/>
                    <a:pt x="16994" y="38137"/>
                    <a:pt x="16501" y="38032"/>
                  </a:cubicBezTo>
                  <a:cubicBezTo>
                    <a:pt x="16124" y="37952"/>
                    <a:pt x="15749" y="37867"/>
                    <a:pt x="15367" y="37835"/>
                  </a:cubicBezTo>
                  <a:cubicBezTo>
                    <a:pt x="15017" y="37805"/>
                    <a:pt x="14671" y="37756"/>
                    <a:pt x="14325" y="37710"/>
                  </a:cubicBezTo>
                  <a:cubicBezTo>
                    <a:pt x="13852" y="37645"/>
                    <a:pt x="13379" y="37577"/>
                    <a:pt x="12901" y="37572"/>
                  </a:cubicBezTo>
                  <a:cubicBezTo>
                    <a:pt x="12834" y="37570"/>
                    <a:pt x="12764" y="37572"/>
                    <a:pt x="12696" y="37563"/>
                  </a:cubicBezTo>
                  <a:cubicBezTo>
                    <a:pt x="12340" y="37516"/>
                    <a:pt x="11984" y="37471"/>
                    <a:pt x="11625" y="37471"/>
                  </a:cubicBezTo>
                  <a:cubicBezTo>
                    <a:pt x="11617" y="37471"/>
                    <a:pt x="11609" y="37471"/>
                    <a:pt x="11600" y="37471"/>
                  </a:cubicBezTo>
                  <a:cubicBezTo>
                    <a:pt x="11509" y="37471"/>
                    <a:pt x="11418" y="37471"/>
                    <a:pt x="11327" y="37471"/>
                  </a:cubicBezTo>
                  <a:cubicBezTo>
                    <a:pt x="10899" y="37471"/>
                    <a:pt x="10471" y="37469"/>
                    <a:pt x="10044" y="37469"/>
                  </a:cubicBezTo>
                  <a:cubicBezTo>
                    <a:pt x="9269" y="37469"/>
                    <a:pt x="8495" y="37476"/>
                    <a:pt x="7719" y="37514"/>
                  </a:cubicBezTo>
                  <a:cubicBezTo>
                    <a:pt x="7249" y="37536"/>
                    <a:pt x="6780" y="37562"/>
                    <a:pt x="6318" y="37638"/>
                  </a:cubicBezTo>
                  <a:cubicBezTo>
                    <a:pt x="5503" y="37775"/>
                    <a:pt x="4687" y="37921"/>
                    <a:pt x="3893" y="38170"/>
                  </a:cubicBezTo>
                  <a:cubicBezTo>
                    <a:pt x="3123" y="38411"/>
                    <a:pt x="2373" y="38697"/>
                    <a:pt x="1630" y="39005"/>
                  </a:cubicBezTo>
                  <a:cubicBezTo>
                    <a:pt x="1352" y="39121"/>
                    <a:pt x="1088" y="39257"/>
                    <a:pt x="827" y="39405"/>
                  </a:cubicBezTo>
                  <a:cubicBezTo>
                    <a:pt x="714" y="39470"/>
                    <a:pt x="646" y="39506"/>
                    <a:pt x="604" y="39506"/>
                  </a:cubicBezTo>
                  <a:cubicBezTo>
                    <a:pt x="543" y="39506"/>
                    <a:pt x="540" y="39428"/>
                    <a:pt x="535" y="39244"/>
                  </a:cubicBezTo>
                  <a:cubicBezTo>
                    <a:pt x="527" y="38970"/>
                    <a:pt x="498" y="38697"/>
                    <a:pt x="471" y="38427"/>
                  </a:cubicBezTo>
                  <a:cubicBezTo>
                    <a:pt x="428" y="38003"/>
                    <a:pt x="389" y="37574"/>
                    <a:pt x="388" y="37150"/>
                  </a:cubicBezTo>
                  <a:cubicBezTo>
                    <a:pt x="383" y="35642"/>
                    <a:pt x="341" y="34134"/>
                    <a:pt x="429" y="32626"/>
                  </a:cubicBezTo>
                  <a:cubicBezTo>
                    <a:pt x="445" y="32344"/>
                    <a:pt x="417" y="32058"/>
                    <a:pt x="444" y="31777"/>
                  </a:cubicBezTo>
                  <a:cubicBezTo>
                    <a:pt x="478" y="31404"/>
                    <a:pt x="536" y="31032"/>
                    <a:pt x="536" y="30657"/>
                  </a:cubicBezTo>
                  <a:cubicBezTo>
                    <a:pt x="536" y="30596"/>
                    <a:pt x="531" y="30533"/>
                    <a:pt x="546" y="30477"/>
                  </a:cubicBezTo>
                  <a:cubicBezTo>
                    <a:pt x="615" y="30184"/>
                    <a:pt x="609" y="29882"/>
                    <a:pt x="628" y="29585"/>
                  </a:cubicBezTo>
                  <a:cubicBezTo>
                    <a:pt x="653" y="29236"/>
                    <a:pt x="694" y="28888"/>
                    <a:pt x="703" y="28537"/>
                  </a:cubicBezTo>
                  <a:cubicBezTo>
                    <a:pt x="708" y="28337"/>
                    <a:pt x="729" y="28130"/>
                    <a:pt x="756" y="27926"/>
                  </a:cubicBezTo>
                  <a:cubicBezTo>
                    <a:pt x="790" y="27673"/>
                    <a:pt x="835" y="27418"/>
                    <a:pt x="839" y="27164"/>
                  </a:cubicBezTo>
                  <a:cubicBezTo>
                    <a:pt x="844" y="26914"/>
                    <a:pt x="886" y="26670"/>
                    <a:pt x="909" y="26424"/>
                  </a:cubicBezTo>
                  <a:cubicBezTo>
                    <a:pt x="963" y="25865"/>
                    <a:pt x="1046" y="25308"/>
                    <a:pt x="1107" y="24749"/>
                  </a:cubicBezTo>
                  <a:cubicBezTo>
                    <a:pt x="1128" y="24553"/>
                    <a:pt x="1146" y="24359"/>
                    <a:pt x="1170" y="24163"/>
                  </a:cubicBezTo>
                  <a:cubicBezTo>
                    <a:pt x="1215" y="23801"/>
                    <a:pt x="1261" y="23436"/>
                    <a:pt x="1307" y="23073"/>
                  </a:cubicBezTo>
                  <a:cubicBezTo>
                    <a:pt x="1348" y="22736"/>
                    <a:pt x="1373" y="22393"/>
                    <a:pt x="1429" y="22057"/>
                  </a:cubicBezTo>
                  <a:cubicBezTo>
                    <a:pt x="1535" y="21434"/>
                    <a:pt x="1652" y="20815"/>
                    <a:pt x="1760" y="20194"/>
                  </a:cubicBezTo>
                  <a:cubicBezTo>
                    <a:pt x="1936" y="19193"/>
                    <a:pt x="2130" y="18196"/>
                    <a:pt x="2375" y="17210"/>
                  </a:cubicBezTo>
                  <a:cubicBezTo>
                    <a:pt x="2558" y="16471"/>
                    <a:pt x="2763" y="15738"/>
                    <a:pt x="2932" y="14997"/>
                  </a:cubicBezTo>
                  <a:cubicBezTo>
                    <a:pt x="3051" y="14480"/>
                    <a:pt x="3190" y="13969"/>
                    <a:pt x="3349" y="13463"/>
                  </a:cubicBezTo>
                  <a:cubicBezTo>
                    <a:pt x="3585" y="12711"/>
                    <a:pt x="3854" y="11971"/>
                    <a:pt x="4138" y="11237"/>
                  </a:cubicBezTo>
                  <a:cubicBezTo>
                    <a:pt x="4499" y="10311"/>
                    <a:pt x="4879" y="9394"/>
                    <a:pt x="5317" y="8502"/>
                  </a:cubicBezTo>
                  <a:cubicBezTo>
                    <a:pt x="5524" y="8080"/>
                    <a:pt x="5742" y="7662"/>
                    <a:pt x="5962" y="7245"/>
                  </a:cubicBezTo>
                  <a:cubicBezTo>
                    <a:pt x="6381" y="6448"/>
                    <a:pt x="6867" y="5693"/>
                    <a:pt x="7350" y="4936"/>
                  </a:cubicBezTo>
                  <a:cubicBezTo>
                    <a:pt x="7733" y="4337"/>
                    <a:pt x="8155" y="3767"/>
                    <a:pt x="8613" y="3224"/>
                  </a:cubicBezTo>
                  <a:cubicBezTo>
                    <a:pt x="8866" y="2923"/>
                    <a:pt x="9147" y="2643"/>
                    <a:pt x="9426" y="2368"/>
                  </a:cubicBezTo>
                  <a:cubicBezTo>
                    <a:pt x="9636" y="2160"/>
                    <a:pt x="9868" y="1966"/>
                    <a:pt x="10096" y="1772"/>
                  </a:cubicBezTo>
                  <a:cubicBezTo>
                    <a:pt x="10725" y="1230"/>
                    <a:pt x="11366" y="705"/>
                    <a:pt x="12062" y="252"/>
                  </a:cubicBezTo>
                  <a:cubicBezTo>
                    <a:pt x="12159" y="189"/>
                    <a:pt x="12245" y="111"/>
                    <a:pt x="12336" y="39"/>
                  </a:cubicBezTo>
                  <a:cubicBezTo>
                    <a:pt x="12251" y="18"/>
                    <a:pt x="12171" y="0"/>
                    <a:pt x="12094" y="0"/>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71" name="Google Shape;2793;p39">
              <a:extLst>
                <a:ext uri="{FF2B5EF4-FFF2-40B4-BE49-F238E27FC236}">
                  <a16:creationId xmlns:a16="http://schemas.microsoft.com/office/drawing/2014/main" id="{34A0CCC5-27A1-0224-5C24-2A196A02C715}"/>
                </a:ext>
              </a:extLst>
            </p:cNvPr>
            <p:cNvSpPr/>
            <p:nvPr/>
          </p:nvSpPr>
          <p:spPr>
            <a:xfrm>
              <a:off x="2410799" y="3326465"/>
              <a:ext cx="96869" cy="94499"/>
            </a:xfrm>
            <a:custGeom>
              <a:avLst/>
              <a:gdLst/>
              <a:ahLst/>
              <a:cxnLst/>
              <a:rect l="l" t="t" r="r" b="b"/>
              <a:pathLst>
                <a:path w="2943" h="2871" extrusionOk="0">
                  <a:moveTo>
                    <a:pt x="2132" y="0"/>
                  </a:moveTo>
                  <a:cubicBezTo>
                    <a:pt x="2089" y="0"/>
                    <a:pt x="2040" y="16"/>
                    <a:pt x="1986" y="49"/>
                  </a:cubicBezTo>
                  <a:cubicBezTo>
                    <a:pt x="1789" y="169"/>
                    <a:pt x="1591" y="291"/>
                    <a:pt x="1416" y="442"/>
                  </a:cubicBezTo>
                  <a:cubicBezTo>
                    <a:pt x="1326" y="519"/>
                    <a:pt x="1241" y="551"/>
                    <a:pt x="1145" y="551"/>
                  </a:cubicBezTo>
                  <a:cubicBezTo>
                    <a:pt x="1105" y="551"/>
                    <a:pt x="1063" y="545"/>
                    <a:pt x="1017" y="535"/>
                  </a:cubicBezTo>
                  <a:cubicBezTo>
                    <a:pt x="825" y="492"/>
                    <a:pt x="632" y="449"/>
                    <a:pt x="435" y="449"/>
                  </a:cubicBezTo>
                  <a:cubicBezTo>
                    <a:pt x="418" y="448"/>
                    <a:pt x="402" y="448"/>
                    <a:pt x="386" y="448"/>
                  </a:cubicBezTo>
                  <a:cubicBezTo>
                    <a:pt x="131" y="448"/>
                    <a:pt x="100" y="518"/>
                    <a:pt x="219" y="774"/>
                  </a:cubicBezTo>
                  <a:cubicBezTo>
                    <a:pt x="280" y="906"/>
                    <a:pt x="342" y="1038"/>
                    <a:pt x="417" y="1164"/>
                  </a:cubicBezTo>
                  <a:cubicBezTo>
                    <a:pt x="496" y="1297"/>
                    <a:pt x="508" y="1402"/>
                    <a:pt x="384" y="1524"/>
                  </a:cubicBezTo>
                  <a:cubicBezTo>
                    <a:pt x="274" y="1631"/>
                    <a:pt x="188" y="1764"/>
                    <a:pt x="110" y="1896"/>
                  </a:cubicBezTo>
                  <a:cubicBezTo>
                    <a:pt x="1" y="2083"/>
                    <a:pt x="56" y="2188"/>
                    <a:pt x="273" y="2203"/>
                  </a:cubicBezTo>
                  <a:cubicBezTo>
                    <a:pt x="356" y="2208"/>
                    <a:pt x="439" y="2211"/>
                    <a:pt x="522" y="2211"/>
                  </a:cubicBezTo>
                  <a:cubicBezTo>
                    <a:pt x="619" y="2211"/>
                    <a:pt x="716" y="2208"/>
                    <a:pt x="813" y="2203"/>
                  </a:cubicBezTo>
                  <a:cubicBezTo>
                    <a:pt x="821" y="2203"/>
                    <a:pt x="829" y="2203"/>
                    <a:pt x="836" y="2203"/>
                  </a:cubicBezTo>
                  <a:cubicBezTo>
                    <a:pt x="940" y="2203"/>
                    <a:pt x="1013" y="2237"/>
                    <a:pt x="1067" y="2332"/>
                  </a:cubicBezTo>
                  <a:cubicBezTo>
                    <a:pt x="1161" y="2498"/>
                    <a:pt x="1305" y="2623"/>
                    <a:pt x="1437" y="2757"/>
                  </a:cubicBezTo>
                  <a:cubicBezTo>
                    <a:pt x="1512" y="2833"/>
                    <a:pt x="1573" y="2871"/>
                    <a:pt x="1626" y="2871"/>
                  </a:cubicBezTo>
                  <a:cubicBezTo>
                    <a:pt x="1696" y="2871"/>
                    <a:pt x="1748" y="2802"/>
                    <a:pt x="1794" y="2661"/>
                  </a:cubicBezTo>
                  <a:cubicBezTo>
                    <a:pt x="1845" y="2498"/>
                    <a:pt x="1901" y="2333"/>
                    <a:pt x="1921" y="2164"/>
                  </a:cubicBezTo>
                  <a:cubicBezTo>
                    <a:pt x="1939" y="2004"/>
                    <a:pt x="2007" y="1929"/>
                    <a:pt x="2157" y="1876"/>
                  </a:cubicBezTo>
                  <a:cubicBezTo>
                    <a:pt x="2385" y="1800"/>
                    <a:pt x="2589" y="1671"/>
                    <a:pt x="2788" y="1535"/>
                  </a:cubicBezTo>
                  <a:cubicBezTo>
                    <a:pt x="2943" y="1429"/>
                    <a:pt x="2935" y="1359"/>
                    <a:pt x="2801" y="1230"/>
                  </a:cubicBezTo>
                  <a:cubicBezTo>
                    <a:pt x="2693" y="1124"/>
                    <a:pt x="2549" y="1084"/>
                    <a:pt x="2416" y="1030"/>
                  </a:cubicBezTo>
                  <a:cubicBezTo>
                    <a:pt x="2285" y="975"/>
                    <a:pt x="2227" y="902"/>
                    <a:pt x="2247" y="757"/>
                  </a:cubicBezTo>
                  <a:cubicBezTo>
                    <a:pt x="2270" y="581"/>
                    <a:pt x="2294" y="401"/>
                    <a:pt x="2294" y="221"/>
                  </a:cubicBezTo>
                  <a:cubicBezTo>
                    <a:pt x="2292" y="80"/>
                    <a:pt x="2229" y="0"/>
                    <a:pt x="2132" y="0"/>
                  </a:cubicBezTo>
                  <a:close/>
                </a:path>
              </a:pathLst>
            </a:custGeom>
            <a:solidFill>
              <a:schemeClr val="lt2"/>
            </a:solidFill>
            <a:ln>
              <a:noFill/>
            </a:ln>
          </p:spPr>
          <p:txBody>
            <a:bodyPr spcFirstLastPara="1" wrap="square" lIns="91425" tIns="91425" rIns="91425" bIns="91425" anchor="ctr" anchorCtr="0">
              <a:noAutofit/>
            </a:bodyPr>
            <a:lstStyle/>
            <a:p>
              <a:endParaRPr>
                <a:ea typeface="+mn-ea"/>
              </a:endParaRPr>
            </a:p>
          </p:txBody>
        </p:sp>
        <p:sp>
          <p:nvSpPr>
            <p:cNvPr id="172" name="Google Shape;2794;p39">
              <a:extLst>
                <a:ext uri="{FF2B5EF4-FFF2-40B4-BE49-F238E27FC236}">
                  <a16:creationId xmlns:a16="http://schemas.microsoft.com/office/drawing/2014/main" id="{BEC4653E-62CF-3BE1-84E5-5F8257690F20}"/>
                </a:ext>
              </a:extLst>
            </p:cNvPr>
            <p:cNvSpPr/>
            <p:nvPr/>
          </p:nvSpPr>
          <p:spPr>
            <a:xfrm>
              <a:off x="2658418" y="4258779"/>
              <a:ext cx="70405" cy="68562"/>
            </a:xfrm>
            <a:custGeom>
              <a:avLst/>
              <a:gdLst/>
              <a:ahLst/>
              <a:cxnLst/>
              <a:rect l="l" t="t" r="r" b="b"/>
              <a:pathLst>
                <a:path w="2139" h="2083" extrusionOk="0">
                  <a:moveTo>
                    <a:pt x="1185" y="1"/>
                  </a:moveTo>
                  <a:cubicBezTo>
                    <a:pt x="1140" y="1"/>
                    <a:pt x="1094" y="32"/>
                    <a:pt x="1056" y="96"/>
                  </a:cubicBezTo>
                  <a:cubicBezTo>
                    <a:pt x="971" y="239"/>
                    <a:pt x="886" y="386"/>
                    <a:pt x="827" y="541"/>
                  </a:cubicBezTo>
                  <a:cubicBezTo>
                    <a:pt x="782" y="654"/>
                    <a:pt x="714" y="706"/>
                    <a:pt x="603" y="737"/>
                  </a:cubicBezTo>
                  <a:cubicBezTo>
                    <a:pt x="466" y="775"/>
                    <a:pt x="328" y="813"/>
                    <a:pt x="202" y="879"/>
                  </a:cubicBezTo>
                  <a:cubicBezTo>
                    <a:pt x="7" y="976"/>
                    <a:pt x="1" y="1031"/>
                    <a:pt x="173" y="1161"/>
                  </a:cubicBezTo>
                  <a:cubicBezTo>
                    <a:pt x="258" y="1224"/>
                    <a:pt x="342" y="1287"/>
                    <a:pt x="433" y="1341"/>
                  </a:cubicBezTo>
                  <a:cubicBezTo>
                    <a:pt x="529" y="1400"/>
                    <a:pt x="572" y="1463"/>
                    <a:pt x="534" y="1584"/>
                  </a:cubicBezTo>
                  <a:cubicBezTo>
                    <a:pt x="501" y="1687"/>
                    <a:pt x="490" y="1803"/>
                    <a:pt x="486" y="1914"/>
                  </a:cubicBezTo>
                  <a:cubicBezTo>
                    <a:pt x="482" y="2025"/>
                    <a:pt x="516" y="2083"/>
                    <a:pt x="588" y="2083"/>
                  </a:cubicBezTo>
                  <a:cubicBezTo>
                    <a:pt x="617" y="2083"/>
                    <a:pt x="653" y="2073"/>
                    <a:pt x="694" y="2054"/>
                  </a:cubicBezTo>
                  <a:cubicBezTo>
                    <a:pt x="812" y="2001"/>
                    <a:pt x="928" y="1937"/>
                    <a:pt x="1038" y="1871"/>
                  </a:cubicBezTo>
                  <a:cubicBezTo>
                    <a:pt x="1076" y="1848"/>
                    <a:pt x="1112" y="1835"/>
                    <a:pt x="1148" y="1835"/>
                  </a:cubicBezTo>
                  <a:cubicBezTo>
                    <a:pt x="1180" y="1835"/>
                    <a:pt x="1211" y="1845"/>
                    <a:pt x="1245" y="1867"/>
                  </a:cubicBezTo>
                  <a:cubicBezTo>
                    <a:pt x="1360" y="1941"/>
                    <a:pt x="1496" y="1972"/>
                    <a:pt x="1625" y="2014"/>
                  </a:cubicBezTo>
                  <a:cubicBezTo>
                    <a:pt x="1667" y="2027"/>
                    <a:pt x="1702" y="2034"/>
                    <a:pt x="1731" y="2034"/>
                  </a:cubicBezTo>
                  <a:cubicBezTo>
                    <a:pt x="1820" y="2034"/>
                    <a:pt x="1845" y="1970"/>
                    <a:pt x="1820" y="1830"/>
                  </a:cubicBezTo>
                  <a:cubicBezTo>
                    <a:pt x="1798" y="1708"/>
                    <a:pt x="1778" y="1584"/>
                    <a:pt x="1734" y="1469"/>
                  </a:cubicBezTo>
                  <a:cubicBezTo>
                    <a:pt x="1692" y="1361"/>
                    <a:pt x="1709" y="1290"/>
                    <a:pt x="1787" y="1205"/>
                  </a:cubicBezTo>
                  <a:cubicBezTo>
                    <a:pt x="1905" y="1079"/>
                    <a:pt x="1993" y="925"/>
                    <a:pt x="2075" y="772"/>
                  </a:cubicBezTo>
                  <a:cubicBezTo>
                    <a:pt x="2138" y="650"/>
                    <a:pt x="2110" y="609"/>
                    <a:pt x="1980" y="570"/>
                  </a:cubicBezTo>
                  <a:cubicBezTo>
                    <a:pt x="1942" y="559"/>
                    <a:pt x="1904" y="555"/>
                    <a:pt x="1866" y="555"/>
                  </a:cubicBezTo>
                  <a:cubicBezTo>
                    <a:pt x="1799" y="555"/>
                    <a:pt x="1732" y="567"/>
                    <a:pt x="1666" y="574"/>
                  </a:cubicBezTo>
                  <a:cubicBezTo>
                    <a:pt x="1653" y="575"/>
                    <a:pt x="1641" y="576"/>
                    <a:pt x="1630" y="576"/>
                  </a:cubicBezTo>
                  <a:cubicBezTo>
                    <a:pt x="1549" y="576"/>
                    <a:pt x="1498" y="545"/>
                    <a:pt x="1465" y="458"/>
                  </a:cubicBezTo>
                  <a:cubicBezTo>
                    <a:pt x="1420" y="337"/>
                    <a:pt x="1373" y="214"/>
                    <a:pt x="1312" y="101"/>
                  </a:cubicBezTo>
                  <a:cubicBezTo>
                    <a:pt x="1276" y="34"/>
                    <a:pt x="1231" y="1"/>
                    <a:pt x="1185" y="1"/>
                  </a:cubicBezTo>
                  <a:close/>
                </a:path>
              </a:pathLst>
            </a:custGeom>
            <a:solidFill>
              <a:schemeClr val="lt2"/>
            </a:solidFill>
            <a:ln>
              <a:noFill/>
            </a:ln>
          </p:spPr>
          <p:txBody>
            <a:bodyPr spcFirstLastPara="1" wrap="square" lIns="91425" tIns="91425" rIns="91425" bIns="91425" anchor="ctr" anchorCtr="0">
              <a:noAutofit/>
            </a:bodyPr>
            <a:lstStyle/>
            <a:p>
              <a:endParaRPr>
                <a:ea typeface="+mn-ea"/>
              </a:endParaRPr>
            </a:p>
          </p:txBody>
        </p:sp>
        <p:sp>
          <p:nvSpPr>
            <p:cNvPr id="173" name="Google Shape;2795;p39">
              <a:extLst>
                <a:ext uri="{FF2B5EF4-FFF2-40B4-BE49-F238E27FC236}">
                  <a16:creationId xmlns:a16="http://schemas.microsoft.com/office/drawing/2014/main" id="{F48786E0-8AA8-AA0A-3AB0-17843C2894C0}"/>
                </a:ext>
              </a:extLst>
            </p:cNvPr>
            <p:cNvSpPr/>
            <p:nvPr/>
          </p:nvSpPr>
          <p:spPr>
            <a:xfrm>
              <a:off x="2391412" y="3455689"/>
              <a:ext cx="62868" cy="66850"/>
            </a:xfrm>
            <a:custGeom>
              <a:avLst/>
              <a:gdLst/>
              <a:ahLst/>
              <a:cxnLst/>
              <a:rect l="l" t="t" r="r" b="b"/>
              <a:pathLst>
                <a:path w="1910" h="2031" extrusionOk="0">
                  <a:moveTo>
                    <a:pt x="583" y="0"/>
                  </a:moveTo>
                  <a:cubicBezTo>
                    <a:pt x="568" y="0"/>
                    <a:pt x="552" y="4"/>
                    <a:pt x="535" y="12"/>
                  </a:cubicBezTo>
                  <a:cubicBezTo>
                    <a:pt x="462" y="49"/>
                    <a:pt x="465" y="124"/>
                    <a:pt x="465" y="192"/>
                  </a:cubicBezTo>
                  <a:cubicBezTo>
                    <a:pt x="469" y="354"/>
                    <a:pt x="465" y="517"/>
                    <a:pt x="478" y="678"/>
                  </a:cubicBezTo>
                  <a:cubicBezTo>
                    <a:pt x="486" y="799"/>
                    <a:pt x="441" y="871"/>
                    <a:pt x="335" y="922"/>
                  </a:cubicBezTo>
                  <a:cubicBezTo>
                    <a:pt x="249" y="961"/>
                    <a:pt x="168" y="1008"/>
                    <a:pt x="90" y="1061"/>
                  </a:cubicBezTo>
                  <a:cubicBezTo>
                    <a:pt x="40" y="1094"/>
                    <a:pt x="0" y="1144"/>
                    <a:pt x="21" y="1214"/>
                  </a:cubicBezTo>
                  <a:cubicBezTo>
                    <a:pt x="40" y="1280"/>
                    <a:pt x="91" y="1307"/>
                    <a:pt x="156" y="1309"/>
                  </a:cubicBezTo>
                  <a:cubicBezTo>
                    <a:pt x="215" y="1311"/>
                    <a:pt x="275" y="1313"/>
                    <a:pt x="334" y="1313"/>
                  </a:cubicBezTo>
                  <a:cubicBezTo>
                    <a:pt x="360" y="1313"/>
                    <a:pt x="386" y="1312"/>
                    <a:pt x="412" y="1311"/>
                  </a:cubicBezTo>
                  <a:cubicBezTo>
                    <a:pt x="417" y="1311"/>
                    <a:pt x="421" y="1311"/>
                    <a:pt x="426" y="1311"/>
                  </a:cubicBezTo>
                  <a:cubicBezTo>
                    <a:pt x="523" y="1311"/>
                    <a:pt x="566" y="1357"/>
                    <a:pt x="574" y="1460"/>
                  </a:cubicBezTo>
                  <a:cubicBezTo>
                    <a:pt x="585" y="1604"/>
                    <a:pt x="606" y="1749"/>
                    <a:pt x="629" y="1891"/>
                  </a:cubicBezTo>
                  <a:cubicBezTo>
                    <a:pt x="645" y="1983"/>
                    <a:pt x="686" y="2030"/>
                    <a:pt x="742" y="2030"/>
                  </a:cubicBezTo>
                  <a:cubicBezTo>
                    <a:pt x="777" y="2030"/>
                    <a:pt x="818" y="2012"/>
                    <a:pt x="863" y="1976"/>
                  </a:cubicBezTo>
                  <a:cubicBezTo>
                    <a:pt x="931" y="1922"/>
                    <a:pt x="985" y="1853"/>
                    <a:pt x="1019" y="1774"/>
                  </a:cubicBezTo>
                  <a:cubicBezTo>
                    <a:pt x="1096" y="1601"/>
                    <a:pt x="1196" y="1477"/>
                    <a:pt x="1361" y="1477"/>
                  </a:cubicBezTo>
                  <a:cubicBezTo>
                    <a:pt x="1410" y="1477"/>
                    <a:pt x="1466" y="1488"/>
                    <a:pt x="1528" y="1513"/>
                  </a:cubicBezTo>
                  <a:cubicBezTo>
                    <a:pt x="1534" y="1515"/>
                    <a:pt x="1540" y="1515"/>
                    <a:pt x="1547" y="1515"/>
                  </a:cubicBezTo>
                  <a:cubicBezTo>
                    <a:pt x="1557" y="1515"/>
                    <a:pt x="1568" y="1514"/>
                    <a:pt x="1579" y="1514"/>
                  </a:cubicBezTo>
                  <a:lnTo>
                    <a:pt x="1579" y="1515"/>
                  </a:lnTo>
                  <a:cubicBezTo>
                    <a:pt x="1596" y="1515"/>
                    <a:pt x="1613" y="1516"/>
                    <a:pt x="1630" y="1516"/>
                  </a:cubicBezTo>
                  <a:cubicBezTo>
                    <a:pt x="1639" y="1516"/>
                    <a:pt x="1647" y="1515"/>
                    <a:pt x="1656" y="1515"/>
                  </a:cubicBezTo>
                  <a:cubicBezTo>
                    <a:pt x="1867" y="1503"/>
                    <a:pt x="1909" y="1418"/>
                    <a:pt x="1792" y="1236"/>
                  </a:cubicBezTo>
                  <a:cubicBezTo>
                    <a:pt x="1760" y="1188"/>
                    <a:pt x="1723" y="1140"/>
                    <a:pt x="1681" y="1098"/>
                  </a:cubicBezTo>
                  <a:cubicBezTo>
                    <a:pt x="1560" y="974"/>
                    <a:pt x="1519" y="846"/>
                    <a:pt x="1629" y="689"/>
                  </a:cubicBezTo>
                  <a:cubicBezTo>
                    <a:pt x="1672" y="628"/>
                    <a:pt x="1689" y="549"/>
                    <a:pt x="1718" y="476"/>
                  </a:cubicBezTo>
                  <a:cubicBezTo>
                    <a:pt x="1746" y="403"/>
                    <a:pt x="1774" y="325"/>
                    <a:pt x="1702" y="265"/>
                  </a:cubicBezTo>
                  <a:cubicBezTo>
                    <a:pt x="1674" y="241"/>
                    <a:pt x="1645" y="232"/>
                    <a:pt x="1615" y="232"/>
                  </a:cubicBezTo>
                  <a:cubicBezTo>
                    <a:pt x="1572" y="232"/>
                    <a:pt x="1527" y="252"/>
                    <a:pt x="1485" y="272"/>
                  </a:cubicBezTo>
                  <a:cubicBezTo>
                    <a:pt x="1400" y="311"/>
                    <a:pt x="1310" y="344"/>
                    <a:pt x="1230" y="392"/>
                  </a:cubicBezTo>
                  <a:cubicBezTo>
                    <a:pt x="1191" y="416"/>
                    <a:pt x="1154" y="428"/>
                    <a:pt x="1120" y="428"/>
                  </a:cubicBezTo>
                  <a:cubicBezTo>
                    <a:pt x="1071" y="428"/>
                    <a:pt x="1027" y="403"/>
                    <a:pt x="981" y="354"/>
                  </a:cubicBezTo>
                  <a:cubicBezTo>
                    <a:pt x="895" y="259"/>
                    <a:pt x="805" y="169"/>
                    <a:pt x="712" y="80"/>
                  </a:cubicBezTo>
                  <a:cubicBezTo>
                    <a:pt x="675" y="44"/>
                    <a:pt x="635" y="0"/>
                    <a:pt x="583" y="0"/>
                  </a:cubicBezTo>
                  <a:close/>
                </a:path>
              </a:pathLst>
            </a:custGeom>
            <a:solidFill>
              <a:schemeClr val="accent5"/>
            </a:solidFill>
            <a:ln>
              <a:noFill/>
            </a:ln>
          </p:spPr>
          <p:txBody>
            <a:bodyPr spcFirstLastPara="1" wrap="square" lIns="91425" tIns="91425" rIns="91425" bIns="91425" anchor="ctr" anchorCtr="0">
              <a:noAutofit/>
            </a:bodyPr>
            <a:lstStyle/>
            <a:p>
              <a:endParaRPr>
                <a:ea typeface="+mn-ea"/>
              </a:endParaRPr>
            </a:p>
          </p:txBody>
        </p:sp>
        <p:sp>
          <p:nvSpPr>
            <p:cNvPr id="174" name="Google Shape;2796;p39">
              <a:extLst>
                <a:ext uri="{FF2B5EF4-FFF2-40B4-BE49-F238E27FC236}">
                  <a16:creationId xmlns:a16="http://schemas.microsoft.com/office/drawing/2014/main" id="{2DF35A16-1877-1C88-0F55-B13D006FD701}"/>
                </a:ext>
              </a:extLst>
            </p:cNvPr>
            <p:cNvSpPr/>
            <p:nvPr/>
          </p:nvSpPr>
          <p:spPr>
            <a:xfrm>
              <a:off x="2599533" y="4283333"/>
              <a:ext cx="43481" cy="44369"/>
            </a:xfrm>
            <a:custGeom>
              <a:avLst/>
              <a:gdLst/>
              <a:ahLst/>
              <a:cxnLst/>
              <a:rect l="l" t="t" r="r" b="b"/>
              <a:pathLst>
                <a:path w="1321" h="1348" extrusionOk="0">
                  <a:moveTo>
                    <a:pt x="264" y="1"/>
                  </a:moveTo>
                  <a:cubicBezTo>
                    <a:pt x="250" y="1"/>
                    <a:pt x="236" y="5"/>
                    <a:pt x="222" y="16"/>
                  </a:cubicBezTo>
                  <a:cubicBezTo>
                    <a:pt x="176" y="49"/>
                    <a:pt x="189" y="100"/>
                    <a:pt x="197" y="145"/>
                  </a:cubicBezTo>
                  <a:cubicBezTo>
                    <a:pt x="219" y="254"/>
                    <a:pt x="239" y="365"/>
                    <a:pt x="265" y="471"/>
                  </a:cubicBezTo>
                  <a:cubicBezTo>
                    <a:pt x="286" y="551"/>
                    <a:pt x="265" y="605"/>
                    <a:pt x="199" y="653"/>
                  </a:cubicBezTo>
                  <a:cubicBezTo>
                    <a:pt x="147" y="690"/>
                    <a:pt x="98" y="732"/>
                    <a:pt x="51" y="776"/>
                  </a:cubicBezTo>
                  <a:cubicBezTo>
                    <a:pt x="22" y="805"/>
                    <a:pt x="0" y="843"/>
                    <a:pt x="24" y="887"/>
                  </a:cubicBezTo>
                  <a:cubicBezTo>
                    <a:pt x="42" y="922"/>
                    <a:pt x="70" y="936"/>
                    <a:pt x="105" y="936"/>
                  </a:cubicBezTo>
                  <a:cubicBezTo>
                    <a:pt x="112" y="936"/>
                    <a:pt x="120" y="936"/>
                    <a:pt x="127" y="935"/>
                  </a:cubicBezTo>
                  <a:cubicBezTo>
                    <a:pt x="186" y="926"/>
                    <a:pt x="243" y="918"/>
                    <a:pt x="300" y="904"/>
                  </a:cubicBezTo>
                  <a:cubicBezTo>
                    <a:pt x="314" y="901"/>
                    <a:pt x="326" y="899"/>
                    <a:pt x="338" y="899"/>
                  </a:cubicBezTo>
                  <a:cubicBezTo>
                    <a:pt x="384" y="899"/>
                    <a:pt x="411" y="926"/>
                    <a:pt x="426" y="984"/>
                  </a:cubicBezTo>
                  <a:cubicBezTo>
                    <a:pt x="452" y="1079"/>
                    <a:pt x="483" y="1174"/>
                    <a:pt x="517" y="1267"/>
                  </a:cubicBezTo>
                  <a:cubicBezTo>
                    <a:pt x="537" y="1321"/>
                    <a:pt x="565" y="1348"/>
                    <a:pt x="598" y="1348"/>
                  </a:cubicBezTo>
                  <a:cubicBezTo>
                    <a:pt x="625" y="1348"/>
                    <a:pt x="655" y="1330"/>
                    <a:pt x="686" y="1295"/>
                  </a:cubicBezTo>
                  <a:cubicBezTo>
                    <a:pt x="726" y="1250"/>
                    <a:pt x="752" y="1196"/>
                    <a:pt x="765" y="1141"/>
                  </a:cubicBezTo>
                  <a:cubicBezTo>
                    <a:pt x="800" y="999"/>
                    <a:pt x="862" y="894"/>
                    <a:pt x="1005" y="894"/>
                  </a:cubicBezTo>
                  <a:cubicBezTo>
                    <a:pt x="1027" y="894"/>
                    <a:pt x="1050" y="897"/>
                    <a:pt x="1076" y="902"/>
                  </a:cubicBezTo>
                  <a:cubicBezTo>
                    <a:pt x="1078" y="902"/>
                    <a:pt x="1079" y="902"/>
                    <a:pt x="1081" y="902"/>
                  </a:cubicBezTo>
                  <a:cubicBezTo>
                    <a:pt x="1090" y="902"/>
                    <a:pt x="1100" y="897"/>
                    <a:pt x="1110" y="896"/>
                  </a:cubicBezTo>
                  <a:cubicBezTo>
                    <a:pt x="1127" y="893"/>
                    <a:pt x="1144" y="891"/>
                    <a:pt x="1162" y="887"/>
                  </a:cubicBezTo>
                  <a:cubicBezTo>
                    <a:pt x="1302" y="852"/>
                    <a:pt x="1321" y="790"/>
                    <a:pt x="1218" y="682"/>
                  </a:cubicBezTo>
                  <a:cubicBezTo>
                    <a:pt x="1193" y="657"/>
                    <a:pt x="1161" y="629"/>
                    <a:pt x="1127" y="605"/>
                  </a:cubicBezTo>
                  <a:cubicBezTo>
                    <a:pt x="1030" y="536"/>
                    <a:pt x="988" y="456"/>
                    <a:pt x="1042" y="338"/>
                  </a:cubicBezTo>
                  <a:cubicBezTo>
                    <a:pt x="1063" y="291"/>
                    <a:pt x="1064" y="235"/>
                    <a:pt x="1076" y="184"/>
                  </a:cubicBezTo>
                  <a:cubicBezTo>
                    <a:pt x="1087" y="130"/>
                    <a:pt x="1095" y="74"/>
                    <a:pt x="1038" y="42"/>
                  </a:cubicBezTo>
                  <a:cubicBezTo>
                    <a:pt x="1022" y="33"/>
                    <a:pt x="1007" y="30"/>
                    <a:pt x="992" y="30"/>
                  </a:cubicBezTo>
                  <a:cubicBezTo>
                    <a:pt x="957" y="30"/>
                    <a:pt x="925" y="51"/>
                    <a:pt x="893" y="74"/>
                  </a:cubicBezTo>
                  <a:cubicBezTo>
                    <a:pt x="841" y="111"/>
                    <a:pt x="786" y="144"/>
                    <a:pt x="737" y="186"/>
                  </a:cubicBezTo>
                  <a:cubicBezTo>
                    <a:pt x="706" y="212"/>
                    <a:pt x="678" y="226"/>
                    <a:pt x="649" y="226"/>
                  </a:cubicBezTo>
                  <a:cubicBezTo>
                    <a:pt x="621" y="226"/>
                    <a:pt x="594" y="214"/>
                    <a:pt x="564" y="191"/>
                  </a:cubicBezTo>
                  <a:cubicBezTo>
                    <a:pt x="495" y="138"/>
                    <a:pt x="423" y="89"/>
                    <a:pt x="349" y="40"/>
                  </a:cubicBezTo>
                  <a:cubicBezTo>
                    <a:pt x="323" y="22"/>
                    <a:pt x="295" y="1"/>
                    <a:pt x="264" y="1"/>
                  </a:cubicBezTo>
                  <a:close/>
                </a:path>
              </a:pathLst>
            </a:custGeom>
            <a:solidFill>
              <a:schemeClr val="accent5"/>
            </a:solidFill>
            <a:ln>
              <a:noFill/>
            </a:ln>
          </p:spPr>
          <p:txBody>
            <a:bodyPr spcFirstLastPara="1" wrap="square" lIns="91425" tIns="91425" rIns="91425" bIns="91425" anchor="ctr" anchorCtr="0">
              <a:noAutofit/>
            </a:bodyPr>
            <a:lstStyle/>
            <a:p>
              <a:endParaRPr>
                <a:ea typeface="+mn-ea"/>
              </a:endParaRPr>
            </a:p>
          </p:txBody>
        </p:sp>
        <p:sp>
          <p:nvSpPr>
            <p:cNvPr id="175" name="Google Shape;2797;p39">
              <a:extLst>
                <a:ext uri="{FF2B5EF4-FFF2-40B4-BE49-F238E27FC236}">
                  <a16:creationId xmlns:a16="http://schemas.microsoft.com/office/drawing/2014/main" id="{DA1CC061-9368-FE8D-01D0-5AC16D17F63B}"/>
                </a:ext>
              </a:extLst>
            </p:cNvPr>
            <p:cNvSpPr/>
            <p:nvPr/>
          </p:nvSpPr>
          <p:spPr>
            <a:xfrm>
              <a:off x="2326010" y="3437849"/>
              <a:ext cx="49636" cy="50525"/>
            </a:xfrm>
            <a:custGeom>
              <a:avLst/>
              <a:gdLst/>
              <a:ahLst/>
              <a:cxnLst/>
              <a:rect l="l" t="t" r="r" b="b"/>
              <a:pathLst>
                <a:path w="1508" h="1535" extrusionOk="0">
                  <a:moveTo>
                    <a:pt x="1078" y="0"/>
                  </a:moveTo>
                  <a:cubicBezTo>
                    <a:pt x="875" y="149"/>
                    <a:pt x="892" y="401"/>
                    <a:pt x="736" y="546"/>
                  </a:cubicBezTo>
                  <a:cubicBezTo>
                    <a:pt x="610" y="400"/>
                    <a:pt x="596" y="198"/>
                    <a:pt x="422" y="80"/>
                  </a:cubicBezTo>
                  <a:lnTo>
                    <a:pt x="422" y="80"/>
                  </a:lnTo>
                  <a:cubicBezTo>
                    <a:pt x="365" y="299"/>
                    <a:pt x="583" y="450"/>
                    <a:pt x="527" y="651"/>
                  </a:cubicBezTo>
                  <a:cubicBezTo>
                    <a:pt x="393" y="650"/>
                    <a:pt x="273" y="570"/>
                    <a:pt x="141" y="570"/>
                  </a:cubicBezTo>
                  <a:cubicBezTo>
                    <a:pt x="99" y="570"/>
                    <a:pt x="57" y="578"/>
                    <a:pt x="13" y="598"/>
                  </a:cubicBezTo>
                  <a:cubicBezTo>
                    <a:pt x="79" y="768"/>
                    <a:pt x="295" y="751"/>
                    <a:pt x="380" y="885"/>
                  </a:cubicBezTo>
                  <a:cubicBezTo>
                    <a:pt x="265" y="1013"/>
                    <a:pt x="51" y="1008"/>
                    <a:pt x="0" y="1224"/>
                  </a:cubicBezTo>
                  <a:cubicBezTo>
                    <a:pt x="200" y="1202"/>
                    <a:pt x="355" y="1103"/>
                    <a:pt x="534" y="1070"/>
                  </a:cubicBezTo>
                  <a:lnTo>
                    <a:pt x="534" y="1070"/>
                  </a:lnTo>
                  <a:cubicBezTo>
                    <a:pt x="564" y="1232"/>
                    <a:pt x="412" y="1359"/>
                    <a:pt x="476" y="1534"/>
                  </a:cubicBezTo>
                  <a:cubicBezTo>
                    <a:pt x="611" y="1415"/>
                    <a:pt x="617" y="1241"/>
                    <a:pt x="732" y="1120"/>
                  </a:cubicBezTo>
                  <a:cubicBezTo>
                    <a:pt x="838" y="1253"/>
                    <a:pt x="864" y="1445"/>
                    <a:pt x="1045" y="1521"/>
                  </a:cubicBezTo>
                  <a:cubicBezTo>
                    <a:pt x="1109" y="1369"/>
                    <a:pt x="950" y="1246"/>
                    <a:pt x="997" y="1098"/>
                  </a:cubicBezTo>
                  <a:cubicBezTo>
                    <a:pt x="998" y="1098"/>
                    <a:pt x="999" y="1098"/>
                    <a:pt x="999" y="1098"/>
                  </a:cubicBezTo>
                  <a:cubicBezTo>
                    <a:pt x="1142" y="1098"/>
                    <a:pt x="1269" y="1179"/>
                    <a:pt x="1413" y="1179"/>
                  </a:cubicBezTo>
                  <a:cubicBezTo>
                    <a:pt x="1442" y="1179"/>
                    <a:pt x="1472" y="1175"/>
                    <a:pt x="1503" y="1167"/>
                  </a:cubicBezTo>
                  <a:cubicBezTo>
                    <a:pt x="1380" y="993"/>
                    <a:pt x="1168" y="980"/>
                    <a:pt x="1029" y="847"/>
                  </a:cubicBezTo>
                  <a:cubicBezTo>
                    <a:pt x="1176" y="716"/>
                    <a:pt x="1380" y="703"/>
                    <a:pt x="1508" y="535"/>
                  </a:cubicBezTo>
                  <a:lnTo>
                    <a:pt x="1508" y="535"/>
                  </a:lnTo>
                  <a:cubicBezTo>
                    <a:pt x="1293" y="541"/>
                    <a:pt x="1125" y="631"/>
                    <a:pt x="925" y="663"/>
                  </a:cubicBezTo>
                  <a:cubicBezTo>
                    <a:pt x="931" y="431"/>
                    <a:pt x="1107" y="252"/>
                    <a:pt x="1078" y="0"/>
                  </a:cubicBezTo>
                  <a:close/>
                </a:path>
              </a:pathLst>
            </a:custGeom>
            <a:solidFill>
              <a:schemeClr val="lt2"/>
            </a:solidFill>
            <a:ln>
              <a:noFill/>
            </a:ln>
          </p:spPr>
          <p:txBody>
            <a:bodyPr spcFirstLastPara="1" wrap="square" lIns="91425" tIns="91425" rIns="91425" bIns="91425" anchor="ctr" anchorCtr="0">
              <a:noAutofit/>
            </a:bodyPr>
            <a:lstStyle/>
            <a:p>
              <a:endParaRPr>
                <a:ea typeface="+mn-ea"/>
              </a:endParaRPr>
            </a:p>
          </p:txBody>
        </p:sp>
        <p:sp>
          <p:nvSpPr>
            <p:cNvPr id="176" name="Google Shape;2798;p39">
              <a:extLst>
                <a:ext uri="{FF2B5EF4-FFF2-40B4-BE49-F238E27FC236}">
                  <a16:creationId xmlns:a16="http://schemas.microsoft.com/office/drawing/2014/main" id="{49B991A4-469D-E470-6315-E030914E1BE2}"/>
                </a:ext>
              </a:extLst>
            </p:cNvPr>
            <p:cNvSpPr/>
            <p:nvPr/>
          </p:nvSpPr>
          <p:spPr>
            <a:xfrm>
              <a:off x="2527186" y="3323206"/>
              <a:ext cx="40485" cy="41341"/>
            </a:xfrm>
            <a:custGeom>
              <a:avLst/>
              <a:gdLst/>
              <a:ahLst/>
              <a:cxnLst/>
              <a:rect l="l" t="t" r="r" b="b"/>
              <a:pathLst>
                <a:path w="1230" h="1256" extrusionOk="0">
                  <a:moveTo>
                    <a:pt x="954" y="1"/>
                  </a:moveTo>
                  <a:cubicBezTo>
                    <a:pt x="923" y="1"/>
                    <a:pt x="887" y="9"/>
                    <a:pt x="845" y="26"/>
                  </a:cubicBezTo>
                  <a:cubicBezTo>
                    <a:pt x="766" y="59"/>
                    <a:pt x="696" y="114"/>
                    <a:pt x="613" y="114"/>
                  </a:cubicBezTo>
                  <a:cubicBezTo>
                    <a:pt x="571" y="114"/>
                    <a:pt x="525" y="100"/>
                    <a:pt x="474" y="60"/>
                  </a:cubicBezTo>
                  <a:cubicBezTo>
                    <a:pt x="454" y="45"/>
                    <a:pt x="434" y="39"/>
                    <a:pt x="416" y="39"/>
                  </a:cubicBezTo>
                  <a:cubicBezTo>
                    <a:pt x="356" y="39"/>
                    <a:pt x="310" y="111"/>
                    <a:pt x="317" y="188"/>
                  </a:cubicBezTo>
                  <a:cubicBezTo>
                    <a:pt x="330" y="344"/>
                    <a:pt x="255" y="440"/>
                    <a:pt x="151" y="539"/>
                  </a:cubicBezTo>
                  <a:cubicBezTo>
                    <a:pt x="0" y="682"/>
                    <a:pt x="25" y="779"/>
                    <a:pt x="223" y="809"/>
                  </a:cubicBezTo>
                  <a:cubicBezTo>
                    <a:pt x="373" y="834"/>
                    <a:pt x="424" y="919"/>
                    <a:pt x="453" y="1042"/>
                  </a:cubicBezTo>
                  <a:cubicBezTo>
                    <a:pt x="462" y="1084"/>
                    <a:pt x="460" y="1129"/>
                    <a:pt x="473" y="1169"/>
                  </a:cubicBezTo>
                  <a:cubicBezTo>
                    <a:pt x="493" y="1226"/>
                    <a:pt x="529" y="1256"/>
                    <a:pt x="569" y="1256"/>
                  </a:cubicBezTo>
                  <a:cubicBezTo>
                    <a:pt x="601" y="1256"/>
                    <a:pt x="635" y="1238"/>
                    <a:pt x="668" y="1202"/>
                  </a:cubicBezTo>
                  <a:cubicBezTo>
                    <a:pt x="691" y="1178"/>
                    <a:pt x="711" y="1148"/>
                    <a:pt x="722" y="1117"/>
                  </a:cubicBezTo>
                  <a:cubicBezTo>
                    <a:pt x="772" y="986"/>
                    <a:pt x="851" y="921"/>
                    <a:pt x="1005" y="904"/>
                  </a:cubicBezTo>
                  <a:cubicBezTo>
                    <a:pt x="1186" y="884"/>
                    <a:pt x="1229" y="750"/>
                    <a:pt x="1104" y="619"/>
                  </a:cubicBezTo>
                  <a:cubicBezTo>
                    <a:pt x="1011" y="522"/>
                    <a:pt x="999" y="432"/>
                    <a:pt x="1034" y="320"/>
                  </a:cubicBezTo>
                  <a:cubicBezTo>
                    <a:pt x="1048" y="271"/>
                    <a:pt x="1062" y="222"/>
                    <a:pt x="1073" y="183"/>
                  </a:cubicBezTo>
                  <a:cubicBezTo>
                    <a:pt x="1081" y="62"/>
                    <a:pt x="1038" y="1"/>
                    <a:pt x="954" y="1"/>
                  </a:cubicBezTo>
                  <a:close/>
                </a:path>
              </a:pathLst>
            </a:custGeom>
            <a:solidFill>
              <a:schemeClr val="accent5"/>
            </a:solidFill>
            <a:ln>
              <a:noFill/>
            </a:ln>
          </p:spPr>
          <p:txBody>
            <a:bodyPr spcFirstLastPara="1" wrap="square" lIns="91425" tIns="91425" rIns="91425" bIns="91425" anchor="ctr" anchorCtr="0">
              <a:noAutofit/>
            </a:bodyPr>
            <a:lstStyle/>
            <a:p>
              <a:endParaRPr>
                <a:ea typeface="+mn-ea"/>
              </a:endParaRPr>
            </a:p>
          </p:txBody>
        </p:sp>
        <p:sp>
          <p:nvSpPr>
            <p:cNvPr id="177" name="Google Shape;2799;p39">
              <a:extLst>
                <a:ext uri="{FF2B5EF4-FFF2-40B4-BE49-F238E27FC236}">
                  <a16:creationId xmlns:a16="http://schemas.microsoft.com/office/drawing/2014/main" id="{39B54A07-9C9B-9562-3DE2-6CC8503FD586}"/>
                </a:ext>
              </a:extLst>
            </p:cNvPr>
            <p:cNvSpPr/>
            <p:nvPr/>
          </p:nvSpPr>
          <p:spPr>
            <a:xfrm>
              <a:off x="2349084" y="3372118"/>
              <a:ext cx="27714" cy="28669"/>
            </a:xfrm>
            <a:custGeom>
              <a:avLst/>
              <a:gdLst/>
              <a:ahLst/>
              <a:cxnLst/>
              <a:rect l="l" t="t" r="r" b="b"/>
              <a:pathLst>
                <a:path w="842" h="871" extrusionOk="0">
                  <a:moveTo>
                    <a:pt x="438" y="0"/>
                  </a:moveTo>
                  <a:cubicBezTo>
                    <a:pt x="184" y="0"/>
                    <a:pt x="5" y="177"/>
                    <a:pt x="4" y="430"/>
                  </a:cubicBezTo>
                  <a:cubicBezTo>
                    <a:pt x="0" y="679"/>
                    <a:pt x="168" y="864"/>
                    <a:pt x="403" y="870"/>
                  </a:cubicBezTo>
                  <a:cubicBezTo>
                    <a:pt x="408" y="870"/>
                    <a:pt x="412" y="871"/>
                    <a:pt x="416" y="871"/>
                  </a:cubicBezTo>
                  <a:cubicBezTo>
                    <a:pt x="659" y="871"/>
                    <a:pt x="835" y="691"/>
                    <a:pt x="840" y="441"/>
                  </a:cubicBezTo>
                  <a:cubicBezTo>
                    <a:pt x="842" y="192"/>
                    <a:pt x="675" y="4"/>
                    <a:pt x="445" y="0"/>
                  </a:cubicBezTo>
                  <a:cubicBezTo>
                    <a:pt x="443" y="0"/>
                    <a:pt x="440" y="0"/>
                    <a:pt x="438" y="0"/>
                  </a:cubicBezTo>
                  <a:close/>
                </a:path>
              </a:pathLst>
            </a:custGeom>
            <a:solidFill>
              <a:schemeClr val="accent5"/>
            </a:solidFill>
            <a:ln>
              <a:noFill/>
            </a:ln>
          </p:spPr>
          <p:txBody>
            <a:bodyPr spcFirstLastPara="1" wrap="square" lIns="91425" tIns="91425" rIns="91425" bIns="91425" anchor="ctr" anchorCtr="0">
              <a:noAutofit/>
            </a:bodyPr>
            <a:lstStyle/>
            <a:p>
              <a:endParaRPr>
                <a:ea typeface="+mn-ea"/>
              </a:endParaRPr>
            </a:p>
          </p:txBody>
        </p:sp>
        <p:sp>
          <p:nvSpPr>
            <p:cNvPr id="178" name="Google Shape;2800;p39">
              <a:extLst>
                <a:ext uri="{FF2B5EF4-FFF2-40B4-BE49-F238E27FC236}">
                  <a16:creationId xmlns:a16="http://schemas.microsoft.com/office/drawing/2014/main" id="{DE4424B7-E75D-6E48-7CBF-6864DF12D640}"/>
                </a:ext>
              </a:extLst>
            </p:cNvPr>
            <p:cNvSpPr/>
            <p:nvPr/>
          </p:nvSpPr>
          <p:spPr>
            <a:xfrm>
              <a:off x="2369721" y="3319717"/>
              <a:ext cx="17215" cy="18070"/>
            </a:xfrm>
            <a:custGeom>
              <a:avLst/>
              <a:gdLst/>
              <a:ahLst/>
              <a:cxnLst/>
              <a:rect l="l" t="t" r="r" b="b"/>
              <a:pathLst>
                <a:path w="523" h="549" extrusionOk="0">
                  <a:moveTo>
                    <a:pt x="277" y="0"/>
                  </a:moveTo>
                  <a:cubicBezTo>
                    <a:pt x="277" y="0"/>
                    <a:pt x="276" y="0"/>
                    <a:pt x="275" y="0"/>
                  </a:cubicBezTo>
                  <a:cubicBezTo>
                    <a:pt x="143" y="4"/>
                    <a:pt x="4" y="153"/>
                    <a:pt x="2" y="292"/>
                  </a:cubicBezTo>
                  <a:cubicBezTo>
                    <a:pt x="1" y="420"/>
                    <a:pt x="130" y="549"/>
                    <a:pt x="255" y="549"/>
                  </a:cubicBezTo>
                  <a:cubicBezTo>
                    <a:pt x="259" y="549"/>
                    <a:pt x="264" y="549"/>
                    <a:pt x="268" y="548"/>
                  </a:cubicBezTo>
                  <a:cubicBezTo>
                    <a:pt x="404" y="539"/>
                    <a:pt x="522" y="395"/>
                    <a:pt x="517" y="244"/>
                  </a:cubicBezTo>
                  <a:cubicBezTo>
                    <a:pt x="512" y="106"/>
                    <a:pt x="406" y="0"/>
                    <a:pt x="277" y="0"/>
                  </a:cubicBezTo>
                  <a:close/>
                </a:path>
              </a:pathLst>
            </a:custGeom>
            <a:solidFill>
              <a:schemeClr val="lt2"/>
            </a:solidFill>
            <a:ln>
              <a:noFill/>
            </a:ln>
          </p:spPr>
          <p:txBody>
            <a:bodyPr spcFirstLastPara="1" wrap="square" lIns="91425" tIns="91425" rIns="91425" bIns="91425" anchor="ctr" anchorCtr="0">
              <a:noAutofit/>
            </a:bodyPr>
            <a:lstStyle/>
            <a:p>
              <a:endParaRPr>
                <a:ea typeface="+mn-ea"/>
              </a:endParaRPr>
            </a:p>
          </p:txBody>
        </p:sp>
        <p:sp>
          <p:nvSpPr>
            <p:cNvPr id="179" name="Google Shape;2801;p39">
              <a:extLst>
                <a:ext uri="{FF2B5EF4-FFF2-40B4-BE49-F238E27FC236}">
                  <a16:creationId xmlns:a16="http://schemas.microsoft.com/office/drawing/2014/main" id="{753DC040-EA49-8151-580E-52D79D1B9BF1}"/>
                </a:ext>
              </a:extLst>
            </p:cNvPr>
            <p:cNvSpPr/>
            <p:nvPr/>
          </p:nvSpPr>
          <p:spPr>
            <a:xfrm>
              <a:off x="2499933" y="3417738"/>
              <a:ext cx="17017" cy="16754"/>
            </a:xfrm>
            <a:custGeom>
              <a:avLst/>
              <a:gdLst/>
              <a:ahLst/>
              <a:cxnLst/>
              <a:rect l="l" t="t" r="r" b="b"/>
              <a:pathLst>
                <a:path w="517" h="509" extrusionOk="0">
                  <a:moveTo>
                    <a:pt x="239" y="0"/>
                  </a:moveTo>
                  <a:cubicBezTo>
                    <a:pt x="236" y="0"/>
                    <a:pt x="234" y="0"/>
                    <a:pt x="231" y="0"/>
                  </a:cubicBezTo>
                  <a:cubicBezTo>
                    <a:pt x="94" y="6"/>
                    <a:pt x="3" y="106"/>
                    <a:pt x="2" y="251"/>
                  </a:cubicBezTo>
                  <a:cubicBezTo>
                    <a:pt x="1" y="406"/>
                    <a:pt x="98" y="508"/>
                    <a:pt x="241" y="508"/>
                  </a:cubicBezTo>
                  <a:cubicBezTo>
                    <a:pt x="244" y="508"/>
                    <a:pt x="248" y="508"/>
                    <a:pt x="252" y="508"/>
                  </a:cubicBezTo>
                  <a:cubicBezTo>
                    <a:pt x="390" y="503"/>
                    <a:pt x="517" y="374"/>
                    <a:pt x="509" y="244"/>
                  </a:cubicBezTo>
                  <a:cubicBezTo>
                    <a:pt x="504" y="116"/>
                    <a:pt x="373" y="0"/>
                    <a:pt x="239" y="0"/>
                  </a:cubicBezTo>
                  <a:close/>
                </a:path>
              </a:pathLst>
            </a:custGeom>
            <a:solidFill>
              <a:schemeClr val="accent5"/>
            </a:solidFill>
            <a:ln>
              <a:noFill/>
            </a:ln>
          </p:spPr>
          <p:txBody>
            <a:bodyPr spcFirstLastPara="1" wrap="square" lIns="91425" tIns="91425" rIns="91425" bIns="91425" anchor="ctr" anchorCtr="0">
              <a:noAutofit/>
            </a:bodyPr>
            <a:lstStyle/>
            <a:p>
              <a:endParaRPr>
                <a:ea typeface="+mn-ea"/>
              </a:endParaRPr>
            </a:p>
          </p:txBody>
        </p:sp>
        <p:sp>
          <p:nvSpPr>
            <p:cNvPr id="180" name="Google Shape;2802;p39">
              <a:extLst>
                <a:ext uri="{FF2B5EF4-FFF2-40B4-BE49-F238E27FC236}">
                  <a16:creationId xmlns:a16="http://schemas.microsoft.com/office/drawing/2014/main" id="{061F5B1C-637E-3639-F5EA-3D188B76EAA4}"/>
                </a:ext>
              </a:extLst>
            </p:cNvPr>
            <p:cNvSpPr/>
            <p:nvPr/>
          </p:nvSpPr>
          <p:spPr>
            <a:xfrm>
              <a:off x="2644265" y="4250386"/>
              <a:ext cx="17050" cy="16820"/>
            </a:xfrm>
            <a:custGeom>
              <a:avLst/>
              <a:gdLst/>
              <a:ahLst/>
              <a:cxnLst/>
              <a:rect l="l" t="t" r="r" b="b"/>
              <a:pathLst>
                <a:path w="518" h="511" extrusionOk="0">
                  <a:moveTo>
                    <a:pt x="236" y="0"/>
                  </a:moveTo>
                  <a:cubicBezTo>
                    <a:pt x="235" y="0"/>
                    <a:pt x="233" y="0"/>
                    <a:pt x="231" y="0"/>
                  </a:cubicBezTo>
                  <a:cubicBezTo>
                    <a:pt x="95" y="6"/>
                    <a:pt x="2" y="106"/>
                    <a:pt x="1" y="254"/>
                  </a:cubicBezTo>
                  <a:cubicBezTo>
                    <a:pt x="0" y="408"/>
                    <a:pt x="97" y="510"/>
                    <a:pt x="241" y="510"/>
                  </a:cubicBezTo>
                  <a:cubicBezTo>
                    <a:pt x="245" y="510"/>
                    <a:pt x="249" y="510"/>
                    <a:pt x="252" y="510"/>
                  </a:cubicBezTo>
                  <a:cubicBezTo>
                    <a:pt x="391" y="505"/>
                    <a:pt x="517" y="376"/>
                    <a:pt x="511" y="245"/>
                  </a:cubicBezTo>
                  <a:cubicBezTo>
                    <a:pt x="504" y="117"/>
                    <a:pt x="372" y="0"/>
                    <a:pt x="236" y="0"/>
                  </a:cubicBezTo>
                  <a:close/>
                </a:path>
              </a:pathLst>
            </a:custGeom>
            <a:solidFill>
              <a:schemeClr val="accent5"/>
            </a:solidFill>
            <a:ln>
              <a:noFill/>
            </a:ln>
          </p:spPr>
          <p:txBody>
            <a:bodyPr spcFirstLastPara="1" wrap="square" lIns="91425" tIns="91425" rIns="91425" bIns="91425" anchor="ctr" anchorCtr="0">
              <a:noAutofit/>
            </a:bodyPr>
            <a:lstStyle/>
            <a:p>
              <a:endParaRPr>
                <a:ea typeface="+mn-ea"/>
              </a:endParaRPr>
            </a:p>
          </p:txBody>
        </p:sp>
        <p:sp>
          <p:nvSpPr>
            <p:cNvPr id="181" name="Google Shape;2803;p39">
              <a:extLst>
                <a:ext uri="{FF2B5EF4-FFF2-40B4-BE49-F238E27FC236}">
                  <a16:creationId xmlns:a16="http://schemas.microsoft.com/office/drawing/2014/main" id="{3C494FD6-F5CC-FF9F-5B1E-7656A40D174C}"/>
                </a:ext>
              </a:extLst>
            </p:cNvPr>
            <p:cNvSpPr/>
            <p:nvPr/>
          </p:nvSpPr>
          <p:spPr>
            <a:xfrm>
              <a:off x="2428540" y="3305893"/>
              <a:ext cx="12639" cy="13331"/>
            </a:xfrm>
            <a:custGeom>
              <a:avLst/>
              <a:gdLst/>
              <a:ahLst/>
              <a:cxnLst/>
              <a:rect l="l" t="t" r="r" b="b"/>
              <a:pathLst>
                <a:path w="384" h="405" extrusionOk="0">
                  <a:moveTo>
                    <a:pt x="193" y="0"/>
                  </a:moveTo>
                  <a:cubicBezTo>
                    <a:pt x="82" y="0"/>
                    <a:pt x="18" y="53"/>
                    <a:pt x="11" y="165"/>
                  </a:cubicBezTo>
                  <a:cubicBezTo>
                    <a:pt x="0" y="294"/>
                    <a:pt x="91" y="405"/>
                    <a:pt x="205" y="405"/>
                  </a:cubicBezTo>
                  <a:cubicBezTo>
                    <a:pt x="208" y="405"/>
                    <a:pt x="210" y="405"/>
                    <a:pt x="213" y="404"/>
                  </a:cubicBezTo>
                  <a:cubicBezTo>
                    <a:pt x="330" y="400"/>
                    <a:pt x="369" y="324"/>
                    <a:pt x="375" y="248"/>
                  </a:cubicBezTo>
                  <a:cubicBezTo>
                    <a:pt x="383" y="81"/>
                    <a:pt x="315" y="0"/>
                    <a:pt x="193" y="0"/>
                  </a:cubicBezTo>
                  <a:close/>
                </a:path>
              </a:pathLst>
            </a:custGeom>
            <a:solidFill>
              <a:schemeClr val="accent5"/>
            </a:solidFill>
            <a:ln>
              <a:noFill/>
            </a:ln>
          </p:spPr>
          <p:txBody>
            <a:bodyPr spcFirstLastPara="1" wrap="square" lIns="91425" tIns="91425" rIns="91425" bIns="91425" anchor="ctr" anchorCtr="0">
              <a:noAutofit/>
            </a:bodyPr>
            <a:lstStyle/>
            <a:p>
              <a:endParaRPr>
                <a:ea typeface="+mn-ea"/>
              </a:endParaRPr>
            </a:p>
          </p:txBody>
        </p:sp>
        <p:sp>
          <p:nvSpPr>
            <p:cNvPr id="182" name="Google Shape;2804;p39">
              <a:extLst>
                <a:ext uri="{FF2B5EF4-FFF2-40B4-BE49-F238E27FC236}">
                  <a16:creationId xmlns:a16="http://schemas.microsoft.com/office/drawing/2014/main" id="{788BC4D3-671D-DCA9-A2C4-AABA886C472E}"/>
                </a:ext>
              </a:extLst>
            </p:cNvPr>
            <p:cNvSpPr/>
            <p:nvPr/>
          </p:nvSpPr>
          <p:spPr>
            <a:xfrm>
              <a:off x="2694756" y="4347781"/>
              <a:ext cx="12705" cy="13363"/>
            </a:xfrm>
            <a:custGeom>
              <a:avLst/>
              <a:gdLst/>
              <a:ahLst/>
              <a:cxnLst/>
              <a:rect l="l" t="t" r="r" b="b"/>
              <a:pathLst>
                <a:path w="386" h="406" extrusionOk="0">
                  <a:moveTo>
                    <a:pt x="193" y="0"/>
                  </a:moveTo>
                  <a:cubicBezTo>
                    <a:pt x="83" y="0"/>
                    <a:pt x="19" y="53"/>
                    <a:pt x="11" y="167"/>
                  </a:cubicBezTo>
                  <a:cubicBezTo>
                    <a:pt x="0" y="294"/>
                    <a:pt x="91" y="406"/>
                    <a:pt x="207" y="406"/>
                  </a:cubicBezTo>
                  <a:cubicBezTo>
                    <a:pt x="210" y="406"/>
                    <a:pt x="212" y="406"/>
                    <a:pt x="215" y="406"/>
                  </a:cubicBezTo>
                  <a:cubicBezTo>
                    <a:pt x="332" y="401"/>
                    <a:pt x="372" y="324"/>
                    <a:pt x="377" y="249"/>
                  </a:cubicBezTo>
                  <a:cubicBezTo>
                    <a:pt x="385" y="83"/>
                    <a:pt x="317" y="0"/>
                    <a:pt x="193" y="0"/>
                  </a:cubicBezTo>
                  <a:close/>
                </a:path>
              </a:pathLst>
            </a:custGeom>
            <a:solidFill>
              <a:schemeClr val="accent5"/>
            </a:solidFill>
            <a:ln>
              <a:noFill/>
            </a:ln>
          </p:spPr>
          <p:txBody>
            <a:bodyPr spcFirstLastPara="1" wrap="square" lIns="91425" tIns="91425" rIns="91425" bIns="91425" anchor="ctr" anchorCtr="0">
              <a:noAutofit/>
            </a:bodyPr>
            <a:lstStyle/>
            <a:p>
              <a:endParaRPr>
                <a:ea typeface="+mn-ea"/>
              </a:endParaRPr>
            </a:p>
          </p:txBody>
        </p:sp>
        <p:sp>
          <p:nvSpPr>
            <p:cNvPr id="183" name="Google Shape;2805;p39">
              <a:extLst>
                <a:ext uri="{FF2B5EF4-FFF2-40B4-BE49-F238E27FC236}">
                  <a16:creationId xmlns:a16="http://schemas.microsoft.com/office/drawing/2014/main" id="{64EF15F1-86C4-E0ED-BA2C-4ED12A676E18}"/>
                </a:ext>
              </a:extLst>
            </p:cNvPr>
            <p:cNvSpPr/>
            <p:nvPr/>
          </p:nvSpPr>
          <p:spPr>
            <a:xfrm>
              <a:off x="2502961" y="3307967"/>
              <a:ext cx="12672" cy="13232"/>
            </a:xfrm>
            <a:custGeom>
              <a:avLst/>
              <a:gdLst/>
              <a:ahLst/>
              <a:cxnLst/>
              <a:rect l="l" t="t" r="r" b="b"/>
              <a:pathLst>
                <a:path w="385" h="402" extrusionOk="0">
                  <a:moveTo>
                    <a:pt x="198" y="0"/>
                  </a:moveTo>
                  <a:cubicBezTo>
                    <a:pt x="107" y="0"/>
                    <a:pt x="22" y="87"/>
                    <a:pt x="12" y="193"/>
                  </a:cubicBezTo>
                  <a:cubicBezTo>
                    <a:pt x="0" y="315"/>
                    <a:pt x="64" y="394"/>
                    <a:pt x="180" y="401"/>
                  </a:cubicBezTo>
                  <a:cubicBezTo>
                    <a:pt x="185" y="401"/>
                    <a:pt x="190" y="401"/>
                    <a:pt x="195" y="401"/>
                  </a:cubicBezTo>
                  <a:cubicBezTo>
                    <a:pt x="306" y="401"/>
                    <a:pt x="375" y="336"/>
                    <a:pt x="380" y="221"/>
                  </a:cubicBezTo>
                  <a:cubicBezTo>
                    <a:pt x="384" y="111"/>
                    <a:pt x="308" y="11"/>
                    <a:pt x="212" y="1"/>
                  </a:cubicBezTo>
                  <a:cubicBezTo>
                    <a:pt x="207" y="1"/>
                    <a:pt x="202" y="0"/>
                    <a:pt x="198" y="0"/>
                  </a:cubicBezTo>
                  <a:close/>
                </a:path>
              </a:pathLst>
            </a:custGeom>
            <a:solidFill>
              <a:schemeClr val="lt2"/>
            </a:solidFill>
            <a:ln>
              <a:noFill/>
            </a:ln>
          </p:spPr>
          <p:txBody>
            <a:bodyPr spcFirstLastPara="1" wrap="square" lIns="91425" tIns="91425" rIns="91425" bIns="91425" anchor="ctr" anchorCtr="0">
              <a:noAutofit/>
            </a:bodyPr>
            <a:lstStyle/>
            <a:p>
              <a:endParaRPr>
                <a:ea typeface="+mn-ea"/>
              </a:endParaRPr>
            </a:p>
          </p:txBody>
        </p:sp>
        <p:sp>
          <p:nvSpPr>
            <p:cNvPr id="184" name="Google Shape;2806;p39">
              <a:extLst>
                <a:ext uri="{FF2B5EF4-FFF2-40B4-BE49-F238E27FC236}">
                  <a16:creationId xmlns:a16="http://schemas.microsoft.com/office/drawing/2014/main" id="{3FFD7C01-A57F-9036-8B3C-B24F193FE699}"/>
                </a:ext>
              </a:extLst>
            </p:cNvPr>
            <p:cNvSpPr/>
            <p:nvPr/>
          </p:nvSpPr>
          <p:spPr>
            <a:xfrm>
              <a:off x="2530478" y="3395783"/>
              <a:ext cx="12179" cy="13100"/>
            </a:xfrm>
            <a:custGeom>
              <a:avLst/>
              <a:gdLst/>
              <a:ahLst/>
              <a:cxnLst/>
              <a:rect l="l" t="t" r="r" b="b"/>
              <a:pathLst>
                <a:path w="370" h="398" extrusionOk="0">
                  <a:moveTo>
                    <a:pt x="207" y="0"/>
                  </a:moveTo>
                  <a:cubicBezTo>
                    <a:pt x="201" y="0"/>
                    <a:pt x="194" y="1"/>
                    <a:pt x="188" y="1"/>
                  </a:cubicBezTo>
                  <a:cubicBezTo>
                    <a:pt x="85" y="11"/>
                    <a:pt x="0" y="106"/>
                    <a:pt x="4" y="209"/>
                  </a:cubicBezTo>
                  <a:cubicBezTo>
                    <a:pt x="6" y="305"/>
                    <a:pt x="87" y="393"/>
                    <a:pt x="176" y="397"/>
                  </a:cubicBezTo>
                  <a:cubicBezTo>
                    <a:pt x="178" y="397"/>
                    <a:pt x="180" y="397"/>
                    <a:pt x="182" y="397"/>
                  </a:cubicBezTo>
                  <a:cubicBezTo>
                    <a:pt x="283" y="397"/>
                    <a:pt x="369" y="289"/>
                    <a:pt x="364" y="169"/>
                  </a:cubicBezTo>
                  <a:cubicBezTo>
                    <a:pt x="360" y="65"/>
                    <a:pt x="299" y="0"/>
                    <a:pt x="207" y="0"/>
                  </a:cubicBezTo>
                  <a:close/>
                </a:path>
              </a:pathLst>
            </a:custGeom>
            <a:solidFill>
              <a:schemeClr val="lt2"/>
            </a:solidFill>
            <a:ln>
              <a:noFill/>
            </a:ln>
          </p:spPr>
          <p:txBody>
            <a:bodyPr spcFirstLastPara="1" wrap="square" lIns="91425" tIns="91425" rIns="91425" bIns="91425" anchor="ctr" anchorCtr="0">
              <a:noAutofit/>
            </a:bodyPr>
            <a:lstStyle/>
            <a:p>
              <a:endParaRPr>
                <a:ea typeface="+mn-ea"/>
              </a:endParaRPr>
            </a:p>
          </p:txBody>
        </p:sp>
        <p:sp>
          <p:nvSpPr>
            <p:cNvPr id="185" name="Google Shape;2807;p39">
              <a:extLst>
                <a:ext uri="{FF2B5EF4-FFF2-40B4-BE49-F238E27FC236}">
                  <a16:creationId xmlns:a16="http://schemas.microsoft.com/office/drawing/2014/main" id="{6752B506-C423-304E-1EE2-76A9787045AF}"/>
                </a:ext>
              </a:extLst>
            </p:cNvPr>
            <p:cNvSpPr/>
            <p:nvPr/>
          </p:nvSpPr>
          <p:spPr>
            <a:xfrm>
              <a:off x="2616057" y="4243869"/>
              <a:ext cx="12179" cy="13133"/>
            </a:xfrm>
            <a:custGeom>
              <a:avLst/>
              <a:gdLst/>
              <a:ahLst/>
              <a:cxnLst/>
              <a:rect l="l" t="t" r="r" b="b"/>
              <a:pathLst>
                <a:path w="370" h="399" extrusionOk="0">
                  <a:moveTo>
                    <a:pt x="208" y="1"/>
                  </a:moveTo>
                  <a:cubicBezTo>
                    <a:pt x="202" y="1"/>
                    <a:pt x="195" y="1"/>
                    <a:pt x="188" y="2"/>
                  </a:cubicBezTo>
                  <a:cubicBezTo>
                    <a:pt x="86" y="11"/>
                    <a:pt x="1" y="107"/>
                    <a:pt x="3" y="209"/>
                  </a:cubicBezTo>
                  <a:cubicBezTo>
                    <a:pt x="6" y="305"/>
                    <a:pt x="87" y="394"/>
                    <a:pt x="176" y="398"/>
                  </a:cubicBezTo>
                  <a:cubicBezTo>
                    <a:pt x="178" y="399"/>
                    <a:pt x="180" y="399"/>
                    <a:pt x="182" y="399"/>
                  </a:cubicBezTo>
                  <a:cubicBezTo>
                    <a:pt x="283" y="399"/>
                    <a:pt x="370" y="291"/>
                    <a:pt x="364" y="171"/>
                  </a:cubicBezTo>
                  <a:cubicBezTo>
                    <a:pt x="361" y="67"/>
                    <a:pt x="299" y="1"/>
                    <a:pt x="208" y="1"/>
                  </a:cubicBezTo>
                  <a:close/>
                </a:path>
              </a:pathLst>
            </a:custGeom>
            <a:solidFill>
              <a:schemeClr val="lt2"/>
            </a:solidFill>
            <a:ln>
              <a:noFill/>
            </a:ln>
          </p:spPr>
          <p:txBody>
            <a:bodyPr spcFirstLastPara="1" wrap="square" lIns="91425" tIns="91425" rIns="91425" bIns="91425" anchor="ctr" anchorCtr="0">
              <a:noAutofit/>
            </a:bodyPr>
            <a:lstStyle/>
            <a:p>
              <a:endParaRPr>
                <a:ea typeface="+mn-ea"/>
              </a:endParaRPr>
            </a:p>
          </p:txBody>
        </p:sp>
        <p:sp>
          <p:nvSpPr>
            <p:cNvPr id="186" name="Google Shape;2808;p39">
              <a:extLst>
                <a:ext uri="{FF2B5EF4-FFF2-40B4-BE49-F238E27FC236}">
                  <a16:creationId xmlns:a16="http://schemas.microsoft.com/office/drawing/2014/main" id="{5D3E036E-DBB4-BC3A-EBA2-48E99F38A430}"/>
                </a:ext>
              </a:extLst>
            </p:cNvPr>
            <p:cNvSpPr/>
            <p:nvPr/>
          </p:nvSpPr>
          <p:spPr>
            <a:xfrm>
              <a:off x="2507964" y="4354397"/>
              <a:ext cx="251536" cy="285176"/>
            </a:xfrm>
            <a:custGeom>
              <a:avLst/>
              <a:gdLst/>
              <a:ahLst/>
              <a:cxnLst/>
              <a:rect l="l" t="t" r="r" b="b"/>
              <a:pathLst>
                <a:path w="7642" h="8664" extrusionOk="0">
                  <a:moveTo>
                    <a:pt x="4367" y="861"/>
                  </a:moveTo>
                  <a:cubicBezTo>
                    <a:pt x="4447" y="861"/>
                    <a:pt x="4489" y="928"/>
                    <a:pt x="4524" y="989"/>
                  </a:cubicBezTo>
                  <a:cubicBezTo>
                    <a:pt x="4642" y="1197"/>
                    <a:pt x="4750" y="1412"/>
                    <a:pt x="4805" y="1647"/>
                  </a:cubicBezTo>
                  <a:cubicBezTo>
                    <a:pt x="4812" y="1680"/>
                    <a:pt x="4811" y="1716"/>
                    <a:pt x="4821" y="1748"/>
                  </a:cubicBezTo>
                  <a:cubicBezTo>
                    <a:pt x="4839" y="1813"/>
                    <a:pt x="4870" y="1853"/>
                    <a:pt x="4922" y="1853"/>
                  </a:cubicBezTo>
                  <a:cubicBezTo>
                    <a:pt x="4942" y="1853"/>
                    <a:pt x="4965" y="1847"/>
                    <a:pt x="4991" y="1835"/>
                  </a:cubicBezTo>
                  <a:cubicBezTo>
                    <a:pt x="5069" y="1798"/>
                    <a:pt x="5148" y="1764"/>
                    <a:pt x="5227" y="1735"/>
                  </a:cubicBezTo>
                  <a:cubicBezTo>
                    <a:pt x="5289" y="1712"/>
                    <a:pt x="5336" y="1700"/>
                    <a:pt x="5373" y="1700"/>
                  </a:cubicBezTo>
                  <a:cubicBezTo>
                    <a:pt x="5453" y="1700"/>
                    <a:pt x="5479" y="1760"/>
                    <a:pt x="5482" y="1902"/>
                  </a:cubicBezTo>
                  <a:cubicBezTo>
                    <a:pt x="5484" y="2162"/>
                    <a:pt x="5418" y="2409"/>
                    <a:pt x="5310" y="2644"/>
                  </a:cubicBezTo>
                  <a:cubicBezTo>
                    <a:pt x="5274" y="2723"/>
                    <a:pt x="5227" y="2795"/>
                    <a:pt x="5211" y="2880"/>
                  </a:cubicBezTo>
                  <a:cubicBezTo>
                    <a:pt x="5360" y="2972"/>
                    <a:pt x="5536" y="2992"/>
                    <a:pt x="5688" y="3101"/>
                  </a:cubicBezTo>
                  <a:cubicBezTo>
                    <a:pt x="5972" y="3303"/>
                    <a:pt x="6064" y="3575"/>
                    <a:pt x="6090" y="3891"/>
                  </a:cubicBezTo>
                  <a:cubicBezTo>
                    <a:pt x="6116" y="4197"/>
                    <a:pt x="6026" y="4488"/>
                    <a:pt x="5917" y="4764"/>
                  </a:cubicBezTo>
                  <a:cubicBezTo>
                    <a:pt x="5638" y="5455"/>
                    <a:pt x="5308" y="6122"/>
                    <a:pt x="4845" y="6713"/>
                  </a:cubicBezTo>
                  <a:cubicBezTo>
                    <a:pt x="4709" y="6887"/>
                    <a:pt x="4561" y="7053"/>
                    <a:pt x="4355" y="7155"/>
                  </a:cubicBezTo>
                  <a:cubicBezTo>
                    <a:pt x="4200" y="7232"/>
                    <a:pt x="4037" y="7270"/>
                    <a:pt x="3876" y="7270"/>
                  </a:cubicBezTo>
                  <a:cubicBezTo>
                    <a:pt x="3605" y="7270"/>
                    <a:pt x="3341" y="7163"/>
                    <a:pt x="3132" y="6957"/>
                  </a:cubicBezTo>
                  <a:cubicBezTo>
                    <a:pt x="2935" y="6765"/>
                    <a:pt x="2775" y="6546"/>
                    <a:pt x="2641" y="6306"/>
                  </a:cubicBezTo>
                  <a:cubicBezTo>
                    <a:pt x="2326" y="5746"/>
                    <a:pt x="2041" y="5170"/>
                    <a:pt x="1903" y="4538"/>
                  </a:cubicBezTo>
                  <a:cubicBezTo>
                    <a:pt x="1843" y="4267"/>
                    <a:pt x="1770" y="3993"/>
                    <a:pt x="1875" y="3707"/>
                  </a:cubicBezTo>
                  <a:cubicBezTo>
                    <a:pt x="1988" y="3403"/>
                    <a:pt x="2221" y="3251"/>
                    <a:pt x="2504" y="3154"/>
                  </a:cubicBezTo>
                  <a:cubicBezTo>
                    <a:pt x="2615" y="3116"/>
                    <a:pt x="2738" y="3110"/>
                    <a:pt x="2855" y="3090"/>
                  </a:cubicBezTo>
                  <a:cubicBezTo>
                    <a:pt x="2730" y="2928"/>
                    <a:pt x="2571" y="2795"/>
                    <a:pt x="2475" y="2609"/>
                  </a:cubicBezTo>
                  <a:cubicBezTo>
                    <a:pt x="2348" y="2362"/>
                    <a:pt x="2395" y="2290"/>
                    <a:pt x="2666" y="2271"/>
                  </a:cubicBezTo>
                  <a:cubicBezTo>
                    <a:pt x="2674" y="2270"/>
                    <a:pt x="2681" y="2270"/>
                    <a:pt x="2689" y="2270"/>
                  </a:cubicBezTo>
                  <a:cubicBezTo>
                    <a:pt x="2788" y="2270"/>
                    <a:pt x="2885" y="2311"/>
                    <a:pt x="2987" y="2311"/>
                  </a:cubicBezTo>
                  <a:cubicBezTo>
                    <a:pt x="3025" y="2311"/>
                    <a:pt x="3064" y="2306"/>
                    <a:pt x="3104" y="2290"/>
                  </a:cubicBezTo>
                  <a:cubicBezTo>
                    <a:pt x="3035" y="1947"/>
                    <a:pt x="2999" y="1610"/>
                    <a:pt x="3008" y="1266"/>
                  </a:cubicBezTo>
                  <a:cubicBezTo>
                    <a:pt x="3009" y="1181"/>
                    <a:pt x="2993" y="1085"/>
                    <a:pt x="3089" y="1041"/>
                  </a:cubicBezTo>
                  <a:cubicBezTo>
                    <a:pt x="3116" y="1028"/>
                    <a:pt x="3143" y="1022"/>
                    <a:pt x="3169" y="1022"/>
                  </a:cubicBezTo>
                  <a:cubicBezTo>
                    <a:pt x="3236" y="1022"/>
                    <a:pt x="3298" y="1061"/>
                    <a:pt x="3348" y="1107"/>
                  </a:cubicBezTo>
                  <a:cubicBezTo>
                    <a:pt x="3519" y="1263"/>
                    <a:pt x="3702" y="1405"/>
                    <a:pt x="3819" y="1611"/>
                  </a:cubicBezTo>
                  <a:cubicBezTo>
                    <a:pt x="3856" y="1676"/>
                    <a:pt x="3890" y="1749"/>
                    <a:pt x="3968" y="1780"/>
                  </a:cubicBezTo>
                  <a:cubicBezTo>
                    <a:pt x="4034" y="1744"/>
                    <a:pt x="4021" y="1678"/>
                    <a:pt x="4039" y="1622"/>
                  </a:cubicBezTo>
                  <a:cubicBezTo>
                    <a:pt x="4095" y="1425"/>
                    <a:pt x="4151" y="1227"/>
                    <a:pt x="4211" y="1031"/>
                  </a:cubicBezTo>
                  <a:cubicBezTo>
                    <a:pt x="4234" y="960"/>
                    <a:pt x="4253" y="876"/>
                    <a:pt x="4347" y="862"/>
                  </a:cubicBezTo>
                  <a:cubicBezTo>
                    <a:pt x="4354" y="861"/>
                    <a:pt x="4360" y="861"/>
                    <a:pt x="4367" y="861"/>
                  </a:cubicBezTo>
                  <a:close/>
                  <a:moveTo>
                    <a:pt x="3526" y="1"/>
                  </a:moveTo>
                  <a:cubicBezTo>
                    <a:pt x="3459" y="1"/>
                    <a:pt x="3394" y="4"/>
                    <a:pt x="3329" y="15"/>
                  </a:cubicBezTo>
                  <a:cubicBezTo>
                    <a:pt x="2428" y="172"/>
                    <a:pt x="1694" y="612"/>
                    <a:pt x="1095" y="1310"/>
                  </a:cubicBezTo>
                  <a:cubicBezTo>
                    <a:pt x="448" y="2068"/>
                    <a:pt x="175" y="2967"/>
                    <a:pt x="80" y="3921"/>
                  </a:cubicBezTo>
                  <a:cubicBezTo>
                    <a:pt x="0" y="4728"/>
                    <a:pt x="101" y="5529"/>
                    <a:pt x="440" y="6281"/>
                  </a:cubicBezTo>
                  <a:cubicBezTo>
                    <a:pt x="749" y="6970"/>
                    <a:pt x="1176" y="7568"/>
                    <a:pt x="1808" y="8006"/>
                  </a:cubicBezTo>
                  <a:cubicBezTo>
                    <a:pt x="2422" y="8437"/>
                    <a:pt x="3091" y="8663"/>
                    <a:pt x="3837" y="8663"/>
                  </a:cubicBezTo>
                  <a:cubicBezTo>
                    <a:pt x="3891" y="8663"/>
                    <a:pt x="3945" y="8662"/>
                    <a:pt x="4000" y="8660"/>
                  </a:cubicBezTo>
                  <a:cubicBezTo>
                    <a:pt x="4752" y="8629"/>
                    <a:pt x="5411" y="8366"/>
                    <a:pt x="5977" y="7903"/>
                  </a:cubicBezTo>
                  <a:cubicBezTo>
                    <a:pt x="6524" y="7456"/>
                    <a:pt x="6956" y="6908"/>
                    <a:pt x="7231" y="6238"/>
                  </a:cubicBezTo>
                  <a:cubicBezTo>
                    <a:pt x="7481" y="5626"/>
                    <a:pt x="7609" y="4996"/>
                    <a:pt x="7630" y="4344"/>
                  </a:cubicBezTo>
                  <a:cubicBezTo>
                    <a:pt x="7641" y="3944"/>
                    <a:pt x="7574" y="3545"/>
                    <a:pt x="7475" y="3155"/>
                  </a:cubicBezTo>
                  <a:cubicBezTo>
                    <a:pt x="7231" y="2191"/>
                    <a:pt x="6769" y="1360"/>
                    <a:pt x="5974" y="739"/>
                  </a:cubicBezTo>
                  <a:cubicBezTo>
                    <a:pt x="5403" y="291"/>
                    <a:pt x="4772" y="5"/>
                    <a:pt x="4043" y="5"/>
                  </a:cubicBezTo>
                  <a:cubicBezTo>
                    <a:pt x="3985" y="5"/>
                    <a:pt x="3927" y="7"/>
                    <a:pt x="3868" y="11"/>
                  </a:cubicBezTo>
                  <a:cubicBezTo>
                    <a:pt x="3755" y="11"/>
                    <a:pt x="3639" y="1"/>
                    <a:pt x="3526" y="1"/>
                  </a:cubicBezTo>
                  <a:close/>
                </a:path>
              </a:pathLst>
            </a:custGeom>
            <a:solidFill>
              <a:schemeClr val="accent2"/>
            </a:solidFill>
            <a:ln>
              <a:noFill/>
            </a:ln>
          </p:spPr>
          <p:txBody>
            <a:bodyPr spcFirstLastPara="1" wrap="square" lIns="91425" tIns="91425" rIns="91425" bIns="91425" anchor="ctr" anchorCtr="0">
              <a:noAutofit/>
            </a:bodyPr>
            <a:lstStyle/>
            <a:p>
              <a:endParaRPr>
                <a:ea typeface="+mn-ea"/>
              </a:endParaRPr>
            </a:p>
          </p:txBody>
        </p:sp>
        <p:sp>
          <p:nvSpPr>
            <p:cNvPr id="187" name="Google Shape;2809;p39">
              <a:extLst>
                <a:ext uri="{FF2B5EF4-FFF2-40B4-BE49-F238E27FC236}">
                  <a16:creationId xmlns:a16="http://schemas.microsoft.com/office/drawing/2014/main" id="{6DC36E4C-5EBE-C02F-3334-AC2570FDE509}"/>
                </a:ext>
              </a:extLst>
            </p:cNvPr>
            <p:cNvSpPr/>
            <p:nvPr/>
          </p:nvSpPr>
          <p:spPr>
            <a:xfrm>
              <a:off x="2567935" y="3799452"/>
              <a:ext cx="75046" cy="246698"/>
            </a:xfrm>
            <a:custGeom>
              <a:avLst/>
              <a:gdLst/>
              <a:ahLst/>
              <a:cxnLst/>
              <a:rect l="l" t="t" r="r" b="b"/>
              <a:pathLst>
                <a:path w="2280" h="7495" extrusionOk="0">
                  <a:moveTo>
                    <a:pt x="1128" y="195"/>
                  </a:moveTo>
                  <a:cubicBezTo>
                    <a:pt x="1175" y="195"/>
                    <a:pt x="1222" y="197"/>
                    <a:pt x="1270" y="203"/>
                  </a:cubicBezTo>
                  <a:cubicBezTo>
                    <a:pt x="1491" y="231"/>
                    <a:pt x="1579" y="309"/>
                    <a:pt x="1598" y="527"/>
                  </a:cubicBezTo>
                  <a:cubicBezTo>
                    <a:pt x="1618" y="757"/>
                    <a:pt x="1660" y="985"/>
                    <a:pt x="1643" y="1176"/>
                  </a:cubicBezTo>
                  <a:cubicBezTo>
                    <a:pt x="1643" y="1319"/>
                    <a:pt x="1649" y="1423"/>
                    <a:pt x="1642" y="1525"/>
                  </a:cubicBezTo>
                  <a:cubicBezTo>
                    <a:pt x="1630" y="1728"/>
                    <a:pt x="1564" y="1793"/>
                    <a:pt x="1358" y="1817"/>
                  </a:cubicBezTo>
                  <a:cubicBezTo>
                    <a:pt x="1335" y="1821"/>
                    <a:pt x="1312" y="1822"/>
                    <a:pt x="1290" y="1822"/>
                  </a:cubicBezTo>
                  <a:cubicBezTo>
                    <a:pt x="1184" y="1822"/>
                    <a:pt x="1080" y="1793"/>
                    <a:pt x="975" y="1790"/>
                  </a:cubicBezTo>
                  <a:cubicBezTo>
                    <a:pt x="893" y="1788"/>
                    <a:pt x="811" y="1786"/>
                    <a:pt x="729" y="1786"/>
                  </a:cubicBezTo>
                  <a:cubicBezTo>
                    <a:pt x="674" y="1786"/>
                    <a:pt x="620" y="1787"/>
                    <a:pt x="565" y="1789"/>
                  </a:cubicBezTo>
                  <a:cubicBezTo>
                    <a:pt x="560" y="1789"/>
                    <a:pt x="555" y="1789"/>
                    <a:pt x="551" y="1789"/>
                  </a:cubicBezTo>
                  <a:cubicBezTo>
                    <a:pt x="435" y="1789"/>
                    <a:pt x="382" y="1736"/>
                    <a:pt x="361" y="1614"/>
                  </a:cubicBezTo>
                  <a:cubicBezTo>
                    <a:pt x="302" y="1249"/>
                    <a:pt x="330" y="883"/>
                    <a:pt x="352" y="516"/>
                  </a:cubicBezTo>
                  <a:cubicBezTo>
                    <a:pt x="357" y="419"/>
                    <a:pt x="395" y="352"/>
                    <a:pt x="489" y="322"/>
                  </a:cubicBezTo>
                  <a:cubicBezTo>
                    <a:pt x="699" y="255"/>
                    <a:pt x="909" y="195"/>
                    <a:pt x="1128" y="195"/>
                  </a:cubicBezTo>
                  <a:close/>
                  <a:moveTo>
                    <a:pt x="1084" y="2055"/>
                  </a:moveTo>
                  <a:cubicBezTo>
                    <a:pt x="1167" y="2055"/>
                    <a:pt x="1249" y="2061"/>
                    <a:pt x="1332" y="2071"/>
                  </a:cubicBezTo>
                  <a:cubicBezTo>
                    <a:pt x="1536" y="2095"/>
                    <a:pt x="1665" y="2205"/>
                    <a:pt x="1706" y="2427"/>
                  </a:cubicBezTo>
                  <a:cubicBezTo>
                    <a:pt x="1781" y="2832"/>
                    <a:pt x="1795" y="3244"/>
                    <a:pt x="1837" y="3651"/>
                  </a:cubicBezTo>
                  <a:cubicBezTo>
                    <a:pt x="1912" y="4374"/>
                    <a:pt x="1975" y="5099"/>
                    <a:pt x="2034" y="5824"/>
                  </a:cubicBezTo>
                  <a:cubicBezTo>
                    <a:pt x="2063" y="6165"/>
                    <a:pt x="2071" y="6507"/>
                    <a:pt x="2075" y="6851"/>
                  </a:cubicBezTo>
                  <a:cubicBezTo>
                    <a:pt x="2079" y="7088"/>
                    <a:pt x="2005" y="7173"/>
                    <a:pt x="1768" y="7215"/>
                  </a:cubicBezTo>
                  <a:cubicBezTo>
                    <a:pt x="1558" y="7251"/>
                    <a:pt x="1344" y="7268"/>
                    <a:pt x="1132" y="7287"/>
                  </a:cubicBezTo>
                  <a:cubicBezTo>
                    <a:pt x="919" y="7305"/>
                    <a:pt x="706" y="7323"/>
                    <a:pt x="493" y="7330"/>
                  </a:cubicBezTo>
                  <a:cubicBezTo>
                    <a:pt x="486" y="7330"/>
                    <a:pt x="478" y="7330"/>
                    <a:pt x="471" y="7330"/>
                  </a:cubicBezTo>
                  <a:cubicBezTo>
                    <a:pt x="259" y="7330"/>
                    <a:pt x="179" y="7255"/>
                    <a:pt x="159" y="7037"/>
                  </a:cubicBezTo>
                  <a:cubicBezTo>
                    <a:pt x="145" y="6875"/>
                    <a:pt x="154" y="6710"/>
                    <a:pt x="164" y="6550"/>
                  </a:cubicBezTo>
                  <a:cubicBezTo>
                    <a:pt x="187" y="6149"/>
                    <a:pt x="211" y="5747"/>
                    <a:pt x="208" y="5343"/>
                  </a:cubicBezTo>
                  <a:cubicBezTo>
                    <a:pt x="208" y="4427"/>
                    <a:pt x="224" y="3511"/>
                    <a:pt x="302" y="2598"/>
                  </a:cubicBezTo>
                  <a:cubicBezTo>
                    <a:pt x="308" y="2522"/>
                    <a:pt x="312" y="2444"/>
                    <a:pt x="331" y="2370"/>
                  </a:cubicBezTo>
                  <a:cubicBezTo>
                    <a:pt x="357" y="2254"/>
                    <a:pt x="427" y="2178"/>
                    <a:pt x="547" y="2139"/>
                  </a:cubicBezTo>
                  <a:cubicBezTo>
                    <a:pt x="724" y="2081"/>
                    <a:pt x="903" y="2055"/>
                    <a:pt x="1084" y="2055"/>
                  </a:cubicBezTo>
                  <a:close/>
                  <a:moveTo>
                    <a:pt x="975" y="1"/>
                  </a:moveTo>
                  <a:cubicBezTo>
                    <a:pt x="720" y="1"/>
                    <a:pt x="457" y="48"/>
                    <a:pt x="251" y="239"/>
                  </a:cubicBezTo>
                  <a:cubicBezTo>
                    <a:pt x="215" y="309"/>
                    <a:pt x="181" y="380"/>
                    <a:pt x="144" y="451"/>
                  </a:cubicBezTo>
                  <a:cubicBezTo>
                    <a:pt x="143" y="500"/>
                    <a:pt x="142" y="548"/>
                    <a:pt x="140" y="597"/>
                  </a:cubicBezTo>
                  <a:cubicBezTo>
                    <a:pt x="154" y="736"/>
                    <a:pt x="185" y="879"/>
                    <a:pt x="107" y="1012"/>
                  </a:cubicBezTo>
                  <a:cubicBezTo>
                    <a:pt x="94" y="1093"/>
                    <a:pt x="123" y="1185"/>
                    <a:pt x="49" y="1251"/>
                  </a:cubicBezTo>
                  <a:cubicBezTo>
                    <a:pt x="53" y="1334"/>
                    <a:pt x="82" y="1414"/>
                    <a:pt x="89" y="1495"/>
                  </a:cubicBezTo>
                  <a:cubicBezTo>
                    <a:pt x="112" y="1522"/>
                    <a:pt x="133" y="1554"/>
                    <a:pt x="149" y="1593"/>
                  </a:cubicBezTo>
                  <a:cubicBezTo>
                    <a:pt x="262" y="1853"/>
                    <a:pt x="303" y="2106"/>
                    <a:pt x="174" y="2380"/>
                  </a:cubicBezTo>
                  <a:cubicBezTo>
                    <a:pt x="90" y="2558"/>
                    <a:pt x="87" y="2762"/>
                    <a:pt x="87" y="2962"/>
                  </a:cubicBezTo>
                  <a:cubicBezTo>
                    <a:pt x="90" y="3465"/>
                    <a:pt x="56" y="3970"/>
                    <a:pt x="83" y="4475"/>
                  </a:cubicBezTo>
                  <a:cubicBezTo>
                    <a:pt x="123" y="5220"/>
                    <a:pt x="1" y="5964"/>
                    <a:pt x="36" y="6708"/>
                  </a:cubicBezTo>
                  <a:cubicBezTo>
                    <a:pt x="39" y="6810"/>
                    <a:pt x="34" y="6915"/>
                    <a:pt x="43" y="7017"/>
                  </a:cubicBezTo>
                  <a:cubicBezTo>
                    <a:pt x="71" y="7348"/>
                    <a:pt x="202" y="7495"/>
                    <a:pt x="489" y="7495"/>
                  </a:cubicBezTo>
                  <a:cubicBezTo>
                    <a:pt x="530" y="7495"/>
                    <a:pt x="574" y="7492"/>
                    <a:pt x="621" y="7486"/>
                  </a:cubicBezTo>
                  <a:cubicBezTo>
                    <a:pt x="943" y="7447"/>
                    <a:pt x="1270" y="7443"/>
                    <a:pt x="1592" y="7404"/>
                  </a:cubicBezTo>
                  <a:cubicBezTo>
                    <a:pt x="2067" y="7347"/>
                    <a:pt x="2239" y="7179"/>
                    <a:pt x="2264" y="6694"/>
                  </a:cubicBezTo>
                  <a:cubicBezTo>
                    <a:pt x="2280" y="6377"/>
                    <a:pt x="2234" y="6061"/>
                    <a:pt x="2207" y="5747"/>
                  </a:cubicBezTo>
                  <a:cubicBezTo>
                    <a:pt x="2123" y="4723"/>
                    <a:pt x="1992" y="3703"/>
                    <a:pt x="1900" y="2680"/>
                  </a:cubicBezTo>
                  <a:cubicBezTo>
                    <a:pt x="1884" y="2510"/>
                    <a:pt x="1856" y="2332"/>
                    <a:pt x="1772" y="2186"/>
                  </a:cubicBezTo>
                  <a:cubicBezTo>
                    <a:pt x="1606" y="1895"/>
                    <a:pt x="1700" y="1644"/>
                    <a:pt x="1850" y="1391"/>
                  </a:cubicBezTo>
                  <a:cubicBezTo>
                    <a:pt x="1855" y="1389"/>
                    <a:pt x="1862" y="1388"/>
                    <a:pt x="1868" y="1384"/>
                  </a:cubicBezTo>
                  <a:cubicBezTo>
                    <a:pt x="1866" y="1316"/>
                    <a:pt x="1863" y="1249"/>
                    <a:pt x="1862" y="1181"/>
                  </a:cubicBezTo>
                  <a:cubicBezTo>
                    <a:pt x="1837" y="986"/>
                    <a:pt x="1815" y="793"/>
                    <a:pt x="1791" y="598"/>
                  </a:cubicBezTo>
                  <a:cubicBezTo>
                    <a:pt x="1708" y="492"/>
                    <a:pt x="1780" y="346"/>
                    <a:pt x="1698" y="240"/>
                  </a:cubicBezTo>
                  <a:cubicBezTo>
                    <a:pt x="1522" y="16"/>
                    <a:pt x="1257" y="6"/>
                    <a:pt x="1018" y="1"/>
                  </a:cubicBezTo>
                  <a:cubicBezTo>
                    <a:pt x="1004" y="1"/>
                    <a:pt x="989" y="1"/>
                    <a:pt x="975"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88" name="Google Shape;2810;p39">
              <a:extLst>
                <a:ext uri="{FF2B5EF4-FFF2-40B4-BE49-F238E27FC236}">
                  <a16:creationId xmlns:a16="http://schemas.microsoft.com/office/drawing/2014/main" id="{2B553F1B-24CA-27DD-DC6D-BFBABEF2A33B}"/>
                </a:ext>
              </a:extLst>
            </p:cNvPr>
            <p:cNvSpPr/>
            <p:nvPr/>
          </p:nvSpPr>
          <p:spPr>
            <a:xfrm>
              <a:off x="2565467" y="3845039"/>
              <a:ext cx="80049" cy="204435"/>
            </a:xfrm>
            <a:custGeom>
              <a:avLst/>
              <a:gdLst/>
              <a:ahLst/>
              <a:cxnLst/>
              <a:rect l="l" t="t" r="r" b="b"/>
              <a:pathLst>
                <a:path w="2432" h="6211" extrusionOk="0">
                  <a:moveTo>
                    <a:pt x="1939" y="0"/>
                  </a:moveTo>
                  <a:cubicBezTo>
                    <a:pt x="1937" y="4"/>
                    <a:pt x="1930" y="5"/>
                    <a:pt x="1925" y="8"/>
                  </a:cubicBezTo>
                  <a:cubicBezTo>
                    <a:pt x="1776" y="260"/>
                    <a:pt x="1682" y="511"/>
                    <a:pt x="1847" y="802"/>
                  </a:cubicBezTo>
                  <a:cubicBezTo>
                    <a:pt x="1931" y="949"/>
                    <a:pt x="1960" y="1126"/>
                    <a:pt x="1975" y="1296"/>
                  </a:cubicBezTo>
                  <a:cubicBezTo>
                    <a:pt x="2067" y="2319"/>
                    <a:pt x="2198" y="3339"/>
                    <a:pt x="2282" y="4363"/>
                  </a:cubicBezTo>
                  <a:cubicBezTo>
                    <a:pt x="2307" y="4679"/>
                    <a:pt x="2355" y="4993"/>
                    <a:pt x="2339" y="5312"/>
                  </a:cubicBezTo>
                  <a:cubicBezTo>
                    <a:pt x="2315" y="5796"/>
                    <a:pt x="2142" y="5963"/>
                    <a:pt x="1667" y="6020"/>
                  </a:cubicBezTo>
                  <a:cubicBezTo>
                    <a:pt x="1344" y="6060"/>
                    <a:pt x="1018" y="6063"/>
                    <a:pt x="696" y="6102"/>
                  </a:cubicBezTo>
                  <a:cubicBezTo>
                    <a:pt x="648" y="6108"/>
                    <a:pt x="604" y="6111"/>
                    <a:pt x="563" y="6111"/>
                  </a:cubicBezTo>
                  <a:cubicBezTo>
                    <a:pt x="277" y="6111"/>
                    <a:pt x="147" y="5966"/>
                    <a:pt x="118" y="5633"/>
                  </a:cubicBezTo>
                  <a:cubicBezTo>
                    <a:pt x="109" y="5531"/>
                    <a:pt x="116" y="5427"/>
                    <a:pt x="111" y="5324"/>
                  </a:cubicBezTo>
                  <a:cubicBezTo>
                    <a:pt x="76" y="4579"/>
                    <a:pt x="198" y="3835"/>
                    <a:pt x="158" y="3091"/>
                  </a:cubicBezTo>
                  <a:cubicBezTo>
                    <a:pt x="131" y="2586"/>
                    <a:pt x="165" y="2084"/>
                    <a:pt x="162" y="1578"/>
                  </a:cubicBezTo>
                  <a:cubicBezTo>
                    <a:pt x="161" y="1380"/>
                    <a:pt x="165" y="1174"/>
                    <a:pt x="249" y="997"/>
                  </a:cubicBezTo>
                  <a:cubicBezTo>
                    <a:pt x="378" y="722"/>
                    <a:pt x="337" y="468"/>
                    <a:pt x="224" y="210"/>
                  </a:cubicBezTo>
                  <a:cubicBezTo>
                    <a:pt x="208" y="169"/>
                    <a:pt x="186" y="137"/>
                    <a:pt x="164" y="111"/>
                  </a:cubicBezTo>
                  <a:lnTo>
                    <a:pt x="164" y="111"/>
                  </a:lnTo>
                  <a:cubicBezTo>
                    <a:pt x="167" y="149"/>
                    <a:pt x="166" y="190"/>
                    <a:pt x="156" y="229"/>
                  </a:cubicBezTo>
                  <a:cubicBezTo>
                    <a:pt x="148" y="389"/>
                    <a:pt x="289" y="526"/>
                    <a:pt x="279" y="654"/>
                  </a:cubicBezTo>
                  <a:cubicBezTo>
                    <a:pt x="268" y="788"/>
                    <a:pt x="145" y="923"/>
                    <a:pt x="125" y="1078"/>
                  </a:cubicBezTo>
                  <a:cubicBezTo>
                    <a:pt x="123" y="1095"/>
                    <a:pt x="119" y="1111"/>
                    <a:pt x="116" y="1128"/>
                  </a:cubicBezTo>
                  <a:cubicBezTo>
                    <a:pt x="40" y="1588"/>
                    <a:pt x="33" y="2054"/>
                    <a:pt x="47" y="2511"/>
                  </a:cubicBezTo>
                  <a:cubicBezTo>
                    <a:pt x="71" y="3377"/>
                    <a:pt x="28" y="4242"/>
                    <a:pt x="15" y="5106"/>
                  </a:cubicBezTo>
                  <a:cubicBezTo>
                    <a:pt x="12" y="5296"/>
                    <a:pt x="0" y="5485"/>
                    <a:pt x="23" y="5671"/>
                  </a:cubicBezTo>
                  <a:cubicBezTo>
                    <a:pt x="73" y="6073"/>
                    <a:pt x="206" y="6210"/>
                    <a:pt x="517" y="6210"/>
                  </a:cubicBezTo>
                  <a:cubicBezTo>
                    <a:pt x="562" y="6210"/>
                    <a:pt x="611" y="6208"/>
                    <a:pt x="664" y="6202"/>
                  </a:cubicBezTo>
                  <a:cubicBezTo>
                    <a:pt x="996" y="6168"/>
                    <a:pt x="1329" y="6143"/>
                    <a:pt x="1661" y="6117"/>
                  </a:cubicBezTo>
                  <a:cubicBezTo>
                    <a:pt x="2213" y="6076"/>
                    <a:pt x="2422" y="5857"/>
                    <a:pt x="2430" y="5301"/>
                  </a:cubicBezTo>
                  <a:cubicBezTo>
                    <a:pt x="2431" y="5233"/>
                    <a:pt x="2431" y="5164"/>
                    <a:pt x="2426" y="5096"/>
                  </a:cubicBezTo>
                  <a:cubicBezTo>
                    <a:pt x="2409" y="4831"/>
                    <a:pt x="2396" y="4565"/>
                    <a:pt x="2372" y="4301"/>
                  </a:cubicBezTo>
                  <a:cubicBezTo>
                    <a:pt x="2274" y="3295"/>
                    <a:pt x="2180" y="2290"/>
                    <a:pt x="2065" y="1286"/>
                  </a:cubicBezTo>
                  <a:cubicBezTo>
                    <a:pt x="2038" y="1037"/>
                    <a:pt x="2017" y="770"/>
                    <a:pt x="1829" y="566"/>
                  </a:cubicBezTo>
                  <a:cubicBezTo>
                    <a:pt x="1803" y="537"/>
                    <a:pt x="1798" y="505"/>
                    <a:pt x="1822" y="474"/>
                  </a:cubicBezTo>
                  <a:cubicBezTo>
                    <a:pt x="1925" y="344"/>
                    <a:pt x="1900" y="180"/>
                    <a:pt x="1941" y="35"/>
                  </a:cubicBezTo>
                  <a:cubicBezTo>
                    <a:pt x="1941" y="22"/>
                    <a:pt x="1939" y="11"/>
                    <a:pt x="1939" y="0"/>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89" name="Google Shape;2811;p39">
              <a:extLst>
                <a:ext uri="{FF2B5EF4-FFF2-40B4-BE49-F238E27FC236}">
                  <a16:creationId xmlns:a16="http://schemas.microsoft.com/office/drawing/2014/main" id="{ECCF322B-A786-F05D-FF73-EF7534E46DBF}"/>
                </a:ext>
              </a:extLst>
            </p:cNvPr>
            <p:cNvSpPr/>
            <p:nvPr/>
          </p:nvSpPr>
          <p:spPr>
            <a:xfrm>
              <a:off x="2504508" y="3776148"/>
              <a:ext cx="269475" cy="70965"/>
            </a:xfrm>
            <a:custGeom>
              <a:avLst/>
              <a:gdLst/>
              <a:ahLst/>
              <a:cxnLst/>
              <a:rect l="l" t="t" r="r" b="b"/>
              <a:pathLst>
                <a:path w="8187" h="2156" extrusionOk="0">
                  <a:moveTo>
                    <a:pt x="5898" y="0"/>
                  </a:moveTo>
                  <a:cubicBezTo>
                    <a:pt x="5263" y="0"/>
                    <a:pt x="4629" y="10"/>
                    <a:pt x="3996" y="26"/>
                  </a:cubicBezTo>
                  <a:cubicBezTo>
                    <a:pt x="2764" y="58"/>
                    <a:pt x="1529" y="66"/>
                    <a:pt x="300" y="172"/>
                  </a:cubicBezTo>
                  <a:cubicBezTo>
                    <a:pt x="114" y="188"/>
                    <a:pt x="17" y="268"/>
                    <a:pt x="19" y="462"/>
                  </a:cubicBezTo>
                  <a:cubicBezTo>
                    <a:pt x="27" y="941"/>
                    <a:pt x="1" y="1421"/>
                    <a:pt x="42" y="1901"/>
                  </a:cubicBezTo>
                  <a:cubicBezTo>
                    <a:pt x="58" y="2081"/>
                    <a:pt x="123" y="2136"/>
                    <a:pt x="295" y="2136"/>
                  </a:cubicBezTo>
                  <a:cubicBezTo>
                    <a:pt x="682" y="2135"/>
                    <a:pt x="1066" y="2078"/>
                    <a:pt x="1454" y="2078"/>
                  </a:cubicBezTo>
                  <a:cubicBezTo>
                    <a:pt x="1530" y="2078"/>
                    <a:pt x="1605" y="2080"/>
                    <a:pt x="1681" y="2085"/>
                  </a:cubicBezTo>
                  <a:cubicBezTo>
                    <a:pt x="1787" y="2091"/>
                    <a:pt x="1888" y="2103"/>
                    <a:pt x="1968" y="2155"/>
                  </a:cubicBezTo>
                  <a:cubicBezTo>
                    <a:pt x="1938" y="2101"/>
                    <a:pt x="1906" y="2046"/>
                    <a:pt x="1917" y="1981"/>
                  </a:cubicBezTo>
                  <a:cubicBezTo>
                    <a:pt x="1917" y="1974"/>
                    <a:pt x="1919" y="1968"/>
                    <a:pt x="1921" y="1960"/>
                  </a:cubicBezTo>
                  <a:lnTo>
                    <a:pt x="1921" y="1960"/>
                  </a:lnTo>
                  <a:cubicBezTo>
                    <a:pt x="1781" y="1965"/>
                    <a:pt x="1642" y="1973"/>
                    <a:pt x="1504" y="1973"/>
                  </a:cubicBezTo>
                  <a:cubicBezTo>
                    <a:pt x="1466" y="1973"/>
                    <a:pt x="1428" y="1973"/>
                    <a:pt x="1389" y="1971"/>
                  </a:cubicBezTo>
                  <a:cubicBezTo>
                    <a:pt x="1357" y="1970"/>
                    <a:pt x="1324" y="1970"/>
                    <a:pt x="1291" y="1970"/>
                  </a:cubicBezTo>
                  <a:cubicBezTo>
                    <a:pt x="972" y="1970"/>
                    <a:pt x="655" y="2017"/>
                    <a:pt x="337" y="2024"/>
                  </a:cubicBezTo>
                  <a:cubicBezTo>
                    <a:pt x="317" y="2025"/>
                    <a:pt x="299" y="2025"/>
                    <a:pt x="282" y="2025"/>
                  </a:cubicBezTo>
                  <a:cubicBezTo>
                    <a:pt x="141" y="2025"/>
                    <a:pt x="127" y="1998"/>
                    <a:pt x="124" y="1830"/>
                  </a:cubicBezTo>
                  <a:cubicBezTo>
                    <a:pt x="119" y="1384"/>
                    <a:pt x="120" y="938"/>
                    <a:pt x="128" y="491"/>
                  </a:cubicBezTo>
                  <a:cubicBezTo>
                    <a:pt x="130" y="309"/>
                    <a:pt x="148" y="294"/>
                    <a:pt x="342" y="285"/>
                  </a:cubicBezTo>
                  <a:cubicBezTo>
                    <a:pt x="651" y="269"/>
                    <a:pt x="960" y="249"/>
                    <a:pt x="1265" y="242"/>
                  </a:cubicBezTo>
                  <a:cubicBezTo>
                    <a:pt x="1856" y="231"/>
                    <a:pt x="2447" y="190"/>
                    <a:pt x="3036" y="171"/>
                  </a:cubicBezTo>
                  <a:cubicBezTo>
                    <a:pt x="3958" y="138"/>
                    <a:pt x="4879" y="131"/>
                    <a:pt x="5801" y="131"/>
                  </a:cubicBezTo>
                  <a:cubicBezTo>
                    <a:pt x="6388" y="131"/>
                    <a:pt x="6975" y="134"/>
                    <a:pt x="7562" y="136"/>
                  </a:cubicBezTo>
                  <a:cubicBezTo>
                    <a:pt x="8051" y="137"/>
                    <a:pt x="8050" y="141"/>
                    <a:pt x="8047" y="632"/>
                  </a:cubicBezTo>
                  <a:cubicBezTo>
                    <a:pt x="8046" y="923"/>
                    <a:pt x="7984" y="1211"/>
                    <a:pt x="8006" y="1504"/>
                  </a:cubicBezTo>
                  <a:cubicBezTo>
                    <a:pt x="8014" y="1625"/>
                    <a:pt x="7955" y="1672"/>
                    <a:pt x="7842" y="1672"/>
                  </a:cubicBezTo>
                  <a:cubicBezTo>
                    <a:pt x="7840" y="1672"/>
                    <a:pt x="7839" y="1672"/>
                    <a:pt x="7838" y="1672"/>
                  </a:cubicBezTo>
                  <a:cubicBezTo>
                    <a:pt x="7826" y="1672"/>
                    <a:pt x="7814" y="1672"/>
                    <a:pt x="7802" y="1672"/>
                  </a:cubicBezTo>
                  <a:cubicBezTo>
                    <a:pt x="7548" y="1672"/>
                    <a:pt x="7295" y="1703"/>
                    <a:pt x="7043" y="1706"/>
                  </a:cubicBezTo>
                  <a:cubicBezTo>
                    <a:pt x="6280" y="1721"/>
                    <a:pt x="5520" y="1781"/>
                    <a:pt x="4761" y="1833"/>
                  </a:cubicBezTo>
                  <a:cubicBezTo>
                    <a:pt x="4523" y="1849"/>
                    <a:pt x="4283" y="1865"/>
                    <a:pt x="4045" y="1901"/>
                  </a:cubicBezTo>
                  <a:cubicBezTo>
                    <a:pt x="4012" y="1906"/>
                    <a:pt x="3979" y="1909"/>
                    <a:pt x="3947" y="1909"/>
                  </a:cubicBezTo>
                  <a:cubicBezTo>
                    <a:pt x="3918" y="1909"/>
                    <a:pt x="3889" y="1906"/>
                    <a:pt x="3860" y="1902"/>
                  </a:cubicBezTo>
                  <a:cubicBezTo>
                    <a:pt x="3858" y="1964"/>
                    <a:pt x="3856" y="2025"/>
                    <a:pt x="3829" y="2081"/>
                  </a:cubicBezTo>
                  <a:cubicBezTo>
                    <a:pt x="4210" y="1922"/>
                    <a:pt x="4618" y="1955"/>
                    <a:pt x="5012" y="1942"/>
                  </a:cubicBezTo>
                  <a:cubicBezTo>
                    <a:pt x="5991" y="1907"/>
                    <a:pt x="6970" y="1856"/>
                    <a:pt x="7945" y="1777"/>
                  </a:cubicBezTo>
                  <a:cubicBezTo>
                    <a:pt x="7971" y="1776"/>
                    <a:pt x="7996" y="1774"/>
                    <a:pt x="8020" y="1774"/>
                  </a:cubicBezTo>
                  <a:cubicBezTo>
                    <a:pt x="8064" y="1774"/>
                    <a:pt x="8106" y="1779"/>
                    <a:pt x="8145" y="1799"/>
                  </a:cubicBezTo>
                  <a:cubicBezTo>
                    <a:pt x="8107" y="1718"/>
                    <a:pt x="8123" y="1630"/>
                    <a:pt x="8126" y="1546"/>
                  </a:cubicBezTo>
                  <a:cubicBezTo>
                    <a:pt x="8150" y="1069"/>
                    <a:pt x="8179" y="592"/>
                    <a:pt x="8163" y="115"/>
                  </a:cubicBezTo>
                  <a:cubicBezTo>
                    <a:pt x="8162" y="76"/>
                    <a:pt x="8172" y="39"/>
                    <a:pt x="8187" y="3"/>
                  </a:cubicBezTo>
                  <a:lnTo>
                    <a:pt x="8187" y="3"/>
                  </a:lnTo>
                  <a:cubicBezTo>
                    <a:pt x="8137" y="30"/>
                    <a:pt x="8085" y="37"/>
                    <a:pt x="8030" y="37"/>
                  </a:cubicBezTo>
                  <a:cubicBezTo>
                    <a:pt x="8023" y="37"/>
                    <a:pt x="8015" y="37"/>
                    <a:pt x="8007" y="37"/>
                  </a:cubicBezTo>
                  <a:cubicBezTo>
                    <a:pt x="7304" y="12"/>
                    <a:pt x="6601" y="0"/>
                    <a:pt x="5898" y="0"/>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90" name="Google Shape;2812;p39">
              <a:extLst>
                <a:ext uri="{FF2B5EF4-FFF2-40B4-BE49-F238E27FC236}">
                  <a16:creationId xmlns:a16="http://schemas.microsoft.com/office/drawing/2014/main" id="{905F0711-5ADB-1B61-F039-6F750DC846F7}"/>
                </a:ext>
              </a:extLst>
            </p:cNvPr>
            <p:cNvSpPr/>
            <p:nvPr/>
          </p:nvSpPr>
          <p:spPr>
            <a:xfrm>
              <a:off x="2500460" y="3773317"/>
              <a:ext cx="273952" cy="79259"/>
            </a:xfrm>
            <a:custGeom>
              <a:avLst/>
              <a:gdLst/>
              <a:ahLst/>
              <a:cxnLst/>
              <a:rect l="l" t="t" r="r" b="b"/>
              <a:pathLst>
                <a:path w="8323" h="2408" extrusionOk="0">
                  <a:moveTo>
                    <a:pt x="5422" y="0"/>
                  </a:moveTo>
                  <a:cubicBezTo>
                    <a:pt x="4807" y="0"/>
                    <a:pt x="4193" y="10"/>
                    <a:pt x="3577" y="46"/>
                  </a:cubicBezTo>
                  <a:cubicBezTo>
                    <a:pt x="2903" y="87"/>
                    <a:pt x="2227" y="63"/>
                    <a:pt x="1552" y="97"/>
                  </a:cubicBezTo>
                  <a:cubicBezTo>
                    <a:pt x="1160" y="116"/>
                    <a:pt x="769" y="158"/>
                    <a:pt x="375" y="163"/>
                  </a:cubicBezTo>
                  <a:cubicBezTo>
                    <a:pt x="131" y="168"/>
                    <a:pt x="32" y="275"/>
                    <a:pt x="39" y="515"/>
                  </a:cubicBezTo>
                  <a:cubicBezTo>
                    <a:pt x="52" y="1028"/>
                    <a:pt x="1" y="1541"/>
                    <a:pt x="80" y="2053"/>
                  </a:cubicBezTo>
                  <a:cubicBezTo>
                    <a:pt x="119" y="2306"/>
                    <a:pt x="105" y="2321"/>
                    <a:pt x="344" y="2321"/>
                  </a:cubicBezTo>
                  <a:cubicBezTo>
                    <a:pt x="356" y="2321"/>
                    <a:pt x="370" y="2321"/>
                    <a:pt x="384" y="2321"/>
                  </a:cubicBezTo>
                  <a:cubicBezTo>
                    <a:pt x="392" y="2321"/>
                    <a:pt x="400" y="2321"/>
                    <a:pt x="409" y="2321"/>
                  </a:cubicBezTo>
                  <a:cubicBezTo>
                    <a:pt x="478" y="2321"/>
                    <a:pt x="549" y="2325"/>
                    <a:pt x="619" y="2325"/>
                  </a:cubicBezTo>
                  <a:cubicBezTo>
                    <a:pt x="678" y="2325"/>
                    <a:pt x="736" y="2322"/>
                    <a:pt x="793" y="2311"/>
                  </a:cubicBezTo>
                  <a:cubicBezTo>
                    <a:pt x="978" y="2277"/>
                    <a:pt x="1164" y="2272"/>
                    <a:pt x="1349" y="2272"/>
                  </a:cubicBezTo>
                  <a:cubicBezTo>
                    <a:pt x="1440" y="2272"/>
                    <a:pt x="1530" y="2273"/>
                    <a:pt x="1621" y="2273"/>
                  </a:cubicBezTo>
                  <a:cubicBezTo>
                    <a:pt x="1720" y="2273"/>
                    <a:pt x="1820" y="2271"/>
                    <a:pt x="1919" y="2265"/>
                  </a:cubicBezTo>
                  <a:cubicBezTo>
                    <a:pt x="1926" y="2264"/>
                    <a:pt x="1933" y="2264"/>
                    <a:pt x="1940" y="2264"/>
                  </a:cubicBezTo>
                  <a:cubicBezTo>
                    <a:pt x="2045" y="2264"/>
                    <a:pt x="2093" y="2317"/>
                    <a:pt x="2125" y="2407"/>
                  </a:cubicBezTo>
                  <a:cubicBezTo>
                    <a:pt x="2142" y="2344"/>
                    <a:pt x="2116" y="2293"/>
                    <a:pt x="2087" y="2242"/>
                  </a:cubicBezTo>
                  <a:cubicBezTo>
                    <a:pt x="2008" y="2189"/>
                    <a:pt x="1907" y="2178"/>
                    <a:pt x="1800" y="2172"/>
                  </a:cubicBezTo>
                  <a:cubicBezTo>
                    <a:pt x="1723" y="2167"/>
                    <a:pt x="1647" y="2165"/>
                    <a:pt x="1571" y="2165"/>
                  </a:cubicBezTo>
                  <a:cubicBezTo>
                    <a:pt x="1185" y="2165"/>
                    <a:pt x="800" y="2221"/>
                    <a:pt x="413" y="2224"/>
                  </a:cubicBezTo>
                  <a:cubicBezTo>
                    <a:pt x="412" y="2224"/>
                    <a:pt x="410" y="2224"/>
                    <a:pt x="409" y="2224"/>
                  </a:cubicBezTo>
                  <a:cubicBezTo>
                    <a:pt x="241" y="2224"/>
                    <a:pt x="177" y="2166"/>
                    <a:pt x="161" y="1988"/>
                  </a:cubicBezTo>
                  <a:cubicBezTo>
                    <a:pt x="120" y="1508"/>
                    <a:pt x="146" y="1029"/>
                    <a:pt x="139" y="550"/>
                  </a:cubicBezTo>
                  <a:cubicBezTo>
                    <a:pt x="136" y="355"/>
                    <a:pt x="235" y="276"/>
                    <a:pt x="419" y="259"/>
                  </a:cubicBezTo>
                  <a:cubicBezTo>
                    <a:pt x="1648" y="153"/>
                    <a:pt x="2884" y="145"/>
                    <a:pt x="4115" y="113"/>
                  </a:cubicBezTo>
                  <a:cubicBezTo>
                    <a:pt x="4748" y="97"/>
                    <a:pt x="5383" y="87"/>
                    <a:pt x="6017" y="87"/>
                  </a:cubicBezTo>
                  <a:cubicBezTo>
                    <a:pt x="6720" y="87"/>
                    <a:pt x="7423" y="99"/>
                    <a:pt x="8126" y="124"/>
                  </a:cubicBezTo>
                  <a:cubicBezTo>
                    <a:pt x="8133" y="124"/>
                    <a:pt x="8140" y="124"/>
                    <a:pt x="8147" y="124"/>
                  </a:cubicBezTo>
                  <a:cubicBezTo>
                    <a:pt x="8202" y="124"/>
                    <a:pt x="8256" y="116"/>
                    <a:pt x="8306" y="90"/>
                  </a:cubicBezTo>
                  <a:cubicBezTo>
                    <a:pt x="8311" y="78"/>
                    <a:pt x="8316" y="66"/>
                    <a:pt x="8323" y="56"/>
                  </a:cubicBezTo>
                  <a:cubicBezTo>
                    <a:pt x="8199" y="40"/>
                    <a:pt x="8077" y="12"/>
                    <a:pt x="7954" y="12"/>
                  </a:cubicBezTo>
                  <a:cubicBezTo>
                    <a:pt x="7949" y="12"/>
                    <a:pt x="7945" y="12"/>
                    <a:pt x="7941" y="12"/>
                  </a:cubicBezTo>
                  <a:cubicBezTo>
                    <a:pt x="7820" y="13"/>
                    <a:pt x="7700" y="13"/>
                    <a:pt x="7579" y="13"/>
                  </a:cubicBezTo>
                  <a:cubicBezTo>
                    <a:pt x="6861" y="13"/>
                    <a:pt x="6141" y="0"/>
                    <a:pt x="5422" y="0"/>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91" name="Google Shape;2813;p39">
              <a:extLst>
                <a:ext uri="{FF2B5EF4-FFF2-40B4-BE49-F238E27FC236}">
                  <a16:creationId xmlns:a16="http://schemas.microsoft.com/office/drawing/2014/main" id="{5CD07C0F-149B-E8EA-0099-9AA4B59AFC81}"/>
                </a:ext>
              </a:extLst>
            </p:cNvPr>
            <p:cNvSpPr/>
            <p:nvPr/>
          </p:nvSpPr>
          <p:spPr>
            <a:xfrm>
              <a:off x="2629387" y="3834506"/>
              <a:ext cx="143476" cy="11718"/>
            </a:xfrm>
            <a:custGeom>
              <a:avLst/>
              <a:gdLst/>
              <a:ahLst/>
              <a:cxnLst/>
              <a:rect l="l" t="t" r="r" b="b"/>
              <a:pathLst>
                <a:path w="4359" h="356" extrusionOk="0">
                  <a:moveTo>
                    <a:pt x="4223" y="0"/>
                  </a:moveTo>
                  <a:cubicBezTo>
                    <a:pt x="4198" y="0"/>
                    <a:pt x="4173" y="2"/>
                    <a:pt x="4148" y="4"/>
                  </a:cubicBezTo>
                  <a:cubicBezTo>
                    <a:pt x="3171" y="83"/>
                    <a:pt x="2194" y="134"/>
                    <a:pt x="1214" y="169"/>
                  </a:cubicBezTo>
                  <a:cubicBezTo>
                    <a:pt x="820" y="182"/>
                    <a:pt x="412" y="150"/>
                    <a:pt x="32" y="308"/>
                  </a:cubicBezTo>
                  <a:cubicBezTo>
                    <a:pt x="23" y="324"/>
                    <a:pt x="15" y="340"/>
                    <a:pt x="1" y="353"/>
                  </a:cubicBezTo>
                  <a:cubicBezTo>
                    <a:pt x="28" y="353"/>
                    <a:pt x="55" y="356"/>
                    <a:pt x="81" y="356"/>
                  </a:cubicBezTo>
                  <a:cubicBezTo>
                    <a:pt x="97" y="356"/>
                    <a:pt x="113" y="355"/>
                    <a:pt x="129" y="352"/>
                  </a:cubicBezTo>
                  <a:cubicBezTo>
                    <a:pt x="638" y="285"/>
                    <a:pt x="1149" y="254"/>
                    <a:pt x="1663" y="254"/>
                  </a:cubicBezTo>
                  <a:cubicBezTo>
                    <a:pt x="1696" y="254"/>
                    <a:pt x="1729" y="254"/>
                    <a:pt x="1762" y="254"/>
                  </a:cubicBezTo>
                  <a:cubicBezTo>
                    <a:pt x="1811" y="255"/>
                    <a:pt x="1859" y="256"/>
                    <a:pt x="1908" y="256"/>
                  </a:cubicBezTo>
                  <a:cubicBezTo>
                    <a:pt x="1971" y="256"/>
                    <a:pt x="2033" y="254"/>
                    <a:pt x="2096" y="247"/>
                  </a:cubicBezTo>
                  <a:cubicBezTo>
                    <a:pt x="2587" y="191"/>
                    <a:pt x="3081" y="172"/>
                    <a:pt x="3576" y="159"/>
                  </a:cubicBezTo>
                  <a:cubicBezTo>
                    <a:pt x="3843" y="150"/>
                    <a:pt x="4102" y="116"/>
                    <a:pt x="4359" y="50"/>
                  </a:cubicBezTo>
                  <a:cubicBezTo>
                    <a:pt x="4353" y="43"/>
                    <a:pt x="4351" y="34"/>
                    <a:pt x="4348" y="27"/>
                  </a:cubicBezTo>
                  <a:cubicBezTo>
                    <a:pt x="4308" y="6"/>
                    <a:pt x="4266" y="0"/>
                    <a:pt x="4223" y="0"/>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92" name="Google Shape;2814;p39">
              <a:extLst>
                <a:ext uri="{FF2B5EF4-FFF2-40B4-BE49-F238E27FC236}">
                  <a16:creationId xmlns:a16="http://schemas.microsoft.com/office/drawing/2014/main" id="{FBA6989E-DDDD-AE28-3E4F-37E3964CE145}"/>
                </a:ext>
              </a:extLst>
            </p:cNvPr>
            <p:cNvSpPr/>
            <p:nvPr/>
          </p:nvSpPr>
          <p:spPr>
            <a:xfrm>
              <a:off x="2771382" y="3775786"/>
              <a:ext cx="6287" cy="59938"/>
            </a:xfrm>
            <a:custGeom>
              <a:avLst/>
              <a:gdLst/>
              <a:ahLst/>
              <a:cxnLst/>
              <a:rect l="l" t="t" r="r" b="b"/>
              <a:pathLst>
                <a:path w="191" h="1821" extrusionOk="0">
                  <a:moveTo>
                    <a:pt x="103" y="0"/>
                  </a:moveTo>
                  <a:cubicBezTo>
                    <a:pt x="101" y="2"/>
                    <a:pt x="100" y="5"/>
                    <a:pt x="96" y="7"/>
                  </a:cubicBezTo>
                  <a:cubicBezTo>
                    <a:pt x="91" y="11"/>
                    <a:pt x="84" y="12"/>
                    <a:pt x="79" y="16"/>
                  </a:cubicBezTo>
                  <a:cubicBezTo>
                    <a:pt x="64" y="50"/>
                    <a:pt x="54" y="87"/>
                    <a:pt x="55" y="128"/>
                  </a:cubicBezTo>
                  <a:cubicBezTo>
                    <a:pt x="71" y="604"/>
                    <a:pt x="39" y="1081"/>
                    <a:pt x="18" y="1559"/>
                  </a:cubicBezTo>
                  <a:cubicBezTo>
                    <a:pt x="15" y="1642"/>
                    <a:pt x="0" y="1729"/>
                    <a:pt x="33" y="1811"/>
                  </a:cubicBezTo>
                  <a:cubicBezTo>
                    <a:pt x="39" y="1814"/>
                    <a:pt x="47" y="1816"/>
                    <a:pt x="52" y="1820"/>
                  </a:cubicBezTo>
                  <a:cubicBezTo>
                    <a:pt x="105" y="1720"/>
                    <a:pt x="154" y="1622"/>
                    <a:pt x="103" y="1498"/>
                  </a:cubicBezTo>
                  <a:cubicBezTo>
                    <a:pt x="82" y="1448"/>
                    <a:pt x="87" y="1378"/>
                    <a:pt x="101" y="1321"/>
                  </a:cubicBezTo>
                  <a:cubicBezTo>
                    <a:pt x="191" y="960"/>
                    <a:pt x="129" y="593"/>
                    <a:pt x="148" y="229"/>
                  </a:cubicBezTo>
                  <a:cubicBezTo>
                    <a:pt x="151" y="147"/>
                    <a:pt x="138" y="71"/>
                    <a:pt x="103" y="0"/>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93" name="Google Shape;2815;p39">
              <a:extLst>
                <a:ext uri="{FF2B5EF4-FFF2-40B4-BE49-F238E27FC236}">
                  <a16:creationId xmlns:a16="http://schemas.microsoft.com/office/drawing/2014/main" id="{358BE519-23AE-218D-E48D-1CDA9B01C2DC}"/>
                </a:ext>
              </a:extLst>
            </p:cNvPr>
            <p:cNvSpPr/>
            <p:nvPr/>
          </p:nvSpPr>
          <p:spPr>
            <a:xfrm>
              <a:off x="2772468" y="3835329"/>
              <a:ext cx="658" cy="823"/>
            </a:xfrm>
            <a:custGeom>
              <a:avLst/>
              <a:gdLst/>
              <a:ahLst/>
              <a:cxnLst/>
              <a:rect l="l" t="t" r="r" b="b"/>
              <a:pathLst>
                <a:path w="20" h="25" extrusionOk="0">
                  <a:moveTo>
                    <a:pt x="0" y="1"/>
                  </a:moveTo>
                  <a:lnTo>
                    <a:pt x="0" y="1"/>
                  </a:lnTo>
                  <a:cubicBezTo>
                    <a:pt x="4" y="8"/>
                    <a:pt x="6" y="17"/>
                    <a:pt x="11" y="24"/>
                  </a:cubicBezTo>
                  <a:cubicBezTo>
                    <a:pt x="14" y="19"/>
                    <a:pt x="16" y="14"/>
                    <a:pt x="19" y="9"/>
                  </a:cubicBezTo>
                  <a:cubicBezTo>
                    <a:pt x="14" y="6"/>
                    <a:pt x="6" y="3"/>
                    <a:pt x="0" y="1"/>
                  </a:cubicBezTo>
                  <a:close/>
                </a:path>
              </a:pathLst>
            </a:custGeom>
            <a:solidFill>
              <a:srgbClr val="C453A6"/>
            </a:solidFill>
            <a:ln>
              <a:noFill/>
            </a:ln>
          </p:spPr>
          <p:txBody>
            <a:bodyPr spcFirstLastPara="1" wrap="square" lIns="91425" tIns="91425" rIns="91425" bIns="91425" anchor="ctr" anchorCtr="0">
              <a:noAutofit/>
            </a:bodyPr>
            <a:lstStyle/>
            <a:p>
              <a:endParaRPr>
                <a:ea typeface="+mn-ea"/>
              </a:endParaRPr>
            </a:p>
          </p:txBody>
        </p:sp>
        <p:sp>
          <p:nvSpPr>
            <p:cNvPr id="194" name="Google Shape;2816;p39">
              <a:extLst>
                <a:ext uri="{FF2B5EF4-FFF2-40B4-BE49-F238E27FC236}">
                  <a16:creationId xmlns:a16="http://schemas.microsoft.com/office/drawing/2014/main" id="{A57F710F-E336-A782-DE74-AFE59C02CC9F}"/>
                </a:ext>
              </a:extLst>
            </p:cNvPr>
            <p:cNvSpPr/>
            <p:nvPr/>
          </p:nvSpPr>
          <p:spPr>
            <a:xfrm>
              <a:off x="2773950" y="3775128"/>
              <a:ext cx="856" cy="1185"/>
            </a:xfrm>
            <a:custGeom>
              <a:avLst/>
              <a:gdLst/>
              <a:ahLst/>
              <a:cxnLst/>
              <a:rect l="l" t="t" r="r" b="b"/>
              <a:pathLst>
                <a:path w="26" h="36" extrusionOk="0">
                  <a:moveTo>
                    <a:pt x="18" y="1"/>
                  </a:moveTo>
                  <a:cubicBezTo>
                    <a:pt x="11" y="13"/>
                    <a:pt x="6" y="23"/>
                    <a:pt x="1" y="36"/>
                  </a:cubicBezTo>
                  <a:cubicBezTo>
                    <a:pt x="6" y="32"/>
                    <a:pt x="13" y="31"/>
                    <a:pt x="18" y="26"/>
                  </a:cubicBezTo>
                  <a:lnTo>
                    <a:pt x="25" y="18"/>
                  </a:lnTo>
                  <a:cubicBezTo>
                    <a:pt x="23" y="13"/>
                    <a:pt x="21" y="6"/>
                    <a:pt x="18" y="1"/>
                  </a:cubicBezTo>
                  <a:close/>
                </a:path>
              </a:pathLst>
            </a:custGeom>
            <a:solidFill>
              <a:srgbClr val="C453A6"/>
            </a:solidFill>
            <a:ln>
              <a:noFill/>
            </a:ln>
          </p:spPr>
          <p:txBody>
            <a:bodyPr spcFirstLastPara="1" wrap="square" lIns="91425" tIns="91425" rIns="91425" bIns="91425" anchor="ctr" anchorCtr="0">
              <a:noAutofit/>
            </a:bodyPr>
            <a:lstStyle/>
            <a:p>
              <a:endParaRPr>
                <a:ea typeface="+mn-ea"/>
              </a:endParaRPr>
            </a:p>
          </p:txBody>
        </p:sp>
        <p:sp>
          <p:nvSpPr>
            <p:cNvPr id="195" name="Google Shape;2817;p39">
              <a:extLst>
                <a:ext uri="{FF2B5EF4-FFF2-40B4-BE49-F238E27FC236}">
                  <a16:creationId xmlns:a16="http://schemas.microsoft.com/office/drawing/2014/main" id="{370D55B2-0106-59A2-9EC7-77055EDB3544}"/>
                </a:ext>
              </a:extLst>
            </p:cNvPr>
            <p:cNvSpPr/>
            <p:nvPr/>
          </p:nvSpPr>
          <p:spPr>
            <a:xfrm>
              <a:off x="2629190" y="3838324"/>
              <a:ext cx="2304" cy="6748"/>
            </a:xfrm>
            <a:custGeom>
              <a:avLst/>
              <a:gdLst/>
              <a:ahLst/>
              <a:cxnLst/>
              <a:rect l="l" t="t" r="r" b="b"/>
              <a:pathLst>
                <a:path w="70" h="205" extrusionOk="0">
                  <a:moveTo>
                    <a:pt x="1" y="0"/>
                  </a:moveTo>
                  <a:cubicBezTo>
                    <a:pt x="2" y="68"/>
                    <a:pt x="5" y="135"/>
                    <a:pt x="7" y="204"/>
                  </a:cubicBezTo>
                  <a:cubicBezTo>
                    <a:pt x="18" y="199"/>
                    <a:pt x="28" y="197"/>
                    <a:pt x="39" y="193"/>
                  </a:cubicBezTo>
                  <a:cubicBezTo>
                    <a:pt x="65" y="138"/>
                    <a:pt x="67" y="76"/>
                    <a:pt x="70" y="15"/>
                  </a:cubicBezTo>
                  <a:cubicBezTo>
                    <a:pt x="45" y="11"/>
                    <a:pt x="23" y="6"/>
                    <a:pt x="1" y="0"/>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96" name="Google Shape;2818;p39">
              <a:extLst>
                <a:ext uri="{FF2B5EF4-FFF2-40B4-BE49-F238E27FC236}">
                  <a16:creationId xmlns:a16="http://schemas.microsoft.com/office/drawing/2014/main" id="{1F20C7A3-0522-B0CA-72FF-825C1187C1D7}"/>
                </a:ext>
              </a:extLst>
            </p:cNvPr>
            <p:cNvSpPr/>
            <p:nvPr/>
          </p:nvSpPr>
          <p:spPr>
            <a:xfrm>
              <a:off x="2567112" y="3840595"/>
              <a:ext cx="3785" cy="8031"/>
            </a:xfrm>
            <a:custGeom>
              <a:avLst/>
              <a:gdLst/>
              <a:ahLst/>
              <a:cxnLst/>
              <a:rect l="l" t="t" r="r" b="b"/>
              <a:pathLst>
                <a:path w="115" h="244" extrusionOk="0">
                  <a:moveTo>
                    <a:pt x="74" y="0"/>
                  </a:moveTo>
                  <a:cubicBezTo>
                    <a:pt x="56" y="1"/>
                    <a:pt x="35" y="2"/>
                    <a:pt x="15" y="2"/>
                  </a:cubicBezTo>
                  <a:lnTo>
                    <a:pt x="11" y="23"/>
                  </a:lnTo>
                  <a:cubicBezTo>
                    <a:pt x="0" y="90"/>
                    <a:pt x="31" y="143"/>
                    <a:pt x="62" y="197"/>
                  </a:cubicBezTo>
                  <a:cubicBezTo>
                    <a:pt x="80" y="210"/>
                    <a:pt x="98" y="226"/>
                    <a:pt x="114" y="244"/>
                  </a:cubicBezTo>
                  <a:cubicBezTo>
                    <a:pt x="106" y="161"/>
                    <a:pt x="78" y="81"/>
                    <a:pt x="74" y="0"/>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97" name="Google Shape;2819;p39">
              <a:extLst>
                <a:ext uri="{FF2B5EF4-FFF2-40B4-BE49-F238E27FC236}">
                  <a16:creationId xmlns:a16="http://schemas.microsoft.com/office/drawing/2014/main" id="{B708C59C-908D-DECC-38C7-69E0B63DB4E9}"/>
                </a:ext>
              </a:extLst>
            </p:cNvPr>
            <p:cNvSpPr/>
            <p:nvPr/>
          </p:nvSpPr>
          <p:spPr>
            <a:xfrm>
              <a:off x="2569153" y="3847112"/>
              <a:ext cx="1843" cy="5464"/>
            </a:xfrm>
            <a:custGeom>
              <a:avLst/>
              <a:gdLst/>
              <a:ahLst/>
              <a:cxnLst/>
              <a:rect l="l" t="t" r="r" b="b"/>
              <a:pathLst>
                <a:path w="56" h="166" extrusionOk="0">
                  <a:moveTo>
                    <a:pt x="1" y="0"/>
                  </a:moveTo>
                  <a:cubicBezTo>
                    <a:pt x="29" y="52"/>
                    <a:pt x="55" y="103"/>
                    <a:pt x="45" y="165"/>
                  </a:cubicBezTo>
                  <a:cubicBezTo>
                    <a:pt x="55" y="126"/>
                    <a:pt x="55" y="85"/>
                    <a:pt x="53" y="47"/>
                  </a:cubicBezTo>
                  <a:cubicBezTo>
                    <a:pt x="37" y="28"/>
                    <a:pt x="20" y="12"/>
                    <a:pt x="1" y="0"/>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98" name="Google Shape;2820;p39">
              <a:extLst>
                <a:ext uri="{FF2B5EF4-FFF2-40B4-BE49-F238E27FC236}">
                  <a16:creationId xmlns:a16="http://schemas.microsoft.com/office/drawing/2014/main" id="{0386B2D5-E8C2-A83D-5AD4-7BB0C516E381}"/>
                </a:ext>
              </a:extLst>
            </p:cNvPr>
            <p:cNvSpPr/>
            <p:nvPr/>
          </p:nvSpPr>
          <p:spPr>
            <a:xfrm>
              <a:off x="2629354" y="3844611"/>
              <a:ext cx="1086" cy="1580"/>
            </a:xfrm>
            <a:custGeom>
              <a:avLst/>
              <a:gdLst/>
              <a:ahLst/>
              <a:cxnLst/>
              <a:rect l="l" t="t" r="r" b="b"/>
              <a:pathLst>
                <a:path w="33" h="48" extrusionOk="0">
                  <a:moveTo>
                    <a:pt x="33" y="1"/>
                  </a:moveTo>
                  <a:lnTo>
                    <a:pt x="33" y="1"/>
                  </a:lnTo>
                  <a:cubicBezTo>
                    <a:pt x="22" y="5"/>
                    <a:pt x="12" y="8"/>
                    <a:pt x="1" y="13"/>
                  </a:cubicBezTo>
                  <a:cubicBezTo>
                    <a:pt x="1" y="26"/>
                    <a:pt x="2" y="37"/>
                    <a:pt x="2" y="48"/>
                  </a:cubicBezTo>
                  <a:cubicBezTo>
                    <a:pt x="16" y="33"/>
                    <a:pt x="24" y="17"/>
                    <a:pt x="33"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99" name="Google Shape;2821;p39">
              <a:extLst>
                <a:ext uri="{FF2B5EF4-FFF2-40B4-BE49-F238E27FC236}">
                  <a16:creationId xmlns:a16="http://schemas.microsoft.com/office/drawing/2014/main" id="{0CC815E8-92C5-C66E-7C34-8E68E3E068C1}"/>
                </a:ext>
              </a:extLst>
            </p:cNvPr>
            <p:cNvSpPr/>
            <p:nvPr/>
          </p:nvSpPr>
          <p:spPr>
            <a:xfrm>
              <a:off x="1385697" y="4517062"/>
              <a:ext cx="894728" cy="306834"/>
            </a:xfrm>
            <a:custGeom>
              <a:avLst/>
              <a:gdLst/>
              <a:ahLst/>
              <a:cxnLst/>
              <a:rect l="l" t="t" r="r" b="b"/>
              <a:pathLst>
                <a:path w="27183" h="9322" extrusionOk="0">
                  <a:moveTo>
                    <a:pt x="3695" y="2940"/>
                  </a:moveTo>
                  <a:cubicBezTo>
                    <a:pt x="3710" y="2940"/>
                    <a:pt x="3724" y="2940"/>
                    <a:pt x="3739" y="2942"/>
                  </a:cubicBezTo>
                  <a:cubicBezTo>
                    <a:pt x="3788" y="2950"/>
                    <a:pt x="3840" y="2963"/>
                    <a:pt x="3884" y="2988"/>
                  </a:cubicBezTo>
                  <a:cubicBezTo>
                    <a:pt x="4118" y="3112"/>
                    <a:pt x="4233" y="3554"/>
                    <a:pt x="4092" y="3783"/>
                  </a:cubicBezTo>
                  <a:cubicBezTo>
                    <a:pt x="4017" y="3906"/>
                    <a:pt x="3896" y="3969"/>
                    <a:pt x="3773" y="3969"/>
                  </a:cubicBezTo>
                  <a:cubicBezTo>
                    <a:pt x="3664" y="3969"/>
                    <a:pt x="3552" y="3919"/>
                    <a:pt x="3470" y="3817"/>
                  </a:cubicBezTo>
                  <a:cubicBezTo>
                    <a:pt x="3383" y="3707"/>
                    <a:pt x="3330" y="3542"/>
                    <a:pt x="3332" y="3388"/>
                  </a:cubicBezTo>
                  <a:cubicBezTo>
                    <a:pt x="3336" y="3120"/>
                    <a:pt x="3484" y="2940"/>
                    <a:pt x="3695" y="2940"/>
                  </a:cubicBezTo>
                  <a:close/>
                  <a:moveTo>
                    <a:pt x="22301" y="5210"/>
                  </a:moveTo>
                  <a:cubicBezTo>
                    <a:pt x="22491" y="5210"/>
                    <a:pt x="22671" y="5357"/>
                    <a:pt x="22688" y="5557"/>
                  </a:cubicBezTo>
                  <a:cubicBezTo>
                    <a:pt x="22692" y="5600"/>
                    <a:pt x="22688" y="5642"/>
                    <a:pt x="22688" y="5706"/>
                  </a:cubicBezTo>
                  <a:cubicBezTo>
                    <a:pt x="22726" y="5945"/>
                    <a:pt x="22564" y="6100"/>
                    <a:pt x="22387" y="6239"/>
                  </a:cubicBezTo>
                  <a:cubicBezTo>
                    <a:pt x="22343" y="6274"/>
                    <a:pt x="22285" y="6290"/>
                    <a:pt x="22224" y="6290"/>
                  </a:cubicBezTo>
                  <a:cubicBezTo>
                    <a:pt x="22120" y="6290"/>
                    <a:pt x="22008" y="6245"/>
                    <a:pt x="21944" y="6171"/>
                  </a:cubicBezTo>
                  <a:cubicBezTo>
                    <a:pt x="21706" y="5900"/>
                    <a:pt x="21829" y="5375"/>
                    <a:pt x="22164" y="5237"/>
                  </a:cubicBezTo>
                  <a:cubicBezTo>
                    <a:pt x="22209" y="5218"/>
                    <a:pt x="22255" y="5210"/>
                    <a:pt x="22301" y="5210"/>
                  </a:cubicBezTo>
                  <a:close/>
                  <a:moveTo>
                    <a:pt x="9139" y="1"/>
                  </a:moveTo>
                  <a:cubicBezTo>
                    <a:pt x="8800" y="1"/>
                    <a:pt x="8458" y="38"/>
                    <a:pt x="8118" y="46"/>
                  </a:cubicBezTo>
                  <a:cubicBezTo>
                    <a:pt x="7305" y="67"/>
                    <a:pt x="6497" y="83"/>
                    <a:pt x="5691" y="205"/>
                  </a:cubicBezTo>
                  <a:cubicBezTo>
                    <a:pt x="5219" y="276"/>
                    <a:pt x="4747" y="344"/>
                    <a:pt x="4282" y="455"/>
                  </a:cubicBezTo>
                  <a:cubicBezTo>
                    <a:pt x="3354" y="673"/>
                    <a:pt x="2459" y="984"/>
                    <a:pt x="1579" y="1343"/>
                  </a:cubicBezTo>
                  <a:cubicBezTo>
                    <a:pt x="1103" y="1537"/>
                    <a:pt x="635" y="1747"/>
                    <a:pt x="171" y="1969"/>
                  </a:cubicBezTo>
                  <a:cubicBezTo>
                    <a:pt x="45" y="2027"/>
                    <a:pt x="0" y="2088"/>
                    <a:pt x="26" y="2243"/>
                  </a:cubicBezTo>
                  <a:cubicBezTo>
                    <a:pt x="69" y="2503"/>
                    <a:pt x="106" y="2764"/>
                    <a:pt x="140" y="3027"/>
                  </a:cubicBezTo>
                  <a:cubicBezTo>
                    <a:pt x="231" y="3747"/>
                    <a:pt x="430" y="4432"/>
                    <a:pt x="772" y="5074"/>
                  </a:cubicBezTo>
                  <a:cubicBezTo>
                    <a:pt x="1205" y="5892"/>
                    <a:pt x="1859" y="6447"/>
                    <a:pt x="2735" y="6746"/>
                  </a:cubicBezTo>
                  <a:cubicBezTo>
                    <a:pt x="3253" y="6923"/>
                    <a:pt x="3776" y="7083"/>
                    <a:pt x="4315" y="7186"/>
                  </a:cubicBezTo>
                  <a:cubicBezTo>
                    <a:pt x="4700" y="7260"/>
                    <a:pt x="5076" y="7393"/>
                    <a:pt x="5469" y="7410"/>
                  </a:cubicBezTo>
                  <a:cubicBezTo>
                    <a:pt x="5982" y="7432"/>
                    <a:pt x="6487" y="7501"/>
                    <a:pt x="6995" y="7574"/>
                  </a:cubicBezTo>
                  <a:cubicBezTo>
                    <a:pt x="7567" y="7657"/>
                    <a:pt x="8140" y="7756"/>
                    <a:pt x="8709" y="7865"/>
                  </a:cubicBezTo>
                  <a:cubicBezTo>
                    <a:pt x="9211" y="7961"/>
                    <a:pt x="9718" y="8036"/>
                    <a:pt x="10222" y="8120"/>
                  </a:cubicBezTo>
                  <a:cubicBezTo>
                    <a:pt x="10631" y="8189"/>
                    <a:pt x="11045" y="8260"/>
                    <a:pt x="11461" y="8304"/>
                  </a:cubicBezTo>
                  <a:cubicBezTo>
                    <a:pt x="12003" y="8365"/>
                    <a:pt x="12539" y="8478"/>
                    <a:pt x="13080" y="8542"/>
                  </a:cubicBezTo>
                  <a:cubicBezTo>
                    <a:pt x="13663" y="8611"/>
                    <a:pt x="14251" y="8658"/>
                    <a:pt x="14838" y="8697"/>
                  </a:cubicBezTo>
                  <a:cubicBezTo>
                    <a:pt x="15256" y="8725"/>
                    <a:pt x="15669" y="8782"/>
                    <a:pt x="16086" y="8815"/>
                  </a:cubicBezTo>
                  <a:cubicBezTo>
                    <a:pt x="16297" y="8833"/>
                    <a:pt x="16512" y="8842"/>
                    <a:pt x="16722" y="8868"/>
                  </a:cubicBezTo>
                  <a:cubicBezTo>
                    <a:pt x="17103" y="8915"/>
                    <a:pt x="17482" y="8985"/>
                    <a:pt x="17864" y="9003"/>
                  </a:cubicBezTo>
                  <a:cubicBezTo>
                    <a:pt x="18214" y="9019"/>
                    <a:pt x="18561" y="9068"/>
                    <a:pt x="18913" y="9072"/>
                  </a:cubicBezTo>
                  <a:cubicBezTo>
                    <a:pt x="19148" y="9075"/>
                    <a:pt x="19391" y="9097"/>
                    <a:pt x="19627" y="9122"/>
                  </a:cubicBezTo>
                  <a:cubicBezTo>
                    <a:pt x="20005" y="9164"/>
                    <a:pt x="20382" y="9216"/>
                    <a:pt x="20762" y="9216"/>
                  </a:cubicBezTo>
                  <a:cubicBezTo>
                    <a:pt x="20766" y="9216"/>
                    <a:pt x="20770" y="9216"/>
                    <a:pt x="20774" y="9216"/>
                  </a:cubicBezTo>
                  <a:cubicBezTo>
                    <a:pt x="20805" y="9216"/>
                    <a:pt x="20836" y="9214"/>
                    <a:pt x="20868" y="9214"/>
                  </a:cubicBezTo>
                  <a:cubicBezTo>
                    <a:pt x="20897" y="9214"/>
                    <a:pt x="20926" y="9216"/>
                    <a:pt x="20954" y="9222"/>
                  </a:cubicBezTo>
                  <a:cubicBezTo>
                    <a:pt x="21340" y="9309"/>
                    <a:pt x="21737" y="9287"/>
                    <a:pt x="22126" y="9307"/>
                  </a:cubicBezTo>
                  <a:cubicBezTo>
                    <a:pt x="22341" y="9316"/>
                    <a:pt x="22557" y="9321"/>
                    <a:pt x="22773" y="9321"/>
                  </a:cubicBezTo>
                  <a:cubicBezTo>
                    <a:pt x="23138" y="9321"/>
                    <a:pt x="23504" y="9307"/>
                    <a:pt x="23871" y="9280"/>
                  </a:cubicBezTo>
                  <a:cubicBezTo>
                    <a:pt x="24608" y="9224"/>
                    <a:pt x="25300" y="9033"/>
                    <a:pt x="25981" y="8776"/>
                  </a:cubicBezTo>
                  <a:cubicBezTo>
                    <a:pt x="26148" y="8712"/>
                    <a:pt x="26310" y="8632"/>
                    <a:pt x="26430" y="8485"/>
                  </a:cubicBezTo>
                  <a:cubicBezTo>
                    <a:pt x="26704" y="8150"/>
                    <a:pt x="26917" y="7786"/>
                    <a:pt x="27016" y="7357"/>
                  </a:cubicBezTo>
                  <a:cubicBezTo>
                    <a:pt x="27149" y="6787"/>
                    <a:pt x="27183" y="6208"/>
                    <a:pt x="27168" y="5722"/>
                  </a:cubicBezTo>
                  <a:cubicBezTo>
                    <a:pt x="27166" y="5398"/>
                    <a:pt x="27154" y="5165"/>
                    <a:pt x="27168" y="4935"/>
                  </a:cubicBezTo>
                  <a:cubicBezTo>
                    <a:pt x="27179" y="4749"/>
                    <a:pt x="27100" y="4638"/>
                    <a:pt x="26957" y="4529"/>
                  </a:cubicBezTo>
                  <a:cubicBezTo>
                    <a:pt x="26486" y="4167"/>
                    <a:pt x="25968" y="3884"/>
                    <a:pt x="25438" y="3626"/>
                  </a:cubicBezTo>
                  <a:cubicBezTo>
                    <a:pt x="24684" y="3260"/>
                    <a:pt x="23929" y="2892"/>
                    <a:pt x="23153" y="2570"/>
                  </a:cubicBezTo>
                  <a:cubicBezTo>
                    <a:pt x="22281" y="2208"/>
                    <a:pt x="21395" y="1899"/>
                    <a:pt x="20488" y="1646"/>
                  </a:cubicBezTo>
                  <a:cubicBezTo>
                    <a:pt x="19549" y="1383"/>
                    <a:pt x="18589" y="1213"/>
                    <a:pt x="17645" y="982"/>
                  </a:cubicBezTo>
                  <a:cubicBezTo>
                    <a:pt x="17097" y="848"/>
                    <a:pt x="16538" y="777"/>
                    <a:pt x="15985" y="673"/>
                  </a:cubicBezTo>
                  <a:cubicBezTo>
                    <a:pt x="15515" y="583"/>
                    <a:pt x="15050" y="461"/>
                    <a:pt x="14575" y="428"/>
                  </a:cubicBezTo>
                  <a:cubicBezTo>
                    <a:pt x="13960" y="385"/>
                    <a:pt x="13364" y="229"/>
                    <a:pt x="12747" y="195"/>
                  </a:cubicBezTo>
                  <a:cubicBezTo>
                    <a:pt x="12273" y="168"/>
                    <a:pt x="11796" y="109"/>
                    <a:pt x="11322" y="68"/>
                  </a:cubicBezTo>
                  <a:cubicBezTo>
                    <a:pt x="10693" y="15"/>
                    <a:pt x="10057" y="61"/>
                    <a:pt x="9424" y="11"/>
                  </a:cubicBezTo>
                  <a:cubicBezTo>
                    <a:pt x="9329" y="4"/>
                    <a:pt x="9234" y="1"/>
                    <a:pt x="9139" y="1"/>
                  </a:cubicBezTo>
                  <a:close/>
                </a:path>
              </a:pathLst>
            </a:custGeom>
            <a:solidFill>
              <a:schemeClr val="accent3"/>
            </a:solidFill>
            <a:ln>
              <a:noFill/>
            </a:ln>
          </p:spPr>
          <p:txBody>
            <a:bodyPr spcFirstLastPara="1" wrap="square" lIns="91425" tIns="91425" rIns="91425" bIns="91425" anchor="ctr" anchorCtr="0">
              <a:noAutofit/>
            </a:bodyPr>
            <a:lstStyle/>
            <a:p>
              <a:endParaRPr>
                <a:ea typeface="+mn-ea"/>
              </a:endParaRPr>
            </a:p>
          </p:txBody>
        </p:sp>
        <p:sp>
          <p:nvSpPr>
            <p:cNvPr id="200" name="Google Shape;2822;p39">
              <a:extLst>
                <a:ext uri="{FF2B5EF4-FFF2-40B4-BE49-F238E27FC236}">
                  <a16:creationId xmlns:a16="http://schemas.microsoft.com/office/drawing/2014/main" id="{25699D17-0442-1CE8-5202-C54C5F7F29C2}"/>
                </a:ext>
              </a:extLst>
            </p:cNvPr>
            <p:cNvSpPr/>
            <p:nvPr/>
          </p:nvSpPr>
          <p:spPr>
            <a:xfrm>
              <a:off x="2566158" y="4449225"/>
              <a:ext cx="143114" cy="144530"/>
            </a:xfrm>
            <a:custGeom>
              <a:avLst/>
              <a:gdLst/>
              <a:ahLst/>
              <a:cxnLst/>
              <a:rect l="l" t="t" r="r" b="b"/>
              <a:pathLst>
                <a:path w="4348" h="4391" extrusionOk="0">
                  <a:moveTo>
                    <a:pt x="2769" y="0"/>
                  </a:moveTo>
                  <a:cubicBezTo>
                    <a:pt x="2587" y="0"/>
                    <a:pt x="2405" y="12"/>
                    <a:pt x="2225" y="57"/>
                  </a:cubicBezTo>
                  <a:cubicBezTo>
                    <a:pt x="2160" y="74"/>
                    <a:pt x="2088" y="80"/>
                    <a:pt x="2032" y="110"/>
                  </a:cubicBezTo>
                  <a:cubicBezTo>
                    <a:pt x="1873" y="194"/>
                    <a:pt x="1708" y="219"/>
                    <a:pt x="1539" y="219"/>
                  </a:cubicBezTo>
                  <a:cubicBezTo>
                    <a:pt x="1472" y="219"/>
                    <a:pt x="1404" y="215"/>
                    <a:pt x="1336" y="209"/>
                  </a:cubicBezTo>
                  <a:cubicBezTo>
                    <a:pt x="1253" y="209"/>
                    <a:pt x="1169" y="208"/>
                    <a:pt x="1087" y="208"/>
                  </a:cubicBezTo>
                  <a:cubicBezTo>
                    <a:pt x="970" y="227"/>
                    <a:pt x="847" y="235"/>
                    <a:pt x="736" y="272"/>
                  </a:cubicBezTo>
                  <a:cubicBezTo>
                    <a:pt x="453" y="369"/>
                    <a:pt x="219" y="520"/>
                    <a:pt x="107" y="825"/>
                  </a:cubicBezTo>
                  <a:cubicBezTo>
                    <a:pt x="0" y="1110"/>
                    <a:pt x="75" y="1385"/>
                    <a:pt x="135" y="1656"/>
                  </a:cubicBezTo>
                  <a:cubicBezTo>
                    <a:pt x="273" y="2289"/>
                    <a:pt x="557" y="2864"/>
                    <a:pt x="873" y="3423"/>
                  </a:cubicBezTo>
                  <a:cubicBezTo>
                    <a:pt x="1007" y="3663"/>
                    <a:pt x="1167" y="3882"/>
                    <a:pt x="1363" y="4076"/>
                  </a:cubicBezTo>
                  <a:cubicBezTo>
                    <a:pt x="1573" y="4283"/>
                    <a:pt x="1837" y="4390"/>
                    <a:pt x="2108" y="4390"/>
                  </a:cubicBezTo>
                  <a:cubicBezTo>
                    <a:pt x="2268" y="4390"/>
                    <a:pt x="2431" y="4353"/>
                    <a:pt x="2586" y="4276"/>
                  </a:cubicBezTo>
                  <a:cubicBezTo>
                    <a:pt x="2793" y="4173"/>
                    <a:pt x="2941" y="4007"/>
                    <a:pt x="3076" y="3833"/>
                  </a:cubicBezTo>
                  <a:cubicBezTo>
                    <a:pt x="3539" y="3242"/>
                    <a:pt x="3869" y="2575"/>
                    <a:pt x="4147" y="1884"/>
                  </a:cubicBezTo>
                  <a:cubicBezTo>
                    <a:pt x="4257" y="1608"/>
                    <a:pt x="4348" y="1317"/>
                    <a:pt x="4321" y="1011"/>
                  </a:cubicBezTo>
                  <a:cubicBezTo>
                    <a:pt x="4295" y="695"/>
                    <a:pt x="4203" y="425"/>
                    <a:pt x="3918" y="221"/>
                  </a:cubicBezTo>
                  <a:cubicBezTo>
                    <a:pt x="3766" y="112"/>
                    <a:pt x="3591" y="92"/>
                    <a:pt x="3442" y="0"/>
                  </a:cubicBezTo>
                  <a:cubicBezTo>
                    <a:pt x="3402" y="26"/>
                    <a:pt x="3362" y="54"/>
                    <a:pt x="3321" y="54"/>
                  </a:cubicBezTo>
                  <a:cubicBezTo>
                    <a:pt x="3294" y="54"/>
                    <a:pt x="3267" y="43"/>
                    <a:pt x="3238" y="11"/>
                  </a:cubicBezTo>
                  <a:cubicBezTo>
                    <a:pt x="3082" y="9"/>
                    <a:pt x="2925" y="0"/>
                    <a:pt x="2769" y="0"/>
                  </a:cubicBezTo>
                  <a:close/>
                </a:path>
              </a:pathLst>
            </a:custGeom>
            <a:solidFill>
              <a:schemeClr val="accent1"/>
            </a:solidFill>
            <a:ln>
              <a:noFill/>
            </a:ln>
          </p:spPr>
          <p:txBody>
            <a:bodyPr spcFirstLastPara="1" wrap="square" lIns="91425" tIns="91425" rIns="91425" bIns="91425" anchor="ctr" anchorCtr="0">
              <a:noAutofit/>
            </a:bodyPr>
            <a:lstStyle/>
            <a:p>
              <a:endParaRPr>
                <a:ea typeface="+mn-ea"/>
              </a:endParaRPr>
            </a:p>
          </p:txBody>
        </p:sp>
        <p:sp>
          <p:nvSpPr>
            <p:cNvPr id="201" name="Google Shape;2823;p39">
              <a:extLst>
                <a:ext uri="{FF2B5EF4-FFF2-40B4-BE49-F238E27FC236}">
                  <a16:creationId xmlns:a16="http://schemas.microsoft.com/office/drawing/2014/main" id="{57E0A345-9F71-EDA0-FE70-5C1387E31747}"/>
                </a:ext>
              </a:extLst>
            </p:cNvPr>
            <p:cNvSpPr/>
            <p:nvPr/>
          </p:nvSpPr>
          <p:spPr>
            <a:xfrm>
              <a:off x="2585117" y="4382671"/>
              <a:ext cx="103254" cy="73400"/>
            </a:xfrm>
            <a:custGeom>
              <a:avLst/>
              <a:gdLst/>
              <a:ahLst/>
              <a:cxnLst/>
              <a:rect l="l" t="t" r="r" b="b"/>
              <a:pathLst>
                <a:path w="3137" h="2230" extrusionOk="0">
                  <a:moveTo>
                    <a:pt x="2019" y="1"/>
                  </a:moveTo>
                  <a:cubicBezTo>
                    <a:pt x="2012" y="1"/>
                    <a:pt x="2006" y="1"/>
                    <a:pt x="1999" y="2"/>
                  </a:cubicBezTo>
                  <a:cubicBezTo>
                    <a:pt x="1905" y="14"/>
                    <a:pt x="1884" y="99"/>
                    <a:pt x="1863" y="171"/>
                  </a:cubicBezTo>
                  <a:cubicBezTo>
                    <a:pt x="1802" y="367"/>
                    <a:pt x="1748" y="565"/>
                    <a:pt x="1691" y="762"/>
                  </a:cubicBezTo>
                  <a:cubicBezTo>
                    <a:pt x="1675" y="817"/>
                    <a:pt x="1685" y="884"/>
                    <a:pt x="1620" y="920"/>
                  </a:cubicBezTo>
                  <a:cubicBezTo>
                    <a:pt x="1542" y="889"/>
                    <a:pt x="1509" y="816"/>
                    <a:pt x="1471" y="751"/>
                  </a:cubicBezTo>
                  <a:cubicBezTo>
                    <a:pt x="1354" y="545"/>
                    <a:pt x="1170" y="401"/>
                    <a:pt x="1000" y="247"/>
                  </a:cubicBezTo>
                  <a:cubicBezTo>
                    <a:pt x="949" y="201"/>
                    <a:pt x="889" y="162"/>
                    <a:pt x="821" y="162"/>
                  </a:cubicBezTo>
                  <a:cubicBezTo>
                    <a:pt x="795" y="162"/>
                    <a:pt x="768" y="168"/>
                    <a:pt x="741" y="181"/>
                  </a:cubicBezTo>
                  <a:cubicBezTo>
                    <a:pt x="647" y="224"/>
                    <a:pt x="661" y="321"/>
                    <a:pt x="660" y="406"/>
                  </a:cubicBezTo>
                  <a:cubicBezTo>
                    <a:pt x="652" y="748"/>
                    <a:pt x="686" y="1087"/>
                    <a:pt x="755" y="1429"/>
                  </a:cubicBezTo>
                  <a:cubicBezTo>
                    <a:pt x="715" y="1445"/>
                    <a:pt x="676" y="1451"/>
                    <a:pt x="637" y="1451"/>
                  </a:cubicBezTo>
                  <a:cubicBezTo>
                    <a:pt x="535" y="1451"/>
                    <a:pt x="439" y="1410"/>
                    <a:pt x="340" y="1410"/>
                  </a:cubicBezTo>
                  <a:cubicBezTo>
                    <a:pt x="333" y="1410"/>
                    <a:pt x="326" y="1410"/>
                    <a:pt x="318" y="1411"/>
                  </a:cubicBezTo>
                  <a:cubicBezTo>
                    <a:pt x="47" y="1428"/>
                    <a:pt x="0" y="1502"/>
                    <a:pt x="127" y="1748"/>
                  </a:cubicBezTo>
                  <a:cubicBezTo>
                    <a:pt x="222" y="1934"/>
                    <a:pt x="382" y="2067"/>
                    <a:pt x="507" y="2230"/>
                  </a:cubicBezTo>
                  <a:cubicBezTo>
                    <a:pt x="558" y="2173"/>
                    <a:pt x="618" y="2166"/>
                    <a:pt x="681" y="2161"/>
                  </a:cubicBezTo>
                  <a:cubicBezTo>
                    <a:pt x="532" y="2021"/>
                    <a:pt x="410" y="1858"/>
                    <a:pt x="293" y="1689"/>
                  </a:cubicBezTo>
                  <a:cubicBezTo>
                    <a:pt x="267" y="1654"/>
                    <a:pt x="239" y="1618"/>
                    <a:pt x="256" y="1572"/>
                  </a:cubicBezTo>
                  <a:cubicBezTo>
                    <a:pt x="274" y="1529"/>
                    <a:pt x="309" y="1518"/>
                    <a:pt x="345" y="1518"/>
                  </a:cubicBezTo>
                  <a:cubicBezTo>
                    <a:pt x="360" y="1518"/>
                    <a:pt x="374" y="1520"/>
                    <a:pt x="388" y="1522"/>
                  </a:cubicBezTo>
                  <a:cubicBezTo>
                    <a:pt x="522" y="1544"/>
                    <a:pt x="655" y="1577"/>
                    <a:pt x="791" y="1601"/>
                  </a:cubicBezTo>
                  <a:cubicBezTo>
                    <a:pt x="811" y="1604"/>
                    <a:pt x="829" y="1606"/>
                    <a:pt x="845" y="1606"/>
                  </a:cubicBezTo>
                  <a:cubicBezTo>
                    <a:pt x="935" y="1606"/>
                    <a:pt x="969" y="1556"/>
                    <a:pt x="935" y="1448"/>
                  </a:cubicBezTo>
                  <a:cubicBezTo>
                    <a:pt x="844" y="1149"/>
                    <a:pt x="894" y="833"/>
                    <a:pt x="822" y="533"/>
                  </a:cubicBezTo>
                  <a:cubicBezTo>
                    <a:pt x="809" y="480"/>
                    <a:pt x="799" y="415"/>
                    <a:pt x="857" y="341"/>
                  </a:cubicBezTo>
                  <a:cubicBezTo>
                    <a:pt x="1036" y="454"/>
                    <a:pt x="1185" y="602"/>
                    <a:pt x="1312" y="769"/>
                  </a:cubicBezTo>
                  <a:cubicBezTo>
                    <a:pt x="1399" y="885"/>
                    <a:pt x="1469" y="1013"/>
                    <a:pt x="1548" y="1135"/>
                  </a:cubicBezTo>
                  <a:cubicBezTo>
                    <a:pt x="1577" y="1181"/>
                    <a:pt x="1595" y="1249"/>
                    <a:pt x="1660" y="1249"/>
                  </a:cubicBezTo>
                  <a:cubicBezTo>
                    <a:pt x="1664" y="1249"/>
                    <a:pt x="1667" y="1248"/>
                    <a:pt x="1672" y="1248"/>
                  </a:cubicBezTo>
                  <a:cubicBezTo>
                    <a:pt x="1757" y="1239"/>
                    <a:pt x="1767" y="1160"/>
                    <a:pt x="1783" y="1096"/>
                  </a:cubicBezTo>
                  <a:cubicBezTo>
                    <a:pt x="1825" y="938"/>
                    <a:pt x="1856" y="779"/>
                    <a:pt x="1899" y="622"/>
                  </a:cubicBezTo>
                  <a:cubicBezTo>
                    <a:pt x="1929" y="517"/>
                    <a:pt x="1942" y="404"/>
                    <a:pt x="2035" y="289"/>
                  </a:cubicBezTo>
                  <a:cubicBezTo>
                    <a:pt x="2174" y="511"/>
                    <a:pt x="2308" y="713"/>
                    <a:pt x="2308" y="975"/>
                  </a:cubicBezTo>
                  <a:cubicBezTo>
                    <a:pt x="2308" y="1043"/>
                    <a:pt x="2301" y="1113"/>
                    <a:pt x="2310" y="1179"/>
                  </a:cubicBezTo>
                  <a:cubicBezTo>
                    <a:pt x="2322" y="1274"/>
                    <a:pt x="2369" y="1325"/>
                    <a:pt x="2435" y="1325"/>
                  </a:cubicBezTo>
                  <a:cubicBezTo>
                    <a:pt x="2469" y="1325"/>
                    <a:pt x="2507" y="1312"/>
                    <a:pt x="2547" y="1285"/>
                  </a:cubicBezTo>
                  <a:cubicBezTo>
                    <a:pt x="2647" y="1220"/>
                    <a:pt x="2739" y="1142"/>
                    <a:pt x="2840" y="1077"/>
                  </a:cubicBezTo>
                  <a:cubicBezTo>
                    <a:pt x="2861" y="1063"/>
                    <a:pt x="2883" y="1056"/>
                    <a:pt x="2903" y="1056"/>
                  </a:cubicBezTo>
                  <a:cubicBezTo>
                    <a:pt x="2942" y="1056"/>
                    <a:pt x="2970" y="1084"/>
                    <a:pt x="2957" y="1139"/>
                  </a:cubicBezTo>
                  <a:cubicBezTo>
                    <a:pt x="2889" y="1423"/>
                    <a:pt x="2856" y="1721"/>
                    <a:pt x="2696" y="1976"/>
                  </a:cubicBezTo>
                  <a:cubicBezTo>
                    <a:pt x="2754" y="1987"/>
                    <a:pt x="2809" y="1998"/>
                    <a:pt x="2863" y="2019"/>
                  </a:cubicBezTo>
                  <a:cubicBezTo>
                    <a:pt x="2879" y="1934"/>
                    <a:pt x="2926" y="1862"/>
                    <a:pt x="2962" y="1784"/>
                  </a:cubicBezTo>
                  <a:cubicBezTo>
                    <a:pt x="3070" y="1549"/>
                    <a:pt x="3137" y="1301"/>
                    <a:pt x="3133" y="1040"/>
                  </a:cubicBezTo>
                  <a:cubicBezTo>
                    <a:pt x="3132" y="900"/>
                    <a:pt x="3106" y="839"/>
                    <a:pt x="3025" y="839"/>
                  </a:cubicBezTo>
                  <a:cubicBezTo>
                    <a:pt x="2989" y="839"/>
                    <a:pt x="2941" y="852"/>
                    <a:pt x="2879" y="875"/>
                  </a:cubicBezTo>
                  <a:cubicBezTo>
                    <a:pt x="2799" y="904"/>
                    <a:pt x="2722" y="938"/>
                    <a:pt x="2643" y="975"/>
                  </a:cubicBezTo>
                  <a:cubicBezTo>
                    <a:pt x="2617" y="986"/>
                    <a:pt x="2594" y="992"/>
                    <a:pt x="2574" y="992"/>
                  </a:cubicBezTo>
                  <a:cubicBezTo>
                    <a:pt x="2522" y="992"/>
                    <a:pt x="2491" y="953"/>
                    <a:pt x="2473" y="888"/>
                  </a:cubicBezTo>
                  <a:cubicBezTo>
                    <a:pt x="2463" y="854"/>
                    <a:pt x="2464" y="820"/>
                    <a:pt x="2457" y="787"/>
                  </a:cubicBezTo>
                  <a:cubicBezTo>
                    <a:pt x="2402" y="551"/>
                    <a:pt x="2293" y="337"/>
                    <a:pt x="2176" y="129"/>
                  </a:cubicBezTo>
                  <a:cubicBezTo>
                    <a:pt x="2141" y="68"/>
                    <a:pt x="2100" y="1"/>
                    <a:pt x="2019"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202" name="Google Shape;2824;p39">
              <a:extLst>
                <a:ext uri="{FF2B5EF4-FFF2-40B4-BE49-F238E27FC236}">
                  <a16:creationId xmlns:a16="http://schemas.microsoft.com/office/drawing/2014/main" id="{C74F87BF-BB37-389C-AD45-96FF376C8135}"/>
                </a:ext>
              </a:extLst>
            </p:cNvPr>
            <p:cNvSpPr/>
            <p:nvPr/>
          </p:nvSpPr>
          <p:spPr>
            <a:xfrm>
              <a:off x="2601903" y="4453767"/>
              <a:ext cx="8229" cy="2403"/>
            </a:xfrm>
            <a:custGeom>
              <a:avLst/>
              <a:gdLst/>
              <a:ahLst/>
              <a:cxnLst/>
              <a:rect l="l" t="t" r="r" b="b"/>
              <a:pathLst>
                <a:path w="250" h="73" extrusionOk="0">
                  <a:moveTo>
                    <a:pt x="171" y="1"/>
                  </a:moveTo>
                  <a:cubicBezTo>
                    <a:pt x="108" y="6"/>
                    <a:pt x="47" y="13"/>
                    <a:pt x="1" y="71"/>
                  </a:cubicBezTo>
                  <a:cubicBezTo>
                    <a:pt x="83" y="71"/>
                    <a:pt x="167" y="72"/>
                    <a:pt x="250" y="72"/>
                  </a:cubicBezTo>
                  <a:cubicBezTo>
                    <a:pt x="223" y="50"/>
                    <a:pt x="198" y="24"/>
                    <a:pt x="171" y="1"/>
                  </a:cubicBezTo>
                  <a:close/>
                </a:path>
              </a:pathLst>
            </a:custGeom>
            <a:solidFill>
              <a:srgbClr val="73B0B4"/>
            </a:solidFill>
            <a:ln>
              <a:noFill/>
            </a:ln>
          </p:spPr>
          <p:txBody>
            <a:bodyPr spcFirstLastPara="1" wrap="square" lIns="91425" tIns="91425" rIns="91425" bIns="91425" anchor="ctr" anchorCtr="0">
              <a:noAutofit/>
            </a:bodyPr>
            <a:lstStyle/>
            <a:p>
              <a:endParaRPr>
                <a:ea typeface="+mn-ea"/>
              </a:endParaRPr>
            </a:p>
          </p:txBody>
        </p:sp>
        <p:sp>
          <p:nvSpPr>
            <p:cNvPr id="203" name="Google Shape;2825;p39">
              <a:extLst>
                <a:ext uri="{FF2B5EF4-FFF2-40B4-BE49-F238E27FC236}">
                  <a16:creationId xmlns:a16="http://schemas.microsoft.com/office/drawing/2014/main" id="{B5EF2DB6-AA8E-DFB8-137C-CFA639067CB5}"/>
                </a:ext>
              </a:extLst>
            </p:cNvPr>
            <p:cNvSpPr/>
            <p:nvPr/>
          </p:nvSpPr>
          <p:spPr>
            <a:xfrm>
              <a:off x="2672769" y="4447809"/>
              <a:ext cx="6715" cy="3259"/>
            </a:xfrm>
            <a:custGeom>
              <a:avLst/>
              <a:gdLst/>
              <a:ahLst/>
              <a:cxnLst/>
              <a:rect l="l" t="t" r="r" b="b"/>
              <a:pathLst>
                <a:path w="204" h="99" extrusionOk="0">
                  <a:moveTo>
                    <a:pt x="35" y="1"/>
                  </a:moveTo>
                  <a:cubicBezTo>
                    <a:pt x="23" y="18"/>
                    <a:pt x="13" y="37"/>
                    <a:pt x="0" y="55"/>
                  </a:cubicBezTo>
                  <a:cubicBezTo>
                    <a:pt x="28" y="87"/>
                    <a:pt x="55" y="98"/>
                    <a:pt x="81" y="98"/>
                  </a:cubicBezTo>
                  <a:cubicBezTo>
                    <a:pt x="122" y="98"/>
                    <a:pt x="162" y="70"/>
                    <a:pt x="203" y="45"/>
                  </a:cubicBezTo>
                  <a:cubicBezTo>
                    <a:pt x="149" y="23"/>
                    <a:pt x="92" y="12"/>
                    <a:pt x="35" y="1"/>
                  </a:cubicBezTo>
                  <a:close/>
                </a:path>
              </a:pathLst>
            </a:custGeom>
            <a:solidFill>
              <a:srgbClr val="73B0B4"/>
            </a:solidFill>
            <a:ln>
              <a:noFill/>
            </a:ln>
          </p:spPr>
          <p:txBody>
            <a:bodyPr spcFirstLastPara="1" wrap="square" lIns="91425" tIns="91425" rIns="91425" bIns="91425" anchor="ctr" anchorCtr="0">
              <a:noAutofit/>
            </a:bodyPr>
            <a:lstStyle/>
            <a:p>
              <a:endParaRPr>
                <a:ea typeface="+mn-ea"/>
              </a:endParaRPr>
            </a:p>
          </p:txBody>
        </p:sp>
        <p:sp>
          <p:nvSpPr>
            <p:cNvPr id="204" name="Google Shape;2826;p39">
              <a:extLst>
                <a:ext uri="{FF2B5EF4-FFF2-40B4-BE49-F238E27FC236}">
                  <a16:creationId xmlns:a16="http://schemas.microsoft.com/office/drawing/2014/main" id="{00D219D0-0BA8-4258-41AB-A4BD1E25F5DC}"/>
                </a:ext>
              </a:extLst>
            </p:cNvPr>
            <p:cNvSpPr/>
            <p:nvPr/>
          </p:nvSpPr>
          <p:spPr>
            <a:xfrm>
              <a:off x="2511552" y="3783060"/>
              <a:ext cx="255091" cy="56647"/>
            </a:xfrm>
            <a:custGeom>
              <a:avLst/>
              <a:gdLst/>
              <a:ahLst/>
              <a:cxnLst/>
              <a:rect l="l" t="t" r="r" b="b"/>
              <a:pathLst>
                <a:path w="7750" h="1721" extrusionOk="0">
                  <a:moveTo>
                    <a:pt x="5282" y="0"/>
                  </a:moveTo>
                  <a:cubicBezTo>
                    <a:pt x="4841" y="0"/>
                    <a:pt x="4399" y="5"/>
                    <a:pt x="3958" y="19"/>
                  </a:cubicBezTo>
                  <a:cubicBezTo>
                    <a:pt x="2724" y="60"/>
                    <a:pt x="1491" y="96"/>
                    <a:pt x="260" y="165"/>
                  </a:cubicBezTo>
                  <a:cubicBezTo>
                    <a:pt x="70" y="176"/>
                    <a:pt x="5" y="256"/>
                    <a:pt x="6" y="435"/>
                  </a:cubicBezTo>
                  <a:cubicBezTo>
                    <a:pt x="7" y="778"/>
                    <a:pt x="13" y="1122"/>
                    <a:pt x="5" y="1464"/>
                  </a:cubicBezTo>
                  <a:cubicBezTo>
                    <a:pt x="1" y="1648"/>
                    <a:pt x="77" y="1720"/>
                    <a:pt x="216" y="1720"/>
                  </a:cubicBezTo>
                  <a:cubicBezTo>
                    <a:pt x="240" y="1720"/>
                    <a:pt x="265" y="1718"/>
                    <a:pt x="291" y="1714"/>
                  </a:cubicBezTo>
                  <a:cubicBezTo>
                    <a:pt x="557" y="1676"/>
                    <a:pt x="824" y="1669"/>
                    <a:pt x="1092" y="1669"/>
                  </a:cubicBezTo>
                  <a:cubicBezTo>
                    <a:pt x="1201" y="1669"/>
                    <a:pt x="1311" y="1670"/>
                    <a:pt x="1420" y="1671"/>
                  </a:cubicBezTo>
                  <a:cubicBezTo>
                    <a:pt x="1430" y="1671"/>
                    <a:pt x="1440" y="1671"/>
                    <a:pt x="1450" y="1671"/>
                  </a:cubicBezTo>
                  <a:cubicBezTo>
                    <a:pt x="1456" y="1671"/>
                    <a:pt x="1462" y="1671"/>
                    <a:pt x="1467" y="1671"/>
                  </a:cubicBezTo>
                  <a:cubicBezTo>
                    <a:pt x="1551" y="1671"/>
                    <a:pt x="1635" y="1672"/>
                    <a:pt x="1709" y="1713"/>
                  </a:cubicBezTo>
                  <a:cubicBezTo>
                    <a:pt x="1722" y="1642"/>
                    <a:pt x="1739" y="1570"/>
                    <a:pt x="1754" y="1498"/>
                  </a:cubicBezTo>
                  <a:cubicBezTo>
                    <a:pt x="1800" y="1371"/>
                    <a:pt x="1791" y="1239"/>
                    <a:pt x="1787" y="1107"/>
                  </a:cubicBezTo>
                  <a:cubicBezTo>
                    <a:pt x="1781" y="1054"/>
                    <a:pt x="1788" y="1003"/>
                    <a:pt x="1799" y="951"/>
                  </a:cubicBezTo>
                  <a:lnTo>
                    <a:pt x="1799" y="951"/>
                  </a:lnTo>
                  <a:lnTo>
                    <a:pt x="574" y="992"/>
                  </a:lnTo>
                  <a:cubicBezTo>
                    <a:pt x="552" y="992"/>
                    <a:pt x="530" y="993"/>
                    <a:pt x="508" y="993"/>
                  </a:cubicBezTo>
                  <a:cubicBezTo>
                    <a:pt x="470" y="993"/>
                    <a:pt x="431" y="992"/>
                    <a:pt x="393" y="990"/>
                  </a:cubicBezTo>
                  <a:cubicBezTo>
                    <a:pt x="341" y="988"/>
                    <a:pt x="279" y="981"/>
                    <a:pt x="283" y="914"/>
                  </a:cubicBezTo>
                  <a:cubicBezTo>
                    <a:pt x="287" y="851"/>
                    <a:pt x="350" y="844"/>
                    <a:pt x="401" y="844"/>
                  </a:cubicBezTo>
                  <a:cubicBezTo>
                    <a:pt x="407" y="844"/>
                    <a:pt x="414" y="844"/>
                    <a:pt x="420" y="844"/>
                  </a:cubicBezTo>
                  <a:cubicBezTo>
                    <a:pt x="913" y="844"/>
                    <a:pt x="1399" y="765"/>
                    <a:pt x="1888" y="740"/>
                  </a:cubicBezTo>
                  <a:cubicBezTo>
                    <a:pt x="1901" y="718"/>
                    <a:pt x="1915" y="699"/>
                    <a:pt x="1928" y="679"/>
                  </a:cubicBezTo>
                  <a:cubicBezTo>
                    <a:pt x="2073" y="508"/>
                    <a:pt x="2395" y="418"/>
                    <a:pt x="2712" y="418"/>
                  </a:cubicBezTo>
                  <a:cubicBezTo>
                    <a:pt x="3028" y="418"/>
                    <a:pt x="3339" y="508"/>
                    <a:pt x="3464" y="695"/>
                  </a:cubicBezTo>
                  <a:cubicBezTo>
                    <a:pt x="3472" y="707"/>
                    <a:pt x="3480" y="721"/>
                    <a:pt x="3485" y="733"/>
                  </a:cubicBezTo>
                  <a:cubicBezTo>
                    <a:pt x="4153" y="705"/>
                    <a:pt x="4821" y="668"/>
                    <a:pt x="5490" y="651"/>
                  </a:cubicBezTo>
                  <a:cubicBezTo>
                    <a:pt x="6107" y="635"/>
                    <a:pt x="6725" y="641"/>
                    <a:pt x="7342" y="638"/>
                  </a:cubicBezTo>
                  <a:cubicBezTo>
                    <a:pt x="7377" y="638"/>
                    <a:pt x="7411" y="642"/>
                    <a:pt x="7444" y="649"/>
                  </a:cubicBezTo>
                  <a:cubicBezTo>
                    <a:pt x="7479" y="659"/>
                    <a:pt x="7507" y="683"/>
                    <a:pt x="7507" y="720"/>
                  </a:cubicBezTo>
                  <a:cubicBezTo>
                    <a:pt x="7507" y="759"/>
                    <a:pt x="7479" y="781"/>
                    <a:pt x="7441" y="785"/>
                  </a:cubicBezTo>
                  <a:cubicBezTo>
                    <a:pt x="7253" y="803"/>
                    <a:pt x="7065" y="823"/>
                    <a:pt x="6876" y="831"/>
                  </a:cubicBezTo>
                  <a:cubicBezTo>
                    <a:pt x="6705" y="840"/>
                    <a:pt x="6533" y="835"/>
                    <a:pt x="6362" y="840"/>
                  </a:cubicBezTo>
                  <a:cubicBezTo>
                    <a:pt x="5745" y="856"/>
                    <a:pt x="5129" y="889"/>
                    <a:pt x="4515" y="937"/>
                  </a:cubicBezTo>
                  <a:cubicBezTo>
                    <a:pt x="4344" y="950"/>
                    <a:pt x="4171" y="953"/>
                    <a:pt x="3999" y="953"/>
                  </a:cubicBezTo>
                  <a:cubicBezTo>
                    <a:pt x="3888" y="953"/>
                    <a:pt x="3777" y="952"/>
                    <a:pt x="3666" y="951"/>
                  </a:cubicBezTo>
                  <a:cubicBezTo>
                    <a:pt x="3613" y="951"/>
                    <a:pt x="3572" y="959"/>
                    <a:pt x="3545" y="982"/>
                  </a:cubicBezTo>
                  <a:cubicBezTo>
                    <a:pt x="3551" y="1023"/>
                    <a:pt x="3561" y="1064"/>
                    <a:pt x="3578" y="1103"/>
                  </a:cubicBezTo>
                  <a:cubicBezTo>
                    <a:pt x="3624" y="1281"/>
                    <a:pt x="3661" y="1461"/>
                    <a:pt x="3644" y="1645"/>
                  </a:cubicBezTo>
                  <a:cubicBezTo>
                    <a:pt x="3950" y="1517"/>
                    <a:pt x="4284" y="1554"/>
                    <a:pt x="4606" y="1522"/>
                  </a:cubicBezTo>
                  <a:cubicBezTo>
                    <a:pt x="5543" y="1430"/>
                    <a:pt x="6485" y="1414"/>
                    <a:pt x="7427" y="1360"/>
                  </a:cubicBezTo>
                  <a:cubicBezTo>
                    <a:pt x="7612" y="1349"/>
                    <a:pt x="7692" y="1282"/>
                    <a:pt x="7686" y="1097"/>
                  </a:cubicBezTo>
                  <a:cubicBezTo>
                    <a:pt x="7676" y="840"/>
                    <a:pt x="7749" y="587"/>
                    <a:pt x="7736" y="329"/>
                  </a:cubicBezTo>
                  <a:cubicBezTo>
                    <a:pt x="7724" y="83"/>
                    <a:pt x="7681" y="35"/>
                    <a:pt x="7431" y="15"/>
                  </a:cubicBezTo>
                  <a:cubicBezTo>
                    <a:pt x="7379" y="11"/>
                    <a:pt x="7329" y="11"/>
                    <a:pt x="7277" y="11"/>
                  </a:cubicBezTo>
                  <a:cubicBezTo>
                    <a:pt x="6612" y="10"/>
                    <a:pt x="5947" y="0"/>
                    <a:pt x="5282" y="0"/>
                  </a:cubicBezTo>
                  <a:close/>
                </a:path>
              </a:pathLst>
            </a:custGeom>
            <a:solidFill>
              <a:schemeClr val="accent1"/>
            </a:solidFill>
            <a:ln>
              <a:noFill/>
            </a:ln>
          </p:spPr>
          <p:txBody>
            <a:bodyPr spcFirstLastPara="1" wrap="square" lIns="91425" tIns="91425" rIns="91425" bIns="91425" anchor="ctr" anchorCtr="0">
              <a:noAutofit/>
            </a:bodyPr>
            <a:lstStyle/>
            <a:p>
              <a:endParaRPr>
                <a:ea typeface="+mn-ea"/>
              </a:endParaRPr>
            </a:p>
          </p:txBody>
        </p:sp>
        <p:sp>
          <p:nvSpPr>
            <p:cNvPr id="205" name="Google Shape;2827;p39">
              <a:extLst>
                <a:ext uri="{FF2B5EF4-FFF2-40B4-BE49-F238E27FC236}">
                  <a16:creationId xmlns:a16="http://schemas.microsoft.com/office/drawing/2014/main" id="{F9BD4200-5D1C-42AC-0AA9-EB4DB616F251}"/>
                </a:ext>
              </a:extLst>
            </p:cNvPr>
            <p:cNvSpPr/>
            <p:nvPr/>
          </p:nvSpPr>
          <p:spPr>
            <a:xfrm>
              <a:off x="2567803" y="3814230"/>
              <a:ext cx="4937" cy="26398"/>
            </a:xfrm>
            <a:custGeom>
              <a:avLst/>
              <a:gdLst/>
              <a:ahLst/>
              <a:cxnLst/>
              <a:rect l="l" t="t" r="r" b="b"/>
              <a:pathLst>
                <a:path w="150" h="802" extrusionOk="0">
                  <a:moveTo>
                    <a:pt x="149" y="0"/>
                  </a:moveTo>
                  <a:lnTo>
                    <a:pt x="149" y="0"/>
                  </a:lnTo>
                  <a:cubicBezTo>
                    <a:pt x="130" y="2"/>
                    <a:pt x="110" y="2"/>
                    <a:pt x="90" y="2"/>
                  </a:cubicBezTo>
                  <a:cubicBezTo>
                    <a:pt x="79" y="57"/>
                    <a:pt x="72" y="109"/>
                    <a:pt x="78" y="160"/>
                  </a:cubicBezTo>
                  <a:cubicBezTo>
                    <a:pt x="82" y="292"/>
                    <a:pt x="91" y="424"/>
                    <a:pt x="45" y="550"/>
                  </a:cubicBezTo>
                  <a:cubicBezTo>
                    <a:pt x="30" y="622"/>
                    <a:pt x="13" y="694"/>
                    <a:pt x="0" y="765"/>
                  </a:cubicBezTo>
                  <a:cubicBezTo>
                    <a:pt x="20" y="775"/>
                    <a:pt x="37" y="786"/>
                    <a:pt x="54" y="801"/>
                  </a:cubicBezTo>
                  <a:cubicBezTo>
                    <a:pt x="128" y="734"/>
                    <a:pt x="99" y="643"/>
                    <a:pt x="112" y="562"/>
                  </a:cubicBezTo>
                  <a:cubicBezTo>
                    <a:pt x="111" y="423"/>
                    <a:pt x="85" y="281"/>
                    <a:pt x="146" y="147"/>
                  </a:cubicBezTo>
                  <a:cubicBezTo>
                    <a:pt x="147" y="98"/>
                    <a:pt x="148" y="50"/>
                    <a:pt x="149" y="0"/>
                  </a:cubicBezTo>
                  <a:close/>
                </a:path>
              </a:pathLst>
            </a:custGeom>
            <a:solidFill>
              <a:schemeClr val="accent1"/>
            </a:solidFill>
            <a:ln>
              <a:noFill/>
            </a:ln>
          </p:spPr>
          <p:txBody>
            <a:bodyPr spcFirstLastPara="1" wrap="square" lIns="91425" tIns="91425" rIns="91425" bIns="91425" anchor="ctr" anchorCtr="0">
              <a:noAutofit/>
            </a:bodyPr>
            <a:lstStyle/>
            <a:p>
              <a:endParaRPr>
                <a:ea typeface="+mn-ea"/>
              </a:endParaRPr>
            </a:p>
          </p:txBody>
        </p:sp>
        <p:sp>
          <p:nvSpPr>
            <p:cNvPr id="206" name="Google Shape;2828;p39">
              <a:extLst>
                <a:ext uri="{FF2B5EF4-FFF2-40B4-BE49-F238E27FC236}">
                  <a16:creationId xmlns:a16="http://schemas.microsoft.com/office/drawing/2014/main" id="{AA848170-F3C1-312A-2EA7-B5285DB7C952}"/>
                </a:ext>
              </a:extLst>
            </p:cNvPr>
            <p:cNvSpPr/>
            <p:nvPr/>
          </p:nvSpPr>
          <p:spPr>
            <a:xfrm>
              <a:off x="2573728" y="3796851"/>
              <a:ext cx="52631" cy="10632"/>
            </a:xfrm>
            <a:custGeom>
              <a:avLst/>
              <a:gdLst/>
              <a:ahLst/>
              <a:cxnLst/>
              <a:rect l="l" t="t" r="r" b="b"/>
              <a:pathLst>
                <a:path w="1599" h="323" extrusionOk="0">
                  <a:moveTo>
                    <a:pt x="823" y="0"/>
                  </a:moveTo>
                  <a:cubicBezTo>
                    <a:pt x="506" y="0"/>
                    <a:pt x="185" y="90"/>
                    <a:pt x="41" y="261"/>
                  </a:cubicBezTo>
                  <a:cubicBezTo>
                    <a:pt x="27" y="281"/>
                    <a:pt x="14" y="301"/>
                    <a:pt x="0" y="323"/>
                  </a:cubicBezTo>
                  <a:lnTo>
                    <a:pt x="76" y="319"/>
                  </a:lnTo>
                  <a:cubicBezTo>
                    <a:pt x="282" y="128"/>
                    <a:pt x="544" y="81"/>
                    <a:pt x="801" y="81"/>
                  </a:cubicBezTo>
                  <a:cubicBezTo>
                    <a:pt x="815" y="81"/>
                    <a:pt x="830" y="81"/>
                    <a:pt x="844" y="81"/>
                  </a:cubicBezTo>
                  <a:cubicBezTo>
                    <a:pt x="1083" y="86"/>
                    <a:pt x="1347" y="96"/>
                    <a:pt x="1523" y="320"/>
                  </a:cubicBezTo>
                  <a:cubicBezTo>
                    <a:pt x="1548" y="319"/>
                    <a:pt x="1574" y="318"/>
                    <a:pt x="1598" y="318"/>
                  </a:cubicBezTo>
                  <a:cubicBezTo>
                    <a:pt x="1591" y="303"/>
                    <a:pt x="1584" y="289"/>
                    <a:pt x="1576" y="277"/>
                  </a:cubicBezTo>
                  <a:cubicBezTo>
                    <a:pt x="1451" y="90"/>
                    <a:pt x="1139" y="0"/>
                    <a:pt x="823" y="0"/>
                  </a:cubicBezTo>
                  <a:close/>
                </a:path>
              </a:pathLst>
            </a:custGeom>
            <a:solidFill>
              <a:schemeClr val="accent1"/>
            </a:solidFill>
            <a:ln>
              <a:noFill/>
            </a:ln>
          </p:spPr>
          <p:txBody>
            <a:bodyPr spcFirstLastPara="1" wrap="square" lIns="91425" tIns="91425" rIns="91425" bIns="91425" anchor="ctr" anchorCtr="0">
              <a:noAutofit/>
            </a:bodyPr>
            <a:lstStyle/>
            <a:p>
              <a:endParaRPr>
                <a:ea typeface="+mn-ea"/>
              </a:endParaRPr>
            </a:p>
          </p:txBody>
        </p:sp>
        <p:sp>
          <p:nvSpPr>
            <p:cNvPr id="207" name="Google Shape;2829;p39">
              <a:extLst>
                <a:ext uri="{FF2B5EF4-FFF2-40B4-BE49-F238E27FC236}">
                  <a16:creationId xmlns:a16="http://schemas.microsoft.com/office/drawing/2014/main" id="{35903F31-9010-82A2-A709-4A51D05F7C78}"/>
                </a:ext>
              </a:extLst>
            </p:cNvPr>
            <p:cNvSpPr/>
            <p:nvPr/>
          </p:nvSpPr>
          <p:spPr>
            <a:xfrm>
              <a:off x="2626886" y="3815448"/>
              <a:ext cx="5201" cy="22942"/>
            </a:xfrm>
            <a:custGeom>
              <a:avLst/>
              <a:gdLst/>
              <a:ahLst/>
              <a:cxnLst/>
              <a:rect l="l" t="t" r="r" b="b"/>
              <a:pathLst>
                <a:path w="158" h="697" extrusionOk="0">
                  <a:moveTo>
                    <a:pt x="43" y="0"/>
                  </a:moveTo>
                  <a:cubicBezTo>
                    <a:pt x="14" y="22"/>
                    <a:pt x="0" y="58"/>
                    <a:pt x="0" y="114"/>
                  </a:cubicBezTo>
                  <a:cubicBezTo>
                    <a:pt x="24" y="308"/>
                    <a:pt x="46" y="503"/>
                    <a:pt x="71" y="696"/>
                  </a:cubicBezTo>
                  <a:cubicBezTo>
                    <a:pt x="93" y="685"/>
                    <a:pt x="118" y="675"/>
                    <a:pt x="142" y="665"/>
                  </a:cubicBezTo>
                  <a:cubicBezTo>
                    <a:pt x="158" y="478"/>
                    <a:pt x="121" y="300"/>
                    <a:pt x="76" y="122"/>
                  </a:cubicBezTo>
                  <a:cubicBezTo>
                    <a:pt x="59" y="83"/>
                    <a:pt x="49" y="42"/>
                    <a:pt x="43" y="0"/>
                  </a:cubicBezTo>
                  <a:close/>
                </a:path>
              </a:pathLst>
            </a:custGeom>
            <a:solidFill>
              <a:schemeClr val="accent1"/>
            </a:solidFill>
            <a:ln>
              <a:noFill/>
            </a:ln>
          </p:spPr>
          <p:txBody>
            <a:bodyPr spcFirstLastPara="1" wrap="square" lIns="91425" tIns="91425" rIns="91425" bIns="91425" anchor="ctr" anchorCtr="0">
              <a:noAutofit/>
            </a:bodyPr>
            <a:lstStyle/>
            <a:p>
              <a:endParaRPr>
                <a:ea typeface="+mn-ea"/>
              </a:endParaRPr>
            </a:p>
          </p:txBody>
        </p:sp>
        <p:sp>
          <p:nvSpPr>
            <p:cNvPr id="208" name="Google Shape;2830;p39">
              <a:extLst>
                <a:ext uri="{FF2B5EF4-FFF2-40B4-BE49-F238E27FC236}">
                  <a16:creationId xmlns:a16="http://schemas.microsoft.com/office/drawing/2014/main" id="{D391F742-FE8A-9CC0-3400-05C755A17A0B}"/>
                </a:ext>
              </a:extLst>
            </p:cNvPr>
            <p:cNvSpPr/>
            <p:nvPr/>
          </p:nvSpPr>
          <p:spPr>
            <a:xfrm>
              <a:off x="2508227" y="3780394"/>
              <a:ext cx="261115" cy="62374"/>
            </a:xfrm>
            <a:custGeom>
              <a:avLst/>
              <a:gdLst/>
              <a:ahLst/>
              <a:cxnLst/>
              <a:rect l="l" t="t" r="r" b="b"/>
              <a:pathLst>
                <a:path w="7933" h="1895" extrusionOk="0">
                  <a:moveTo>
                    <a:pt x="5692" y="0"/>
                  </a:moveTo>
                  <a:cubicBezTo>
                    <a:pt x="4768" y="0"/>
                    <a:pt x="3843" y="7"/>
                    <a:pt x="2918" y="39"/>
                  </a:cubicBezTo>
                  <a:cubicBezTo>
                    <a:pt x="2328" y="59"/>
                    <a:pt x="1737" y="100"/>
                    <a:pt x="1147" y="111"/>
                  </a:cubicBezTo>
                  <a:cubicBezTo>
                    <a:pt x="840" y="117"/>
                    <a:pt x="532" y="138"/>
                    <a:pt x="224" y="154"/>
                  </a:cubicBezTo>
                  <a:cubicBezTo>
                    <a:pt x="29" y="163"/>
                    <a:pt x="11" y="177"/>
                    <a:pt x="8" y="360"/>
                  </a:cubicBezTo>
                  <a:cubicBezTo>
                    <a:pt x="2" y="805"/>
                    <a:pt x="1" y="1251"/>
                    <a:pt x="6" y="1697"/>
                  </a:cubicBezTo>
                  <a:cubicBezTo>
                    <a:pt x="8" y="1867"/>
                    <a:pt x="23" y="1894"/>
                    <a:pt x="163" y="1894"/>
                  </a:cubicBezTo>
                  <a:cubicBezTo>
                    <a:pt x="179" y="1894"/>
                    <a:pt x="198" y="1894"/>
                    <a:pt x="219" y="1893"/>
                  </a:cubicBezTo>
                  <a:cubicBezTo>
                    <a:pt x="537" y="1885"/>
                    <a:pt x="854" y="1838"/>
                    <a:pt x="1173" y="1838"/>
                  </a:cubicBezTo>
                  <a:cubicBezTo>
                    <a:pt x="1205" y="1838"/>
                    <a:pt x="1238" y="1839"/>
                    <a:pt x="1271" y="1840"/>
                  </a:cubicBezTo>
                  <a:cubicBezTo>
                    <a:pt x="1307" y="1841"/>
                    <a:pt x="1343" y="1842"/>
                    <a:pt x="1380" y="1842"/>
                  </a:cubicBezTo>
                  <a:cubicBezTo>
                    <a:pt x="1520" y="1842"/>
                    <a:pt x="1662" y="1834"/>
                    <a:pt x="1803" y="1829"/>
                  </a:cubicBezTo>
                  <a:cubicBezTo>
                    <a:pt x="1804" y="1816"/>
                    <a:pt x="1807" y="1804"/>
                    <a:pt x="1809" y="1791"/>
                  </a:cubicBezTo>
                  <a:cubicBezTo>
                    <a:pt x="1722" y="1745"/>
                    <a:pt x="1619" y="1754"/>
                    <a:pt x="1521" y="1752"/>
                  </a:cubicBezTo>
                  <a:cubicBezTo>
                    <a:pt x="1412" y="1751"/>
                    <a:pt x="1302" y="1749"/>
                    <a:pt x="1192" y="1749"/>
                  </a:cubicBezTo>
                  <a:cubicBezTo>
                    <a:pt x="925" y="1749"/>
                    <a:pt x="658" y="1757"/>
                    <a:pt x="392" y="1796"/>
                  </a:cubicBezTo>
                  <a:cubicBezTo>
                    <a:pt x="366" y="1800"/>
                    <a:pt x="341" y="1802"/>
                    <a:pt x="318" y="1802"/>
                  </a:cubicBezTo>
                  <a:cubicBezTo>
                    <a:pt x="178" y="1802"/>
                    <a:pt x="102" y="1730"/>
                    <a:pt x="106" y="1546"/>
                  </a:cubicBezTo>
                  <a:cubicBezTo>
                    <a:pt x="115" y="1203"/>
                    <a:pt x="110" y="860"/>
                    <a:pt x="107" y="516"/>
                  </a:cubicBezTo>
                  <a:cubicBezTo>
                    <a:pt x="107" y="337"/>
                    <a:pt x="172" y="257"/>
                    <a:pt x="361" y="246"/>
                  </a:cubicBezTo>
                  <a:cubicBezTo>
                    <a:pt x="1592" y="177"/>
                    <a:pt x="2827" y="142"/>
                    <a:pt x="4059" y="100"/>
                  </a:cubicBezTo>
                  <a:cubicBezTo>
                    <a:pt x="4499" y="86"/>
                    <a:pt x="4941" y="81"/>
                    <a:pt x="5383" y="81"/>
                  </a:cubicBezTo>
                  <a:cubicBezTo>
                    <a:pt x="6048" y="81"/>
                    <a:pt x="6713" y="91"/>
                    <a:pt x="7378" y="92"/>
                  </a:cubicBezTo>
                  <a:cubicBezTo>
                    <a:pt x="7429" y="92"/>
                    <a:pt x="7480" y="92"/>
                    <a:pt x="7532" y="96"/>
                  </a:cubicBezTo>
                  <a:cubicBezTo>
                    <a:pt x="7782" y="116"/>
                    <a:pt x="7825" y="164"/>
                    <a:pt x="7837" y="410"/>
                  </a:cubicBezTo>
                  <a:cubicBezTo>
                    <a:pt x="7848" y="670"/>
                    <a:pt x="7777" y="922"/>
                    <a:pt x="7786" y="1179"/>
                  </a:cubicBezTo>
                  <a:cubicBezTo>
                    <a:pt x="7793" y="1365"/>
                    <a:pt x="7713" y="1430"/>
                    <a:pt x="7528" y="1441"/>
                  </a:cubicBezTo>
                  <a:cubicBezTo>
                    <a:pt x="6588" y="1495"/>
                    <a:pt x="5644" y="1511"/>
                    <a:pt x="4705" y="1603"/>
                  </a:cubicBezTo>
                  <a:cubicBezTo>
                    <a:pt x="4385" y="1635"/>
                    <a:pt x="4051" y="1600"/>
                    <a:pt x="3745" y="1727"/>
                  </a:cubicBezTo>
                  <a:lnTo>
                    <a:pt x="3745" y="1743"/>
                  </a:lnTo>
                  <a:cubicBezTo>
                    <a:pt x="3745" y="1752"/>
                    <a:pt x="3743" y="1761"/>
                    <a:pt x="3742" y="1771"/>
                  </a:cubicBezTo>
                  <a:cubicBezTo>
                    <a:pt x="3770" y="1774"/>
                    <a:pt x="3800" y="1776"/>
                    <a:pt x="3829" y="1776"/>
                  </a:cubicBezTo>
                  <a:cubicBezTo>
                    <a:pt x="3861" y="1776"/>
                    <a:pt x="3894" y="1774"/>
                    <a:pt x="3927" y="1770"/>
                  </a:cubicBezTo>
                  <a:cubicBezTo>
                    <a:pt x="4164" y="1734"/>
                    <a:pt x="4404" y="1718"/>
                    <a:pt x="4643" y="1702"/>
                  </a:cubicBezTo>
                  <a:cubicBezTo>
                    <a:pt x="5402" y="1650"/>
                    <a:pt x="6162" y="1590"/>
                    <a:pt x="6924" y="1575"/>
                  </a:cubicBezTo>
                  <a:cubicBezTo>
                    <a:pt x="7176" y="1570"/>
                    <a:pt x="7428" y="1541"/>
                    <a:pt x="7682" y="1541"/>
                  </a:cubicBezTo>
                  <a:cubicBezTo>
                    <a:pt x="7694" y="1541"/>
                    <a:pt x="7707" y="1541"/>
                    <a:pt x="7720" y="1541"/>
                  </a:cubicBezTo>
                  <a:cubicBezTo>
                    <a:pt x="7721" y="1541"/>
                    <a:pt x="7722" y="1541"/>
                    <a:pt x="7723" y="1541"/>
                  </a:cubicBezTo>
                  <a:cubicBezTo>
                    <a:pt x="7838" y="1541"/>
                    <a:pt x="7896" y="1493"/>
                    <a:pt x="7888" y="1373"/>
                  </a:cubicBezTo>
                  <a:cubicBezTo>
                    <a:pt x="7866" y="1080"/>
                    <a:pt x="7928" y="793"/>
                    <a:pt x="7929" y="500"/>
                  </a:cubicBezTo>
                  <a:cubicBezTo>
                    <a:pt x="7931" y="10"/>
                    <a:pt x="7932" y="6"/>
                    <a:pt x="7444" y="5"/>
                  </a:cubicBezTo>
                  <a:cubicBezTo>
                    <a:pt x="6860" y="3"/>
                    <a:pt x="6276" y="0"/>
                    <a:pt x="5692" y="0"/>
                  </a:cubicBezTo>
                  <a:close/>
                </a:path>
              </a:pathLst>
            </a:custGeom>
            <a:solidFill>
              <a:schemeClr val="accent1"/>
            </a:solidFill>
            <a:ln>
              <a:noFill/>
            </a:ln>
          </p:spPr>
          <p:txBody>
            <a:bodyPr spcFirstLastPara="1" wrap="square" lIns="91425" tIns="91425" rIns="91425" bIns="91425" anchor="ctr" anchorCtr="0">
              <a:noAutofit/>
            </a:bodyPr>
            <a:lstStyle/>
            <a:p>
              <a:endParaRPr>
                <a:ea typeface="+mn-ea"/>
              </a:endParaRPr>
            </a:p>
          </p:txBody>
        </p:sp>
        <p:sp>
          <p:nvSpPr>
            <p:cNvPr id="209" name="Google Shape;2831;p39">
              <a:extLst>
                <a:ext uri="{FF2B5EF4-FFF2-40B4-BE49-F238E27FC236}">
                  <a16:creationId xmlns:a16="http://schemas.microsoft.com/office/drawing/2014/main" id="{4CC2EB46-A18D-EA26-7B16-7AE427785E99}"/>
                </a:ext>
              </a:extLst>
            </p:cNvPr>
            <p:cNvSpPr/>
            <p:nvPr/>
          </p:nvSpPr>
          <p:spPr>
            <a:xfrm>
              <a:off x="2567606" y="3839443"/>
              <a:ext cx="1942" cy="1317"/>
            </a:xfrm>
            <a:custGeom>
              <a:avLst/>
              <a:gdLst/>
              <a:ahLst/>
              <a:cxnLst/>
              <a:rect l="l" t="t" r="r" b="b"/>
              <a:pathLst>
                <a:path w="59" h="40" extrusionOk="0">
                  <a:moveTo>
                    <a:pt x="6" y="0"/>
                  </a:moveTo>
                  <a:cubicBezTo>
                    <a:pt x="4" y="14"/>
                    <a:pt x="1" y="26"/>
                    <a:pt x="0" y="40"/>
                  </a:cubicBezTo>
                  <a:cubicBezTo>
                    <a:pt x="20" y="40"/>
                    <a:pt x="38" y="37"/>
                    <a:pt x="59" y="36"/>
                  </a:cubicBezTo>
                  <a:cubicBezTo>
                    <a:pt x="43" y="22"/>
                    <a:pt x="25" y="10"/>
                    <a:pt x="6" y="0"/>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210" name="Google Shape;2832;p39">
              <a:extLst>
                <a:ext uri="{FF2B5EF4-FFF2-40B4-BE49-F238E27FC236}">
                  <a16:creationId xmlns:a16="http://schemas.microsoft.com/office/drawing/2014/main" id="{92C3B2E8-A4ED-3814-28B5-3E2DEB55738F}"/>
                </a:ext>
              </a:extLst>
            </p:cNvPr>
            <p:cNvSpPr/>
            <p:nvPr/>
          </p:nvSpPr>
          <p:spPr>
            <a:xfrm>
              <a:off x="2629157" y="3837304"/>
              <a:ext cx="2370" cy="1448"/>
            </a:xfrm>
            <a:custGeom>
              <a:avLst/>
              <a:gdLst/>
              <a:ahLst/>
              <a:cxnLst/>
              <a:rect l="l" t="t" r="r" b="b"/>
              <a:pathLst>
                <a:path w="72" h="44" extrusionOk="0">
                  <a:moveTo>
                    <a:pt x="72" y="0"/>
                  </a:moveTo>
                  <a:cubicBezTo>
                    <a:pt x="48" y="10"/>
                    <a:pt x="24" y="19"/>
                    <a:pt x="0" y="31"/>
                  </a:cubicBezTo>
                  <a:cubicBezTo>
                    <a:pt x="23" y="37"/>
                    <a:pt x="45" y="42"/>
                    <a:pt x="70" y="44"/>
                  </a:cubicBezTo>
                  <a:cubicBezTo>
                    <a:pt x="71" y="34"/>
                    <a:pt x="71" y="26"/>
                    <a:pt x="72" y="16"/>
                  </a:cubicBezTo>
                  <a:lnTo>
                    <a:pt x="72" y="0"/>
                  </a:ln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211" name="Google Shape;2833;p39">
              <a:extLst>
                <a:ext uri="{FF2B5EF4-FFF2-40B4-BE49-F238E27FC236}">
                  <a16:creationId xmlns:a16="http://schemas.microsoft.com/office/drawing/2014/main" id="{917DF92C-C9C0-8A8F-0D5E-58291D396BDC}"/>
                </a:ext>
              </a:extLst>
            </p:cNvPr>
            <p:cNvSpPr/>
            <p:nvPr/>
          </p:nvSpPr>
          <p:spPr>
            <a:xfrm>
              <a:off x="2572642" y="3867026"/>
              <a:ext cx="63625" cy="173627"/>
            </a:xfrm>
            <a:custGeom>
              <a:avLst/>
              <a:gdLst/>
              <a:ahLst/>
              <a:cxnLst/>
              <a:rect l="l" t="t" r="r" b="b"/>
              <a:pathLst>
                <a:path w="1933" h="5275" extrusionOk="0">
                  <a:moveTo>
                    <a:pt x="940" y="1"/>
                  </a:moveTo>
                  <a:cubicBezTo>
                    <a:pt x="759" y="1"/>
                    <a:pt x="579" y="27"/>
                    <a:pt x="401" y="85"/>
                  </a:cubicBezTo>
                  <a:cubicBezTo>
                    <a:pt x="283" y="123"/>
                    <a:pt x="213" y="200"/>
                    <a:pt x="187" y="316"/>
                  </a:cubicBezTo>
                  <a:cubicBezTo>
                    <a:pt x="169" y="390"/>
                    <a:pt x="164" y="468"/>
                    <a:pt x="157" y="544"/>
                  </a:cubicBezTo>
                  <a:cubicBezTo>
                    <a:pt x="81" y="1458"/>
                    <a:pt x="64" y="2374"/>
                    <a:pt x="64" y="3289"/>
                  </a:cubicBezTo>
                  <a:cubicBezTo>
                    <a:pt x="68" y="3692"/>
                    <a:pt x="43" y="4094"/>
                    <a:pt x="18" y="4496"/>
                  </a:cubicBezTo>
                  <a:cubicBezTo>
                    <a:pt x="10" y="4657"/>
                    <a:pt x="0" y="4821"/>
                    <a:pt x="15" y="4982"/>
                  </a:cubicBezTo>
                  <a:cubicBezTo>
                    <a:pt x="34" y="5201"/>
                    <a:pt x="114" y="5275"/>
                    <a:pt x="325" y="5275"/>
                  </a:cubicBezTo>
                  <a:cubicBezTo>
                    <a:pt x="333" y="5275"/>
                    <a:pt x="340" y="5275"/>
                    <a:pt x="348" y="5275"/>
                  </a:cubicBezTo>
                  <a:cubicBezTo>
                    <a:pt x="561" y="5271"/>
                    <a:pt x="774" y="5251"/>
                    <a:pt x="987" y="5232"/>
                  </a:cubicBezTo>
                  <a:cubicBezTo>
                    <a:pt x="1199" y="5214"/>
                    <a:pt x="1414" y="5197"/>
                    <a:pt x="1624" y="5161"/>
                  </a:cubicBezTo>
                  <a:cubicBezTo>
                    <a:pt x="1859" y="5120"/>
                    <a:pt x="1932" y="5034"/>
                    <a:pt x="1931" y="4796"/>
                  </a:cubicBezTo>
                  <a:cubicBezTo>
                    <a:pt x="1927" y="4453"/>
                    <a:pt x="1918" y="4110"/>
                    <a:pt x="1890" y="3769"/>
                  </a:cubicBezTo>
                  <a:cubicBezTo>
                    <a:pt x="1831" y="3045"/>
                    <a:pt x="1768" y="2320"/>
                    <a:pt x="1693" y="1597"/>
                  </a:cubicBezTo>
                  <a:cubicBezTo>
                    <a:pt x="1652" y="1188"/>
                    <a:pt x="1636" y="777"/>
                    <a:pt x="1561" y="373"/>
                  </a:cubicBezTo>
                  <a:cubicBezTo>
                    <a:pt x="1522" y="152"/>
                    <a:pt x="1393" y="42"/>
                    <a:pt x="1188" y="17"/>
                  </a:cubicBezTo>
                  <a:cubicBezTo>
                    <a:pt x="1105" y="6"/>
                    <a:pt x="1022" y="1"/>
                    <a:pt x="940" y="1"/>
                  </a:cubicBezTo>
                  <a:close/>
                </a:path>
              </a:pathLst>
            </a:custGeom>
            <a:solidFill>
              <a:schemeClr val="accent1"/>
            </a:solidFill>
            <a:ln>
              <a:noFill/>
            </a:ln>
          </p:spPr>
          <p:txBody>
            <a:bodyPr spcFirstLastPara="1" wrap="square" lIns="91425" tIns="91425" rIns="91425" bIns="91425" anchor="ctr" anchorCtr="0">
              <a:noAutofit/>
            </a:bodyPr>
            <a:lstStyle/>
            <a:p>
              <a:endParaRPr>
                <a:ea typeface="+mn-ea"/>
              </a:endParaRPr>
            </a:p>
          </p:txBody>
        </p:sp>
        <p:sp>
          <p:nvSpPr>
            <p:cNvPr id="212" name="Google Shape;2834;p39">
              <a:extLst>
                <a:ext uri="{FF2B5EF4-FFF2-40B4-BE49-F238E27FC236}">
                  <a16:creationId xmlns:a16="http://schemas.microsoft.com/office/drawing/2014/main" id="{E6C9A242-ABFE-62A7-5065-F0362DE96F4E}"/>
                </a:ext>
              </a:extLst>
            </p:cNvPr>
            <p:cNvSpPr/>
            <p:nvPr/>
          </p:nvSpPr>
          <p:spPr>
            <a:xfrm>
              <a:off x="2577777" y="3805870"/>
              <a:ext cx="44764" cy="53619"/>
            </a:xfrm>
            <a:custGeom>
              <a:avLst/>
              <a:gdLst/>
              <a:ahLst/>
              <a:cxnLst/>
              <a:rect l="l" t="t" r="r" b="b"/>
              <a:pathLst>
                <a:path w="1360" h="1629" extrusionOk="0">
                  <a:moveTo>
                    <a:pt x="827" y="1"/>
                  </a:moveTo>
                  <a:cubicBezTo>
                    <a:pt x="608" y="1"/>
                    <a:pt x="398" y="61"/>
                    <a:pt x="189" y="129"/>
                  </a:cubicBezTo>
                  <a:cubicBezTo>
                    <a:pt x="95" y="157"/>
                    <a:pt x="57" y="225"/>
                    <a:pt x="52" y="322"/>
                  </a:cubicBezTo>
                  <a:cubicBezTo>
                    <a:pt x="29" y="689"/>
                    <a:pt x="1" y="1055"/>
                    <a:pt x="61" y="1422"/>
                  </a:cubicBezTo>
                  <a:cubicBezTo>
                    <a:pt x="82" y="1542"/>
                    <a:pt x="135" y="1595"/>
                    <a:pt x="251" y="1595"/>
                  </a:cubicBezTo>
                  <a:cubicBezTo>
                    <a:pt x="255" y="1595"/>
                    <a:pt x="260" y="1595"/>
                    <a:pt x="265" y="1595"/>
                  </a:cubicBezTo>
                  <a:cubicBezTo>
                    <a:pt x="319" y="1593"/>
                    <a:pt x="373" y="1593"/>
                    <a:pt x="427" y="1593"/>
                  </a:cubicBezTo>
                  <a:cubicBezTo>
                    <a:pt x="509" y="1593"/>
                    <a:pt x="592" y="1594"/>
                    <a:pt x="675" y="1597"/>
                  </a:cubicBezTo>
                  <a:cubicBezTo>
                    <a:pt x="782" y="1599"/>
                    <a:pt x="889" y="1628"/>
                    <a:pt x="996" y="1628"/>
                  </a:cubicBezTo>
                  <a:cubicBezTo>
                    <a:pt x="1017" y="1628"/>
                    <a:pt x="1038" y="1627"/>
                    <a:pt x="1058" y="1625"/>
                  </a:cubicBezTo>
                  <a:cubicBezTo>
                    <a:pt x="1264" y="1599"/>
                    <a:pt x="1330" y="1534"/>
                    <a:pt x="1341" y="1332"/>
                  </a:cubicBezTo>
                  <a:cubicBezTo>
                    <a:pt x="1347" y="1230"/>
                    <a:pt x="1343" y="1127"/>
                    <a:pt x="1343" y="982"/>
                  </a:cubicBezTo>
                  <a:cubicBezTo>
                    <a:pt x="1359" y="790"/>
                    <a:pt x="1318" y="562"/>
                    <a:pt x="1298" y="333"/>
                  </a:cubicBezTo>
                  <a:cubicBezTo>
                    <a:pt x="1277" y="115"/>
                    <a:pt x="1191" y="38"/>
                    <a:pt x="969" y="9"/>
                  </a:cubicBezTo>
                  <a:cubicBezTo>
                    <a:pt x="921" y="4"/>
                    <a:pt x="874" y="1"/>
                    <a:pt x="827" y="1"/>
                  </a:cubicBezTo>
                  <a:close/>
                </a:path>
              </a:pathLst>
            </a:custGeom>
            <a:solidFill>
              <a:schemeClr val="accent1"/>
            </a:solidFill>
            <a:ln>
              <a:noFill/>
            </a:ln>
          </p:spPr>
          <p:txBody>
            <a:bodyPr spcFirstLastPara="1" wrap="square" lIns="91425" tIns="91425" rIns="91425" bIns="91425" anchor="ctr" anchorCtr="0">
              <a:noAutofit/>
            </a:bodyPr>
            <a:lstStyle/>
            <a:p>
              <a:endParaRPr>
                <a:ea typeface="+mn-ea"/>
              </a:endParaRPr>
            </a:p>
          </p:txBody>
        </p:sp>
        <p:sp>
          <p:nvSpPr>
            <p:cNvPr id="213" name="Google Shape;2835;p39">
              <a:extLst>
                <a:ext uri="{FF2B5EF4-FFF2-40B4-BE49-F238E27FC236}">
                  <a16:creationId xmlns:a16="http://schemas.microsoft.com/office/drawing/2014/main" id="{E8DD0BC5-E40A-E040-3384-7410D20D8FEE}"/>
                </a:ext>
              </a:extLst>
            </p:cNvPr>
            <p:cNvSpPr/>
            <p:nvPr/>
          </p:nvSpPr>
          <p:spPr>
            <a:xfrm>
              <a:off x="2627083" y="3806298"/>
              <a:ext cx="119514" cy="6649"/>
            </a:xfrm>
            <a:custGeom>
              <a:avLst/>
              <a:gdLst/>
              <a:ahLst/>
              <a:cxnLst/>
              <a:rect l="l" t="t" r="r" b="b"/>
              <a:pathLst>
                <a:path w="3631" h="202" extrusionOk="0">
                  <a:moveTo>
                    <a:pt x="3631" y="1"/>
                  </a:moveTo>
                  <a:lnTo>
                    <a:pt x="3631" y="1"/>
                  </a:lnTo>
                  <a:cubicBezTo>
                    <a:pt x="3557" y="23"/>
                    <a:pt x="3487" y="26"/>
                    <a:pt x="3419" y="26"/>
                  </a:cubicBezTo>
                  <a:cubicBezTo>
                    <a:pt x="3383" y="26"/>
                    <a:pt x="3349" y="25"/>
                    <a:pt x="3314" y="25"/>
                  </a:cubicBezTo>
                  <a:cubicBezTo>
                    <a:pt x="3236" y="25"/>
                    <a:pt x="3159" y="24"/>
                    <a:pt x="3081" y="24"/>
                  </a:cubicBezTo>
                  <a:cubicBezTo>
                    <a:pt x="2201" y="24"/>
                    <a:pt x="1322" y="67"/>
                    <a:pt x="444" y="121"/>
                  </a:cubicBezTo>
                  <a:cubicBezTo>
                    <a:pt x="381" y="125"/>
                    <a:pt x="317" y="129"/>
                    <a:pt x="254" y="129"/>
                  </a:cubicBezTo>
                  <a:cubicBezTo>
                    <a:pt x="167" y="129"/>
                    <a:pt x="82" y="120"/>
                    <a:pt x="1" y="86"/>
                  </a:cubicBezTo>
                  <a:lnTo>
                    <a:pt x="1" y="86"/>
                  </a:lnTo>
                  <a:cubicBezTo>
                    <a:pt x="12" y="123"/>
                    <a:pt x="19" y="164"/>
                    <a:pt x="24" y="202"/>
                  </a:cubicBezTo>
                  <a:cubicBezTo>
                    <a:pt x="76" y="154"/>
                    <a:pt x="170" y="151"/>
                    <a:pt x="251" y="148"/>
                  </a:cubicBezTo>
                  <a:cubicBezTo>
                    <a:pt x="668" y="132"/>
                    <a:pt x="1087" y="124"/>
                    <a:pt x="1505" y="98"/>
                  </a:cubicBezTo>
                  <a:cubicBezTo>
                    <a:pt x="2024" y="66"/>
                    <a:pt x="2543" y="28"/>
                    <a:pt x="3063" y="28"/>
                  </a:cubicBezTo>
                  <a:cubicBezTo>
                    <a:pt x="3167" y="28"/>
                    <a:pt x="3271" y="29"/>
                    <a:pt x="3374" y="33"/>
                  </a:cubicBezTo>
                  <a:cubicBezTo>
                    <a:pt x="3396" y="34"/>
                    <a:pt x="3417" y="34"/>
                    <a:pt x="3439" y="34"/>
                  </a:cubicBezTo>
                  <a:cubicBezTo>
                    <a:pt x="3500" y="34"/>
                    <a:pt x="3564" y="28"/>
                    <a:pt x="3631"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214" name="Google Shape;2836;p39">
              <a:extLst>
                <a:ext uri="{FF2B5EF4-FFF2-40B4-BE49-F238E27FC236}">
                  <a16:creationId xmlns:a16="http://schemas.microsoft.com/office/drawing/2014/main" id="{DBDC3A8C-EB47-24C7-9292-18D7D9460FEA}"/>
                </a:ext>
              </a:extLst>
            </p:cNvPr>
            <p:cNvSpPr/>
            <p:nvPr/>
          </p:nvSpPr>
          <p:spPr>
            <a:xfrm>
              <a:off x="2623792" y="3807318"/>
              <a:ext cx="4114" cy="11849"/>
            </a:xfrm>
            <a:custGeom>
              <a:avLst/>
              <a:gdLst/>
              <a:ahLst/>
              <a:cxnLst/>
              <a:rect l="l" t="t" r="r" b="b"/>
              <a:pathLst>
                <a:path w="125" h="360" extrusionOk="0">
                  <a:moveTo>
                    <a:pt x="1" y="1"/>
                  </a:moveTo>
                  <a:cubicBezTo>
                    <a:pt x="83" y="107"/>
                    <a:pt x="11" y="253"/>
                    <a:pt x="94" y="359"/>
                  </a:cubicBezTo>
                  <a:cubicBezTo>
                    <a:pt x="69" y="262"/>
                    <a:pt x="87" y="207"/>
                    <a:pt x="124" y="172"/>
                  </a:cubicBezTo>
                  <a:cubicBezTo>
                    <a:pt x="119" y="133"/>
                    <a:pt x="112" y="93"/>
                    <a:pt x="101" y="56"/>
                  </a:cubicBezTo>
                  <a:cubicBezTo>
                    <a:pt x="68" y="41"/>
                    <a:pt x="33" y="24"/>
                    <a:pt x="1"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215" name="Google Shape;2837;p39">
              <a:extLst>
                <a:ext uri="{FF2B5EF4-FFF2-40B4-BE49-F238E27FC236}">
                  <a16:creationId xmlns:a16="http://schemas.microsoft.com/office/drawing/2014/main" id="{D21C5F2E-324D-B276-A89C-5B4F3C66C9E0}"/>
                </a:ext>
              </a:extLst>
            </p:cNvPr>
            <p:cNvSpPr/>
            <p:nvPr/>
          </p:nvSpPr>
          <p:spPr>
            <a:xfrm>
              <a:off x="2626293" y="3804027"/>
              <a:ext cx="132384" cy="11520"/>
            </a:xfrm>
            <a:custGeom>
              <a:avLst/>
              <a:gdLst/>
              <a:ahLst/>
              <a:cxnLst/>
              <a:rect l="l" t="t" r="r" b="b"/>
              <a:pathLst>
                <a:path w="4022" h="350" extrusionOk="0">
                  <a:moveTo>
                    <a:pt x="3857" y="4"/>
                  </a:moveTo>
                  <a:cubicBezTo>
                    <a:pt x="3240" y="6"/>
                    <a:pt x="2622" y="1"/>
                    <a:pt x="2005" y="17"/>
                  </a:cubicBezTo>
                  <a:cubicBezTo>
                    <a:pt x="1338" y="34"/>
                    <a:pt x="668" y="70"/>
                    <a:pt x="0" y="100"/>
                  </a:cubicBezTo>
                  <a:cubicBezTo>
                    <a:pt x="10" y="118"/>
                    <a:pt x="18" y="138"/>
                    <a:pt x="25" y="158"/>
                  </a:cubicBezTo>
                  <a:cubicBezTo>
                    <a:pt x="106" y="192"/>
                    <a:pt x="191" y="201"/>
                    <a:pt x="278" y="201"/>
                  </a:cubicBezTo>
                  <a:cubicBezTo>
                    <a:pt x="341" y="201"/>
                    <a:pt x="405" y="196"/>
                    <a:pt x="468" y="192"/>
                  </a:cubicBezTo>
                  <a:cubicBezTo>
                    <a:pt x="1352" y="137"/>
                    <a:pt x="2237" y="96"/>
                    <a:pt x="3123" y="96"/>
                  </a:cubicBezTo>
                  <a:cubicBezTo>
                    <a:pt x="3194" y="96"/>
                    <a:pt x="3266" y="96"/>
                    <a:pt x="3338" y="96"/>
                  </a:cubicBezTo>
                  <a:cubicBezTo>
                    <a:pt x="3375" y="97"/>
                    <a:pt x="3412" y="98"/>
                    <a:pt x="3450" y="98"/>
                  </a:cubicBezTo>
                  <a:cubicBezTo>
                    <a:pt x="3516" y="98"/>
                    <a:pt x="3583" y="94"/>
                    <a:pt x="3655" y="73"/>
                  </a:cubicBezTo>
                  <a:lnTo>
                    <a:pt x="3655" y="73"/>
                  </a:lnTo>
                  <a:cubicBezTo>
                    <a:pt x="3589" y="101"/>
                    <a:pt x="3527" y="106"/>
                    <a:pt x="3466" y="106"/>
                  </a:cubicBezTo>
                  <a:cubicBezTo>
                    <a:pt x="3443" y="106"/>
                    <a:pt x="3421" y="105"/>
                    <a:pt x="3398" y="105"/>
                  </a:cubicBezTo>
                  <a:cubicBezTo>
                    <a:pt x="3295" y="101"/>
                    <a:pt x="3191" y="100"/>
                    <a:pt x="3087" y="100"/>
                  </a:cubicBezTo>
                  <a:cubicBezTo>
                    <a:pt x="2567" y="100"/>
                    <a:pt x="2048" y="138"/>
                    <a:pt x="1529" y="170"/>
                  </a:cubicBezTo>
                  <a:cubicBezTo>
                    <a:pt x="1110" y="195"/>
                    <a:pt x="692" y="203"/>
                    <a:pt x="275" y="220"/>
                  </a:cubicBezTo>
                  <a:cubicBezTo>
                    <a:pt x="194" y="224"/>
                    <a:pt x="100" y="227"/>
                    <a:pt x="48" y="275"/>
                  </a:cubicBezTo>
                  <a:cubicBezTo>
                    <a:pt x="52" y="300"/>
                    <a:pt x="57" y="325"/>
                    <a:pt x="61" y="350"/>
                  </a:cubicBezTo>
                  <a:cubicBezTo>
                    <a:pt x="89" y="325"/>
                    <a:pt x="130" y="318"/>
                    <a:pt x="181" y="318"/>
                  </a:cubicBezTo>
                  <a:cubicBezTo>
                    <a:pt x="286" y="318"/>
                    <a:pt x="391" y="319"/>
                    <a:pt x="495" y="319"/>
                  </a:cubicBezTo>
                  <a:cubicBezTo>
                    <a:pt x="674" y="319"/>
                    <a:pt x="852" y="316"/>
                    <a:pt x="1030" y="303"/>
                  </a:cubicBezTo>
                  <a:cubicBezTo>
                    <a:pt x="1644" y="255"/>
                    <a:pt x="2260" y="220"/>
                    <a:pt x="2877" y="206"/>
                  </a:cubicBezTo>
                  <a:cubicBezTo>
                    <a:pt x="3048" y="202"/>
                    <a:pt x="3221" y="206"/>
                    <a:pt x="3392" y="197"/>
                  </a:cubicBezTo>
                  <a:cubicBezTo>
                    <a:pt x="3579" y="188"/>
                    <a:pt x="3769" y="169"/>
                    <a:pt x="3956" y="151"/>
                  </a:cubicBezTo>
                  <a:cubicBezTo>
                    <a:pt x="3993" y="147"/>
                    <a:pt x="4021" y="124"/>
                    <a:pt x="4022" y="86"/>
                  </a:cubicBezTo>
                  <a:cubicBezTo>
                    <a:pt x="4022" y="48"/>
                    <a:pt x="3994" y="25"/>
                    <a:pt x="3960" y="15"/>
                  </a:cubicBezTo>
                  <a:cubicBezTo>
                    <a:pt x="3926" y="6"/>
                    <a:pt x="3892" y="4"/>
                    <a:pt x="3857" y="4"/>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216" name="Google Shape;2838;p39">
              <a:extLst>
                <a:ext uri="{FF2B5EF4-FFF2-40B4-BE49-F238E27FC236}">
                  <a16:creationId xmlns:a16="http://schemas.microsoft.com/office/drawing/2014/main" id="{3ABB679F-0F1E-D94F-6B35-EF5025CA7E88}"/>
                </a:ext>
              </a:extLst>
            </p:cNvPr>
            <p:cNvSpPr/>
            <p:nvPr/>
          </p:nvSpPr>
          <p:spPr>
            <a:xfrm>
              <a:off x="2626030" y="3812947"/>
              <a:ext cx="2238" cy="6221"/>
            </a:xfrm>
            <a:custGeom>
              <a:avLst/>
              <a:gdLst/>
              <a:ahLst/>
              <a:cxnLst/>
              <a:rect l="l" t="t" r="r" b="b"/>
              <a:pathLst>
                <a:path w="68" h="189" extrusionOk="0">
                  <a:moveTo>
                    <a:pt x="56" y="1"/>
                  </a:moveTo>
                  <a:cubicBezTo>
                    <a:pt x="19" y="36"/>
                    <a:pt x="1" y="91"/>
                    <a:pt x="26" y="188"/>
                  </a:cubicBezTo>
                  <a:cubicBezTo>
                    <a:pt x="26" y="134"/>
                    <a:pt x="40" y="98"/>
                    <a:pt x="68" y="75"/>
                  </a:cubicBezTo>
                  <a:cubicBezTo>
                    <a:pt x="65" y="52"/>
                    <a:pt x="60" y="26"/>
                    <a:pt x="56"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217" name="Google Shape;2839;p39">
              <a:extLst>
                <a:ext uri="{FF2B5EF4-FFF2-40B4-BE49-F238E27FC236}">
                  <a16:creationId xmlns:a16="http://schemas.microsoft.com/office/drawing/2014/main" id="{A34B19B0-6765-E332-111F-7220A54DEFB8}"/>
                </a:ext>
              </a:extLst>
            </p:cNvPr>
            <p:cNvSpPr/>
            <p:nvPr/>
          </p:nvSpPr>
          <p:spPr>
            <a:xfrm>
              <a:off x="2623792" y="3807220"/>
              <a:ext cx="3324" cy="1942"/>
            </a:xfrm>
            <a:custGeom>
              <a:avLst/>
              <a:gdLst/>
              <a:ahLst/>
              <a:cxnLst/>
              <a:rect l="l" t="t" r="r" b="b"/>
              <a:pathLst>
                <a:path w="101" h="59" extrusionOk="0">
                  <a:moveTo>
                    <a:pt x="76" y="0"/>
                  </a:moveTo>
                  <a:cubicBezTo>
                    <a:pt x="52" y="3"/>
                    <a:pt x="26" y="4"/>
                    <a:pt x="1" y="4"/>
                  </a:cubicBezTo>
                  <a:cubicBezTo>
                    <a:pt x="33" y="27"/>
                    <a:pt x="66" y="45"/>
                    <a:pt x="101" y="59"/>
                  </a:cubicBezTo>
                  <a:cubicBezTo>
                    <a:pt x="94" y="40"/>
                    <a:pt x="86" y="20"/>
                    <a:pt x="76" y="0"/>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218" name="Google Shape;2840;p39">
              <a:extLst>
                <a:ext uri="{FF2B5EF4-FFF2-40B4-BE49-F238E27FC236}">
                  <a16:creationId xmlns:a16="http://schemas.microsoft.com/office/drawing/2014/main" id="{0EA33C4F-8BF2-7BEB-4A59-1A4E4015315A}"/>
                </a:ext>
              </a:extLst>
            </p:cNvPr>
            <p:cNvSpPr/>
            <p:nvPr/>
          </p:nvSpPr>
          <p:spPr>
            <a:xfrm>
              <a:off x="2531795" y="3809458"/>
              <a:ext cx="40782" cy="3884"/>
            </a:xfrm>
            <a:custGeom>
              <a:avLst/>
              <a:gdLst/>
              <a:ahLst/>
              <a:cxnLst/>
              <a:rect l="l" t="t" r="r" b="b"/>
              <a:pathLst>
                <a:path w="1239" h="118" extrusionOk="0">
                  <a:moveTo>
                    <a:pt x="1238" y="1"/>
                  </a:moveTo>
                  <a:lnTo>
                    <a:pt x="1238" y="1"/>
                  </a:lnTo>
                  <a:cubicBezTo>
                    <a:pt x="1152" y="37"/>
                    <a:pt x="1057" y="48"/>
                    <a:pt x="966" y="55"/>
                  </a:cubicBezTo>
                  <a:cubicBezTo>
                    <a:pt x="704" y="74"/>
                    <a:pt x="443" y="106"/>
                    <a:pt x="180" y="115"/>
                  </a:cubicBezTo>
                  <a:lnTo>
                    <a:pt x="180" y="115"/>
                  </a:lnTo>
                  <a:cubicBezTo>
                    <a:pt x="416" y="111"/>
                    <a:pt x="652" y="100"/>
                    <a:pt x="887" y="71"/>
                  </a:cubicBezTo>
                  <a:cubicBezTo>
                    <a:pt x="935" y="65"/>
                    <a:pt x="983" y="58"/>
                    <a:pt x="1031" y="58"/>
                  </a:cubicBezTo>
                  <a:cubicBezTo>
                    <a:pt x="1089" y="58"/>
                    <a:pt x="1145" y="68"/>
                    <a:pt x="1196" y="106"/>
                  </a:cubicBezTo>
                  <a:cubicBezTo>
                    <a:pt x="1206" y="70"/>
                    <a:pt x="1221" y="33"/>
                    <a:pt x="1238" y="1"/>
                  </a:cubicBezTo>
                  <a:close/>
                  <a:moveTo>
                    <a:pt x="180" y="115"/>
                  </a:moveTo>
                  <a:lnTo>
                    <a:pt x="180" y="115"/>
                  </a:lnTo>
                  <a:cubicBezTo>
                    <a:pt x="120" y="116"/>
                    <a:pt x="61" y="117"/>
                    <a:pt x="1" y="118"/>
                  </a:cubicBezTo>
                  <a:cubicBezTo>
                    <a:pt x="16" y="118"/>
                    <a:pt x="30" y="118"/>
                    <a:pt x="45" y="118"/>
                  </a:cubicBezTo>
                  <a:cubicBezTo>
                    <a:pt x="90" y="118"/>
                    <a:pt x="135" y="117"/>
                    <a:pt x="180" y="115"/>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219" name="Google Shape;2841;p39">
              <a:extLst>
                <a:ext uri="{FF2B5EF4-FFF2-40B4-BE49-F238E27FC236}">
                  <a16:creationId xmlns:a16="http://schemas.microsoft.com/office/drawing/2014/main" id="{4E08E8D2-1677-B2D7-B2F9-5B6BB66B5516}"/>
                </a:ext>
              </a:extLst>
            </p:cNvPr>
            <p:cNvSpPr/>
            <p:nvPr/>
          </p:nvSpPr>
          <p:spPr>
            <a:xfrm>
              <a:off x="2571128" y="3807318"/>
              <a:ext cx="5069" cy="7044"/>
            </a:xfrm>
            <a:custGeom>
              <a:avLst/>
              <a:gdLst/>
              <a:ahLst/>
              <a:cxnLst/>
              <a:rect l="l" t="t" r="r" b="b"/>
              <a:pathLst>
                <a:path w="154" h="214" extrusionOk="0">
                  <a:moveTo>
                    <a:pt x="154" y="1"/>
                  </a:moveTo>
                  <a:cubicBezTo>
                    <a:pt x="120" y="28"/>
                    <a:pt x="82" y="50"/>
                    <a:pt x="43" y="66"/>
                  </a:cubicBezTo>
                  <a:cubicBezTo>
                    <a:pt x="26" y="98"/>
                    <a:pt x="13" y="134"/>
                    <a:pt x="1" y="171"/>
                  </a:cubicBezTo>
                  <a:cubicBezTo>
                    <a:pt x="17" y="183"/>
                    <a:pt x="32" y="196"/>
                    <a:pt x="47" y="213"/>
                  </a:cubicBezTo>
                  <a:cubicBezTo>
                    <a:pt x="84" y="143"/>
                    <a:pt x="118" y="71"/>
                    <a:pt x="154"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220" name="Google Shape;2842;p39">
              <a:extLst>
                <a:ext uri="{FF2B5EF4-FFF2-40B4-BE49-F238E27FC236}">
                  <a16:creationId xmlns:a16="http://schemas.microsoft.com/office/drawing/2014/main" id="{D87F072A-6480-117C-93A9-F768BBA0201F}"/>
                </a:ext>
              </a:extLst>
            </p:cNvPr>
            <p:cNvSpPr/>
            <p:nvPr/>
          </p:nvSpPr>
          <p:spPr>
            <a:xfrm>
              <a:off x="2520702" y="3807450"/>
              <a:ext cx="53026" cy="8295"/>
            </a:xfrm>
            <a:custGeom>
              <a:avLst/>
              <a:gdLst/>
              <a:ahLst/>
              <a:cxnLst/>
              <a:rect l="l" t="t" r="r" b="b"/>
              <a:pathLst>
                <a:path w="1611" h="252" extrusionOk="0">
                  <a:moveTo>
                    <a:pt x="1610" y="1"/>
                  </a:moveTo>
                  <a:cubicBezTo>
                    <a:pt x="1118" y="24"/>
                    <a:pt x="628" y="104"/>
                    <a:pt x="133" y="104"/>
                  </a:cubicBezTo>
                  <a:cubicBezTo>
                    <a:pt x="129" y="104"/>
                    <a:pt x="126" y="104"/>
                    <a:pt x="123" y="104"/>
                  </a:cubicBezTo>
                  <a:cubicBezTo>
                    <a:pt x="120" y="104"/>
                    <a:pt x="117" y="104"/>
                    <a:pt x="114" y="104"/>
                  </a:cubicBezTo>
                  <a:cubicBezTo>
                    <a:pt x="65" y="104"/>
                    <a:pt x="9" y="114"/>
                    <a:pt x="5" y="173"/>
                  </a:cubicBezTo>
                  <a:cubicBezTo>
                    <a:pt x="1" y="240"/>
                    <a:pt x="63" y="247"/>
                    <a:pt x="115" y="249"/>
                  </a:cubicBezTo>
                  <a:cubicBezTo>
                    <a:pt x="154" y="251"/>
                    <a:pt x="192" y="252"/>
                    <a:pt x="231" y="252"/>
                  </a:cubicBezTo>
                  <a:cubicBezTo>
                    <a:pt x="253" y="252"/>
                    <a:pt x="274" y="252"/>
                    <a:pt x="296" y="251"/>
                  </a:cubicBezTo>
                  <a:lnTo>
                    <a:pt x="1521" y="210"/>
                  </a:lnTo>
                  <a:cubicBezTo>
                    <a:pt x="1522" y="208"/>
                    <a:pt x="1522" y="205"/>
                    <a:pt x="1522" y="204"/>
                  </a:cubicBezTo>
                  <a:cubicBezTo>
                    <a:pt x="1525" y="190"/>
                    <a:pt x="1529" y="179"/>
                    <a:pt x="1533" y="167"/>
                  </a:cubicBezTo>
                  <a:cubicBezTo>
                    <a:pt x="1482" y="130"/>
                    <a:pt x="1425" y="119"/>
                    <a:pt x="1367" y="119"/>
                  </a:cubicBezTo>
                  <a:cubicBezTo>
                    <a:pt x="1320" y="119"/>
                    <a:pt x="1271" y="126"/>
                    <a:pt x="1224" y="132"/>
                  </a:cubicBezTo>
                  <a:cubicBezTo>
                    <a:pt x="989" y="161"/>
                    <a:pt x="753" y="172"/>
                    <a:pt x="517" y="176"/>
                  </a:cubicBezTo>
                  <a:lnTo>
                    <a:pt x="517" y="176"/>
                  </a:lnTo>
                  <a:cubicBezTo>
                    <a:pt x="780" y="167"/>
                    <a:pt x="1041" y="135"/>
                    <a:pt x="1303" y="116"/>
                  </a:cubicBezTo>
                  <a:cubicBezTo>
                    <a:pt x="1396" y="109"/>
                    <a:pt x="1489" y="98"/>
                    <a:pt x="1575" y="62"/>
                  </a:cubicBezTo>
                  <a:cubicBezTo>
                    <a:pt x="1586" y="40"/>
                    <a:pt x="1599" y="20"/>
                    <a:pt x="1610"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221" name="Google Shape;2843;p39">
              <a:extLst>
                <a:ext uri="{FF2B5EF4-FFF2-40B4-BE49-F238E27FC236}">
                  <a16:creationId xmlns:a16="http://schemas.microsoft.com/office/drawing/2014/main" id="{6F2870BC-7A95-6230-F645-C34FE5422750}"/>
                </a:ext>
              </a:extLst>
            </p:cNvPr>
            <p:cNvSpPr/>
            <p:nvPr/>
          </p:nvSpPr>
          <p:spPr>
            <a:xfrm>
              <a:off x="2570733" y="3812914"/>
              <a:ext cx="2008" cy="1481"/>
            </a:xfrm>
            <a:custGeom>
              <a:avLst/>
              <a:gdLst/>
              <a:ahLst/>
              <a:cxnLst/>
              <a:rect l="l" t="t" r="r" b="b"/>
              <a:pathLst>
                <a:path w="61" h="45" extrusionOk="0">
                  <a:moveTo>
                    <a:pt x="15" y="1"/>
                  </a:moveTo>
                  <a:cubicBezTo>
                    <a:pt x="9" y="13"/>
                    <a:pt x="5" y="24"/>
                    <a:pt x="2" y="38"/>
                  </a:cubicBezTo>
                  <a:cubicBezTo>
                    <a:pt x="2" y="40"/>
                    <a:pt x="1" y="43"/>
                    <a:pt x="1" y="44"/>
                  </a:cubicBezTo>
                  <a:cubicBezTo>
                    <a:pt x="21" y="44"/>
                    <a:pt x="41" y="43"/>
                    <a:pt x="60" y="43"/>
                  </a:cubicBezTo>
                  <a:cubicBezTo>
                    <a:pt x="47" y="26"/>
                    <a:pt x="31" y="13"/>
                    <a:pt x="15"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222" name="Google Shape;2844;p39">
              <a:extLst>
                <a:ext uri="{FF2B5EF4-FFF2-40B4-BE49-F238E27FC236}">
                  <a16:creationId xmlns:a16="http://schemas.microsoft.com/office/drawing/2014/main" id="{274B056E-C1EB-CB10-1DD4-BA06E604893F}"/>
                </a:ext>
              </a:extLst>
            </p:cNvPr>
            <p:cNvSpPr/>
            <p:nvPr/>
          </p:nvSpPr>
          <p:spPr>
            <a:xfrm>
              <a:off x="2572543" y="3807285"/>
              <a:ext cx="3654" cy="2172"/>
            </a:xfrm>
            <a:custGeom>
              <a:avLst/>
              <a:gdLst/>
              <a:ahLst/>
              <a:cxnLst/>
              <a:rect l="l" t="t" r="r" b="b"/>
              <a:pathLst>
                <a:path w="111" h="66" extrusionOk="0">
                  <a:moveTo>
                    <a:pt x="111" y="1"/>
                  </a:moveTo>
                  <a:lnTo>
                    <a:pt x="35" y="4"/>
                  </a:lnTo>
                  <a:cubicBezTo>
                    <a:pt x="24" y="24"/>
                    <a:pt x="11" y="45"/>
                    <a:pt x="0" y="65"/>
                  </a:cubicBezTo>
                  <a:cubicBezTo>
                    <a:pt x="39" y="49"/>
                    <a:pt x="77" y="28"/>
                    <a:pt x="111"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223" name="Google Shape;2845;p39">
              <a:extLst>
                <a:ext uri="{FF2B5EF4-FFF2-40B4-BE49-F238E27FC236}">
                  <a16:creationId xmlns:a16="http://schemas.microsoft.com/office/drawing/2014/main" id="{4FEDB188-AC61-1616-4238-8C577E73F234}"/>
                </a:ext>
              </a:extLst>
            </p:cNvPr>
            <p:cNvSpPr/>
            <p:nvPr/>
          </p:nvSpPr>
          <p:spPr>
            <a:xfrm>
              <a:off x="2571194" y="3819102"/>
              <a:ext cx="2831" cy="13693"/>
            </a:xfrm>
            <a:custGeom>
              <a:avLst/>
              <a:gdLst/>
              <a:ahLst/>
              <a:cxnLst/>
              <a:rect l="l" t="t" r="r" b="b"/>
              <a:pathLst>
                <a:path w="86" h="416" extrusionOk="0">
                  <a:moveTo>
                    <a:pt x="43" y="0"/>
                  </a:moveTo>
                  <a:lnTo>
                    <a:pt x="43" y="0"/>
                  </a:lnTo>
                  <a:cubicBezTo>
                    <a:pt x="1" y="136"/>
                    <a:pt x="55" y="280"/>
                    <a:pt x="9" y="415"/>
                  </a:cubicBezTo>
                  <a:cubicBezTo>
                    <a:pt x="86" y="282"/>
                    <a:pt x="56" y="142"/>
                    <a:pt x="43" y="0"/>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224" name="Google Shape;2846;p39">
              <a:extLst>
                <a:ext uri="{FF2B5EF4-FFF2-40B4-BE49-F238E27FC236}">
                  <a16:creationId xmlns:a16="http://schemas.microsoft.com/office/drawing/2014/main" id="{AE573414-EA06-5DEF-30CC-FF77CC92EA29}"/>
                </a:ext>
              </a:extLst>
            </p:cNvPr>
            <p:cNvSpPr/>
            <p:nvPr/>
          </p:nvSpPr>
          <p:spPr>
            <a:xfrm>
              <a:off x="2570568" y="3819102"/>
              <a:ext cx="2502" cy="13693"/>
            </a:xfrm>
            <a:custGeom>
              <a:avLst/>
              <a:gdLst/>
              <a:ahLst/>
              <a:cxnLst/>
              <a:rect l="l" t="t" r="r" b="b"/>
              <a:pathLst>
                <a:path w="76" h="416" extrusionOk="0">
                  <a:moveTo>
                    <a:pt x="62" y="0"/>
                  </a:moveTo>
                  <a:cubicBezTo>
                    <a:pt x="1" y="134"/>
                    <a:pt x="27" y="276"/>
                    <a:pt x="28" y="415"/>
                  </a:cubicBezTo>
                  <a:cubicBezTo>
                    <a:pt x="75" y="280"/>
                    <a:pt x="20" y="136"/>
                    <a:pt x="62" y="0"/>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225" name="Google Shape;2847;p39">
              <a:extLst>
                <a:ext uri="{FF2B5EF4-FFF2-40B4-BE49-F238E27FC236}">
                  <a16:creationId xmlns:a16="http://schemas.microsoft.com/office/drawing/2014/main" id="{B14CF58A-BB07-A95B-A5FA-CACCDF1000D8}"/>
                </a:ext>
              </a:extLst>
            </p:cNvPr>
            <p:cNvSpPr/>
            <p:nvPr/>
          </p:nvSpPr>
          <p:spPr>
            <a:xfrm>
              <a:off x="2100082" y="4688516"/>
              <a:ext cx="33606" cy="35581"/>
            </a:xfrm>
            <a:custGeom>
              <a:avLst/>
              <a:gdLst/>
              <a:ahLst/>
              <a:cxnLst/>
              <a:rect l="l" t="t" r="r" b="b"/>
              <a:pathLst>
                <a:path w="1021" h="1081" extrusionOk="0">
                  <a:moveTo>
                    <a:pt x="597" y="1"/>
                  </a:moveTo>
                  <a:cubicBezTo>
                    <a:pt x="551" y="1"/>
                    <a:pt x="504" y="9"/>
                    <a:pt x="459" y="28"/>
                  </a:cubicBezTo>
                  <a:cubicBezTo>
                    <a:pt x="124" y="166"/>
                    <a:pt x="1" y="691"/>
                    <a:pt x="239" y="962"/>
                  </a:cubicBezTo>
                  <a:cubicBezTo>
                    <a:pt x="303" y="1036"/>
                    <a:pt x="415" y="1081"/>
                    <a:pt x="519" y="1081"/>
                  </a:cubicBezTo>
                  <a:cubicBezTo>
                    <a:pt x="580" y="1081"/>
                    <a:pt x="638" y="1065"/>
                    <a:pt x="682" y="1030"/>
                  </a:cubicBezTo>
                  <a:cubicBezTo>
                    <a:pt x="858" y="891"/>
                    <a:pt x="1021" y="736"/>
                    <a:pt x="982" y="496"/>
                  </a:cubicBezTo>
                  <a:cubicBezTo>
                    <a:pt x="982" y="432"/>
                    <a:pt x="985" y="390"/>
                    <a:pt x="982" y="348"/>
                  </a:cubicBezTo>
                  <a:cubicBezTo>
                    <a:pt x="967" y="148"/>
                    <a:pt x="786" y="1"/>
                    <a:pt x="597" y="1"/>
                  </a:cubicBezTo>
                  <a:close/>
                </a:path>
              </a:pathLst>
            </a:custGeom>
            <a:solidFill>
              <a:schemeClr val="lt2"/>
            </a:solidFill>
            <a:ln>
              <a:noFill/>
            </a:ln>
          </p:spPr>
          <p:txBody>
            <a:bodyPr spcFirstLastPara="1" wrap="square" lIns="91425" tIns="91425" rIns="91425" bIns="91425" anchor="ctr" anchorCtr="0">
              <a:noAutofit/>
            </a:bodyPr>
            <a:lstStyle/>
            <a:p>
              <a:endParaRPr>
                <a:ea typeface="+mn-ea"/>
              </a:endParaRPr>
            </a:p>
          </p:txBody>
        </p:sp>
        <p:sp>
          <p:nvSpPr>
            <p:cNvPr id="226" name="Google Shape;2848;p39">
              <a:extLst>
                <a:ext uri="{FF2B5EF4-FFF2-40B4-BE49-F238E27FC236}">
                  <a16:creationId xmlns:a16="http://schemas.microsoft.com/office/drawing/2014/main" id="{FFFB7D16-4333-A30F-4D3F-6317CF04020E}"/>
                </a:ext>
              </a:extLst>
            </p:cNvPr>
            <p:cNvSpPr/>
            <p:nvPr/>
          </p:nvSpPr>
          <p:spPr>
            <a:xfrm>
              <a:off x="1495271" y="4613766"/>
              <a:ext cx="29755" cy="33902"/>
            </a:xfrm>
            <a:custGeom>
              <a:avLst/>
              <a:gdLst/>
              <a:ahLst/>
              <a:cxnLst/>
              <a:rect l="l" t="t" r="r" b="b"/>
              <a:pathLst>
                <a:path w="904" h="1030" extrusionOk="0">
                  <a:moveTo>
                    <a:pt x="366" y="1"/>
                  </a:moveTo>
                  <a:cubicBezTo>
                    <a:pt x="155" y="1"/>
                    <a:pt x="7" y="181"/>
                    <a:pt x="3" y="449"/>
                  </a:cubicBezTo>
                  <a:cubicBezTo>
                    <a:pt x="1" y="604"/>
                    <a:pt x="54" y="768"/>
                    <a:pt x="141" y="877"/>
                  </a:cubicBezTo>
                  <a:cubicBezTo>
                    <a:pt x="223" y="979"/>
                    <a:pt x="335" y="1029"/>
                    <a:pt x="444" y="1029"/>
                  </a:cubicBezTo>
                  <a:cubicBezTo>
                    <a:pt x="567" y="1029"/>
                    <a:pt x="688" y="967"/>
                    <a:pt x="763" y="844"/>
                  </a:cubicBezTo>
                  <a:cubicBezTo>
                    <a:pt x="904" y="616"/>
                    <a:pt x="789" y="174"/>
                    <a:pt x="555" y="49"/>
                  </a:cubicBezTo>
                  <a:cubicBezTo>
                    <a:pt x="511" y="25"/>
                    <a:pt x="459" y="9"/>
                    <a:pt x="410" y="3"/>
                  </a:cubicBezTo>
                  <a:cubicBezTo>
                    <a:pt x="395" y="1"/>
                    <a:pt x="381" y="1"/>
                    <a:pt x="366" y="1"/>
                  </a:cubicBezTo>
                  <a:close/>
                </a:path>
              </a:pathLst>
            </a:custGeom>
            <a:solidFill>
              <a:schemeClr val="lt2"/>
            </a:solidFill>
            <a:ln>
              <a:noFill/>
            </a:ln>
          </p:spPr>
          <p:txBody>
            <a:bodyPr spcFirstLastPara="1" wrap="square" lIns="91425" tIns="91425" rIns="91425" bIns="91425" anchor="ctr" anchorCtr="0">
              <a:noAutofit/>
            </a:bodyPr>
            <a:lstStyle/>
            <a:p>
              <a:endParaRPr>
                <a:ea typeface="+mn-ea"/>
              </a:endParaRPr>
            </a:p>
          </p:txBody>
        </p:sp>
        <p:sp>
          <p:nvSpPr>
            <p:cNvPr id="227" name="Google Shape;2849;p39">
              <a:extLst>
                <a:ext uri="{FF2B5EF4-FFF2-40B4-BE49-F238E27FC236}">
                  <a16:creationId xmlns:a16="http://schemas.microsoft.com/office/drawing/2014/main" id="{7D247CDC-B978-AC33-D558-A57AD3221724}"/>
                </a:ext>
              </a:extLst>
            </p:cNvPr>
            <p:cNvSpPr/>
            <p:nvPr/>
          </p:nvSpPr>
          <p:spPr>
            <a:xfrm>
              <a:off x="2598085" y="4395474"/>
              <a:ext cx="80576" cy="58029"/>
            </a:xfrm>
            <a:custGeom>
              <a:avLst/>
              <a:gdLst/>
              <a:ahLst/>
              <a:cxnLst/>
              <a:rect l="l" t="t" r="r" b="b"/>
              <a:pathLst>
                <a:path w="2448" h="1763" extrusionOk="0">
                  <a:moveTo>
                    <a:pt x="1622" y="0"/>
                  </a:moveTo>
                  <a:cubicBezTo>
                    <a:pt x="1607" y="258"/>
                    <a:pt x="1530" y="505"/>
                    <a:pt x="1447" y="744"/>
                  </a:cubicBezTo>
                  <a:cubicBezTo>
                    <a:pt x="1409" y="854"/>
                    <a:pt x="1349" y="909"/>
                    <a:pt x="1281" y="909"/>
                  </a:cubicBezTo>
                  <a:cubicBezTo>
                    <a:pt x="1220" y="909"/>
                    <a:pt x="1153" y="865"/>
                    <a:pt x="1089" y="777"/>
                  </a:cubicBezTo>
                  <a:cubicBezTo>
                    <a:pt x="950" y="581"/>
                    <a:pt x="831" y="372"/>
                    <a:pt x="650" y="209"/>
                  </a:cubicBezTo>
                  <a:cubicBezTo>
                    <a:pt x="620" y="181"/>
                    <a:pt x="594" y="144"/>
                    <a:pt x="525" y="144"/>
                  </a:cubicBezTo>
                  <a:cubicBezTo>
                    <a:pt x="548" y="405"/>
                    <a:pt x="551" y="665"/>
                    <a:pt x="597" y="926"/>
                  </a:cubicBezTo>
                  <a:cubicBezTo>
                    <a:pt x="643" y="1178"/>
                    <a:pt x="593" y="1274"/>
                    <a:pt x="402" y="1274"/>
                  </a:cubicBezTo>
                  <a:cubicBezTo>
                    <a:pt x="365" y="1274"/>
                    <a:pt x="321" y="1270"/>
                    <a:pt x="272" y="1263"/>
                  </a:cubicBezTo>
                  <a:cubicBezTo>
                    <a:pt x="213" y="1256"/>
                    <a:pt x="153" y="1238"/>
                    <a:pt x="84" y="1238"/>
                  </a:cubicBezTo>
                  <a:cubicBezTo>
                    <a:pt x="58" y="1238"/>
                    <a:pt x="30" y="1240"/>
                    <a:pt x="1" y="1247"/>
                  </a:cubicBezTo>
                  <a:cubicBezTo>
                    <a:pt x="42" y="1412"/>
                    <a:pt x="165" y="1512"/>
                    <a:pt x="251" y="1633"/>
                  </a:cubicBezTo>
                  <a:cubicBezTo>
                    <a:pt x="283" y="1678"/>
                    <a:pt x="338" y="1712"/>
                    <a:pt x="360" y="1762"/>
                  </a:cubicBezTo>
                  <a:cubicBezTo>
                    <a:pt x="365" y="1762"/>
                    <a:pt x="368" y="1761"/>
                    <a:pt x="372" y="1760"/>
                  </a:cubicBezTo>
                  <a:cubicBezTo>
                    <a:pt x="386" y="1760"/>
                    <a:pt x="400" y="1761"/>
                    <a:pt x="413" y="1761"/>
                  </a:cubicBezTo>
                  <a:cubicBezTo>
                    <a:pt x="655" y="1761"/>
                    <a:pt x="886" y="1716"/>
                    <a:pt x="1120" y="1640"/>
                  </a:cubicBezTo>
                  <a:cubicBezTo>
                    <a:pt x="1335" y="1568"/>
                    <a:pt x="1556" y="1544"/>
                    <a:pt x="1778" y="1544"/>
                  </a:cubicBezTo>
                  <a:cubicBezTo>
                    <a:pt x="1919" y="1544"/>
                    <a:pt x="2061" y="1553"/>
                    <a:pt x="2203" y="1566"/>
                  </a:cubicBezTo>
                  <a:cubicBezTo>
                    <a:pt x="2228" y="1574"/>
                    <a:pt x="2251" y="1579"/>
                    <a:pt x="2275" y="1583"/>
                  </a:cubicBezTo>
                  <a:cubicBezTo>
                    <a:pt x="2298" y="1332"/>
                    <a:pt x="2448" y="1108"/>
                    <a:pt x="2447" y="848"/>
                  </a:cubicBezTo>
                  <a:cubicBezTo>
                    <a:pt x="2427" y="837"/>
                    <a:pt x="2410" y="833"/>
                    <a:pt x="2395" y="833"/>
                  </a:cubicBezTo>
                  <a:cubicBezTo>
                    <a:pt x="2342" y="833"/>
                    <a:pt x="2307" y="884"/>
                    <a:pt x="2266" y="907"/>
                  </a:cubicBezTo>
                  <a:cubicBezTo>
                    <a:pt x="2179" y="958"/>
                    <a:pt x="2103" y="983"/>
                    <a:pt x="2040" y="983"/>
                  </a:cubicBezTo>
                  <a:cubicBezTo>
                    <a:pt x="1923" y="983"/>
                    <a:pt x="1852" y="893"/>
                    <a:pt x="1845" y="710"/>
                  </a:cubicBezTo>
                  <a:cubicBezTo>
                    <a:pt x="1834" y="447"/>
                    <a:pt x="1740" y="223"/>
                    <a:pt x="1622" y="0"/>
                  </a:cubicBezTo>
                  <a:close/>
                </a:path>
              </a:pathLst>
            </a:custGeom>
            <a:solidFill>
              <a:schemeClr val="accent5"/>
            </a:solidFill>
            <a:ln>
              <a:noFill/>
            </a:ln>
          </p:spPr>
          <p:txBody>
            <a:bodyPr spcFirstLastPara="1" wrap="square" lIns="91425" tIns="91425" rIns="91425" bIns="91425" anchor="ctr" anchorCtr="0">
              <a:noAutofit/>
            </a:bodyPr>
            <a:lstStyle/>
            <a:p>
              <a:endParaRPr>
                <a:ea typeface="+mn-ea"/>
              </a:endParaRPr>
            </a:p>
          </p:txBody>
        </p:sp>
        <p:sp>
          <p:nvSpPr>
            <p:cNvPr id="228" name="Google Shape;2850;p39">
              <a:extLst>
                <a:ext uri="{FF2B5EF4-FFF2-40B4-BE49-F238E27FC236}">
                  <a16:creationId xmlns:a16="http://schemas.microsoft.com/office/drawing/2014/main" id="{814C515F-B8D9-B78E-1619-D850DBC7C01F}"/>
                </a:ext>
              </a:extLst>
            </p:cNvPr>
            <p:cNvSpPr/>
            <p:nvPr/>
          </p:nvSpPr>
          <p:spPr>
            <a:xfrm>
              <a:off x="2650255" y="4394586"/>
              <a:ext cx="987" cy="428"/>
            </a:xfrm>
            <a:custGeom>
              <a:avLst/>
              <a:gdLst/>
              <a:ahLst/>
              <a:cxnLst/>
              <a:rect l="l" t="t" r="r" b="b"/>
              <a:pathLst>
                <a:path w="30" h="13" extrusionOk="0">
                  <a:moveTo>
                    <a:pt x="21" y="0"/>
                  </a:moveTo>
                  <a:cubicBezTo>
                    <a:pt x="12" y="0"/>
                    <a:pt x="1" y="13"/>
                    <a:pt x="8" y="13"/>
                  </a:cubicBezTo>
                  <a:cubicBezTo>
                    <a:pt x="10" y="13"/>
                    <a:pt x="13" y="12"/>
                    <a:pt x="17" y="10"/>
                  </a:cubicBezTo>
                  <a:cubicBezTo>
                    <a:pt x="20" y="8"/>
                    <a:pt x="23" y="8"/>
                    <a:pt x="25" y="8"/>
                  </a:cubicBezTo>
                  <a:cubicBezTo>
                    <a:pt x="27" y="8"/>
                    <a:pt x="28" y="8"/>
                    <a:pt x="30" y="8"/>
                  </a:cubicBezTo>
                  <a:cubicBezTo>
                    <a:pt x="28" y="2"/>
                    <a:pt x="25" y="0"/>
                    <a:pt x="21" y="0"/>
                  </a:cubicBezTo>
                  <a:close/>
                </a:path>
              </a:pathLst>
            </a:custGeom>
            <a:solidFill>
              <a:srgbClr val="CEEFF0"/>
            </a:solidFill>
            <a:ln>
              <a:noFill/>
            </a:ln>
          </p:spPr>
          <p:txBody>
            <a:bodyPr spcFirstLastPara="1" wrap="square" lIns="91425" tIns="91425" rIns="91425" bIns="91425" anchor="ctr" anchorCtr="0">
              <a:noAutofit/>
            </a:bodyPr>
            <a:lstStyle/>
            <a:p>
              <a:endParaRPr>
                <a:ea typeface="+mn-ea"/>
              </a:endParaRPr>
            </a:p>
          </p:txBody>
        </p:sp>
        <p:sp>
          <p:nvSpPr>
            <p:cNvPr id="229" name="Google Shape;2851;p39">
              <a:extLst>
                <a:ext uri="{FF2B5EF4-FFF2-40B4-BE49-F238E27FC236}">
                  <a16:creationId xmlns:a16="http://schemas.microsoft.com/office/drawing/2014/main" id="{5FB21CFB-9122-D020-09C4-7BB88064811D}"/>
                </a:ext>
              </a:extLst>
            </p:cNvPr>
            <p:cNvSpPr/>
            <p:nvPr/>
          </p:nvSpPr>
          <p:spPr>
            <a:xfrm>
              <a:off x="2651210" y="4394915"/>
              <a:ext cx="329" cy="592"/>
            </a:xfrm>
            <a:custGeom>
              <a:avLst/>
              <a:gdLst/>
              <a:ahLst/>
              <a:cxnLst/>
              <a:rect l="l" t="t" r="r" b="b"/>
              <a:pathLst>
                <a:path w="10" h="18" extrusionOk="0">
                  <a:moveTo>
                    <a:pt x="1" y="0"/>
                  </a:moveTo>
                  <a:cubicBezTo>
                    <a:pt x="1" y="1"/>
                    <a:pt x="1" y="2"/>
                    <a:pt x="2" y="4"/>
                  </a:cubicBezTo>
                  <a:cubicBezTo>
                    <a:pt x="4" y="8"/>
                    <a:pt x="6" y="13"/>
                    <a:pt x="8" y="17"/>
                  </a:cubicBezTo>
                  <a:lnTo>
                    <a:pt x="8" y="16"/>
                  </a:lnTo>
                  <a:cubicBezTo>
                    <a:pt x="9" y="6"/>
                    <a:pt x="6" y="1"/>
                    <a:pt x="1" y="0"/>
                  </a:cubicBezTo>
                  <a:close/>
                </a:path>
              </a:pathLst>
            </a:custGeom>
            <a:solidFill>
              <a:srgbClr val="CEEFF0"/>
            </a:solidFill>
            <a:ln>
              <a:noFill/>
            </a:ln>
          </p:spPr>
          <p:txBody>
            <a:bodyPr spcFirstLastPara="1" wrap="square" lIns="91425" tIns="91425" rIns="91425" bIns="91425" anchor="ctr" anchorCtr="0">
              <a:noAutofit/>
            </a:bodyPr>
            <a:lstStyle/>
            <a:p>
              <a:endParaRPr>
                <a:ea typeface="+mn-ea"/>
              </a:endParaRPr>
            </a:p>
          </p:txBody>
        </p:sp>
        <p:sp>
          <p:nvSpPr>
            <p:cNvPr id="230" name="Google Shape;2852;p39">
              <a:extLst>
                <a:ext uri="{FF2B5EF4-FFF2-40B4-BE49-F238E27FC236}">
                  <a16:creationId xmlns:a16="http://schemas.microsoft.com/office/drawing/2014/main" id="{6FB13C4D-FF95-0F30-CF8E-3D3F57903361}"/>
                </a:ext>
              </a:extLst>
            </p:cNvPr>
            <p:cNvSpPr/>
            <p:nvPr/>
          </p:nvSpPr>
          <p:spPr>
            <a:xfrm>
              <a:off x="2609902" y="4446229"/>
              <a:ext cx="63065" cy="10237"/>
            </a:xfrm>
            <a:custGeom>
              <a:avLst/>
              <a:gdLst/>
              <a:ahLst/>
              <a:cxnLst/>
              <a:rect l="l" t="t" r="r" b="b"/>
              <a:pathLst>
                <a:path w="1916" h="311" extrusionOk="0">
                  <a:moveTo>
                    <a:pt x="1418" y="0"/>
                  </a:moveTo>
                  <a:cubicBezTo>
                    <a:pt x="1195" y="0"/>
                    <a:pt x="974" y="25"/>
                    <a:pt x="759" y="97"/>
                  </a:cubicBezTo>
                  <a:cubicBezTo>
                    <a:pt x="531" y="173"/>
                    <a:pt x="304" y="217"/>
                    <a:pt x="67" y="217"/>
                  </a:cubicBezTo>
                  <a:cubicBezTo>
                    <a:pt x="49" y="217"/>
                    <a:pt x="31" y="217"/>
                    <a:pt x="12" y="216"/>
                  </a:cubicBezTo>
                  <a:cubicBezTo>
                    <a:pt x="8" y="218"/>
                    <a:pt x="4" y="218"/>
                    <a:pt x="0" y="219"/>
                  </a:cubicBezTo>
                  <a:cubicBezTo>
                    <a:pt x="11" y="243"/>
                    <a:pt x="14" y="268"/>
                    <a:pt x="7" y="301"/>
                  </a:cubicBezTo>
                  <a:cubicBezTo>
                    <a:pt x="76" y="307"/>
                    <a:pt x="145" y="311"/>
                    <a:pt x="213" y="311"/>
                  </a:cubicBezTo>
                  <a:cubicBezTo>
                    <a:pt x="380" y="311"/>
                    <a:pt x="544" y="286"/>
                    <a:pt x="703" y="203"/>
                  </a:cubicBezTo>
                  <a:cubicBezTo>
                    <a:pt x="759" y="172"/>
                    <a:pt x="831" y="166"/>
                    <a:pt x="896" y="150"/>
                  </a:cubicBezTo>
                  <a:cubicBezTo>
                    <a:pt x="1077" y="104"/>
                    <a:pt x="1259" y="92"/>
                    <a:pt x="1443" y="92"/>
                  </a:cubicBezTo>
                  <a:cubicBezTo>
                    <a:pt x="1598" y="92"/>
                    <a:pt x="1754" y="101"/>
                    <a:pt x="1910" y="103"/>
                  </a:cubicBezTo>
                  <a:cubicBezTo>
                    <a:pt x="1910" y="82"/>
                    <a:pt x="1912" y="62"/>
                    <a:pt x="1915" y="40"/>
                  </a:cubicBezTo>
                  <a:cubicBezTo>
                    <a:pt x="1891" y="35"/>
                    <a:pt x="1868" y="30"/>
                    <a:pt x="1843" y="23"/>
                  </a:cubicBezTo>
                  <a:cubicBezTo>
                    <a:pt x="1702" y="10"/>
                    <a:pt x="1560" y="0"/>
                    <a:pt x="1418" y="0"/>
                  </a:cubicBezTo>
                  <a:close/>
                </a:path>
              </a:pathLst>
            </a:custGeom>
            <a:solidFill>
              <a:schemeClr val="accent5"/>
            </a:solidFill>
            <a:ln>
              <a:noFill/>
            </a:ln>
          </p:spPr>
          <p:txBody>
            <a:bodyPr spcFirstLastPara="1" wrap="square" lIns="91425" tIns="91425" rIns="91425" bIns="91425" anchor="ctr" anchorCtr="0">
              <a:noAutofit/>
            </a:bodyPr>
            <a:lstStyle/>
            <a:p>
              <a:endParaRPr>
                <a:ea typeface="+mn-ea"/>
              </a:endParaRPr>
            </a:p>
          </p:txBody>
        </p:sp>
        <p:sp>
          <p:nvSpPr>
            <p:cNvPr id="231" name="Google Shape;2853;p39">
              <a:extLst>
                <a:ext uri="{FF2B5EF4-FFF2-40B4-BE49-F238E27FC236}">
                  <a16:creationId xmlns:a16="http://schemas.microsoft.com/office/drawing/2014/main" id="{B147F4BA-6329-DC7A-99EC-E8EEC1F3B6B3}"/>
                </a:ext>
              </a:extLst>
            </p:cNvPr>
            <p:cNvSpPr/>
            <p:nvPr/>
          </p:nvSpPr>
          <p:spPr>
            <a:xfrm>
              <a:off x="2592983" y="4392183"/>
              <a:ext cx="89924" cy="61617"/>
            </a:xfrm>
            <a:custGeom>
              <a:avLst/>
              <a:gdLst/>
              <a:ahLst/>
              <a:cxnLst/>
              <a:rect l="l" t="t" r="r" b="b"/>
              <a:pathLst>
                <a:path w="2732" h="1872" extrusionOk="0">
                  <a:moveTo>
                    <a:pt x="1759" y="73"/>
                  </a:moveTo>
                  <a:cubicBezTo>
                    <a:pt x="1763" y="73"/>
                    <a:pt x="1766" y="75"/>
                    <a:pt x="1768" y="81"/>
                  </a:cubicBezTo>
                  <a:cubicBezTo>
                    <a:pt x="1766" y="81"/>
                    <a:pt x="1765" y="81"/>
                    <a:pt x="1764" y="81"/>
                  </a:cubicBezTo>
                  <a:cubicBezTo>
                    <a:pt x="1762" y="81"/>
                    <a:pt x="1759" y="81"/>
                    <a:pt x="1756" y="83"/>
                  </a:cubicBezTo>
                  <a:cubicBezTo>
                    <a:pt x="1752" y="85"/>
                    <a:pt x="1749" y="86"/>
                    <a:pt x="1747" y="86"/>
                  </a:cubicBezTo>
                  <a:cubicBezTo>
                    <a:pt x="1740" y="86"/>
                    <a:pt x="1750" y="73"/>
                    <a:pt x="1759" y="73"/>
                  </a:cubicBezTo>
                  <a:close/>
                  <a:moveTo>
                    <a:pt x="1795" y="0"/>
                  </a:moveTo>
                  <a:cubicBezTo>
                    <a:pt x="1703" y="113"/>
                    <a:pt x="1689" y="228"/>
                    <a:pt x="1660" y="333"/>
                  </a:cubicBezTo>
                  <a:cubicBezTo>
                    <a:pt x="1617" y="490"/>
                    <a:pt x="1585" y="649"/>
                    <a:pt x="1544" y="807"/>
                  </a:cubicBezTo>
                  <a:cubicBezTo>
                    <a:pt x="1528" y="871"/>
                    <a:pt x="1518" y="950"/>
                    <a:pt x="1433" y="959"/>
                  </a:cubicBezTo>
                  <a:cubicBezTo>
                    <a:pt x="1428" y="959"/>
                    <a:pt x="1425" y="960"/>
                    <a:pt x="1421" y="960"/>
                  </a:cubicBezTo>
                  <a:cubicBezTo>
                    <a:pt x="1356" y="960"/>
                    <a:pt x="1338" y="892"/>
                    <a:pt x="1309" y="846"/>
                  </a:cubicBezTo>
                  <a:cubicBezTo>
                    <a:pt x="1230" y="724"/>
                    <a:pt x="1160" y="596"/>
                    <a:pt x="1072" y="480"/>
                  </a:cubicBezTo>
                  <a:cubicBezTo>
                    <a:pt x="944" y="313"/>
                    <a:pt x="797" y="165"/>
                    <a:pt x="618" y="52"/>
                  </a:cubicBezTo>
                  <a:cubicBezTo>
                    <a:pt x="559" y="126"/>
                    <a:pt x="570" y="191"/>
                    <a:pt x="583" y="244"/>
                  </a:cubicBezTo>
                  <a:cubicBezTo>
                    <a:pt x="656" y="544"/>
                    <a:pt x="606" y="860"/>
                    <a:pt x="696" y="1159"/>
                  </a:cubicBezTo>
                  <a:cubicBezTo>
                    <a:pt x="729" y="1267"/>
                    <a:pt x="696" y="1317"/>
                    <a:pt x="606" y="1317"/>
                  </a:cubicBezTo>
                  <a:cubicBezTo>
                    <a:pt x="590" y="1317"/>
                    <a:pt x="572" y="1315"/>
                    <a:pt x="552" y="1312"/>
                  </a:cubicBezTo>
                  <a:cubicBezTo>
                    <a:pt x="416" y="1289"/>
                    <a:pt x="283" y="1256"/>
                    <a:pt x="149" y="1233"/>
                  </a:cubicBezTo>
                  <a:cubicBezTo>
                    <a:pt x="135" y="1231"/>
                    <a:pt x="121" y="1229"/>
                    <a:pt x="106" y="1229"/>
                  </a:cubicBezTo>
                  <a:cubicBezTo>
                    <a:pt x="70" y="1229"/>
                    <a:pt x="35" y="1240"/>
                    <a:pt x="17" y="1283"/>
                  </a:cubicBezTo>
                  <a:cubicBezTo>
                    <a:pt x="0" y="1328"/>
                    <a:pt x="28" y="1365"/>
                    <a:pt x="54" y="1400"/>
                  </a:cubicBezTo>
                  <a:cubicBezTo>
                    <a:pt x="172" y="1569"/>
                    <a:pt x="293" y="1730"/>
                    <a:pt x="442" y="1872"/>
                  </a:cubicBezTo>
                  <a:cubicBezTo>
                    <a:pt x="465" y="1869"/>
                    <a:pt x="491" y="1866"/>
                    <a:pt x="513" y="1861"/>
                  </a:cubicBezTo>
                  <a:cubicBezTo>
                    <a:pt x="491" y="1810"/>
                    <a:pt x="438" y="1777"/>
                    <a:pt x="405" y="1732"/>
                  </a:cubicBezTo>
                  <a:cubicBezTo>
                    <a:pt x="319" y="1611"/>
                    <a:pt x="196" y="1511"/>
                    <a:pt x="155" y="1346"/>
                  </a:cubicBezTo>
                  <a:cubicBezTo>
                    <a:pt x="184" y="1339"/>
                    <a:pt x="212" y="1336"/>
                    <a:pt x="238" y="1336"/>
                  </a:cubicBezTo>
                  <a:cubicBezTo>
                    <a:pt x="306" y="1336"/>
                    <a:pt x="365" y="1355"/>
                    <a:pt x="426" y="1362"/>
                  </a:cubicBezTo>
                  <a:cubicBezTo>
                    <a:pt x="475" y="1369"/>
                    <a:pt x="518" y="1373"/>
                    <a:pt x="556" y="1373"/>
                  </a:cubicBezTo>
                  <a:cubicBezTo>
                    <a:pt x="747" y="1373"/>
                    <a:pt x="796" y="1277"/>
                    <a:pt x="751" y="1025"/>
                  </a:cubicBezTo>
                  <a:cubicBezTo>
                    <a:pt x="704" y="765"/>
                    <a:pt x="702" y="505"/>
                    <a:pt x="679" y="243"/>
                  </a:cubicBezTo>
                  <a:cubicBezTo>
                    <a:pt x="746" y="243"/>
                    <a:pt x="773" y="280"/>
                    <a:pt x="804" y="308"/>
                  </a:cubicBezTo>
                  <a:cubicBezTo>
                    <a:pt x="985" y="472"/>
                    <a:pt x="1103" y="681"/>
                    <a:pt x="1243" y="876"/>
                  </a:cubicBezTo>
                  <a:cubicBezTo>
                    <a:pt x="1306" y="964"/>
                    <a:pt x="1373" y="1009"/>
                    <a:pt x="1434" y="1009"/>
                  </a:cubicBezTo>
                  <a:cubicBezTo>
                    <a:pt x="1502" y="1009"/>
                    <a:pt x="1562" y="953"/>
                    <a:pt x="1601" y="842"/>
                  </a:cubicBezTo>
                  <a:cubicBezTo>
                    <a:pt x="1683" y="601"/>
                    <a:pt x="1761" y="357"/>
                    <a:pt x="1776" y="99"/>
                  </a:cubicBezTo>
                  <a:cubicBezTo>
                    <a:pt x="1773" y="95"/>
                    <a:pt x="1772" y="90"/>
                    <a:pt x="1770" y="85"/>
                  </a:cubicBezTo>
                  <a:cubicBezTo>
                    <a:pt x="1770" y="84"/>
                    <a:pt x="1770" y="83"/>
                    <a:pt x="1768" y="81"/>
                  </a:cubicBezTo>
                  <a:lnTo>
                    <a:pt x="1768" y="81"/>
                  </a:lnTo>
                  <a:cubicBezTo>
                    <a:pt x="1773" y="83"/>
                    <a:pt x="1777" y="87"/>
                    <a:pt x="1776" y="96"/>
                  </a:cubicBezTo>
                  <a:lnTo>
                    <a:pt x="1776" y="97"/>
                  </a:lnTo>
                  <a:cubicBezTo>
                    <a:pt x="1894" y="320"/>
                    <a:pt x="1988" y="544"/>
                    <a:pt x="1999" y="808"/>
                  </a:cubicBezTo>
                  <a:cubicBezTo>
                    <a:pt x="2006" y="991"/>
                    <a:pt x="2077" y="1081"/>
                    <a:pt x="2194" y="1081"/>
                  </a:cubicBezTo>
                  <a:cubicBezTo>
                    <a:pt x="2257" y="1081"/>
                    <a:pt x="2333" y="1055"/>
                    <a:pt x="2420" y="1005"/>
                  </a:cubicBezTo>
                  <a:cubicBezTo>
                    <a:pt x="2461" y="981"/>
                    <a:pt x="2495" y="930"/>
                    <a:pt x="2547" y="930"/>
                  </a:cubicBezTo>
                  <a:cubicBezTo>
                    <a:pt x="2562" y="930"/>
                    <a:pt x="2578" y="935"/>
                    <a:pt x="2598" y="945"/>
                  </a:cubicBezTo>
                  <a:cubicBezTo>
                    <a:pt x="2600" y="1204"/>
                    <a:pt x="2449" y="1429"/>
                    <a:pt x="2426" y="1680"/>
                  </a:cubicBezTo>
                  <a:cubicBezTo>
                    <a:pt x="2437" y="1682"/>
                    <a:pt x="2446" y="1685"/>
                    <a:pt x="2457" y="1687"/>
                  </a:cubicBezTo>
                  <a:cubicBezTo>
                    <a:pt x="2617" y="1432"/>
                    <a:pt x="2650" y="1134"/>
                    <a:pt x="2718" y="850"/>
                  </a:cubicBezTo>
                  <a:cubicBezTo>
                    <a:pt x="2731" y="795"/>
                    <a:pt x="2703" y="768"/>
                    <a:pt x="2664" y="768"/>
                  </a:cubicBezTo>
                  <a:cubicBezTo>
                    <a:pt x="2644" y="768"/>
                    <a:pt x="2622" y="775"/>
                    <a:pt x="2601" y="788"/>
                  </a:cubicBezTo>
                  <a:cubicBezTo>
                    <a:pt x="2500" y="853"/>
                    <a:pt x="2407" y="930"/>
                    <a:pt x="2308" y="996"/>
                  </a:cubicBezTo>
                  <a:cubicBezTo>
                    <a:pt x="2268" y="1023"/>
                    <a:pt x="2230" y="1036"/>
                    <a:pt x="2197" y="1036"/>
                  </a:cubicBezTo>
                  <a:cubicBezTo>
                    <a:pt x="2130" y="1036"/>
                    <a:pt x="2082" y="984"/>
                    <a:pt x="2071" y="890"/>
                  </a:cubicBezTo>
                  <a:cubicBezTo>
                    <a:pt x="2063" y="823"/>
                    <a:pt x="2069" y="754"/>
                    <a:pt x="2069" y="686"/>
                  </a:cubicBezTo>
                  <a:cubicBezTo>
                    <a:pt x="2069" y="424"/>
                    <a:pt x="1935" y="222"/>
                    <a:pt x="1795" y="0"/>
                  </a:cubicBezTo>
                  <a:close/>
                </a:path>
              </a:pathLst>
            </a:custGeom>
            <a:solidFill>
              <a:schemeClr val="accent5"/>
            </a:solidFill>
            <a:ln>
              <a:noFill/>
            </a:ln>
          </p:spPr>
          <p:txBody>
            <a:bodyPr spcFirstLastPara="1" wrap="square" lIns="91425" tIns="91425" rIns="91425" bIns="91425" anchor="ctr" anchorCtr="0">
              <a:noAutofit/>
            </a:bodyPr>
            <a:lstStyle/>
            <a:p>
              <a:endParaRPr>
                <a:ea typeface="+mn-ea"/>
              </a:endParaRPr>
            </a:p>
          </p:txBody>
        </p:sp>
        <p:sp>
          <p:nvSpPr>
            <p:cNvPr id="232" name="Google Shape;2854;p39">
              <a:extLst>
                <a:ext uri="{FF2B5EF4-FFF2-40B4-BE49-F238E27FC236}">
                  <a16:creationId xmlns:a16="http://schemas.microsoft.com/office/drawing/2014/main" id="{4806592F-1E92-4866-1B00-4682538A4BD9}"/>
                </a:ext>
              </a:extLst>
            </p:cNvPr>
            <p:cNvSpPr/>
            <p:nvPr/>
          </p:nvSpPr>
          <p:spPr>
            <a:xfrm>
              <a:off x="2607565" y="4453438"/>
              <a:ext cx="2897" cy="2732"/>
            </a:xfrm>
            <a:custGeom>
              <a:avLst/>
              <a:gdLst/>
              <a:ahLst/>
              <a:cxnLst/>
              <a:rect l="l" t="t" r="r" b="b"/>
              <a:pathLst>
                <a:path w="88" h="83" extrusionOk="0">
                  <a:moveTo>
                    <a:pt x="72" y="0"/>
                  </a:moveTo>
                  <a:cubicBezTo>
                    <a:pt x="50" y="5"/>
                    <a:pt x="25" y="8"/>
                    <a:pt x="0" y="11"/>
                  </a:cubicBezTo>
                  <a:cubicBezTo>
                    <a:pt x="26" y="34"/>
                    <a:pt x="51" y="60"/>
                    <a:pt x="79" y="82"/>
                  </a:cubicBezTo>
                  <a:cubicBezTo>
                    <a:pt x="87" y="50"/>
                    <a:pt x="82" y="24"/>
                    <a:pt x="72" y="0"/>
                  </a:cubicBezTo>
                  <a:close/>
                </a:path>
              </a:pathLst>
            </a:custGeom>
            <a:solidFill>
              <a:schemeClr val="accent5"/>
            </a:solidFill>
            <a:ln>
              <a:noFill/>
            </a:ln>
          </p:spPr>
          <p:txBody>
            <a:bodyPr spcFirstLastPara="1" wrap="square" lIns="91425" tIns="91425" rIns="91425" bIns="91425" anchor="ctr" anchorCtr="0">
              <a:noAutofit/>
            </a:bodyPr>
            <a:lstStyle/>
            <a:p>
              <a:endParaRPr>
                <a:ea typeface="+mn-ea"/>
              </a:endParaRPr>
            </a:p>
          </p:txBody>
        </p:sp>
        <p:sp>
          <p:nvSpPr>
            <p:cNvPr id="233" name="Google Shape;2855;p39">
              <a:extLst>
                <a:ext uri="{FF2B5EF4-FFF2-40B4-BE49-F238E27FC236}">
                  <a16:creationId xmlns:a16="http://schemas.microsoft.com/office/drawing/2014/main" id="{0670C732-7C77-F995-ED9A-A8C726E5B712}"/>
                </a:ext>
              </a:extLst>
            </p:cNvPr>
            <p:cNvSpPr/>
            <p:nvPr/>
          </p:nvSpPr>
          <p:spPr>
            <a:xfrm>
              <a:off x="2672769" y="4447546"/>
              <a:ext cx="1185" cy="2107"/>
            </a:xfrm>
            <a:custGeom>
              <a:avLst/>
              <a:gdLst/>
              <a:ahLst/>
              <a:cxnLst/>
              <a:rect l="l" t="t" r="r" b="b"/>
              <a:pathLst>
                <a:path w="36" h="64" extrusionOk="0">
                  <a:moveTo>
                    <a:pt x="5" y="0"/>
                  </a:moveTo>
                  <a:cubicBezTo>
                    <a:pt x="2" y="21"/>
                    <a:pt x="0" y="42"/>
                    <a:pt x="0" y="63"/>
                  </a:cubicBezTo>
                  <a:cubicBezTo>
                    <a:pt x="13" y="46"/>
                    <a:pt x="23" y="26"/>
                    <a:pt x="35" y="8"/>
                  </a:cubicBezTo>
                  <a:cubicBezTo>
                    <a:pt x="25" y="6"/>
                    <a:pt x="14" y="4"/>
                    <a:pt x="5" y="0"/>
                  </a:cubicBezTo>
                  <a:close/>
                </a:path>
              </a:pathLst>
            </a:custGeom>
            <a:solidFill>
              <a:srgbClr val="CEEFF0"/>
            </a:solidFill>
            <a:ln>
              <a:noFill/>
            </a:ln>
          </p:spPr>
          <p:txBody>
            <a:bodyPr spcFirstLastPara="1" wrap="square" lIns="91425" tIns="91425" rIns="91425" bIns="91425" anchor="ctr" anchorCtr="0">
              <a:noAutofit/>
            </a:bodyPr>
            <a:lstStyle/>
            <a:p>
              <a:endParaRPr>
                <a:ea typeface="+mn-ea"/>
              </a:endParaRPr>
            </a:p>
          </p:txBody>
        </p:sp>
        <p:sp>
          <p:nvSpPr>
            <p:cNvPr id="234" name="Google Shape;2856;p39">
              <a:extLst>
                <a:ext uri="{FF2B5EF4-FFF2-40B4-BE49-F238E27FC236}">
                  <a16:creationId xmlns:a16="http://schemas.microsoft.com/office/drawing/2014/main" id="{50A77650-CE98-68EF-2344-44CD571395B6}"/>
                </a:ext>
              </a:extLst>
            </p:cNvPr>
            <p:cNvSpPr/>
            <p:nvPr/>
          </p:nvSpPr>
          <p:spPr>
            <a:xfrm>
              <a:off x="2624318" y="4521473"/>
              <a:ext cx="25476" cy="17017"/>
            </a:xfrm>
            <a:custGeom>
              <a:avLst/>
              <a:gdLst/>
              <a:ahLst/>
              <a:cxnLst/>
              <a:rect l="l" t="t" r="r" b="b"/>
              <a:pathLst>
                <a:path w="774" h="517" extrusionOk="0">
                  <a:moveTo>
                    <a:pt x="707" y="0"/>
                  </a:moveTo>
                  <a:cubicBezTo>
                    <a:pt x="694" y="0"/>
                    <a:pt x="681" y="5"/>
                    <a:pt x="670" y="14"/>
                  </a:cubicBezTo>
                  <a:cubicBezTo>
                    <a:pt x="612" y="65"/>
                    <a:pt x="558" y="120"/>
                    <a:pt x="501" y="172"/>
                  </a:cubicBezTo>
                  <a:cubicBezTo>
                    <a:pt x="466" y="203"/>
                    <a:pt x="432" y="222"/>
                    <a:pt x="397" y="222"/>
                  </a:cubicBezTo>
                  <a:cubicBezTo>
                    <a:pt x="366" y="222"/>
                    <a:pt x="334" y="206"/>
                    <a:pt x="303" y="168"/>
                  </a:cubicBezTo>
                  <a:cubicBezTo>
                    <a:pt x="261" y="118"/>
                    <a:pt x="221" y="25"/>
                    <a:pt x="162" y="25"/>
                  </a:cubicBezTo>
                  <a:cubicBezTo>
                    <a:pt x="148" y="25"/>
                    <a:pt x="132" y="31"/>
                    <a:pt x="116" y="43"/>
                  </a:cubicBezTo>
                  <a:cubicBezTo>
                    <a:pt x="1" y="126"/>
                    <a:pt x="132" y="221"/>
                    <a:pt x="160" y="309"/>
                  </a:cubicBezTo>
                  <a:cubicBezTo>
                    <a:pt x="166" y="326"/>
                    <a:pt x="176" y="340"/>
                    <a:pt x="186" y="354"/>
                  </a:cubicBezTo>
                  <a:cubicBezTo>
                    <a:pt x="260" y="463"/>
                    <a:pt x="311" y="516"/>
                    <a:pt x="367" y="516"/>
                  </a:cubicBezTo>
                  <a:cubicBezTo>
                    <a:pt x="418" y="516"/>
                    <a:pt x="473" y="473"/>
                    <a:pt x="553" y="388"/>
                  </a:cubicBezTo>
                  <a:cubicBezTo>
                    <a:pt x="639" y="295"/>
                    <a:pt x="741" y="212"/>
                    <a:pt x="773" y="73"/>
                  </a:cubicBezTo>
                  <a:cubicBezTo>
                    <a:pt x="765" y="56"/>
                    <a:pt x="755" y="30"/>
                    <a:pt x="739" y="13"/>
                  </a:cubicBezTo>
                  <a:cubicBezTo>
                    <a:pt x="730" y="4"/>
                    <a:pt x="718" y="0"/>
                    <a:pt x="707" y="0"/>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235" name="Google Shape;2857;p39">
              <a:extLst>
                <a:ext uri="{FF2B5EF4-FFF2-40B4-BE49-F238E27FC236}">
                  <a16:creationId xmlns:a16="http://schemas.microsoft.com/office/drawing/2014/main" id="{F06DC029-B715-FB2D-3EA7-7CA80083A675}"/>
                </a:ext>
              </a:extLst>
            </p:cNvPr>
            <p:cNvSpPr/>
            <p:nvPr/>
          </p:nvSpPr>
          <p:spPr>
            <a:xfrm>
              <a:off x="2651210" y="4501362"/>
              <a:ext cx="16754" cy="20177"/>
            </a:xfrm>
            <a:custGeom>
              <a:avLst/>
              <a:gdLst/>
              <a:ahLst/>
              <a:cxnLst/>
              <a:rect l="l" t="t" r="r" b="b"/>
              <a:pathLst>
                <a:path w="509" h="613" extrusionOk="0">
                  <a:moveTo>
                    <a:pt x="387" y="1"/>
                  </a:moveTo>
                  <a:cubicBezTo>
                    <a:pt x="333" y="1"/>
                    <a:pt x="277" y="62"/>
                    <a:pt x="222" y="80"/>
                  </a:cubicBezTo>
                  <a:cubicBezTo>
                    <a:pt x="209" y="86"/>
                    <a:pt x="195" y="93"/>
                    <a:pt x="184" y="102"/>
                  </a:cubicBezTo>
                  <a:cubicBezTo>
                    <a:pt x="6" y="225"/>
                    <a:pt x="1" y="274"/>
                    <a:pt x="156" y="421"/>
                  </a:cubicBezTo>
                  <a:cubicBezTo>
                    <a:pt x="236" y="495"/>
                    <a:pt x="307" y="584"/>
                    <a:pt x="428" y="612"/>
                  </a:cubicBezTo>
                  <a:cubicBezTo>
                    <a:pt x="443" y="603"/>
                    <a:pt x="466" y="596"/>
                    <a:pt x="480" y="582"/>
                  </a:cubicBezTo>
                  <a:cubicBezTo>
                    <a:pt x="496" y="565"/>
                    <a:pt x="493" y="539"/>
                    <a:pt x="477" y="522"/>
                  </a:cubicBezTo>
                  <a:cubicBezTo>
                    <a:pt x="434" y="471"/>
                    <a:pt x="387" y="424"/>
                    <a:pt x="342" y="375"/>
                  </a:cubicBezTo>
                  <a:cubicBezTo>
                    <a:pt x="289" y="318"/>
                    <a:pt x="277" y="261"/>
                    <a:pt x="344" y="204"/>
                  </a:cubicBezTo>
                  <a:cubicBezTo>
                    <a:pt x="400" y="160"/>
                    <a:pt x="508" y="118"/>
                    <a:pt x="453" y="40"/>
                  </a:cubicBezTo>
                  <a:cubicBezTo>
                    <a:pt x="432" y="11"/>
                    <a:pt x="410" y="1"/>
                    <a:pt x="387"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236" name="Google Shape;2858;p39">
              <a:extLst>
                <a:ext uri="{FF2B5EF4-FFF2-40B4-BE49-F238E27FC236}">
                  <a16:creationId xmlns:a16="http://schemas.microsoft.com/office/drawing/2014/main" id="{C903E8A1-5218-A907-0C76-33A6F0E93FBC}"/>
                </a:ext>
              </a:extLst>
            </p:cNvPr>
            <p:cNvSpPr/>
            <p:nvPr/>
          </p:nvSpPr>
          <p:spPr>
            <a:xfrm>
              <a:off x="2608750" y="4507550"/>
              <a:ext cx="12244" cy="12146"/>
            </a:xfrm>
            <a:custGeom>
              <a:avLst/>
              <a:gdLst/>
              <a:ahLst/>
              <a:cxnLst/>
              <a:rect l="l" t="t" r="r" b="b"/>
              <a:pathLst>
                <a:path w="372" h="369" extrusionOk="0">
                  <a:moveTo>
                    <a:pt x="188" y="1"/>
                  </a:moveTo>
                  <a:cubicBezTo>
                    <a:pt x="187" y="1"/>
                    <a:pt x="186" y="1"/>
                    <a:pt x="185" y="1"/>
                  </a:cubicBezTo>
                  <a:cubicBezTo>
                    <a:pt x="64" y="2"/>
                    <a:pt x="0" y="69"/>
                    <a:pt x="6" y="193"/>
                  </a:cubicBezTo>
                  <a:cubicBezTo>
                    <a:pt x="10" y="304"/>
                    <a:pt x="67" y="363"/>
                    <a:pt x="179" y="368"/>
                  </a:cubicBezTo>
                  <a:cubicBezTo>
                    <a:pt x="184" y="368"/>
                    <a:pt x="188" y="368"/>
                    <a:pt x="193" y="368"/>
                  </a:cubicBezTo>
                  <a:cubicBezTo>
                    <a:pt x="307" y="368"/>
                    <a:pt x="371" y="306"/>
                    <a:pt x="372" y="188"/>
                  </a:cubicBezTo>
                  <a:cubicBezTo>
                    <a:pt x="372" y="67"/>
                    <a:pt x="309" y="1"/>
                    <a:pt x="188"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237" name="Google Shape;2859;p39">
              <a:extLst>
                <a:ext uri="{FF2B5EF4-FFF2-40B4-BE49-F238E27FC236}">
                  <a16:creationId xmlns:a16="http://schemas.microsoft.com/office/drawing/2014/main" id="{889E05DB-2A24-CBD5-E675-93B95D6377B1}"/>
                </a:ext>
              </a:extLst>
            </p:cNvPr>
            <p:cNvSpPr/>
            <p:nvPr/>
          </p:nvSpPr>
          <p:spPr>
            <a:xfrm>
              <a:off x="1512485" y="4033345"/>
              <a:ext cx="215165" cy="117474"/>
            </a:xfrm>
            <a:custGeom>
              <a:avLst/>
              <a:gdLst/>
              <a:ahLst/>
              <a:cxnLst/>
              <a:rect l="l" t="t" r="r" b="b"/>
              <a:pathLst>
                <a:path w="6537" h="3569" extrusionOk="0">
                  <a:moveTo>
                    <a:pt x="2955" y="0"/>
                  </a:moveTo>
                  <a:cubicBezTo>
                    <a:pt x="2039" y="0"/>
                    <a:pt x="1129" y="271"/>
                    <a:pt x="565" y="902"/>
                  </a:cubicBezTo>
                  <a:cubicBezTo>
                    <a:pt x="1" y="1534"/>
                    <a:pt x="166" y="2496"/>
                    <a:pt x="1262" y="3092"/>
                  </a:cubicBezTo>
                  <a:cubicBezTo>
                    <a:pt x="1876" y="3426"/>
                    <a:pt x="2567" y="3568"/>
                    <a:pt x="3225" y="3568"/>
                  </a:cubicBezTo>
                  <a:cubicBezTo>
                    <a:pt x="4440" y="3568"/>
                    <a:pt x="5545" y="3083"/>
                    <a:pt x="5865" y="2417"/>
                  </a:cubicBezTo>
                  <a:cubicBezTo>
                    <a:pt x="6536" y="1023"/>
                    <a:pt x="4734" y="0"/>
                    <a:pt x="2955" y="0"/>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238" name="Google Shape;2860;p39">
              <a:extLst>
                <a:ext uri="{FF2B5EF4-FFF2-40B4-BE49-F238E27FC236}">
                  <a16:creationId xmlns:a16="http://schemas.microsoft.com/office/drawing/2014/main" id="{66FEAF40-DEBB-6706-3454-E9A98DEFE0F7}"/>
                </a:ext>
              </a:extLst>
            </p:cNvPr>
            <p:cNvSpPr/>
            <p:nvPr/>
          </p:nvSpPr>
          <p:spPr>
            <a:xfrm>
              <a:off x="1965790" y="4068827"/>
              <a:ext cx="207825" cy="118395"/>
            </a:xfrm>
            <a:custGeom>
              <a:avLst/>
              <a:gdLst/>
              <a:ahLst/>
              <a:cxnLst/>
              <a:rect l="l" t="t" r="r" b="b"/>
              <a:pathLst>
                <a:path w="6314" h="3597" extrusionOk="0">
                  <a:moveTo>
                    <a:pt x="2890" y="1"/>
                  </a:moveTo>
                  <a:cubicBezTo>
                    <a:pt x="1379" y="1"/>
                    <a:pt x="1" y="718"/>
                    <a:pt x="383" y="1992"/>
                  </a:cubicBezTo>
                  <a:cubicBezTo>
                    <a:pt x="635" y="2833"/>
                    <a:pt x="2024" y="3596"/>
                    <a:pt x="3507" y="3596"/>
                  </a:cubicBezTo>
                  <a:cubicBezTo>
                    <a:pt x="3947" y="3596"/>
                    <a:pt x="4395" y="3529"/>
                    <a:pt x="4824" y="3377"/>
                  </a:cubicBezTo>
                  <a:cubicBezTo>
                    <a:pt x="6000" y="2960"/>
                    <a:pt x="6314" y="2036"/>
                    <a:pt x="5855" y="1324"/>
                  </a:cubicBezTo>
                  <a:cubicBezTo>
                    <a:pt x="5272" y="418"/>
                    <a:pt x="4042" y="1"/>
                    <a:pt x="2890" y="1"/>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239" name="Google Shape;2861;p39">
              <a:extLst>
                <a:ext uri="{FF2B5EF4-FFF2-40B4-BE49-F238E27FC236}">
                  <a16:creationId xmlns:a16="http://schemas.microsoft.com/office/drawing/2014/main" id="{AD99FFFA-89DD-5FFB-E5A4-F07DCE10AACF}"/>
                </a:ext>
              </a:extLst>
            </p:cNvPr>
            <p:cNvSpPr/>
            <p:nvPr/>
          </p:nvSpPr>
          <p:spPr>
            <a:xfrm>
              <a:off x="1747465" y="3964520"/>
              <a:ext cx="207727" cy="139889"/>
            </a:xfrm>
            <a:custGeom>
              <a:avLst/>
              <a:gdLst/>
              <a:ahLst/>
              <a:cxnLst/>
              <a:rect l="l" t="t" r="r" b="b"/>
              <a:pathLst>
                <a:path w="6311" h="4250" extrusionOk="0">
                  <a:moveTo>
                    <a:pt x="509" y="1"/>
                  </a:moveTo>
                  <a:cubicBezTo>
                    <a:pt x="312" y="1"/>
                    <a:pt x="140" y="149"/>
                    <a:pt x="117" y="350"/>
                  </a:cubicBezTo>
                  <a:cubicBezTo>
                    <a:pt x="1" y="1433"/>
                    <a:pt x="362" y="2576"/>
                    <a:pt x="1057" y="3334"/>
                  </a:cubicBezTo>
                  <a:cubicBezTo>
                    <a:pt x="1608" y="3934"/>
                    <a:pt x="2314" y="4249"/>
                    <a:pt x="3101" y="4249"/>
                  </a:cubicBezTo>
                  <a:cubicBezTo>
                    <a:pt x="3121" y="4249"/>
                    <a:pt x="3140" y="4249"/>
                    <a:pt x="3160" y="4249"/>
                  </a:cubicBezTo>
                  <a:cubicBezTo>
                    <a:pt x="3429" y="4244"/>
                    <a:pt x="3681" y="4202"/>
                    <a:pt x="3919" y="4133"/>
                  </a:cubicBezTo>
                  <a:cubicBezTo>
                    <a:pt x="5347" y="3715"/>
                    <a:pt x="6197" y="2234"/>
                    <a:pt x="6296" y="844"/>
                  </a:cubicBezTo>
                  <a:cubicBezTo>
                    <a:pt x="6310" y="628"/>
                    <a:pt x="6148" y="440"/>
                    <a:pt x="5932" y="426"/>
                  </a:cubicBezTo>
                  <a:cubicBezTo>
                    <a:pt x="5923" y="426"/>
                    <a:pt x="5914" y="425"/>
                    <a:pt x="5905" y="425"/>
                  </a:cubicBezTo>
                  <a:cubicBezTo>
                    <a:pt x="5702" y="425"/>
                    <a:pt x="5530" y="582"/>
                    <a:pt x="5515" y="789"/>
                  </a:cubicBezTo>
                  <a:cubicBezTo>
                    <a:pt x="5426" y="2065"/>
                    <a:pt x="4565" y="3438"/>
                    <a:pt x="3144" y="3466"/>
                  </a:cubicBezTo>
                  <a:cubicBezTo>
                    <a:pt x="3128" y="3466"/>
                    <a:pt x="3113" y="3466"/>
                    <a:pt x="3098" y="3466"/>
                  </a:cubicBezTo>
                  <a:cubicBezTo>
                    <a:pt x="2389" y="3466"/>
                    <a:pt x="1912" y="3108"/>
                    <a:pt x="1633" y="2806"/>
                  </a:cubicBezTo>
                  <a:cubicBezTo>
                    <a:pt x="1094" y="2218"/>
                    <a:pt x="803" y="1286"/>
                    <a:pt x="895" y="434"/>
                  </a:cubicBezTo>
                  <a:cubicBezTo>
                    <a:pt x="918" y="220"/>
                    <a:pt x="762" y="26"/>
                    <a:pt x="548" y="3"/>
                  </a:cubicBezTo>
                  <a:cubicBezTo>
                    <a:pt x="535" y="1"/>
                    <a:pt x="522" y="1"/>
                    <a:pt x="509"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240" name="Google Shape;2862;p39">
              <a:extLst>
                <a:ext uri="{FF2B5EF4-FFF2-40B4-BE49-F238E27FC236}">
                  <a16:creationId xmlns:a16="http://schemas.microsoft.com/office/drawing/2014/main" id="{BCED02F3-8B54-0187-DCC2-190ED816E978}"/>
                </a:ext>
              </a:extLst>
            </p:cNvPr>
            <p:cNvSpPr/>
            <p:nvPr/>
          </p:nvSpPr>
          <p:spPr>
            <a:xfrm>
              <a:off x="1989982" y="3903594"/>
              <a:ext cx="152791" cy="114445"/>
            </a:xfrm>
            <a:custGeom>
              <a:avLst/>
              <a:gdLst/>
              <a:ahLst/>
              <a:cxnLst/>
              <a:rect l="l" t="t" r="r" b="b"/>
              <a:pathLst>
                <a:path w="4642" h="3477" extrusionOk="0">
                  <a:moveTo>
                    <a:pt x="485" y="0"/>
                  </a:moveTo>
                  <a:cubicBezTo>
                    <a:pt x="288" y="0"/>
                    <a:pt x="118" y="149"/>
                    <a:pt x="96" y="351"/>
                  </a:cubicBezTo>
                  <a:cubicBezTo>
                    <a:pt x="1" y="1274"/>
                    <a:pt x="297" y="2254"/>
                    <a:pt x="852" y="2849"/>
                  </a:cubicBezTo>
                  <a:cubicBezTo>
                    <a:pt x="1237" y="3261"/>
                    <a:pt x="1719" y="3476"/>
                    <a:pt x="2250" y="3476"/>
                  </a:cubicBezTo>
                  <a:cubicBezTo>
                    <a:pt x="2272" y="3476"/>
                    <a:pt x="2293" y="3476"/>
                    <a:pt x="2315" y="3475"/>
                  </a:cubicBezTo>
                  <a:cubicBezTo>
                    <a:pt x="2488" y="3470"/>
                    <a:pt x="2650" y="3443"/>
                    <a:pt x="2806" y="3396"/>
                  </a:cubicBezTo>
                  <a:cubicBezTo>
                    <a:pt x="3891" y="3078"/>
                    <a:pt x="4547" y="1854"/>
                    <a:pt x="4628" y="711"/>
                  </a:cubicBezTo>
                  <a:cubicBezTo>
                    <a:pt x="4642" y="500"/>
                    <a:pt x="4479" y="312"/>
                    <a:pt x="4264" y="296"/>
                  </a:cubicBezTo>
                  <a:cubicBezTo>
                    <a:pt x="4255" y="296"/>
                    <a:pt x="4247" y="295"/>
                    <a:pt x="4238" y="295"/>
                  </a:cubicBezTo>
                  <a:cubicBezTo>
                    <a:pt x="4033" y="295"/>
                    <a:pt x="3860" y="453"/>
                    <a:pt x="3846" y="660"/>
                  </a:cubicBezTo>
                  <a:cubicBezTo>
                    <a:pt x="3778" y="1624"/>
                    <a:pt x="3209" y="2667"/>
                    <a:pt x="2288" y="2695"/>
                  </a:cubicBezTo>
                  <a:cubicBezTo>
                    <a:pt x="2275" y="2696"/>
                    <a:pt x="2263" y="2696"/>
                    <a:pt x="2250" y="2696"/>
                  </a:cubicBezTo>
                  <a:cubicBezTo>
                    <a:pt x="1938" y="2696"/>
                    <a:pt x="1659" y="2570"/>
                    <a:pt x="1424" y="2317"/>
                  </a:cubicBezTo>
                  <a:cubicBezTo>
                    <a:pt x="1024" y="1887"/>
                    <a:pt x="802" y="1129"/>
                    <a:pt x="875" y="432"/>
                  </a:cubicBezTo>
                  <a:cubicBezTo>
                    <a:pt x="898" y="216"/>
                    <a:pt x="740" y="25"/>
                    <a:pt x="526" y="2"/>
                  </a:cubicBezTo>
                  <a:cubicBezTo>
                    <a:pt x="512" y="1"/>
                    <a:pt x="499" y="0"/>
                    <a:pt x="485" y="0"/>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241" name="Google Shape;2863;p39">
              <a:extLst>
                <a:ext uri="{FF2B5EF4-FFF2-40B4-BE49-F238E27FC236}">
                  <a16:creationId xmlns:a16="http://schemas.microsoft.com/office/drawing/2014/main" id="{AE95B789-654A-EDCC-9900-F14C77DCC7F9}"/>
                </a:ext>
              </a:extLst>
            </p:cNvPr>
            <p:cNvSpPr/>
            <p:nvPr/>
          </p:nvSpPr>
          <p:spPr>
            <a:xfrm>
              <a:off x="1573082" y="3870811"/>
              <a:ext cx="152791" cy="114478"/>
            </a:xfrm>
            <a:custGeom>
              <a:avLst/>
              <a:gdLst/>
              <a:ahLst/>
              <a:cxnLst/>
              <a:rect l="l" t="t" r="r" b="b"/>
              <a:pathLst>
                <a:path w="4642" h="3478" extrusionOk="0">
                  <a:moveTo>
                    <a:pt x="482" y="0"/>
                  </a:moveTo>
                  <a:cubicBezTo>
                    <a:pt x="287" y="0"/>
                    <a:pt x="118" y="150"/>
                    <a:pt x="96" y="351"/>
                  </a:cubicBezTo>
                  <a:cubicBezTo>
                    <a:pt x="1" y="1274"/>
                    <a:pt x="297" y="2254"/>
                    <a:pt x="852" y="2850"/>
                  </a:cubicBezTo>
                  <a:cubicBezTo>
                    <a:pt x="1236" y="3262"/>
                    <a:pt x="1718" y="3477"/>
                    <a:pt x="2250" y="3477"/>
                  </a:cubicBezTo>
                  <a:cubicBezTo>
                    <a:pt x="2272" y="3477"/>
                    <a:pt x="2293" y="3477"/>
                    <a:pt x="2315" y="3476"/>
                  </a:cubicBezTo>
                  <a:cubicBezTo>
                    <a:pt x="2488" y="3471"/>
                    <a:pt x="2650" y="3444"/>
                    <a:pt x="2806" y="3398"/>
                  </a:cubicBezTo>
                  <a:cubicBezTo>
                    <a:pt x="3891" y="3080"/>
                    <a:pt x="4547" y="1855"/>
                    <a:pt x="4628" y="712"/>
                  </a:cubicBezTo>
                  <a:cubicBezTo>
                    <a:pt x="4641" y="499"/>
                    <a:pt x="4479" y="312"/>
                    <a:pt x="4264" y="296"/>
                  </a:cubicBezTo>
                  <a:cubicBezTo>
                    <a:pt x="4255" y="296"/>
                    <a:pt x="4245" y="295"/>
                    <a:pt x="4236" y="295"/>
                  </a:cubicBezTo>
                  <a:cubicBezTo>
                    <a:pt x="4032" y="295"/>
                    <a:pt x="3860" y="453"/>
                    <a:pt x="3846" y="659"/>
                  </a:cubicBezTo>
                  <a:cubicBezTo>
                    <a:pt x="3778" y="1624"/>
                    <a:pt x="3211" y="2669"/>
                    <a:pt x="2288" y="2695"/>
                  </a:cubicBezTo>
                  <a:cubicBezTo>
                    <a:pt x="2275" y="2696"/>
                    <a:pt x="2263" y="2696"/>
                    <a:pt x="2250" y="2696"/>
                  </a:cubicBezTo>
                  <a:cubicBezTo>
                    <a:pt x="1938" y="2696"/>
                    <a:pt x="1659" y="2569"/>
                    <a:pt x="1424" y="2317"/>
                  </a:cubicBezTo>
                  <a:cubicBezTo>
                    <a:pt x="1024" y="1887"/>
                    <a:pt x="802" y="1129"/>
                    <a:pt x="875" y="432"/>
                  </a:cubicBezTo>
                  <a:cubicBezTo>
                    <a:pt x="897" y="216"/>
                    <a:pt x="740" y="25"/>
                    <a:pt x="526" y="3"/>
                  </a:cubicBezTo>
                  <a:cubicBezTo>
                    <a:pt x="511" y="1"/>
                    <a:pt x="497" y="0"/>
                    <a:pt x="482" y="0"/>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242" name="Google Shape;2864;p39">
              <a:extLst>
                <a:ext uri="{FF2B5EF4-FFF2-40B4-BE49-F238E27FC236}">
                  <a16:creationId xmlns:a16="http://schemas.microsoft.com/office/drawing/2014/main" id="{4C764282-25DE-256C-B346-0740D633FBA1}"/>
                </a:ext>
              </a:extLst>
            </p:cNvPr>
            <p:cNvSpPr/>
            <p:nvPr/>
          </p:nvSpPr>
          <p:spPr>
            <a:xfrm>
              <a:off x="1296300" y="3053732"/>
              <a:ext cx="1825499" cy="1849724"/>
            </a:xfrm>
            <a:custGeom>
              <a:avLst/>
              <a:gdLst/>
              <a:ahLst/>
              <a:cxnLst/>
              <a:rect l="l" t="t" r="r" b="b"/>
              <a:pathLst>
                <a:path w="55461" h="56197" extrusionOk="0">
                  <a:moveTo>
                    <a:pt x="27895" y="308"/>
                  </a:moveTo>
                  <a:cubicBezTo>
                    <a:pt x="28110" y="308"/>
                    <a:pt x="28314" y="361"/>
                    <a:pt x="28520" y="422"/>
                  </a:cubicBezTo>
                  <a:cubicBezTo>
                    <a:pt x="28630" y="456"/>
                    <a:pt x="28700" y="549"/>
                    <a:pt x="28768" y="638"/>
                  </a:cubicBezTo>
                  <a:cubicBezTo>
                    <a:pt x="28929" y="851"/>
                    <a:pt x="29056" y="1085"/>
                    <a:pt x="29147" y="1335"/>
                  </a:cubicBezTo>
                  <a:cubicBezTo>
                    <a:pt x="29338" y="1866"/>
                    <a:pt x="29519" y="2399"/>
                    <a:pt x="29709" y="2943"/>
                  </a:cubicBezTo>
                  <a:cubicBezTo>
                    <a:pt x="29590" y="3018"/>
                    <a:pt x="29453" y="3037"/>
                    <a:pt x="29324" y="3075"/>
                  </a:cubicBezTo>
                  <a:cubicBezTo>
                    <a:pt x="28977" y="3175"/>
                    <a:pt x="28641" y="3299"/>
                    <a:pt x="28321" y="3467"/>
                  </a:cubicBezTo>
                  <a:cubicBezTo>
                    <a:pt x="27836" y="3720"/>
                    <a:pt x="27328" y="3929"/>
                    <a:pt x="26872" y="4240"/>
                  </a:cubicBezTo>
                  <a:cubicBezTo>
                    <a:pt x="26106" y="4758"/>
                    <a:pt x="25432" y="5372"/>
                    <a:pt x="24889" y="6123"/>
                  </a:cubicBezTo>
                  <a:cubicBezTo>
                    <a:pt x="24874" y="6143"/>
                    <a:pt x="24850" y="6156"/>
                    <a:pt x="24831" y="6173"/>
                  </a:cubicBezTo>
                  <a:cubicBezTo>
                    <a:pt x="24796" y="6253"/>
                    <a:pt x="24739" y="6273"/>
                    <a:pt x="24675" y="6273"/>
                  </a:cubicBezTo>
                  <a:cubicBezTo>
                    <a:pt x="24643" y="6273"/>
                    <a:pt x="24610" y="6268"/>
                    <a:pt x="24576" y="6263"/>
                  </a:cubicBezTo>
                  <a:cubicBezTo>
                    <a:pt x="24519" y="6265"/>
                    <a:pt x="24463" y="6266"/>
                    <a:pt x="24406" y="6266"/>
                  </a:cubicBezTo>
                  <a:cubicBezTo>
                    <a:pt x="23908" y="6266"/>
                    <a:pt x="23412" y="6205"/>
                    <a:pt x="22915" y="6205"/>
                  </a:cubicBezTo>
                  <a:cubicBezTo>
                    <a:pt x="22853" y="6205"/>
                    <a:pt x="22790" y="6206"/>
                    <a:pt x="22728" y="6208"/>
                  </a:cubicBezTo>
                  <a:cubicBezTo>
                    <a:pt x="22725" y="6208"/>
                    <a:pt x="22722" y="6208"/>
                    <a:pt x="22719" y="6208"/>
                  </a:cubicBezTo>
                  <a:cubicBezTo>
                    <a:pt x="22601" y="6208"/>
                    <a:pt x="22573" y="6147"/>
                    <a:pt x="22565" y="6035"/>
                  </a:cubicBezTo>
                  <a:cubicBezTo>
                    <a:pt x="22533" y="5511"/>
                    <a:pt x="22419" y="5002"/>
                    <a:pt x="22262" y="4502"/>
                  </a:cubicBezTo>
                  <a:cubicBezTo>
                    <a:pt x="22120" y="4053"/>
                    <a:pt x="21994" y="3601"/>
                    <a:pt x="21929" y="3133"/>
                  </a:cubicBezTo>
                  <a:cubicBezTo>
                    <a:pt x="21895" y="2885"/>
                    <a:pt x="21884" y="2637"/>
                    <a:pt x="21898" y="2389"/>
                  </a:cubicBezTo>
                  <a:cubicBezTo>
                    <a:pt x="21915" y="2058"/>
                    <a:pt x="22094" y="1814"/>
                    <a:pt x="22356" y="1623"/>
                  </a:cubicBezTo>
                  <a:cubicBezTo>
                    <a:pt x="22394" y="1557"/>
                    <a:pt x="22450" y="1511"/>
                    <a:pt x="22520" y="1484"/>
                  </a:cubicBezTo>
                  <a:cubicBezTo>
                    <a:pt x="22727" y="1336"/>
                    <a:pt x="22973" y="1292"/>
                    <a:pt x="23211" y="1234"/>
                  </a:cubicBezTo>
                  <a:cubicBezTo>
                    <a:pt x="24149" y="1002"/>
                    <a:pt x="25100" y="823"/>
                    <a:pt x="26052" y="645"/>
                  </a:cubicBezTo>
                  <a:cubicBezTo>
                    <a:pt x="26597" y="542"/>
                    <a:pt x="27139" y="416"/>
                    <a:pt x="27688" y="325"/>
                  </a:cubicBezTo>
                  <a:cubicBezTo>
                    <a:pt x="27758" y="314"/>
                    <a:pt x="27827" y="308"/>
                    <a:pt x="27895" y="308"/>
                  </a:cubicBezTo>
                  <a:close/>
                  <a:moveTo>
                    <a:pt x="30338" y="4822"/>
                  </a:moveTo>
                  <a:cubicBezTo>
                    <a:pt x="30396" y="4822"/>
                    <a:pt x="30438" y="4853"/>
                    <a:pt x="30453" y="4936"/>
                  </a:cubicBezTo>
                  <a:cubicBezTo>
                    <a:pt x="30465" y="5002"/>
                    <a:pt x="30482" y="5069"/>
                    <a:pt x="30497" y="5135"/>
                  </a:cubicBezTo>
                  <a:cubicBezTo>
                    <a:pt x="30670" y="5580"/>
                    <a:pt x="30840" y="6024"/>
                    <a:pt x="31021" y="6497"/>
                  </a:cubicBezTo>
                  <a:cubicBezTo>
                    <a:pt x="30958" y="6510"/>
                    <a:pt x="30895" y="6514"/>
                    <a:pt x="30833" y="6514"/>
                  </a:cubicBezTo>
                  <a:cubicBezTo>
                    <a:pt x="30664" y="6514"/>
                    <a:pt x="30501" y="6480"/>
                    <a:pt x="30340" y="6480"/>
                  </a:cubicBezTo>
                  <a:cubicBezTo>
                    <a:pt x="30339" y="6480"/>
                    <a:pt x="30337" y="6480"/>
                    <a:pt x="30335" y="6480"/>
                  </a:cubicBezTo>
                  <a:cubicBezTo>
                    <a:pt x="30307" y="6481"/>
                    <a:pt x="30278" y="6481"/>
                    <a:pt x="30250" y="6481"/>
                  </a:cubicBezTo>
                  <a:cubicBezTo>
                    <a:pt x="30048" y="6481"/>
                    <a:pt x="29846" y="6471"/>
                    <a:pt x="29645" y="6462"/>
                  </a:cubicBezTo>
                  <a:cubicBezTo>
                    <a:pt x="29415" y="6451"/>
                    <a:pt x="29186" y="6431"/>
                    <a:pt x="28955" y="6415"/>
                  </a:cubicBezTo>
                  <a:lnTo>
                    <a:pt x="28225" y="6415"/>
                  </a:lnTo>
                  <a:cubicBezTo>
                    <a:pt x="28192" y="6318"/>
                    <a:pt x="28248" y="6279"/>
                    <a:pt x="28282" y="6235"/>
                  </a:cubicBezTo>
                  <a:cubicBezTo>
                    <a:pt x="28755" y="5613"/>
                    <a:pt x="29369" y="5178"/>
                    <a:pt x="30091" y="4890"/>
                  </a:cubicBezTo>
                  <a:cubicBezTo>
                    <a:pt x="30147" y="4867"/>
                    <a:pt x="30205" y="4852"/>
                    <a:pt x="30263" y="4835"/>
                  </a:cubicBezTo>
                  <a:cubicBezTo>
                    <a:pt x="30290" y="4827"/>
                    <a:pt x="30315" y="4822"/>
                    <a:pt x="30338" y="4822"/>
                  </a:cubicBezTo>
                  <a:close/>
                  <a:moveTo>
                    <a:pt x="31568" y="4666"/>
                  </a:moveTo>
                  <a:cubicBezTo>
                    <a:pt x="32271" y="4666"/>
                    <a:pt x="32945" y="4801"/>
                    <a:pt x="33606" y="5072"/>
                  </a:cubicBezTo>
                  <a:cubicBezTo>
                    <a:pt x="33835" y="5166"/>
                    <a:pt x="34059" y="5274"/>
                    <a:pt x="34268" y="5406"/>
                  </a:cubicBezTo>
                  <a:cubicBezTo>
                    <a:pt x="34398" y="5485"/>
                    <a:pt x="34399" y="5507"/>
                    <a:pt x="34283" y="5613"/>
                  </a:cubicBezTo>
                  <a:cubicBezTo>
                    <a:pt x="34018" y="5857"/>
                    <a:pt x="33730" y="6076"/>
                    <a:pt x="33486" y="6338"/>
                  </a:cubicBezTo>
                  <a:cubicBezTo>
                    <a:pt x="33317" y="6522"/>
                    <a:pt x="33137" y="6590"/>
                    <a:pt x="32909" y="6590"/>
                  </a:cubicBezTo>
                  <a:cubicBezTo>
                    <a:pt x="32884" y="6590"/>
                    <a:pt x="32858" y="6589"/>
                    <a:pt x="32832" y="6588"/>
                  </a:cubicBezTo>
                  <a:cubicBezTo>
                    <a:pt x="32538" y="6571"/>
                    <a:pt x="32242" y="6563"/>
                    <a:pt x="31948" y="6563"/>
                  </a:cubicBezTo>
                  <a:cubicBezTo>
                    <a:pt x="31849" y="6563"/>
                    <a:pt x="31751" y="6563"/>
                    <a:pt x="31653" y="6565"/>
                  </a:cubicBezTo>
                  <a:cubicBezTo>
                    <a:pt x="31649" y="6565"/>
                    <a:pt x="31644" y="6565"/>
                    <a:pt x="31640" y="6565"/>
                  </a:cubicBezTo>
                  <a:cubicBezTo>
                    <a:pt x="31411" y="6565"/>
                    <a:pt x="31298" y="6460"/>
                    <a:pt x="31230" y="6251"/>
                  </a:cubicBezTo>
                  <a:cubicBezTo>
                    <a:pt x="31133" y="5950"/>
                    <a:pt x="31022" y="5655"/>
                    <a:pt x="30911" y="5358"/>
                  </a:cubicBezTo>
                  <a:cubicBezTo>
                    <a:pt x="30836" y="5160"/>
                    <a:pt x="30750" y="4964"/>
                    <a:pt x="30655" y="4740"/>
                  </a:cubicBezTo>
                  <a:cubicBezTo>
                    <a:pt x="30965" y="4690"/>
                    <a:pt x="31269" y="4666"/>
                    <a:pt x="31568" y="4666"/>
                  </a:cubicBezTo>
                  <a:close/>
                  <a:moveTo>
                    <a:pt x="34640" y="5686"/>
                  </a:moveTo>
                  <a:cubicBezTo>
                    <a:pt x="34663" y="5686"/>
                    <a:pt x="34687" y="5695"/>
                    <a:pt x="34715" y="5716"/>
                  </a:cubicBezTo>
                  <a:cubicBezTo>
                    <a:pt x="35042" y="5965"/>
                    <a:pt x="35331" y="6247"/>
                    <a:pt x="35592" y="6638"/>
                  </a:cubicBezTo>
                  <a:cubicBezTo>
                    <a:pt x="34907" y="6628"/>
                    <a:pt x="34284" y="6640"/>
                    <a:pt x="33670" y="6594"/>
                  </a:cubicBezTo>
                  <a:cubicBezTo>
                    <a:pt x="33649" y="6496"/>
                    <a:pt x="33715" y="6473"/>
                    <a:pt x="33756" y="6437"/>
                  </a:cubicBezTo>
                  <a:cubicBezTo>
                    <a:pt x="34016" y="6203"/>
                    <a:pt x="34279" y="5973"/>
                    <a:pt x="34539" y="5738"/>
                  </a:cubicBezTo>
                  <a:cubicBezTo>
                    <a:pt x="34574" y="5707"/>
                    <a:pt x="34605" y="5686"/>
                    <a:pt x="34640" y="5686"/>
                  </a:cubicBezTo>
                  <a:close/>
                  <a:moveTo>
                    <a:pt x="31610" y="3000"/>
                  </a:moveTo>
                  <a:cubicBezTo>
                    <a:pt x="32230" y="3000"/>
                    <a:pt x="32854" y="3081"/>
                    <a:pt x="33479" y="3249"/>
                  </a:cubicBezTo>
                  <a:cubicBezTo>
                    <a:pt x="34513" y="3527"/>
                    <a:pt x="35428" y="4040"/>
                    <a:pt x="36202" y="4792"/>
                  </a:cubicBezTo>
                  <a:cubicBezTo>
                    <a:pt x="36651" y="5228"/>
                    <a:pt x="37076" y="5685"/>
                    <a:pt x="37422" y="6210"/>
                  </a:cubicBezTo>
                  <a:cubicBezTo>
                    <a:pt x="37517" y="6354"/>
                    <a:pt x="37603" y="6497"/>
                    <a:pt x="37656" y="6705"/>
                  </a:cubicBezTo>
                  <a:cubicBezTo>
                    <a:pt x="37228" y="6691"/>
                    <a:pt x="36814" y="6676"/>
                    <a:pt x="36400" y="6661"/>
                  </a:cubicBezTo>
                  <a:cubicBezTo>
                    <a:pt x="36366" y="6668"/>
                    <a:pt x="36332" y="6671"/>
                    <a:pt x="36299" y="6671"/>
                  </a:cubicBezTo>
                  <a:cubicBezTo>
                    <a:pt x="36247" y="6671"/>
                    <a:pt x="36195" y="6663"/>
                    <a:pt x="36144" y="6644"/>
                  </a:cubicBezTo>
                  <a:cubicBezTo>
                    <a:pt x="36106" y="6652"/>
                    <a:pt x="36071" y="6656"/>
                    <a:pt x="36038" y="6656"/>
                  </a:cubicBezTo>
                  <a:cubicBezTo>
                    <a:pt x="35896" y="6656"/>
                    <a:pt x="35793" y="6582"/>
                    <a:pt x="35704" y="6437"/>
                  </a:cubicBezTo>
                  <a:cubicBezTo>
                    <a:pt x="35390" y="5930"/>
                    <a:pt x="34934" y="5566"/>
                    <a:pt x="34427" y="5268"/>
                  </a:cubicBezTo>
                  <a:cubicBezTo>
                    <a:pt x="33508" y="4731"/>
                    <a:pt x="32522" y="4416"/>
                    <a:pt x="31450" y="4415"/>
                  </a:cubicBezTo>
                  <a:cubicBezTo>
                    <a:pt x="31449" y="4415"/>
                    <a:pt x="31447" y="4415"/>
                    <a:pt x="31445" y="4415"/>
                  </a:cubicBezTo>
                  <a:cubicBezTo>
                    <a:pt x="30403" y="4415"/>
                    <a:pt x="29489" y="4779"/>
                    <a:pt x="28704" y="5460"/>
                  </a:cubicBezTo>
                  <a:cubicBezTo>
                    <a:pt x="28426" y="5701"/>
                    <a:pt x="28159" y="5959"/>
                    <a:pt x="27949" y="6263"/>
                  </a:cubicBezTo>
                  <a:cubicBezTo>
                    <a:pt x="27875" y="6370"/>
                    <a:pt x="27784" y="6384"/>
                    <a:pt x="27674" y="6384"/>
                  </a:cubicBezTo>
                  <a:cubicBezTo>
                    <a:pt x="27670" y="6384"/>
                    <a:pt x="27666" y="6384"/>
                    <a:pt x="27661" y="6384"/>
                  </a:cubicBezTo>
                  <a:cubicBezTo>
                    <a:pt x="27146" y="6380"/>
                    <a:pt x="26635" y="6345"/>
                    <a:pt x="26122" y="6316"/>
                  </a:cubicBezTo>
                  <a:cubicBezTo>
                    <a:pt x="26082" y="6322"/>
                    <a:pt x="26042" y="6326"/>
                    <a:pt x="26003" y="6326"/>
                  </a:cubicBezTo>
                  <a:cubicBezTo>
                    <a:pt x="25957" y="6326"/>
                    <a:pt x="25912" y="6321"/>
                    <a:pt x="25867" y="6311"/>
                  </a:cubicBezTo>
                  <a:cubicBezTo>
                    <a:pt x="25773" y="6313"/>
                    <a:pt x="25680" y="6315"/>
                    <a:pt x="25585" y="6315"/>
                  </a:cubicBezTo>
                  <a:cubicBezTo>
                    <a:pt x="25412" y="6315"/>
                    <a:pt x="25233" y="6307"/>
                    <a:pt x="25037" y="6273"/>
                  </a:cubicBezTo>
                  <a:cubicBezTo>
                    <a:pt x="25152" y="6144"/>
                    <a:pt x="25245" y="6045"/>
                    <a:pt x="25331" y="5943"/>
                  </a:cubicBezTo>
                  <a:cubicBezTo>
                    <a:pt x="26292" y="4808"/>
                    <a:pt x="27508" y="4031"/>
                    <a:pt x="28880" y="3515"/>
                  </a:cubicBezTo>
                  <a:cubicBezTo>
                    <a:pt x="29774" y="3179"/>
                    <a:pt x="30688" y="3000"/>
                    <a:pt x="31610" y="3000"/>
                  </a:cubicBezTo>
                  <a:close/>
                  <a:moveTo>
                    <a:pt x="44634" y="543"/>
                  </a:moveTo>
                  <a:cubicBezTo>
                    <a:pt x="44906" y="543"/>
                    <a:pt x="45181" y="559"/>
                    <a:pt x="45458" y="588"/>
                  </a:cubicBezTo>
                  <a:cubicBezTo>
                    <a:pt x="46614" y="713"/>
                    <a:pt x="47732" y="992"/>
                    <a:pt x="48827" y="1379"/>
                  </a:cubicBezTo>
                  <a:cubicBezTo>
                    <a:pt x="49492" y="1613"/>
                    <a:pt x="50134" y="1897"/>
                    <a:pt x="50726" y="2280"/>
                  </a:cubicBezTo>
                  <a:cubicBezTo>
                    <a:pt x="50961" y="2432"/>
                    <a:pt x="51194" y="2593"/>
                    <a:pt x="51396" y="2870"/>
                  </a:cubicBezTo>
                  <a:cubicBezTo>
                    <a:pt x="51104" y="2787"/>
                    <a:pt x="50870" y="2687"/>
                    <a:pt x="50618" y="2645"/>
                  </a:cubicBezTo>
                  <a:cubicBezTo>
                    <a:pt x="50229" y="2581"/>
                    <a:pt x="49839" y="2553"/>
                    <a:pt x="49450" y="2553"/>
                  </a:cubicBezTo>
                  <a:cubicBezTo>
                    <a:pt x="49198" y="2553"/>
                    <a:pt x="48946" y="2565"/>
                    <a:pt x="48694" y="2585"/>
                  </a:cubicBezTo>
                  <a:cubicBezTo>
                    <a:pt x="47263" y="2700"/>
                    <a:pt x="45931" y="3162"/>
                    <a:pt x="44658" y="3795"/>
                  </a:cubicBezTo>
                  <a:cubicBezTo>
                    <a:pt x="43953" y="4146"/>
                    <a:pt x="43309" y="4608"/>
                    <a:pt x="42638" y="5024"/>
                  </a:cubicBezTo>
                  <a:cubicBezTo>
                    <a:pt x="41814" y="5534"/>
                    <a:pt x="41019" y="6088"/>
                    <a:pt x="40280" y="6719"/>
                  </a:cubicBezTo>
                  <a:cubicBezTo>
                    <a:pt x="40218" y="6770"/>
                    <a:pt x="40156" y="6789"/>
                    <a:pt x="40082" y="6789"/>
                  </a:cubicBezTo>
                  <a:cubicBezTo>
                    <a:pt x="40078" y="6789"/>
                    <a:pt x="40074" y="6789"/>
                    <a:pt x="40070" y="6789"/>
                  </a:cubicBezTo>
                  <a:cubicBezTo>
                    <a:pt x="39418" y="6769"/>
                    <a:pt x="38768" y="6748"/>
                    <a:pt x="38116" y="6731"/>
                  </a:cubicBezTo>
                  <a:cubicBezTo>
                    <a:pt x="38030" y="6729"/>
                    <a:pt x="37974" y="6704"/>
                    <a:pt x="37934" y="6621"/>
                  </a:cubicBezTo>
                  <a:cubicBezTo>
                    <a:pt x="37545" y="5811"/>
                    <a:pt x="36954" y="5158"/>
                    <a:pt x="36311" y="4548"/>
                  </a:cubicBezTo>
                  <a:cubicBezTo>
                    <a:pt x="36256" y="4495"/>
                    <a:pt x="36188" y="4456"/>
                    <a:pt x="36107" y="4396"/>
                  </a:cubicBezTo>
                  <a:cubicBezTo>
                    <a:pt x="36252" y="4248"/>
                    <a:pt x="36399" y="4194"/>
                    <a:pt x="36518" y="4103"/>
                  </a:cubicBezTo>
                  <a:cubicBezTo>
                    <a:pt x="36640" y="4011"/>
                    <a:pt x="36766" y="3920"/>
                    <a:pt x="36899" y="3843"/>
                  </a:cubicBezTo>
                  <a:cubicBezTo>
                    <a:pt x="37776" y="3337"/>
                    <a:pt x="38646" y="2825"/>
                    <a:pt x="39533" y="2337"/>
                  </a:cubicBezTo>
                  <a:cubicBezTo>
                    <a:pt x="40501" y="1804"/>
                    <a:pt x="41490" y="1311"/>
                    <a:pt x="42524" y="916"/>
                  </a:cubicBezTo>
                  <a:cubicBezTo>
                    <a:pt x="43214" y="653"/>
                    <a:pt x="43917" y="543"/>
                    <a:pt x="44634" y="543"/>
                  </a:cubicBezTo>
                  <a:close/>
                  <a:moveTo>
                    <a:pt x="49243" y="2807"/>
                  </a:moveTo>
                  <a:cubicBezTo>
                    <a:pt x="49732" y="2807"/>
                    <a:pt x="50220" y="2854"/>
                    <a:pt x="50708" y="2951"/>
                  </a:cubicBezTo>
                  <a:cubicBezTo>
                    <a:pt x="50950" y="2999"/>
                    <a:pt x="51184" y="3092"/>
                    <a:pt x="51417" y="3177"/>
                  </a:cubicBezTo>
                  <a:cubicBezTo>
                    <a:pt x="51591" y="3241"/>
                    <a:pt x="51719" y="3368"/>
                    <a:pt x="51813" y="3528"/>
                  </a:cubicBezTo>
                  <a:cubicBezTo>
                    <a:pt x="52050" y="3927"/>
                    <a:pt x="52280" y="4329"/>
                    <a:pt x="52448" y="4762"/>
                  </a:cubicBezTo>
                  <a:cubicBezTo>
                    <a:pt x="52809" y="5688"/>
                    <a:pt x="53201" y="6603"/>
                    <a:pt x="53483" y="7559"/>
                  </a:cubicBezTo>
                  <a:cubicBezTo>
                    <a:pt x="53709" y="8324"/>
                    <a:pt x="53900" y="9097"/>
                    <a:pt x="54140" y="9857"/>
                  </a:cubicBezTo>
                  <a:cubicBezTo>
                    <a:pt x="54411" y="10709"/>
                    <a:pt x="54594" y="11581"/>
                    <a:pt x="54725" y="12463"/>
                  </a:cubicBezTo>
                  <a:cubicBezTo>
                    <a:pt x="54800" y="12979"/>
                    <a:pt x="54839" y="13501"/>
                    <a:pt x="54891" y="14021"/>
                  </a:cubicBezTo>
                  <a:cubicBezTo>
                    <a:pt x="55190" y="17081"/>
                    <a:pt x="55143" y="20152"/>
                    <a:pt x="55084" y="23221"/>
                  </a:cubicBezTo>
                  <a:cubicBezTo>
                    <a:pt x="55063" y="24323"/>
                    <a:pt x="54960" y="25428"/>
                    <a:pt x="54865" y="26529"/>
                  </a:cubicBezTo>
                  <a:cubicBezTo>
                    <a:pt x="54780" y="27528"/>
                    <a:pt x="54646" y="28521"/>
                    <a:pt x="54526" y="29515"/>
                  </a:cubicBezTo>
                  <a:cubicBezTo>
                    <a:pt x="54417" y="30425"/>
                    <a:pt x="54270" y="31329"/>
                    <a:pt x="54146" y="32238"/>
                  </a:cubicBezTo>
                  <a:cubicBezTo>
                    <a:pt x="54068" y="32798"/>
                    <a:pt x="53998" y="33359"/>
                    <a:pt x="53934" y="33920"/>
                  </a:cubicBezTo>
                  <a:cubicBezTo>
                    <a:pt x="53836" y="34798"/>
                    <a:pt x="53657" y="35663"/>
                    <a:pt x="53496" y="36530"/>
                  </a:cubicBezTo>
                  <a:cubicBezTo>
                    <a:pt x="53179" y="38224"/>
                    <a:pt x="52780" y="39898"/>
                    <a:pt x="52280" y="41547"/>
                  </a:cubicBezTo>
                  <a:cubicBezTo>
                    <a:pt x="52160" y="41942"/>
                    <a:pt x="51985" y="42314"/>
                    <a:pt x="51816" y="42691"/>
                  </a:cubicBezTo>
                  <a:cubicBezTo>
                    <a:pt x="51769" y="42795"/>
                    <a:pt x="51710" y="42859"/>
                    <a:pt x="51594" y="42859"/>
                  </a:cubicBezTo>
                  <a:cubicBezTo>
                    <a:pt x="51584" y="42859"/>
                    <a:pt x="51573" y="42858"/>
                    <a:pt x="51562" y="42857"/>
                  </a:cubicBezTo>
                  <a:cubicBezTo>
                    <a:pt x="51076" y="42818"/>
                    <a:pt x="50591" y="42777"/>
                    <a:pt x="50093" y="42702"/>
                  </a:cubicBezTo>
                  <a:cubicBezTo>
                    <a:pt x="50112" y="42430"/>
                    <a:pt x="50182" y="42176"/>
                    <a:pt x="50252" y="41924"/>
                  </a:cubicBezTo>
                  <a:cubicBezTo>
                    <a:pt x="50567" y="40782"/>
                    <a:pt x="50781" y="39621"/>
                    <a:pt x="50987" y="38457"/>
                  </a:cubicBezTo>
                  <a:cubicBezTo>
                    <a:pt x="51098" y="37833"/>
                    <a:pt x="51220" y="37211"/>
                    <a:pt x="51316" y="36584"/>
                  </a:cubicBezTo>
                  <a:cubicBezTo>
                    <a:pt x="51480" y="35500"/>
                    <a:pt x="51709" y="34425"/>
                    <a:pt x="51767" y="33327"/>
                  </a:cubicBezTo>
                  <a:cubicBezTo>
                    <a:pt x="51809" y="32514"/>
                    <a:pt x="51932" y="31709"/>
                    <a:pt x="52039" y="30902"/>
                  </a:cubicBezTo>
                  <a:cubicBezTo>
                    <a:pt x="52103" y="30418"/>
                    <a:pt x="52139" y="29930"/>
                    <a:pt x="52180" y="29444"/>
                  </a:cubicBezTo>
                  <a:cubicBezTo>
                    <a:pt x="52247" y="28658"/>
                    <a:pt x="52268" y="27869"/>
                    <a:pt x="52358" y="27086"/>
                  </a:cubicBezTo>
                  <a:cubicBezTo>
                    <a:pt x="52395" y="26770"/>
                    <a:pt x="52412" y="26453"/>
                    <a:pt x="52413" y="26136"/>
                  </a:cubicBezTo>
                  <a:cubicBezTo>
                    <a:pt x="52418" y="25132"/>
                    <a:pt x="52428" y="24129"/>
                    <a:pt x="52405" y="23125"/>
                  </a:cubicBezTo>
                  <a:cubicBezTo>
                    <a:pt x="52390" y="22482"/>
                    <a:pt x="52406" y="21838"/>
                    <a:pt x="52373" y="21198"/>
                  </a:cubicBezTo>
                  <a:cubicBezTo>
                    <a:pt x="52315" y="20060"/>
                    <a:pt x="52291" y="18919"/>
                    <a:pt x="52134" y="17789"/>
                  </a:cubicBezTo>
                  <a:cubicBezTo>
                    <a:pt x="52107" y="17594"/>
                    <a:pt x="52087" y="17396"/>
                    <a:pt x="52084" y="17199"/>
                  </a:cubicBezTo>
                  <a:cubicBezTo>
                    <a:pt x="52073" y="16554"/>
                    <a:pt x="51946" y="15923"/>
                    <a:pt x="51857" y="15287"/>
                  </a:cubicBezTo>
                  <a:cubicBezTo>
                    <a:pt x="51741" y="14464"/>
                    <a:pt x="51621" y="13642"/>
                    <a:pt x="51448" y="12830"/>
                  </a:cubicBezTo>
                  <a:cubicBezTo>
                    <a:pt x="51007" y="10772"/>
                    <a:pt x="50424" y="8757"/>
                    <a:pt x="49597" y="6820"/>
                  </a:cubicBezTo>
                  <a:cubicBezTo>
                    <a:pt x="49364" y="6274"/>
                    <a:pt x="49044" y="5774"/>
                    <a:pt x="48745" y="5265"/>
                  </a:cubicBezTo>
                  <a:cubicBezTo>
                    <a:pt x="48514" y="4873"/>
                    <a:pt x="48264" y="4494"/>
                    <a:pt x="48019" y="4111"/>
                  </a:cubicBezTo>
                  <a:cubicBezTo>
                    <a:pt x="47820" y="3799"/>
                    <a:pt x="47597" y="3505"/>
                    <a:pt x="47326" y="3251"/>
                  </a:cubicBezTo>
                  <a:cubicBezTo>
                    <a:pt x="47290" y="3218"/>
                    <a:pt x="47241" y="3191"/>
                    <a:pt x="47247" y="3114"/>
                  </a:cubicBezTo>
                  <a:cubicBezTo>
                    <a:pt x="47422" y="3015"/>
                    <a:pt x="47624" y="2976"/>
                    <a:pt x="47821" y="2940"/>
                  </a:cubicBezTo>
                  <a:cubicBezTo>
                    <a:pt x="48295" y="2851"/>
                    <a:pt x="48769" y="2807"/>
                    <a:pt x="49243" y="2807"/>
                  </a:cubicBezTo>
                  <a:close/>
                  <a:moveTo>
                    <a:pt x="46861" y="3214"/>
                  </a:moveTo>
                  <a:cubicBezTo>
                    <a:pt x="46953" y="3214"/>
                    <a:pt x="47029" y="3260"/>
                    <a:pt x="47110" y="3353"/>
                  </a:cubicBezTo>
                  <a:cubicBezTo>
                    <a:pt x="47422" y="3712"/>
                    <a:pt x="47688" y="4100"/>
                    <a:pt x="47931" y="4504"/>
                  </a:cubicBezTo>
                  <a:cubicBezTo>
                    <a:pt x="48224" y="4989"/>
                    <a:pt x="48508" y="5478"/>
                    <a:pt x="48798" y="5964"/>
                  </a:cubicBezTo>
                  <a:cubicBezTo>
                    <a:pt x="49408" y="6990"/>
                    <a:pt x="49790" y="8109"/>
                    <a:pt x="50156" y="9236"/>
                  </a:cubicBezTo>
                  <a:cubicBezTo>
                    <a:pt x="50650" y="10755"/>
                    <a:pt x="51050" y="12298"/>
                    <a:pt x="51313" y="13872"/>
                  </a:cubicBezTo>
                  <a:cubicBezTo>
                    <a:pt x="51520" y="15114"/>
                    <a:pt x="51747" y="16353"/>
                    <a:pt x="51810" y="17615"/>
                  </a:cubicBezTo>
                  <a:cubicBezTo>
                    <a:pt x="51830" y="18017"/>
                    <a:pt x="51897" y="18418"/>
                    <a:pt x="51922" y="18820"/>
                  </a:cubicBezTo>
                  <a:cubicBezTo>
                    <a:pt x="51962" y="19443"/>
                    <a:pt x="52000" y="20070"/>
                    <a:pt x="52014" y="20694"/>
                  </a:cubicBezTo>
                  <a:cubicBezTo>
                    <a:pt x="52051" y="22520"/>
                    <a:pt x="52119" y="24348"/>
                    <a:pt x="52057" y="26174"/>
                  </a:cubicBezTo>
                  <a:cubicBezTo>
                    <a:pt x="52024" y="27200"/>
                    <a:pt x="51917" y="28226"/>
                    <a:pt x="51843" y="29252"/>
                  </a:cubicBezTo>
                  <a:cubicBezTo>
                    <a:pt x="51795" y="29953"/>
                    <a:pt x="51723" y="30653"/>
                    <a:pt x="51603" y="31344"/>
                  </a:cubicBezTo>
                  <a:cubicBezTo>
                    <a:pt x="51456" y="32175"/>
                    <a:pt x="51418" y="33014"/>
                    <a:pt x="51344" y="33850"/>
                  </a:cubicBezTo>
                  <a:cubicBezTo>
                    <a:pt x="51290" y="34473"/>
                    <a:pt x="51188" y="35090"/>
                    <a:pt x="51085" y="35709"/>
                  </a:cubicBezTo>
                  <a:cubicBezTo>
                    <a:pt x="50875" y="36977"/>
                    <a:pt x="50665" y="38245"/>
                    <a:pt x="50425" y="39509"/>
                  </a:cubicBezTo>
                  <a:cubicBezTo>
                    <a:pt x="50377" y="39761"/>
                    <a:pt x="50319" y="40011"/>
                    <a:pt x="50271" y="40264"/>
                  </a:cubicBezTo>
                  <a:cubicBezTo>
                    <a:pt x="50257" y="40342"/>
                    <a:pt x="50227" y="40404"/>
                    <a:pt x="50169" y="40462"/>
                  </a:cubicBezTo>
                  <a:cubicBezTo>
                    <a:pt x="49523" y="41102"/>
                    <a:pt x="49028" y="41851"/>
                    <a:pt x="48620" y="42658"/>
                  </a:cubicBezTo>
                  <a:cubicBezTo>
                    <a:pt x="48348" y="43193"/>
                    <a:pt x="48087" y="43733"/>
                    <a:pt x="47779" y="44249"/>
                  </a:cubicBezTo>
                  <a:cubicBezTo>
                    <a:pt x="47541" y="44649"/>
                    <a:pt x="47263" y="45017"/>
                    <a:pt x="46940" y="45350"/>
                  </a:cubicBezTo>
                  <a:cubicBezTo>
                    <a:pt x="46903" y="45387"/>
                    <a:pt x="46876" y="45447"/>
                    <a:pt x="46802" y="45447"/>
                  </a:cubicBezTo>
                  <a:cubicBezTo>
                    <a:pt x="46799" y="45447"/>
                    <a:pt x="46795" y="45447"/>
                    <a:pt x="46791" y="45447"/>
                  </a:cubicBezTo>
                  <a:cubicBezTo>
                    <a:pt x="46791" y="45116"/>
                    <a:pt x="46783" y="44784"/>
                    <a:pt x="46792" y="44454"/>
                  </a:cubicBezTo>
                  <a:cubicBezTo>
                    <a:pt x="46821" y="43477"/>
                    <a:pt x="46880" y="42501"/>
                    <a:pt x="46884" y="41523"/>
                  </a:cubicBezTo>
                  <a:cubicBezTo>
                    <a:pt x="46896" y="38701"/>
                    <a:pt x="46923" y="35879"/>
                    <a:pt x="46934" y="33058"/>
                  </a:cubicBezTo>
                  <a:cubicBezTo>
                    <a:pt x="46939" y="32046"/>
                    <a:pt x="46949" y="31035"/>
                    <a:pt x="46961" y="30022"/>
                  </a:cubicBezTo>
                  <a:cubicBezTo>
                    <a:pt x="46966" y="29189"/>
                    <a:pt x="46929" y="28356"/>
                    <a:pt x="46937" y="27525"/>
                  </a:cubicBezTo>
                  <a:cubicBezTo>
                    <a:pt x="46948" y="26248"/>
                    <a:pt x="46995" y="24969"/>
                    <a:pt x="46960" y="23692"/>
                  </a:cubicBezTo>
                  <a:cubicBezTo>
                    <a:pt x="46927" y="22483"/>
                    <a:pt x="46984" y="21274"/>
                    <a:pt x="46953" y="20066"/>
                  </a:cubicBezTo>
                  <a:cubicBezTo>
                    <a:pt x="46905" y="18264"/>
                    <a:pt x="46944" y="16463"/>
                    <a:pt x="46853" y="14663"/>
                  </a:cubicBezTo>
                  <a:cubicBezTo>
                    <a:pt x="46814" y="13892"/>
                    <a:pt x="46838" y="13119"/>
                    <a:pt x="46812" y="12348"/>
                  </a:cubicBezTo>
                  <a:cubicBezTo>
                    <a:pt x="46783" y="11416"/>
                    <a:pt x="46811" y="10477"/>
                    <a:pt x="46662" y="9551"/>
                  </a:cubicBezTo>
                  <a:cubicBezTo>
                    <a:pt x="46591" y="9107"/>
                    <a:pt x="46471" y="8679"/>
                    <a:pt x="46267" y="8279"/>
                  </a:cubicBezTo>
                  <a:cubicBezTo>
                    <a:pt x="45955" y="7666"/>
                    <a:pt x="45433" y="7315"/>
                    <a:pt x="44783" y="7145"/>
                  </a:cubicBezTo>
                  <a:cubicBezTo>
                    <a:pt x="44176" y="6986"/>
                    <a:pt x="43550" y="6926"/>
                    <a:pt x="42927" y="6897"/>
                  </a:cubicBezTo>
                  <a:cubicBezTo>
                    <a:pt x="42253" y="6869"/>
                    <a:pt x="41583" y="6792"/>
                    <a:pt x="40896" y="6792"/>
                  </a:cubicBezTo>
                  <a:cubicBezTo>
                    <a:pt x="40789" y="6792"/>
                    <a:pt x="40682" y="6794"/>
                    <a:pt x="40574" y="6798"/>
                  </a:cubicBezTo>
                  <a:cubicBezTo>
                    <a:pt x="40609" y="6703"/>
                    <a:pt x="40677" y="6678"/>
                    <a:pt x="40729" y="6641"/>
                  </a:cubicBezTo>
                  <a:cubicBezTo>
                    <a:pt x="41885" y="5780"/>
                    <a:pt x="43110" y="5022"/>
                    <a:pt x="44326" y="4248"/>
                  </a:cubicBezTo>
                  <a:cubicBezTo>
                    <a:pt x="44756" y="3976"/>
                    <a:pt x="45225" y="3786"/>
                    <a:pt x="45694" y="3598"/>
                  </a:cubicBezTo>
                  <a:cubicBezTo>
                    <a:pt x="46028" y="3464"/>
                    <a:pt x="46378" y="3369"/>
                    <a:pt x="46714" y="3245"/>
                  </a:cubicBezTo>
                  <a:cubicBezTo>
                    <a:pt x="46769" y="3225"/>
                    <a:pt x="46817" y="3214"/>
                    <a:pt x="46861" y="3214"/>
                  </a:cubicBezTo>
                  <a:close/>
                  <a:moveTo>
                    <a:pt x="52921" y="40594"/>
                  </a:moveTo>
                  <a:cubicBezTo>
                    <a:pt x="53129" y="40686"/>
                    <a:pt x="53275" y="40829"/>
                    <a:pt x="53317" y="41056"/>
                  </a:cubicBezTo>
                  <a:cubicBezTo>
                    <a:pt x="53369" y="41335"/>
                    <a:pt x="53384" y="41617"/>
                    <a:pt x="53312" y="41897"/>
                  </a:cubicBezTo>
                  <a:cubicBezTo>
                    <a:pt x="53091" y="42754"/>
                    <a:pt x="52837" y="43600"/>
                    <a:pt x="52426" y="44387"/>
                  </a:cubicBezTo>
                  <a:cubicBezTo>
                    <a:pt x="52200" y="44820"/>
                    <a:pt x="51935" y="45232"/>
                    <a:pt x="51619" y="45607"/>
                  </a:cubicBezTo>
                  <a:cubicBezTo>
                    <a:pt x="50370" y="47089"/>
                    <a:pt x="49174" y="48615"/>
                    <a:pt x="47907" y="50080"/>
                  </a:cubicBezTo>
                  <a:cubicBezTo>
                    <a:pt x="47374" y="50696"/>
                    <a:pt x="46820" y="51293"/>
                    <a:pt x="46218" y="51845"/>
                  </a:cubicBezTo>
                  <a:cubicBezTo>
                    <a:pt x="46008" y="52038"/>
                    <a:pt x="45780" y="52202"/>
                    <a:pt x="45529" y="52337"/>
                  </a:cubicBezTo>
                  <a:cubicBezTo>
                    <a:pt x="45264" y="52481"/>
                    <a:pt x="44992" y="52588"/>
                    <a:pt x="44691" y="52588"/>
                  </a:cubicBezTo>
                  <a:cubicBezTo>
                    <a:pt x="44634" y="52588"/>
                    <a:pt x="44576" y="52584"/>
                    <a:pt x="44517" y="52576"/>
                  </a:cubicBezTo>
                  <a:cubicBezTo>
                    <a:pt x="44521" y="52498"/>
                    <a:pt x="44594" y="52473"/>
                    <a:pt x="44641" y="52431"/>
                  </a:cubicBezTo>
                  <a:cubicBezTo>
                    <a:pt x="45290" y="51847"/>
                    <a:pt x="45702" y="51112"/>
                    <a:pt x="45987" y="50300"/>
                  </a:cubicBezTo>
                  <a:cubicBezTo>
                    <a:pt x="46311" y="49375"/>
                    <a:pt x="46506" y="48419"/>
                    <a:pt x="46620" y="47446"/>
                  </a:cubicBezTo>
                  <a:cubicBezTo>
                    <a:pt x="46673" y="46995"/>
                    <a:pt x="46720" y="46543"/>
                    <a:pt x="46746" y="46089"/>
                  </a:cubicBezTo>
                  <a:cubicBezTo>
                    <a:pt x="46754" y="45943"/>
                    <a:pt x="46799" y="45834"/>
                    <a:pt x="46903" y="45729"/>
                  </a:cubicBezTo>
                  <a:cubicBezTo>
                    <a:pt x="47355" y="45270"/>
                    <a:pt x="47769" y="44779"/>
                    <a:pt x="48092" y="44217"/>
                  </a:cubicBezTo>
                  <a:cubicBezTo>
                    <a:pt x="48336" y="43791"/>
                    <a:pt x="48543" y="43350"/>
                    <a:pt x="48763" y="42913"/>
                  </a:cubicBezTo>
                  <a:cubicBezTo>
                    <a:pt x="49107" y="42236"/>
                    <a:pt x="49540" y="41622"/>
                    <a:pt x="49995" y="41018"/>
                  </a:cubicBezTo>
                  <a:cubicBezTo>
                    <a:pt x="50015" y="40990"/>
                    <a:pt x="50031" y="40959"/>
                    <a:pt x="50050" y="40931"/>
                  </a:cubicBezTo>
                  <a:cubicBezTo>
                    <a:pt x="50067" y="40940"/>
                    <a:pt x="50083" y="40947"/>
                    <a:pt x="50100" y="40956"/>
                  </a:cubicBezTo>
                  <a:cubicBezTo>
                    <a:pt x="50009" y="41356"/>
                    <a:pt x="49913" y="41755"/>
                    <a:pt x="49833" y="42156"/>
                  </a:cubicBezTo>
                  <a:cubicBezTo>
                    <a:pt x="49794" y="42347"/>
                    <a:pt x="49741" y="42541"/>
                    <a:pt x="49745" y="42740"/>
                  </a:cubicBezTo>
                  <a:cubicBezTo>
                    <a:pt x="49747" y="42937"/>
                    <a:pt x="49804" y="43009"/>
                    <a:pt x="49996" y="43028"/>
                  </a:cubicBezTo>
                  <a:cubicBezTo>
                    <a:pt x="50533" y="43085"/>
                    <a:pt x="51070" y="43129"/>
                    <a:pt x="51610" y="43142"/>
                  </a:cubicBezTo>
                  <a:cubicBezTo>
                    <a:pt x="51617" y="43142"/>
                    <a:pt x="51623" y="43142"/>
                    <a:pt x="51629" y="43142"/>
                  </a:cubicBezTo>
                  <a:cubicBezTo>
                    <a:pt x="51836" y="43142"/>
                    <a:pt x="51962" y="43053"/>
                    <a:pt x="52054" y="42867"/>
                  </a:cubicBezTo>
                  <a:cubicBezTo>
                    <a:pt x="52359" y="42250"/>
                    <a:pt x="52613" y="41613"/>
                    <a:pt x="52790" y="40948"/>
                  </a:cubicBezTo>
                  <a:cubicBezTo>
                    <a:pt x="52821" y="40835"/>
                    <a:pt x="52836" y="40712"/>
                    <a:pt x="52921" y="40594"/>
                  </a:cubicBezTo>
                  <a:close/>
                  <a:moveTo>
                    <a:pt x="43107" y="8226"/>
                  </a:moveTo>
                  <a:cubicBezTo>
                    <a:pt x="43265" y="8226"/>
                    <a:pt x="43424" y="8239"/>
                    <a:pt x="43582" y="8273"/>
                  </a:cubicBezTo>
                  <a:cubicBezTo>
                    <a:pt x="44146" y="8391"/>
                    <a:pt x="44585" y="8684"/>
                    <a:pt x="44894" y="9182"/>
                  </a:cubicBezTo>
                  <a:cubicBezTo>
                    <a:pt x="45186" y="9654"/>
                    <a:pt x="45250" y="10175"/>
                    <a:pt x="45275" y="10708"/>
                  </a:cubicBezTo>
                  <a:cubicBezTo>
                    <a:pt x="45330" y="11847"/>
                    <a:pt x="45290" y="12986"/>
                    <a:pt x="45338" y="14125"/>
                  </a:cubicBezTo>
                  <a:cubicBezTo>
                    <a:pt x="45374" y="14965"/>
                    <a:pt x="45352" y="15806"/>
                    <a:pt x="45383" y="16645"/>
                  </a:cubicBezTo>
                  <a:cubicBezTo>
                    <a:pt x="45429" y="17913"/>
                    <a:pt x="45438" y="19184"/>
                    <a:pt x="45402" y="20452"/>
                  </a:cubicBezTo>
                  <a:cubicBezTo>
                    <a:pt x="45384" y="21138"/>
                    <a:pt x="45427" y="21822"/>
                    <a:pt x="45415" y="22508"/>
                  </a:cubicBezTo>
                  <a:cubicBezTo>
                    <a:pt x="45394" y="23665"/>
                    <a:pt x="45390" y="24822"/>
                    <a:pt x="45369" y="25978"/>
                  </a:cubicBezTo>
                  <a:cubicBezTo>
                    <a:pt x="45362" y="26460"/>
                    <a:pt x="45396" y="26939"/>
                    <a:pt x="45411" y="27417"/>
                  </a:cubicBezTo>
                  <a:cubicBezTo>
                    <a:pt x="45436" y="28265"/>
                    <a:pt x="45395" y="29115"/>
                    <a:pt x="45383" y="29963"/>
                  </a:cubicBezTo>
                  <a:cubicBezTo>
                    <a:pt x="45374" y="30580"/>
                    <a:pt x="45392" y="31197"/>
                    <a:pt x="45400" y="31815"/>
                  </a:cubicBezTo>
                  <a:cubicBezTo>
                    <a:pt x="45411" y="32664"/>
                    <a:pt x="45365" y="33513"/>
                    <a:pt x="45342" y="34361"/>
                  </a:cubicBezTo>
                  <a:cubicBezTo>
                    <a:pt x="45326" y="34908"/>
                    <a:pt x="45311" y="35457"/>
                    <a:pt x="45320" y="36006"/>
                  </a:cubicBezTo>
                  <a:cubicBezTo>
                    <a:pt x="45333" y="36745"/>
                    <a:pt x="45349" y="37483"/>
                    <a:pt x="45307" y="38219"/>
                  </a:cubicBezTo>
                  <a:cubicBezTo>
                    <a:pt x="45259" y="39052"/>
                    <a:pt x="45277" y="39883"/>
                    <a:pt x="45290" y="40714"/>
                  </a:cubicBezTo>
                  <a:cubicBezTo>
                    <a:pt x="45296" y="41160"/>
                    <a:pt x="45315" y="41606"/>
                    <a:pt x="45309" y="42052"/>
                  </a:cubicBezTo>
                  <a:cubicBezTo>
                    <a:pt x="45295" y="43004"/>
                    <a:pt x="45285" y="43956"/>
                    <a:pt x="45253" y="44906"/>
                  </a:cubicBezTo>
                  <a:cubicBezTo>
                    <a:pt x="45224" y="45797"/>
                    <a:pt x="45189" y="46688"/>
                    <a:pt x="45057" y="47571"/>
                  </a:cubicBezTo>
                  <a:cubicBezTo>
                    <a:pt x="44970" y="48155"/>
                    <a:pt x="44906" y="48745"/>
                    <a:pt x="44756" y="49318"/>
                  </a:cubicBezTo>
                  <a:cubicBezTo>
                    <a:pt x="44614" y="49856"/>
                    <a:pt x="44392" y="50350"/>
                    <a:pt x="44025" y="50774"/>
                  </a:cubicBezTo>
                  <a:cubicBezTo>
                    <a:pt x="43836" y="50994"/>
                    <a:pt x="43609" y="51156"/>
                    <a:pt x="43362" y="51295"/>
                  </a:cubicBezTo>
                  <a:cubicBezTo>
                    <a:pt x="43018" y="51491"/>
                    <a:pt x="42665" y="51662"/>
                    <a:pt x="42284" y="51773"/>
                  </a:cubicBezTo>
                  <a:cubicBezTo>
                    <a:pt x="41666" y="52074"/>
                    <a:pt x="41023" y="52310"/>
                    <a:pt x="40375" y="52537"/>
                  </a:cubicBezTo>
                  <a:cubicBezTo>
                    <a:pt x="39056" y="52996"/>
                    <a:pt x="37702" y="53336"/>
                    <a:pt x="36345" y="53666"/>
                  </a:cubicBezTo>
                  <a:cubicBezTo>
                    <a:pt x="35487" y="53876"/>
                    <a:pt x="34627" y="54071"/>
                    <a:pt x="33766" y="54260"/>
                  </a:cubicBezTo>
                  <a:cubicBezTo>
                    <a:pt x="33357" y="54350"/>
                    <a:pt x="32941" y="54410"/>
                    <a:pt x="32526" y="54478"/>
                  </a:cubicBezTo>
                  <a:cubicBezTo>
                    <a:pt x="32430" y="54494"/>
                    <a:pt x="32333" y="54503"/>
                    <a:pt x="32235" y="54503"/>
                  </a:cubicBezTo>
                  <a:cubicBezTo>
                    <a:pt x="32144" y="54503"/>
                    <a:pt x="32053" y="54495"/>
                    <a:pt x="31963" y="54477"/>
                  </a:cubicBezTo>
                  <a:cubicBezTo>
                    <a:pt x="31783" y="54441"/>
                    <a:pt x="31782" y="54431"/>
                    <a:pt x="31861" y="54240"/>
                  </a:cubicBezTo>
                  <a:cubicBezTo>
                    <a:pt x="31875" y="54165"/>
                    <a:pt x="31905" y="54095"/>
                    <a:pt x="31951" y="54032"/>
                  </a:cubicBezTo>
                  <a:cubicBezTo>
                    <a:pt x="31976" y="53868"/>
                    <a:pt x="32050" y="53720"/>
                    <a:pt x="32108" y="53568"/>
                  </a:cubicBezTo>
                  <a:cubicBezTo>
                    <a:pt x="32130" y="53467"/>
                    <a:pt x="32153" y="53363"/>
                    <a:pt x="32176" y="53261"/>
                  </a:cubicBezTo>
                  <a:cubicBezTo>
                    <a:pt x="32228" y="52784"/>
                    <a:pt x="32292" y="52303"/>
                    <a:pt x="32245" y="51826"/>
                  </a:cubicBezTo>
                  <a:cubicBezTo>
                    <a:pt x="32196" y="51323"/>
                    <a:pt x="32214" y="50817"/>
                    <a:pt x="32178" y="50313"/>
                  </a:cubicBezTo>
                  <a:cubicBezTo>
                    <a:pt x="32164" y="50099"/>
                    <a:pt x="32156" y="49884"/>
                    <a:pt x="32149" y="49671"/>
                  </a:cubicBezTo>
                  <a:cubicBezTo>
                    <a:pt x="32084" y="47897"/>
                    <a:pt x="32048" y="46122"/>
                    <a:pt x="32022" y="44347"/>
                  </a:cubicBezTo>
                  <a:cubicBezTo>
                    <a:pt x="32004" y="43001"/>
                    <a:pt x="31996" y="41654"/>
                    <a:pt x="32008" y="40308"/>
                  </a:cubicBezTo>
                  <a:cubicBezTo>
                    <a:pt x="32016" y="39306"/>
                    <a:pt x="32058" y="38302"/>
                    <a:pt x="32109" y="37301"/>
                  </a:cubicBezTo>
                  <a:cubicBezTo>
                    <a:pt x="32151" y="36497"/>
                    <a:pt x="32202" y="35692"/>
                    <a:pt x="32261" y="34890"/>
                  </a:cubicBezTo>
                  <a:cubicBezTo>
                    <a:pt x="32337" y="33822"/>
                    <a:pt x="32458" y="32758"/>
                    <a:pt x="32545" y="31691"/>
                  </a:cubicBezTo>
                  <a:cubicBezTo>
                    <a:pt x="32646" y="30454"/>
                    <a:pt x="32818" y="29223"/>
                    <a:pt x="32980" y="27993"/>
                  </a:cubicBezTo>
                  <a:cubicBezTo>
                    <a:pt x="33061" y="27374"/>
                    <a:pt x="33208" y="26764"/>
                    <a:pt x="33326" y="26150"/>
                  </a:cubicBezTo>
                  <a:cubicBezTo>
                    <a:pt x="33476" y="25368"/>
                    <a:pt x="33600" y="24581"/>
                    <a:pt x="33798" y="23807"/>
                  </a:cubicBezTo>
                  <a:cubicBezTo>
                    <a:pt x="33887" y="23461"/>
                    <a:pt x="33965" y="23109"/>
                    <a:pt x="34096" y="22773"/>
                  </a:cubicBezTo>
                  <a:cubicBezTo>
                    <a:pt x="34123" y="22563"/>
                    <a:pt x="34169" y="22359"/>
                    <a:pt x="34251" y="22164"/>
                  </a:cubicBezTo>
                  <a:cubicBezTo>
                    <a:pt x="34298" y="21822"/>
                    <a:pt x="34410" y="21498"/>
                    <a:pt x="34508" y="21171"/>
                  </a:cubicBezTo>
                  <a:cubicBezTo>
                    <a:pt x="34848" y="20039"/>
                    <a:pt x="35113" y="18885"/>
                    <a:pt x="35489" y="17763"/>
                  </a:cubicBezTo>
                  <a:cubicBezTo>
                    <a:pt x="35692" y="17155"/>
                    <a:pt x="35894" y="16544"/>
                    <a:pt x="36129" y="15947"/>
                  </a:cubicBezTo>
                  <a:cubicBezTo>
                    <a:pt x="36230" y="15699"/>
                    <a:pt x="36325" y="15448"/>
                    <a:pt x="36459" y="15215"/>
                  </a:cubicBezTo>
                  <a:cubicBezTo>
                    <a:pt x="36518" y="15000"/>
                    <a:pt x="36606" y="14796"/>
                    <a:pt x="36699" y="14596"/>
                  </a:cubicBezTo>
                  <a:cubicBezTo>
                    <a:pt x="37246" y="13436"/>
                    <a:pt x="37859" y="12314"/>
                    <a:pt x="38587" y="11256"/>
                  </a:cubicBezTo>
                  <a:cubicBezTo>
                    <a:pt x="38625" y="11200"/>
                    <a:pt x="38675" y="11152"/>
                    <a:pt x="38719" y="11101"/>
                  </a:cubicBezTo>
                  <a:lnTo>
                    <a:pt x="38719" y="11099"/>
                  </a:lnTo>
                  <a:cubicBezTo>
                    <a:pt x="39102" y="10570"/>
                    <a:pt x="39533" y="10085"/>
                    <a:pt x="40021" y="9651"/>
                  </a:cubicBezTo>
                  <a:cubicBezTo>
                    <a:pt x="40232" y="9463"/>
                    <a:pt x="40450" y="9283"/>
                    <a:pt x="40656" y="9088"/>
                  </a:cubicBezTo>
                  <a:cubicBezTo>
                    <a:pt x="41178" y="8596"/>
                    <a:pt x="41817" y="8377"/>
                    <a:pt x="42509" y="8276"/>
                  </a:cubicBezTo>
                  <a:cubicBezTo>
                    <a:pt x="42708" y="8247"/>
                    <a:pt x="42908" y="8226"/>
                    <a:pt x="43107" y="8226"/>
                  </a:cubicBezTo>
                  <a:close/>
                  <a:moveTo>
                    <a:pt x="18755" y="6437"/>
                  </a:moveTo>
                  <a:cubicBezTo>
                    <a:pt x="19550" y="6437"/>
                    <a:pt x="20344" y="6457"/>
                    <a:pt x="21138" y="6480"/>
                  </a:cubicBezTo>
                  <a:cubicBezTo>
                    <a:pt x="22141" y="6508"/>
                    <a:pt x="23144" y="6543"/>
                    <a:pt x="24145" y="6611"/>
                  </a:cubicBezTo>
                  <a:cubicBezTo>
                    <a:pt x="24624" y="6643"/>
                    <a:pt x="25104" y="6656"/>
                    <a:pt x="25585" y="6672"/>
                  </a:cubicBezTo>
                  <a:cubicBezTo>
                    <a:pt x="26870" y="6714"/>
                    <a:pt x="28156" y="6744"/>
                    <a:pt x="29442" y="6799"/>
                  </a:cubicBezTo>
                  <a:cubicBezTo>
                    <a:pt x="31473" y="6888"/>
                    <a:pt x="33507" y="6912"/>
                    <a:pt x="35539" y="6962"/>
                  </a:cubicBezTo>
                  <a:cubicBezTo>
                    <a:pt x="37160" y="7000"/>
                    <a:pt x="38778" y="7085"/>
                    <a:pt x="40400" y="7119"/>
                  </a:cubicBezTo>
                  <a:cubicBezTo>
                    <a:pt x="41301" y="7138"/>
                    <a:pt x="42199" y="7198"/>
                    <a:pt x="43098" y="7247"/>
                  </a:cubicBezTo>
                  <a:cubicBezTo>
                    <a:pt x="43619" y="7276"/>
                    <a:pt x="44140" y="7340"/>
                    <a:pt x="44650" y="7458"/>
                  </a:cubicBezTo>
                  <a:cubicBezTo>
                    <a:pt x="45289" y="7606"/>
                    <a:pt x="45727" y="7962"/>
                    <a:pt x="45989" y="8577"/>
                  </a:cubicBezTo>
                  <a:cubicBezTo>
                    <a:pt x="46300" y="9311"/>
                    <a:pt x="46417" y="10076"/>
                    <a:pt x="46439" y="10859"/>
                  </a:cubicBezTo>
                  <a:cubicBezTo>
                    <a:pt x="46476" y="12292"/>
                    <a:pt x="46476" y="13725"/>
                    <a:pt x="46521" y="15157"/>
                  </a:cubicBezTo>
                  <a:cubicBezTo>
                    <a:pt x="46560" y="16375"/>
                    <a:pt x="46558" y="17592"/>
                    <a:pt x="46573" y="18810"/>
                  </a:cubicBezTo>
                  <a:cubicBezTo>
                    <a:pt x="46609" y="21838"/>
                    <a:pt x="46626" y="24866"/>
                    <a:pt x="46604" y="27893"/>
                  </a:cubicBezTo>
                  <a:cubicBezTo>
                    <a:pt x="46593" y="29291"/>
                    <a:pt x="46599" y="30690"/>
                    <a:pt x="46583" y="32088"/>
                  </a:cubicBezTo>
                  <a:cubicBezTo>
                    <a:pt x="46557" y="34413"/>
                    <a:pt x="46567" y="36737"/>
                    <a:pt x="46537" y="39061"/>
                  </a:cubicBezTo>
                  <a:cubicBezTo>
                    <a:pt x="46523" y="40159"/>
                    <a:pt x="46539" y="41258"/>
                    <a:pt x="46491" y="42354"/>
                  </a:cubicBezTo>
                  <a:cubicBezTo>
                    <a:pt x="46430" y="43724"/>
                    <a:pt x="46435" y="45099"/>
                    <a:pt x="46352" y="46468"/>
                  </a:cubicBezTo>
                  <a:cubicBezTo>
                    <a:pt x="46274" y="47722"/>
                    <a:pt x="46067" y="48953"/>
                    <a:pt x="45631" y="50140"/>
                  </a:cubicBezTo>
                  <a:cubicBezTo>
                    <a:pt x="45432" y="50682"/>
                    <a:pt x="45182" y="51202"/>
                    <a:pt x="44845" y="51669"/>
                  </a:cubicBezTo>
                  <a:cubicBezTo>
                    <a:pt x="44278" y="52456"/>
                    <a:pt x="43516" y="52916"/>
                    <a:pt x="42524" y="52951"/>
                  </a:cubicBezTo>
                  <a:cubicBezTo>
                    <a:pt x="42317" y="52958"/>
                    <a:pt x="42109" y="52963"/>
                    <a:pt x="41902" y="52963"/>
                  </a:cubicBezTo>
                  <a:cubicBezTo>
                    <a:pt x="41604" y="52963"/>
                    <a:pt x="41306" y="52952"/>
                    <a:pt x="41008" y="52919"/>
                  </a:cubicBezTo>
                  <a:cubicBezTo>
                    <a:pt x="40918" y="52909"/>
                    <a:pt x="40827" y="52906"/>
                    <a:pt x="40736" y="52906"/>
                  </a:cubicBezTo>
                  <a:cubicBezTo>
                    <a:pt x="40582" y="52906"/>
                    <a:pt x="40428" y="52914"/>
                    <a:pt x="40274" y="52914"/>
                  </a:cubicBezTo>
                  <a:cubicBezTo>
                    <a:pt x="40272" y="52898"/>
                    <a:pt x="40268" y="52883"/>
                    <a:pt x="40266" y="52867"/>
                  </a:cubicBezTo>
                  <a:cubicBezTo>
                    <a:pt x="40335" y="52842"/>
                    <a:pt x="40402" y="52818"/>
                    <a:pt x="40471" y="52794"/>
                  </a:cubicBezTo>
                  <a:cubicBezTo>
                    <a:pt x="41245" y="52536"/>
                    <a:pt x="41995" y="52217"/>
                    <a:pt x="42755" y="51926"/>
                  </a:cubicBezTo>
                  <a:cubicBezTo>
                    <a:pt x="43126" y="51786"/>
                    <a:pt x="43479" y="51602"/>
                    <a:pt x="43801" y="51381"/>
                  </a:cubicBezTo>
                  <a:cubicBezTo>
                    <a:pt x="44225" y="51092"/>
                    <a:pt x="44542" y="50701"/>
                    <a:pt x="44767" y="50233"/>
                  </a:cubicBezTo>
                  <a:cubicBezTo>
                    <a:pt x="45073" y="49599"/>
                    <a:pt x="45214" y="48920"/>
                    <a:pt x="45322" y="48234"/>
                  </a:cubicBezTo>
                  <a:cubicBezTo>
                    <a:pt x="45585" y="46552"/>
                    <a:pt x="45605" y="44852"/>
                    <a:pt x="45636" y="43155"/>
                  </a:cubicBezTo>
                  <a:cubicBezTo>
                    <a:pt x="45661" y="41886"/>
                    <a:pt x="45642" y="40616"/>
                    <a:pt x="45626" y="39346"/>
                  </a:cubicBezTo>
                  <a:cubicBezTo>
                    <a:pt x="45619" y="38832"/>
                    <a:pt x="45650" y="38317"/>
                    <a:pt x="45673" y="37803"/>
                  </a:cubicBezTo>
                  <a:cubicBezTo>
                    <a:pt x="45719" y="36749"/>
                    <a:pt x="45653" y="35695"/>
                    <a:pt x="45679" y="34638"/>
                  </a:cubicBezTo>
                  <a:cubicBezTo>
                    <a:pt x="45696" y="33885"/>
                    <a:pt x="45709" y="33130"/>
                    <a:pt x="45711" y="32374"/>
                  </a:cubicBezTo>
                  <a:cubicBezTo>
                    <a:pt x="45714" y="31525"/>
                    <a:pt x="45698" y="30675"/>
                    <a:pt x="45700" y="29827"/>
                  </a:cubicBezTo>
                  <a:cubicBezTo>
                    <a:pt x="45707" y="27932"/>
                    <a:pt x="45726" y="26035"/>
                    <a:pt x="45730" y="24140"/>
                  </a:cubicBezTo>
                  <a:cubicBezTo>
                    <a:pt x="45733" y="21731"/>
                    <a:pt x="45742" y="19320"/>
                    <a:pt x="45717" y="16910"/>
                  </a:cubicBezTo>
                  <a:cubicBezTo>
                    <a:pt x="45707" y="15864"/>
                    <a:pt x="45699" y="14817"/>
                    <a:pt x="45645" y="13772"/>
                  </a:cubicBezTo>
                  <a:cubicBezTo>
                    <a:pt x="45622" y="13336"/>
                    <a:pt x="45650" y="12896"/>
                    <a:pt x="45619" y="12461"/>
                  </a:cubicBezTo>
                  <a:cubicBezTo>
                    <a:pt x="45572" y="11758"/>
                    <a:pt x="45625" y="11054"/>
                    <a:pt x="45571" y="10353"/>
                  </a:cubicBezTo>
                  <a:cubicBezTo>
                    <a:pt x="45542" y="9995"/>
                    <a:pt x="45482" y="9644"/>
                    <a:pt x="45329" y="9308"/>
                  </a:cubicBezTo>
                  <a:cubicBezTo>
                    <a:pt x="45070" y="8739"/>
                    <a:pt x="44632" y="8394"/>
                    <a:pt x="44067" y="8167"/>
                  </a:cubicBezTo>
                  <a:cubicBezTo>
                    <a:pt x="43704" y="8020"/>
                    <a:pt x="43335" y="7970"/>
                    <a:pt x="42960" y="7970"/>
                  </a:cubicBezTo>
                  <a:cubicBezTo>
                    <a:pt x="42816" y="7970"/>
                    <a:pt x="42670" y="7978"/>
                    <a:pt x="42524" y="7990"/>
                  </a:cubicBezTo>
                  <a:cubicBezTo>
                    <a:pt x="41694" y="8059"/>
                    <a:pt x="40981" y="8394"/>
                    <a:pt x="40329" y="8907"/>
                  </a:cubicBezTo>
                  <a:cubicBezTo>
                    <a:pt x="39178" y="9815"/>
                    <a:pt x="38289" y="10931"/>
                    <a:pt x="37567" y="12195"/>
                  </a:cubicBezTo>
                  <a:cubicBezTo>
                    <a:pt x="36885" y="13389"/>
                    <a:pt x="36274" y="14617"/>
                    <a:pt x="35799" y="15906"/>
                  </a:cubicBezTo>
                  <a:cubicBezTo>
                    <a:pt x="35374" y="17064"/>
                    <a:pt x="34972" y="18230"/>
                    <a:pt x="34651" y="19424"/>
                  </a:cubicBezTo>
                  <a:cubicBezTo>
                    <a:pt x="34327" y="20634"/>
                    <a:pt x="33959" y="21828"/>
                    <a:pt x="33633" y="23038"/>
                  </a:cubicBezTo>
                  <a:cubicBezTo>
                    <a:pt x="33390" y="23940"/>
                    <a:pt x="33204" y="24855"/>
                    <a:pt x="33023" y="25772"/>
                  </a:cubicBezTo>
                  <a:cubicBezTo>
                    <a:pt x="32891" y="26435"/>
                    <a:pt x="32727" y="27094"/>
                    <a:pt x="32636" y="27765"/>
                  </a:cubicBezTo>
                  <a:cubicBezTo>
                    <a:pt x="32517" y="28648"/>
                    <a:pt x="32407" y="29533"/>
                    <a:pt x="32299" y="30418"/>
                  </a:cubicBezTo>
                  <a:cubicBezTo>
                    <a:pt x="32171" y="31455"/>
                    <a:pt x="32092" y="32499"/>
                    <a:pt x="32008" y="33541"/>
                  </a:cubicBezTo>
                  <a:cubicBezTo>
                    <a:pt x="31964" y="34088"/>
                    <a:pt x="31923" y="34636"/>
                    <a:pt x="31889" y="35183"/>
                  </a:cubicBezTo>
                  <a:cubicBezTo>
                    <a:pt x="31835" y="36030"/>
                    <a:pt x="31768" y="36877"/>
                    <a:pt x="31737" y="37726"/>
                  </a:cubicBezTo>
                  <a:cubicBezTo>
                    <a:pt x="31652" y="40126"/>
                    <a:pt x="31671" y="42527"/>
                    <a:pt x="31700" y="44930"/>
                  </a:cubicBezTo>
                  <a:cubicBezTo>
                    <a:pt x="31710" y="45727"/>
                    <a:pt x="31713" y="46524"/>
                    <a:pt x="31736" y="47322"/>
                  </a:cubicBezTo>
                  <a:cubicBezTo>
                    <a:pt x="31772" y="48514"/>
                    <a:pt x="31821" y="49706"/>
                    <a:pt x="31867" y="50895"/>
                  </a:cubicBezTo>
                  <a:cubicBezTo>
                    <a:pt x="31897" y="51709"/>
                    <a:pt x="31929" y="52526"/>
                    <a:pt x="31779" y="53334"/>
                  </a:cubicBezTo>
                  <a:cubicBezTo>
                    <a:pt x="31660" y="53975"/>
                    <a:pt x="31370" y="54520"/>
                    <a:pt x="30860" y="54952"/>
                  </a:cubicBezTo>
                  <a:cubicBezTo>
                    <a:pt x="30109" y="55586"/>
                    <a:pt x="29236" y="55858"/>
                    <a:pt x="28277" y="55884"/>
                  </a:cubicBezTo>
                  <a:cubicBezTo>
                    <a:pt x="27976" y="55892"/>
                    <a:pt x="27675" y="55897"/>
                    <a:pt x="27373" y="55897"/>
                  </a:cubicBezTo>
                  <a:cubicBezTo>
                    <a:pt x="26971" y="55897"/>
                    <a:pt x="26569" y="55888"/>
                    <a:pt x="26168" y="55869"/>
                  </a:cubicBezTo>
                  <a:cubicBezTo>
                    <a:pt x="25346" y="55831"/>
                    <a:pt x="24527" y="55749"/>
                    <a:pt x="23714" y="55610"/>
                  </a:cubicBezTo>
                  <a:cubicBezTo>
                    <a:pt x="23290" y="55538"/>
                    <a:pt x="22861" y="55536"/>
                    <a:pt x="22435" y="55484"/>
                  </a:cubicBezTo>
                  <a:cubicBezTo>
                    <a:pt x="21635" y="55385"/>
                    <a:pt x="20836" y="55286"/>
                    <a:pt x="20037" y="55190"/>
                  </a:cubicBezTo>
                  <a:cubicBezTo>
                    <a:pt x="19390" y="55113"/>
                    <a:pt x="18744" y="55041"/>
                    <a:pt x="18096" y="54969"/>
                  </a:cubicBezTo>
                  <a:cubicBezTo>
                    <a:pt x="16842" y="54831"/>
                    <a:pt x="15592" y="54665"/>
                    <a:pt x="14346" y="54480"/>
                  </a:cubicBezTo>
                  <a:cubicBezTo>
                    <a:pt x="13169" y="54304"/>
                    <a:pt x="11990" y="54134"/>
                    <a:pt x="10807" y="53986"/>
                  </a:cubicBezTo>
                  <a:cubicBezTo>
                    <a:pt x="9777" y="53858"/>
                    <a:pt x="8753" y="53699"/>
                    <a:pt x="7727" y="53550"/>
                  </a:cubicBezTo>
                  <a:cubicBezTo>
                    <a:pt x="6657" y="53394"/>
                    <a:pt x="5594" y="53201"/>
                    <a:pt x="4542" y="52957"/>
                  </a:cubicBezTo>
                  <a:cubicBezTo>
                    <a:pt x="4133" y="52862"/>
                    <a:pt x="3724" y="52759"/>
                    <a:pt x="3332" y="52608"/>
                  </a:cubicBezTo>
                  <a:cubicBezTo>
                    <a:pt x="2419" y="52259"/>
                    <a:pt x="1772" y="51631"/>
                    <a:pt x="1413" y="50717"/>
                  </a:cubicBezTo>
                  <a:cubicBezTo>
                    <a:pt x="1016" y="49708"/>
                    <a:pt x="754" y="48663"/>
                    <a:pt x="590" y="47591"/>
                  </a:cubicBezTo>
                  <a:cubicBezTo>
                    <a:pt x="451" y="46687"/>
                    <a:pt x="466" y="45777"/>
                    <a:pt x="449" y="44870"/>
                  </a:cubicBezTo>
                  <a:cubicBezTo>
                    <a:pt x="415" y="43171"/>
                    <a:pt x="423" y="41472"/>
                    <a:pt x="455" y="39775"/>
                  </a:cubicBezTo>
                  <a:cubicBezTo>
                    <a:pt x="482" y="38274"/>
                    <a:pt x="545" y="36774"/>
                    <a:pt x="652" y="35277"/>
                  </a:cubicBezTo>
                  <a:cubicBezTo>
                    <a:pt x="798" y="33233"/>
                    <a:pt x="1008" y="31195"/>
                    <a:pt x="1393" y="29179"/>
                  </a:cubicBezTo>
                  <a:cubicBezTo>
                    <a:pt x="1651" y="27832"/>
                    <a:pt x="1846" y="26475"/>
                    <a:pt x="2136" y="25132"/>
                  </a:cubicBezTo>
                  <a:cubicBezTo>
                    <a:pt x="2637" y="22802"/>
                    <a:pt x="3148" y="20475"/>
                    <a:pt x="3881" y="18204"/>
                  </a:cubicBezTo>
                  <a:cubicBezTo>
                    <a:pt x="4549" y="16139"/>
                    <a:pt x="5432" y="14173"/>
                    <a:pt x="6567" y="12321"/>
                  </a:cubicBezTo>
                  <a:cubicBezTo>
                    <a:pt x="7419" y="10928"/>
                    <a:pt x="8450" y="9684"/>
                    <a:pt x="9634" y="8567"/>
                  </a:cubicBezTo>
                  <a:cubicBezTo>
                    <a:pt x="10304" y="7934"/>
                    <a:pt x="11063" y="7416"/>
                    <a:pt x="11852" y="6946"/>
                  </a:cubicBezTo>
                  <a:cubicBezTo>
                    <a:pt x="12200" y="6739"/>
                    <a:pt x="12592" y="6678"/>
                    <a:pt x="12988" y="6644"/>
                  </a:cubicBezTo>
                  <a:cubicBezTo>
                    <a:pt x="14188" y="6538"/>
                    <a:pt x="15390" y="6466"/>
                    <a:pt x="16595" y="6466"/>
                  </a:cubicBezTo>
                  <a:cubicBezTo>
                    <a:pt x="16677" y="6466"/>
                    <a:pt x="16759" y="6467"/>
                    <a:pt x="16841" y="6467"/>
                  </a:cubicBezTo>
                  <a:cubicBezTo>
                    <a:pt x="16870" y="6468"/>
                    <a:pt x="16899" y="6468"/>
                    <a:pt x="16928" y="6468"/>
                  </a:cubicBezTo>
                  <a:cubicBezTo>
                    <a:pt x="17448" y="6468"/>
                    <a:pt x="17967" y="6442"/>
                    <a:pt x="18488" y="6438"/>
                  </a:cubicBezTo>
                  <a:cubicBezTo>
                    <a:pt x="18577" y="6437"/>
                    <a:pt x="18666" y="6437"/>
                    <a:pt x="18755" y="6437"/>
                  </a:cubicBezTo>
                  <a:close/>
                  <a:moveTo>
                    <a:pt x="27957" y="1"/>
                  </a:moveTo>
                  <a:cubicBezTo>
                    <a:pt x="27908" y="1"/>
                    <a:pt x="27855" y="13"/>
                    <a:pt x="27805" y="18"/>
                  </a:cubicBezTo>
                  <a:cubicBezTo>
                    <a:pt x="27386" y="59"/>
                    <a:pt x="26980" y="171"/>
                    <a:pt x="26567" y="249"/>
                  </a:cubicBezTo>
                  <a:cubicBezTo>
                    <a:pt x="25422" y="465"/>
                    <a:pt x="24281" y="703"/>
                    <a:pt x="23144" y="959"/>
                  </a:cubicBezTo>
                  <a:cubicBezTo>
                    <a:pt x="22568" y="1090"/>
                    <a:pt x="22079" y="1330"/>
                    <a:pt x="21777" y="1866"/>
                  </a:cubicBezTo>
                  <a:cubicBezTo>
                    <a:pt x="21661" y="2071"/>
                    <a:pt x="21597" y="2288"/>
                    <a:pt x="21592" y="2527"/>
                  </a:cubicBezTo>
                  <a:cubicBezTo>
                    <a:pt x="21575" y="3208"/>
                    <a:pt x="21740" y="3853"/>
                    <a:pt x="21957" y="4489"/>
                  </a:cubicBezTo>
                  <a:cubicBezTo>
                    <a:pt x="22121" y="4968"/>
                    <a:pt x="22260" y="5452"/>
                    <a:pt x="22337" y="5954"/>
                  </a:cubicBezTo>
                  <a:cubicBezTo>
                    <a:pt x="22369" y="6152"/>
                    <a:pt x="22373" y="6173"/>
                    <a:pt x="22205" y="6173"/>
                  </a:cubicBezTo>
                  <a:cubicBezTo>
                    <a:pt x="22185" y="6173"/>
                    <a:pt x="22163" y="6173"/>
                    <a:pt x="22137" y="6173"/>
                  </a:cubicBezTo>
                  <a:cubicBezTo>
                    <a:pt x="22095" y="6173"/>
                    <a:pt x="22050" y="6172"/>
                    <a:pt x="22008" y="6170"/>
                  </a:cubicBezTo>
                  <a:cubicBezTo>
                    <a:pt x="21194" y="6120"/>
                    <a:pt x="20379" y="6127"/>
                    <a:pt x="19565" y="6118"/>
                  </a:cubicBezTo>
                  <a:cubicBezTo>
                    <a:pt x="19417" y="6117"/>
                    <a:pt x="19270" y="6116"/>
                    <a:pt x="19123" y="6116"/>
                  </a:cubicBezTo>
                  <a:cubicBezTo>
                    <a:pt x="18069" y="6116"/>
                    <a:pt x="17016" y="6150"/>
                    <a:pt x="15963" y="6181"/>
                  </a:cubicBezTo>
                  <a:cubicBezTo>
                    <a:pt x="14927" y="6210"/>
                    <a:pt x="13894" y="6314"/>
                    <a:pt x="12856" y="6329"/>
                  </a:cubicBezTo>
                  <a:cubicBezTo>
                    <a:pt x="12494" y="6334"/>
                    <a:pt x="12147" y="6439"/>
                    <a:pt x="11826" y="6623"/>
                  </a:cubicBezTo>
                  <a:cubicBezTo>
                    <a:pt x="10959" y="7117"/>
                    <a:pt x="10158" y="7710"/>
                    <a:pt x="9418" y="8374"/>
                  </a:cubicBezTo>
                  <a:cubicBezTo>
                    <a:pt x="8626" y="9085"/>
                    <a:pt x="7911" y="9879"/>
                    <a:pt x="7293" y="10748"/>
                  </a:cubicBezTo>
                  <a:cubicBezTo>
                    <a:pt x="6308" y="12134"/>
                    <a:pt x="5441" y="13593"/>
                    <a:pt x="4717" y="15134"/>
                  </a:cubicBezTo>
                  <a:cubicBezTo>
                    <a:pt x="3877" y="16918"/>
                    <a:pt x="3274" y="18786"/>
                    <a:pt x="2811" y="20695"/>
                  </a:cubicBezTo>
                  <a:cubicBezTo>
                    <a:pt x="2227" y="23103"/>
                    <a:pt x="1663" y="25514"/>
                    <a:pt x="1242" y="27957"/>
                  </a:cubicBezTo>
                  <a:cubicBezTo>
                    <a:pt x="896" y="29960"/>
                    <a:pt x="525" y="31955"/>
                    <a:pt x="365" y="33984"/>
                  </a:cubicBezTo>
                  <a:cubicBezTo>
                    <a:pt x="240" y="35584"/>
                    <a:pt x="157" y="37185"/>
                    <a:pt x="96" y="38786"/>
                  </a:cubicBezTo>
                  <a:cubicBezTo>
                    <a:pt x="67" y="39558"/>
                    <a:pt x="91" y="40330"/>
                    <a:pt x="91" y="41102"/>
                  </a:cubicBezTo>
                  <a:cubicBezTo>
                    <a:pt x="25" y="42474"/>
                    <a:pt x="0" y="43847"/>
                    <a:pt x="31" y="45218"/>
                  </a:cubicBezTo>
                  <a:cubicBezTo>
                    <a:pt x="46" y="45913"/>
                    <a:pt x="58" y="46607"/>
                    <a:pt x="142" y="47298"/>
                  </a:cubicBezTo>
                  <a:cubicBezTo>
                    <a:pt x="275" y="48400"/>
                    <a:pt x="540" y="49475"/>
                    <a:pt x="914" y="50517"/>
                  </a:cubicBezTo>
                  <a:cubicBezTo>
                    <a:pt x="1338" y="51696"/>
                    <a:pt x="2132" y="52523"/>
                    <a:pt x="3327" y="52954"/>
                  </a:cubicBezTo>
                  <a:cubicBezTo>
                    <a:pt x="4120" y="53240"/>
                    <a:pt x="4932" y="53442"/>
                    <a:pt x="5764" y="53570"/>
                  </a:cubicBezTo>
                  <a:cubicBezTo>
                    <a:pt x="6653" y="53707"/>
                    <a:pt x="7540" y="53848"/>
                    <a:pt x="8431" y="53978"/>
                  </a:cubicBezTo>
                  <a:cubicBezTo>
                    <a:pt x="9228" y="54094"/>
                    <a:pt x="10027" y="54199"/>
                    <a:pt x="10825" y="54304"/>
                  </a:cubicBezTo>
                  <a:cubicBezTo>
                    <a:pt x="11292" y="54366"/>
                    <a:pt x="11761" y="54408"/>
                    <a:pt x="12228" y="54474"/>
                  </a:cubicBezTo>
                  <a:cubicBezTo>
                    <a:pt x="13195" y="54611"/>
                    <a:pt x="14159" y="54765"/>
                    <a:pt x="15126" y="54901"/>
                  </a:cubicBezTo>
                  <a:cubicBezTo>
                    <a:pt x="16085" y="55036"/>
                    <a:pt x="17048" y="55144"/>
                    <a:pt x="18004" y="55289"/>
                  </a:cubicBezTo>
                  <a:cubicBezTo>
                    <a:pt x="19462" y="55510"/>
                    <a:pt x="20935" y="55596"/>
                    <a:pt x="22395" y="55789"/>
                  </a:cubicBezTo>
                  <a:cubicBezTo>
                    <a:pt x="22819" y="55847"/>
                    <a:pt x="23249" y="55851"/>
                    <a:pt x="23675" y="55916"/>
                  </a:cubicBezTo>
                  <a:cubicBezTo>
                    <a:pt x="24651" y="56064"/>
                    <a:pt x="25630" y="56190"/>
                    <a:pt x="26621" y="56190"/>
                  </a:cubicBezTo>
                  <a:cubicBezTo>
                    <a:pt x="26696" y="56190"/>
                    <a:pt x="26771" y="56190"/>
                    <a:pt x="26846" y="56188"/>
                  </a:cubicBezTo>
                  <a:cubicBezTo>
                    <a:pt x="26868" y="56188"/>
                    <a:pt x="26889" y="56188"/>
                    <a:pt x="26911" y="56188"/>
                  </a:cubicBezTo>
                  <a:cubicBezTo>
                    <a:pt x="27081" y="56188"/>
                    <a:pt x="27250" y="56197"/>
                    <a:pt x="27419" y="56197"/>
                  </a:cubicBezTo>
                  <a:cubicBezTo>
                    <a:pt x="27434" y="56197"/>
                    <a:pt x="27449" y="56197"/>
                    <a:pt x="27463" y="56197"/>
                  </a:cubicBezTo>
                  <a:cubicBezTo>
                    <a:pt x="27547" y="56195"/>
                    <a:pt x="27631" y="56195"/>
                    <a:pt x="27715" y="56195"/>
                  </a:cubicBezTo>
                  <a:cubicBezTo>
                    <a:pt x="27841" y="56195"/>
                    <a:pt x="27968" y="56196"/>
                    <a:pt x="28094" y="56196"/>
                  </a:cubicBezTo>
                  <a:cubicBezTo>
                    <a:pt x="28423" y="56196"/>
                    <a:pt x="28751" y="56190"/>
                    <a:pt x="29081" y="56146"/>
                  </a:cubicBezTo>
                  <a:cubicBezTo>
                    <a:pt x="30114" y="56009"/>
                    <a:pt x="30944" y="55539"/>
                    <a:pt x="31570" y="54711"/>
                  </a:cubicBezTo>
                  <a:cubicBezTo>
                    <a:pt x="31610" y="54658"/>
                    <a:pt x="31647" y="54637"/>
                    <a:pt x="31688" y="54637"/>
                  </a:cubicBezTo>
                  <a:cubicBezTo>
                    <a:pt x="31718" y="54637"/>
                    <a:pt x="31750" y="54649"/>
                    <a:pt x="31787" y="54667"/>
                  </a:cubicBezTo>
                  <a:cubicBezTo>
                    <a:pt x="31969" y="54756"/>
                    <a:pt x="32158" y="54790"/>
                    <a:pt x="32354" y="54790"/>
                  </a:cubicBezTo>
                  <a:cubicBezTo>
                    <a:pt x="32423" y="54790"/>
                    <a:pt x="32493" y="54786"/>
                    <a:pt x="32564" y="54778"/>
                  </a:cubicBezTo>
                  <a:cubicBezTo>
                    <a:pt x="33067" y="54727"/>
                    <a:pt x="33564" y="54630"/>
                    <a:pt x="34057" y="54521"/>
                  </a:cubicBezTo>
                  <a:cubicBezTo>
                    <a:pt x="34709" y="54376"/>
                    <a:pt x="35357" y="54207"/>
                    <a:pt x="36007" y="54054"/>
                  </a:cubicBezTo>
                  <a:cubicBezTo>
                    <a:pt x="37158" y="53783"/>
                    <a:pt x="38306" y="53495"/>
                    <a:pt x="39432" y="53128"/>
                  </a:cubicBezTo>
                  <a:cubicBezTo>
                    <a:pt x="39585" y="53079"/>
                    <a:pt x="39735" y="53056"/>
                    <a:pt x="39887" y="53056"/>
                  </a:cubicBezTo>
                  <a:cubicBezTo>
                    <a:pt x="39953" y="53056"/>
                    <a:pt x="40020" y="53060"/>
                    <a:pt x="40088" y="53069"/>
                  </a:cubicBezTo>
                  <a:cubicBezTo>
                    <a:pt x="40754" y="53155"/>
                    <a:pt x="41422" y="53209"/>
                    <a:pt x="42093" y="53209"/>
                  </a:cubicBezTo>
                  <a:cubicBezTo>
                    <a:pt x="42211" y="53209"/>
                    <a:pt x="42329" y="53207"/>
                    <a:pt x="42448" y="53204"/>
                  </a:cubicBezTo>
                  <a:cubicBezTo>
                    <a:pt x="42969" y="53190"/>
                    <a:pt x="43469" y="53092"/>
                    <a:pt x="43940" y="52866"/>
                  </a:cubicBezTo>
                  <a:cubicBezTo>
                    <a:pt x="44000" y="52836"/>
                    <a:pt x="44057" y="52822"/>
                    <a:pt x="44120" y="52822"/>
                  </a:cubicBezTo>
                  <a:cubicBezTo>
                    <a:pt x="44140" y="52822"/>
                    <a:pt x="44161" y="52824"/>
                    <a:pt x="44183" y="52826"/>
                  </a:cubicBezTo>
                  <a:cubicBezTo>
                    <a:pt x="44308" y="52840"/>
                    <a:pt x="44431" y="52847"/>
                    <a:pt x="44553" y="52847"/>
                  </a:cubicBezTo>
                  <a:cubicBezTo>
                    <a:pt x="44975" y="52847"/>
                    <a:pt x="45379" y="52757"/>
                    <a:pt x="45763" y="52517"/>
                  </a:cubicBezTo>
                  <a:cubicBezTo>
                    <a:pt x="46220" y="52230"/>
                    <a:pt x="46620" y="51887"/>
                    <a:pt x="46979" y="51493"/>
                  </a:cubicBezTo>
                  <a:cubicBezTo>
                    <a:pt x="47426" y="51006"/>
                    <a:pt x="47865" y="50515"/>
                    <a:pt x="48296" y="50014"/>
                  </a:cubicBezTo>
                  <a:cubicBezTo>
                    <a:pt x="49476" y="48643"/>
                    <a:pt x="50661" y="47276"/>
                    <a:pt x="51813" y="45881"/>
                  </a:cubicBezTo>
                  <a:cubicBezTo>
                    <a:pt x="52180" y="45435"/>
                    <a:pt x="52486" y="44951"/>
                    <a:pt x="52749" y="44437"/>
                  </a:cubicBezTo>
                  <a:cubicBezTo>
                    <a:pt x="53131" y="43692"/>
                    <a:pt x="53353" y="42891"/>
                    <a:pt x="53579" y="42090"/>
                  </a:cubicBezTo>
                  <a:cubicBezTo>
                    <a:pt x="53668" y="41772"/>
                    <a:pt x="53664" y="41447"/>
                    <a:pt x="53644" y="41120"/>
                  </a:cubicBezTo>
                  <a:cubicBezTo>
                    <a:pt x="53621" y="40766"/>
                    <a:pt x="53423" y="40532"/>
                    <a:pt x="53158" y="40343"/>
                  </a:cubicBezTo>
                  <a:cubicBezTo>
                    <a:pt x="52989" y="40222"/>
                    <a:pt x="52981" y="40229"/>
                    <a:pt x="53030" y="40027"/>
                  </a:cubicBezTo>
                  <a:cubicBezTo>
                    <a:pt x="53333" y="38804"/>
                    <a:pt x="53610" y="37575"/>
                    <a:pt x="53840" y="36335"/>
                  </a:cubicBezTo>
                  <a:cubicBezTo>
                    <a:pt x="53984" y="35569"/>
                    <a:pt x="54147" y="34806"/>
                    <a:pt x="54232" y="34030"/>
                  </a:cubicBezTo>
                  <a:cubicBezTo>
                    <a:pt x="54337" y="33067"/>
                    <a:pt x="54481" y="32109"/>
                    <a:pt x="54617" y="31151"/>
                  </a:cubicBezTo>
                  <a:cubicBezTo>
                    <a:pt x="54787" y="29955"/>
                    <a:pt x="54957" y="28758"/>
                    <a:pt x="55093" y="27557"/>
                  </a:cubicBezTo>
                  <a:cubicBezTo>
                    <a:pt x="55250" y="26142"/>
                    <a:pt x="55313" y="24720"/>
                    <a:pt x="55402" y="23299"/>
                  </a:cubicBezTo>
                  <a:cubicBezTo>
                    <a:pt x="55461" y="22408"/>
                    <a:pt x="55450" y="21507"/>
                    <a:pt x="55447" y="20607"/>
                  </a:cubicBezTo>
                  <a:cubicBezTo>
                    <a:pt x="55445" y="19473"/>
                    <a:pt x="55435" y="18342"/>
                    <a:pt x="55393" y="17210"/>
                  </a:cubicBezTo>
                  <a:cubicBezTo>
                    <a:pt x="55344" y="15933"/>
                    <a:pt x="55250" y="14661"/>
                    <a:pt x="55114" y="13389"/>
                  </a:cubicBezTo>
                  <a:cubicBezTo>
                    <a:pt x="55010" y="12423"/>
                    <a:pt x="54869" y="11466"/>
                    <a:pt x="54620" y="10528"/>
                  </a:cubicBezTo>
                  <a:cubicBezTo>
                    <a:pt x="54360" y="9543"/>
                    <a:pt x="54066" y="8565"/>
                    <a:pt x="53787" y="7585"/>
                  </a:cubicBezTo>
                  <a:cubicBezTo>
                    <a:pt x="53553" y="6757"/>
                    <a:pt x="53206" y="5973"/>
                    <a:pt x="52913" y="5167"/>
                  </a:cubicBezTo>
                  <a:cubicBezTo>
                    <a:pt x="52637" y="4411"/>
                    <a:pt x="52271" y="3709"/>
                    <a:pt x="51818" y="3049"/>
                  </a:cubicBezTo>
                  <a:cubicBezTo>
                    <a:pt x="51532" y="2635"/>
                    <a:pt x="51190" y="2278"/>
                    <a:pt x="50754" y="2017"/>
                  </a:cubicBezTo>
                  <a:cubicBezTo>
                    <a:pt x="50149" y="1655"/>
                    <a:pt x="49516" y="1356"/>
                    <a:pt x="48850" y="1119"/>
                  </a:cubicBezTo>
                  <a:cubicBezTo>
                    <a:pt x="47779" y="739"/>
                    <a:pt x="46683" y="468"/>
                    <a:pt x="45558" y="318"/>
                  </a:cubicBezTo>
                  <a:cubicBezTo>
                    <a:pt x="45212" y="272"/>
                    <a:pt x="44866" y="244"/>
                    <a:pt x="44522" y="244"/>
                  </a:cubicBezTo>
                  <a:cubicBezTo>
                    <a:pt x="44050" y="244"/>
                    <a:pt x="43579" y="296"/>
                    <a:pt x="43109" y="422"/>
                  </a:cubicBezTo>
                  <a:cubicBezTo>
                    <a:pt x="42374" y="619"/>
                    <a:pt x="41685" y="922"/>
                    <a:pt x="41014" y="1267"/>
                  </a:cubicBezTo>
                  <a:cubicBezTo>
                    <a:pt x="39344" y="2124"/>
                    <a:pt x="37679" y="2994"/>
                    <a:pt x="36131" y="4065"/>
                  </a:cubicBezTo>
                  <a:cubicBezTo>
                    <a:pt x="36015" y="4146"/>
                    <a:pt x="35972" y="4189"/>
                    <a:pt x="35928" y="4189"/>
                  </a:cubicBezTo>
                  <a:cubicBezTo>
                    <a:pt x="35884" y="4189"/>
                    <a:pt x="35839" y="4146"/>
                    <a:pt x="35720" y="4053"/>
                  </a:cubicBezTo>
                  <a:cubicBezTo>
                    <a:pt x="34668" y="3236"/>
                    <a:pt x="33465" y="2846"/>
                    <a:pt x="32150" y="2752"/>
                  </a:cubicBezTo>
                  <a:cubicBezTo>
                    <a:pt x="31981" y="2740"/>
                    <a:pt x="31812" y="2734"/>
                    <a:pt x="31644" y="2734"/>
                  </a:cubicBezTo>
                  <a:cubicBezTo>
                    <a:pt x="31144" y="2734"/>
                    <a:pt x="30647" y="2784"/>
                    <a:pt x="30152" y="2864"/>
                  </a:cubicBezTo>
                  <a:cubicBezTo>
                    <a:pt x="30127" y="2868"/>
                    <a:pt x="30104" y="2871"/>
                    <a:pt x="30084" y="2871"/>
                  </a:cubicBezTo>
                  <a:cubicBezTo>
                    <a:pt x="29993" y="2871"/>
                    <a:pt x="29946" y="2826"/>
                    <a:pt x="29913" y="2715"/>
                  </a:cubicBezTo>
                  <a:cubicBezTo>
                    <a:pt x="29793" y="2304"/>
                    <a:pt x="29657" y="1898"/>
                    <a:pt x="29533" y="1486"/>
                  </a:cubicBezTo>
                  <a:cubicBezTo>
                    <a:pt x="29437" y="1171"/>
                    <a:pt x="29283" y="888"/>
                    <a:pt x="29101" y="616"/>
                  </a:cubicBezTo>
                  <a:cubicBezTo>
                    <a:pt x="28838" y="224"/>
                    <a:pt x="28431" y="105"/>
                    <a:pt x="28008" y="6"/>
                  </a:cubicBezTo>
                  <a:cubicBezTo>
                    <a:pt x="27992" y="2"/>
                    <a:pt x="27975" y="1"/>
                    <a:pt x="27957"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grpSp>
      <p:sp>
        <p:nvSpPr>
          <p:cNvPr id="309" name="Google Shape;2657;p39">
            <a:extLst>
              <a:ext uri="{FF2B5EF4-FFF2-40B4-BE49-F238E27FC236}">
                <a16:creationId xmlns:a16="http://schemas.microsoft.com/office/drawing/2014/main" id="{A7372B63-E752-A559-9EC8-6B7EB938D724}"/>
              </a:ext>
            </a:extLst>
          </p:cNvPr>
          <p:cNvSpPr txBox="1">
            <a:spLocks/>
          </p:cNvSpPr>
          <p:nvPr/>
        </p:nvSpPr>
        <p:spPr>
          <a:xfrm>
            <a:off x="1047750" y="1609576"/>
            <a:ext cx="7048500" cy="3815196"/>
          </a:xfrm>
          <a:prstGeom prst="rect">
            <a:avLst/>
          </a:prstGeom>
          <a:effectLst/>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457200"/>
            <a:r>
              <a:rPr lang="en-US" sz="3300" b="1" dirty="0">
                <a:solidFill>
                  <a:srgbClr val="4F81BD">
                    <a:lumMod val="75000"/>
                  </a:srgbClr>
                </a:solidFill>
                <a:latin typeface="iCiel Panton Black" panose="00000A00000000000000" pitchFamily="50" charset="0"/>
                <a:cs typeface="Arial"/>
              </a:rPr>
              <a:t>1. </a:t>
            </a:r>
            <a:r>
              <a:rPr lang="en-US" sz="3300" b="1" dirty="0" err="1">
                <a:solidFill>
                  <a:srgbClr val="4F81BD">
                    <a:lumMod val="75000"/>
                  </a:srgbClr>
                </a:solidFill>
                <a:latin typeface="iCiel Panton Black" panose="00000A00000000000000" pitchFamily="50" charset="0"/>
                <a:cs typeface="Arial"/>
              </a:rPr>
              <a:t>Thực</a:t>
            </a:r>
            <a:r>
              <a:rPr lang="en-US" sz="3300" b="1" dirty="0">
                <a:solidFill>
                  <a:srgbClr val="4F81BD">
                    <a:lumMod val="75000"/>
                  </a:srgbClr>
                </a:solidFill>
                <a:latin typeface="iCiel Panton Black" panose="00000A00000000000000" pitchFamily="50" charset="0"/>
                <a:cs typeface="Arial"/>
              </a:rPr>
              <a:t> </a:t>
            </a:r>
            <a:r>
              <a:rPr lang="en-US" sz="3300" b="1" dirty="0" err="1">
                <a:solidFill>
                  <a:srgbClr val="4F81BD">
                    <a:lumMod val="75000"/>
                  </a:srgbClr>
                </a:solidFill>
                <a:latin typeface="iCiel Panton Black" panose="00000A00000000000000" pitchFamily="50" charset="0"/>
                <a:cs typeface="Arial"/>
              </a:rPr>
              <a:t>hành</a:t>
            </a:r>
            <a:r>
              <a:rPr lang="en-US" sz="3300" b="1" dirty="0">
                <a:solidFill>
                  <a:srgbClr val="4F81BD">
                    <a:lumMod val="75000"/>
                  </a:srgbClr>
                </a:solidFill>
                <a:latin typeface="iCiel Panton Black" panose="00000A00000000000000" pitchFamily="50" charset="0"/>
                <a:cs typeface="Arial"/>
              </a:rPr>
              <a:t> </a:t>
            </a:r>
            <a:r>
              <a:rPr lang="en-US" sz="3300" b="1" dirty="0" err="1">
                <a:solidFill>
                  <a:srgbClr val="4F81BD">
                    <a:lumMod val="75000"/>
                  </a:srgbClr>
                </a:solidFill>
                <a:latin typeface="iCiel Panton Black" panose="00000A00000000000000" pitchFamily="50" charset="0"/>
                <a:cs typeface="Arial"/>
              </a:rPr>
              <a:t>phương</a:t>
            </a:r>
            <a:r>
              <a:rPr lang="en-US" sz="3300" b="1" dirty="0">
                <a:solidFill>
                  <a:srgbClr val="4F81BD">
                    <a:lumMod val="75000"/>
                  </a:srgbClr>
                </a:solidFill>
                <a:latin typeface="iCiel Panton Black" panose="00000A00000000000000" pitchFamily="50" charset="0"/>
                <a:cs typeface="Arial"/>
              </a:rPr>
              <a:t> </a:t>
            </a:r>
            <a:r>
              <a:rPr lang="en-US" sz="3300" b="1" dirty="0" err="1">
                <a:solidFill>
                  <a:srgbClr val="4F81BD">
                    <a:lumMod val="75000"/>
                  </a:srgbClr>
                </a:solidFill>
                <a:latin typeface="iCiel Panton Black" panose="00000A00000000000000" pitchFamily="50" charset="0"/>
                <a:cs typeface="Arial"/>
              </a:rPr>
              <a:t>pháp</a:t>
            </a:r>
            <a:r>
              <a:rPr lang="en-US" sz="3300" b="1" dirty="0">
                <a:solidFill>
                  <a:srgbClr val="4F81BD">
                    <a:lumMod val="75000"/>
                  </a:srgbClr>
                </a:solidFill>
                <a:latin typeface="iCiel Panton Black" panose="00000A00000000000000" pitchFamily="50" charset="0"/>
                <a:cs typeface="Arial"/>
              </a:rPr>
              <a:t> </a:t>
            </a:r>
            <a:r>
              <a:rPr lang="en-US" sz="3300" b="1" dirty="0" err="1">
                <a:solidFill>
                  <a:srgbClr val="4F81BD">
                    <a:lumMod val="75000"/>
                  </a:srgbClr>
                </a:solidFill>
                <a:latin typeface="iCiel Panton Black" panose="00000A00000000000000" pitchFamily="50" charset="0"/>
                <a:cs typeface="Arial"/>
              </a:rPr>
              <a:t>lọc</a:t>
            </a:r>
            <a:r>
              <a:rPr lang="en-US" sz="3300" b="1" dirty="0">
                <a:solidFill>
                  <a:srgbClr val="4F81BD">
                    <a:lumMod val="75000"/>
                  </a:srgbClr>
                </a:solidFill>
                <a:latin typeface="iCiel Panton Black" panose="00000A00000000000000" pitchFamily="50" charset="0"/>
                <a:cs typeface="Arial"/>
              </a:rPr>
              <a:t>.</a:t>
            </a:r>
          </a:p>
          <a:p>
            <a:pPr algn="l" defTabSz="457200"/>
            <a:r>
              <a:rPr lang="en-US" sz="3300" b="1" dirty="0">
                <a:solidFill>
                  <a:srgbClr val="4F81BD">
                    <a:lumMod val="75000"/>
                  </a:srgbClr>
                </a:solidFill>
                <a:latin typeface="iCiel Panton Black" panose="00000A00000000000000" pitchFamily="50" charset="0"/>
                <a:cs typeface="Arial"/>
              </a:rPr>
              <a:t>2. </a:t>
            </a:r>
            <a:r>
              <a:rPr lang="en-US" sz="3300" b="1" dirty="0" err="1">
                <a:solidFill>
                  <a:srgbClr val="4F81BD">
                    <a:lumMod val="75000"/>
                  </a:srgbClr>
                </a:solidFill>
                <a:latin typeface="iCiel Panton Black" panose="00000A00000000000000" pitchFamily="50" charset="0"/>
                <a:cs typeface="Arial"/>
              </a:rPr>
              <a:t>Thực</a:t>
            </a:r>
            <a:r>
              <a:rPr lang="en-US" sz="3300" b="1" dirty="0">
                <a:solidFill>
                  <a:srgbClr val="4F81BD">
                    <a:lumMod val="75000"/>
                  </a:srgbClr>
                </a:solidFill>
                <a:latin typeface="iCiel Panton Black" panose="00000A00000000000000" pitchFamily="50" charset="0"/>
                <a:cs typeface="Arial"/>
              </a:rPr>
              <a:t> </a:t>
            </a:r>
            <a:r>
              <a:rPr lang="en-US" sz="3300" b="1" dirty="0" err="1">
                <a:solidFill>
                  <a:srgbClr val="4F81BD">
                    <a:lumMod val="75000"/>
                  </a:srgbClr>
                </a:solidFill>
                <a:latin typeface="iCiel Panton Black" panose="00000A00000000000000" pitchFamily="50" charset="0"/>
                <a:cs typeface="Arial"/>
              </a:rPr>
              <a:t>hành</a:t>
            </a:r>
            <a:r>
              <a:rPr lang="en-US" sz="3300" b="1" dirty="0">
                <a:solidFill>
                  <a:srgbClr val="4F81BD">
                    <a:lumMod val="75000"/>
                  </a:srgbClr>
                </a:solidFill>
                <a:latin typeface="iCiel Panton Black" panose="00000A00000000000000" pitchFamily="50" charset="0"/>
                <a:cs typeface="Arial"/>
              </a:rPr>
              <a:t> </a:t>
            </a:r>
            <a:r>
              <a:rPr lang="en-US" sz="3300" b="1" dirty="0" err="1">
                <a:solidFill>
                  <a:srgbClr val="4F81BD">
                    <a:lumMod val="75000"/>
                  </a:srgbClr>
                </a:solidFill>
                <a:latin typeface="iCiel Panton Black" panose="00000A00000000000000" pitchFamily="50" charset="0"/>
                <a:cs typeface="Arial"/>
              </a:rPr>
              <a:t>phương</a:t>
            </a:r>
            <a:r>
              <a:rPr lang="en-US" sz="3300" b="1" dirty="0">
                <a:solidFill>
                  <a:srgbClr val="4F81BD">
                    <a:lumMod val="75000"/>
                  </a:srgbClr>
                </a:solidFill>
                <a:latin typeface="iCiel Panton Black" panose="00000A00000000000000" pitchFamily="50" charset="0"/>
                <a:cs typeface="Arial"/>
              </a:rPr>
              <a:t> </a:t>
            </a:r>
            <a:r>
              <a:rPr lang="en-US" sz="3300" b="1" dirty="0" err="1">
                <a:solidFill>
                  <a:srgbClr val="4F81BD">
                    <a:lumMod val="75000"/>
                  </a:srgbClr>
                </a:solidFill>
                <a:latin typeface="iCiel Panton Black" panose="00000A00000000000000" pitchFamily="50" charset="0"/>
                <a:cs typeface="Arial"/>
              </a:rPr>
              <a:t>pháp</a:t>
            </a:r>
            <a:r>
              <a:rPr lang="en-US" sz="3300" b="1" dirty="0">
                <a:solidFill>
                  <a:srgbClr val="4F81BD">
                    <a:lumMod val="75000"/>
                  </a:srgbClr>
                </a:solidFill>
                <a:latin typeface="iCiel Panton Black" panose="00000A00000000000000" pitchFamily="50" charset="0"/>
                <a:cs typeface="Arial"/>
              </a:rPr>
              <a:t> </a:t>
            </a:r>
            <a:r>
              <a:rPr lang="en-US" sz="3300" b="1" dirty="0" err="1">
                <a:solidFill>
                  <a:srgbClr val="4F81BD">
                    <a:lumMod val="75000"/>
                  </a:srgbClr>
                </a:solidFill>
                <a:latin typeface="iCiel Panton Black" panose="00000A00000000000000" pitchFamily="50" charset="0"/>
                <a:cs typeface="Arial"/>
              </a:rPr>
              <a:t>cô</a:t>
            </a:r>
            <a:r>
              <a:rPr lang="en-US" sz="3300" b="1" dirty="0">
                <a:solidFill>
                  <a:srgbClr val="4F81BD">
                    <a:lumMod val="75000"/>
                  </a:srgbClr>
                </a:solidFill>
                <a:latin typeface="iCiel Panton Black" panose="00000A00000000000000" pitchFamily="50" charset="0"/>
                <a:cs typeface="Arial"/>
              </a:rPr>
              <a:t> </a:t>
            </a:r>
            <a:r>
              <a:rPr lang="en-US" sz="3300" b="1" dirty="0" err="1">
                <a:solidFill>
                  <a:srgbClr val="4F81BD">
                    <a:lumMod val="75000"/>
                  </a:srgbClr>
                </a:solidFill>
                <a:latin typeface="iCiel Panton Black" panose="00000A00000000000000" pitchFamily="50" charset="0"/>
                <a:cs typeface="Arial"/>
              </a:rPr>
              <a:t>cạn</a:t>
            </a:r>
            <a:r>
              <a:rPr lang="en-US" sz="3300" b="1" dirty="0">
                <a:solidFill>
                  <a:srgbClr val="4F81BD">
                    <a:lumMod val="75000"/>
                  </a:srgbClr>
                </a:solidFill>
                <a:latin typeface="iCiel Panton Black" panose="00000A00000000000000" pitchFamily="50" charset="0"/>
                <a:cs typeface="Arial"/>
              </a:rPr>
              <a:t>.</a:t>
            </a:r>
          </a:p>
          <a:p>
            <a:pPr algn="l" defTabSz="457200"/>
            <a:r>
              <a:rPr lang="en-US" sz="3300" b="1" dirty="0">
                <a:solidFill>
                  <a:srgbClr val="4F81BD">
                    <a:lumMod val="75000"/>
                  </a:srgbClr>
                </a:solidFill>
                <a:latin typeface="iCiel Panton Black" panose="00000A00000000000000" pitchFamily="50" charset="0"/>
                <a:cs typeface="Arial"/>
              </a:rPr>
              <a:t>3. </a:t>
            </a:r>
            <a:r>
              <a:rPr lang="en-US" sz="3300" b="1" dirty="0" err="1">
                <a:solidFill>
                  <a:srgbClr val="4F81BD">
                    <a:lumMod val="75000"/>
                  </a:srgbClr>
                </a:solidFill>
                <a:latin typeface="iCiel Panton Black" panose="00000A00000000000000" pitchFamily="50" charset="0"/>
                <a:cs typeface="Arial"/>
              </a:rPr>
              <a:t>Thực</a:t>
            </a:r>
            <a:r>
              <a:rPr lang="en-US" sz="3300" b="1" dirty="0">
                <a:solidFill>
                  <a:srgbClr val="4F81BD">
                    <a:lumMod val="75000"/>
                  </a:srgbClr>
                </a:solidFill>
                <a:latin typeface="iCiel Panton Black" panose="00000A00000000000000" pitchFamily="50" charset="0"/>
                <a:cs typeface="Arial"/>
              </a:rPr>
              <a:t> </a:t>
            </a:r>
            <a:r>
              <a:rPr lang="en-US" sz="3300" b="1" dirty="0" err="1">
                <a:solidFill>
                  <a:srgbClr val="4F81BD">
                    <a:lumMod val="75000"/>
                  </a:srgbClr>
                </a:solidFill>
                <a:latin typeface="iCiel Panton Black" panose="00000A00000000000000" pitchFamily="50" charset="0"/>
                <a:cs typeface="Arial"/>
              </a:rPr>
              <a:t>hành</a:t>
            </a:r>
            <a:r>
              <a:rPr lang="en-US" sz="3300" b="1" dirty="0">
                <a:solidFill>
                  <a:srgbClr val="4F81BD">
                    <a:lumMod val="75000"/>
                  </a:srgbClr>
                </a:solidFill>
                <a:latin typeface="iCiel Panton Black" panose="00000A00000000000000" pitchFamily="50" charset="0"/>
                <a:cs typeface="Arial"/>
              </a:rPr>
              <a:t> </a:t>
            </a:r>
            <a:r>
              <a:rPr lang="en-US" sz="3300" b="1" dirty="0" err="1">
                <a:solidFill>
                  <a:srgbClr val="4F81BD">
                    <a:lumMod val="75000"/>
                  </a:srgbClr>
                </a:solidFill>
                <a:latin typeface="iCiel Panton Black" panose="00000A00000000000000" pitchFamily="50" charset="0"/>
                <a:cs typeface="Arial"/>
              </a:rPr>
              <a:t>phương</a:t>
            </a:r>
            <a:r>
              <a:rPr lang="en-US" sz="3300" b="1" dirty="0">
                <a:solidFill>
                  <a:srgbClr val="4F81BD">
                    <a:lumMod val="75000"/>
                  </a:srgbClr>
                </a:solidFill>
                <a:latin typeface="iCiel Panton Black" panose="00000A00000000000000" pitchFamily="50" charset="0"/>
                <a:cs typeface="Arial"/>
              </a:rPr>
              <a:t> </a:t>
            </a:r>
            <a:r>
              <a:rPr lang="en-US" sz="3300" b="1" dirty="0" err="1">
                <a:solidFill>
                  <a:srgbClr val="4F81BD">
                    <a:lumMod val="75000"/>
                  </a:srgbClr>
                </a:solidFill>
                <a:latin typeface="iCiel Panton Black" panose="00000A00000000000000" pitchFamily="50" charset="0"/>
                <a:cs typeface="Arial"/>
              </a:rPr>
              <a:t>pháp</a:t>
            </a:r>
            <a:r>
              <a:rPr lang="en-US" sz="3300" b="1" dirty="0">
                <a:solidFill>
                  <a:srgbClr val="4F81BD">
                    <a:lumMod val="75000"/>
                  </a:srgbClr>
                </a:solidFill>
                <a:latin typeface="iCiel Panton Black" panose="00000A00000000000000" pitchFamily="50" charset="0"/>
                <a:cs typeface="Arial"/>
              </a:rPr>
              <a:t> </a:t>
            </a:r>
            <a:r>
              <a:rPr lang="en-US" sz="3300" b="1" dirty="0" err="1">
                <a:solidFill>
                  <a:srgbClr val="4F81BD">
                    <a:lumMod val="75000"/>
                  </a:srgbClr>
                </a:solidFill>
                <a:latin typeface="iCiel Panton Black" panose="00000A00000000000000" pitchFamily="50" charset="0"/>
                <a:cs typeface="Arial"/>
              </a:rPr>
              <a:t>chiết</a:t>
            </a:r>
            <a:r>
              <a:rPr lang="en-US" sz="3300" b="1" dirty="0">
                <a:solidFill>
                  <a:srgbClr val="4F81BD">
                    <a:lumMod val="75000"/>
                  </a:srgbClr>
                </a:solidFill>
                <a:latin typeface="iCiel Panton Black" panose="00000A00000000000000" pitchFamily="50" charset="0"/>
                <a:cs typeface="Arial"/>
              </a:rPr>
              <a:t>.</a:t>
            </a:r>
            <a:endParaRPr lang="en-US" sz="3300" dirty="0">
              <a:solidFill>
                <a:srgbClr val="4F81BD">
                  <a:lumMod val="75000"/>
                </a:srgbClr>
              </a:solidFill>
              <a:latin typeface="iCiel Panton Black" panose="00000A00000000000000" pitchFamily="50" charset="0"/>
              <a:cs typeface="Arial"/>
            </a:endParaRPr>
          </a:p>
        </p:txBody>
      </p:sp>
    </p:spTree>
    <p:extLst>
      <p:ext uri="{BB962C8B-B14F-4D97-AF65-F5344CB8AC3E}">
        <p14:creationId xmlns:p14="http://schemas.microsoft.com/office/powerpoint/2010/main" val="96001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par>
                                <p:cTn id="10" presetID="53" presetClass="entr" presetSubtype="16" fill="hold" nodeType="withEffect">
                                  <p:stCondLst>
                                    <p:cond delay="0"/>
                                  </p:stCondLst>
                                  <p:childTnLst>
                                    <p:set>
                                      <p:cBhvr>
                                        <p:cTn id="11" dur="1" fill="hold">
                                          <p:stCondLst>
                                            <p:cond delay="0"/>
                                          </p:stCondLst>
                                        </p:cTn>
                                        <p:tgtEl>
                                          <p:spTgt spid="135"/>
                                        </p:tgtEl>
                                        <p:attrNameLst>
                                          <p:attrName>style.visibility</p:attrName>
                                        </p:attrNameLst>
                                      </p:cBhvr>
                                      <p:to>
                                        <p:strVal val="visible"/>
                                      </p:to>
                                    </p:set>
                                    <p:anim calcmode="lin" valueType="num">
                                      <p:cBhvr>
                                        <p:cTn id="12" dur="500" fill="hold"/>
                                        <p:tgtEl>
                                          <p:spTgt spid="135"/>
                                        </p:tgtEl>
                                        <p:attrNameLst>
                                          <p:attrName>ppt_w</p:attrName>
                                        </p:attrNameLst>
                                      </p:cBhvr>
                                      <p:tavLst>
                                        <p:tav tm="0">
                                          <p:val>
                                            <p:fltVal val="0"/>
                                          </p:val>
                                        </p:tav>
                                        <p:tav tm="100000">
                                          <p:val>
                                            <p:strVal val="#ppt_w"/>
                                          </p:val>
                                        </p:tav>
                                      </p:tavLst>
                                    </p:anim>
                                    <p:anim calcmode="lin" valueType="num">
                                      <p:cBhvr>
                                        <p:cTn id="13" dur="500" fill="hold"/>
                                        <p:tgtEl>
                                          <p:spTgt spid="135"/>
                                        </p:tgtEl>
                                        <p:attrNameLst>
                                          <p:attrName>ppt_h</p:attrName>
                                        </p:attrNameLst>
                                      </p:cBhvr>
                                      <p:tavLst>
                                        <p:tav tm="0">
                                          <p:val>
                                            <p:fltVal val="0"/>
                                          </p:val>
                                        </p:tav>
                                        <p:tav tm="100000">
                                          <p:val>
                                            <p:strVal val="#ppt_h"/>
                                          </p:val>
                                        </p:tav>
                                      </p:tavLst>
                                    </p:anim>
                                    <p:animEffect transition="in" filter="fade">
                                      <p:cBhvr>
                                        <p:cTn id="14" dur="500"/>
                                        <p:tgtEl>
                                          <p:spTgt spid="13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09"/>
                                        </p:tgtEl>
                                        <p:attrNameLst>
                                          <p:attrName>style.visibility</p:attrName>
                                        </p:attrNameLst>
                                      </p:cBhvr>
                                      <p:to>
                                        <p:strVal val="visible"/>
                                      </p:to>
                                    </p:set>
                                    <p:anim calcmode="lin" valueType="num">
                                      <p:cBhvr>
                                        <p:cTn id="17" dur="500" fill="hold"/>
                                        <p:tgtEl>
                                          <p:spTgt spid="309"/>
                                        </p:tgtEl>
                                        <p:attrNameLst>
                                          <p:attrName>ppt_w</p:attrName>
                                        </p:attrNameLst>
                                      </p:cBhvr>
                                      <p:tavLst>
                                        <p:tav tm="0">
                                          <p:val>
                                            <p:fltVal val="0"/>
                                          </p:val>
                                        </p:tav>
                                        <p:tav tm="100000">
                                          <p:val>
                                            <p:strVal val="#ppt_w"/>
                                          </p:val>
                                        </p:tav>
                                      </p:tavLst>
                                    </p:anim>
                                    <p:anim calcmode="lin" valueType="num">
                                      <p:cBhvr>
                                        <p:cTn id="18" dur="500" fill="hold"/>
                                        <p:tgtEl>
                                          <p:spTgt spid="309"/>
                                        </p:tgtEl>
                                        <p:attrNameLst>
                                          <p:attrName>ppt_h</p:attrName>
                                        </p:attrNameLst>
                                      </p:cBhvr>
                                      <p:tavLst>
                                        <p:tav tm="0">
                                          <p:val>
                                            <p:fltVal val="0"/>
                                          </p:val>
                                        </p:tav>
                                        <p:tav tm="100000">
                                          <p:val>
                                            <p:strVal val="#ppt_h"/>
                                          </p:val>
                                        </p:tav>
                                      </p:tavLst>
                                    </p:anim>
                                    <p:animEffect transition="in" filter="fade">
                                      <p:cBhvr>
                                        <p:cTn id="19" dur="500"/>
                                        <p:tgtEl>
                                          <p:spTgt spid="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0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34744" y="-418272"/>
            <a:ext cx="10071383" cy="6003363"/>
            <a:chOff x="0" y="0"/>
            <a:chExt cx="26857020"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6" name="TextBox 6"/>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Cadena" panose="02000503000000020004" pitchFamily="2" charset="0"/>
                  <a:ea typeface="+mn-ea"/>
                  <a:cs typeface="+mn-cs"/>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9" name="TextBox 9"/>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Cadena" panose="02000503000000020004" pitchFamily="2" charset="0"/>
                  <a:ea typeface="+mn-ea"/>
                  <a:cs typeface="+mn-cs"/>
                </a:endParaRPr>
              </a:p>
            </p:txBody>
          </p:sp>
        </p:grpSp>
        <p:grpSp>
          <p:nvGrpSpPr>
            <p:cNvPr id="10" name="Group 10"/>
            <p:cNvGrpSpPr/>
            <p:nvPr/>
          </p:nvGrpSpPr>
          <p:grpSpPr>
            <a:xfrm rot="5400000">
              <a:off x="12953449" y="-12003328"/>
              <a:ext cx="1900244" cy="25906899"/>
              <a:chOff x="0" y="-57150"/>
              <a:chExt cx="356429" cy="485936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2" name="TextBox 12"/>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Cadena" panose="02000503000000020004" pitchFamily="2" charset="0"/>
                  <a:ea typeface="+mn-ea"/>
                  <a:cs typeface="+mn-cs"/>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5" name="TextBox 15"/>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Cadena" panose="02000503000000020004" pitchFamily="2" charset="0"/>
                  <a:ea typeface="+mn-ea"/>
                  <a:cs typeface="+mn-cs"/>
                </a:endParaRPr>
              </a:p>
            </p:txBody>
          </p:sp>
        </p:grpSp>
      </p:grpSp>
      <p:sp>
        <p:nvSpPr>
          <p:cNvPr id="23" name="Freeform 23"/>
          <p:cNvSpPr/>
          <p:nvPr/>
        </p:nvSpPr>
        <p:spPr>
          <a:xfrm rot="802746" flipH="1">
            <a:off x="-154612" y="74463"/>
            <a:ext cx="804523" cy="733867"/>
          </a:xfrm>
          <a:custGeom>
            <a:avLst/>
            <a:gdLst/>
            <a:ahLst/>
            <a:cxnLst/>
            <a:rect l="l" t="t" r="r" b="b"/>
            <a:pathLst>
              <a:path w="2964842" h="2964842">
                <a:moveTo>
                  <a:pt x="2964843" y="0"/>
                </a:moveTo>
                <a:lnTo>
                  <a:pt x="0" y="0"/>
                </a:lnTo>
                <a:lnTo>
                  <a:pt x="0" y="2964843"/>
                </a:lnTo>
                <a:lnTo>
                  <a:pt x="2964843" y="2964843"/>
                </a:lnTo>
                <a:lnTo>
                  <a:pt x="296484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4"/>
          <p:cNvSpPr/>
          <p:nvPr/>
        </p:nvSpPr>
        <p:spPr>
          <a:xfrm rot="-1407288">
            <a:off x="8493917" y="-194534"/>
            <a:ext cx="725579" cy="1287317"/>
          </a:xfrm>
          <a:custGeom>
            <a:avLst/>
            <a:gdLst/>
            <a:ahLst/>
            <a:cxnLst/>
            <a:rect l="l" t="t" r="r" b="b"/>
            <a:pathLst>
              <a:path w="1451157" h="2574634">
                <a:moveTo>
                  <a:pt x="0" y="0"/>
                </a:moveTo>
                <a:lnTo>
                  <a:pt x="1451157" y="0"/>
                </a:lnTo>
                <a:lnTo>
                  <a:pt x="1451157" y="2574634"/>
                </a:lnTo>
                <a:lnTo>
                  <a:pt x="0" y="2574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39" name="Picture 38">
            <a:extLst>
              <a:ext uri="{FF2B5EF4-FFF2-40B4-BE49-F238E27FC236}">
                <a16:creationId xmlns:a16="http://schemas.microsoft.com/office/drawing/2014/main" id="{41EC3933-12EF-60E4-8F64-2A45514A47A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741" b="78426" l="27448" r="51875">
                        <a14:foregroundMark x1="50156" y1="54907" x2="51042" y2="57037"/>
                        <a14:foregroundMark x1="51458" y1="56296" x2="51927" y2="57222"/>
                        <a14:foregroundMark x1="42083" y1="63889" x2="43229" y2="67963"/>
                        <a14:foregroundMark x1="39427" y1="78426" x2="39427" y2="78426"/>
                        <a14:foregroundMark x1="27865" y1="57685" x2="27865" y2="57685"/>
                        <a14:foregroundMark x1="28542" y1="52130" x2="28542" y2="52130"/>
                        <a14:foregroundMark x1="29323" y1="49167" x2="29323" y2="49167"/>
                        <a14:foregroundMark x1="30417" y1="46296" x2="30417" y2="46296"/>
                        <a14:foregroundMark x1="31302" y1="43796" x2="31302" y2="43796"/>
                        <a14:foregroundMark x1="32656" y1="42593" x2="32813" y2="42130"/>
                        <a14:foregroundMark x1="34844" y1="40556" x2="34844" y2="40556"/>
                        <a14:foregroundMark x1="36979" y1="38519" x2="36979" y2="38519"/>
                        <a14:foregroundMark x1="33542" y1="40926" x2="33542" y2="40926"/>
                        <a14:foregroundMark x1="29948" y1="47685" x2="29948" y2="47685"/>
                        <a14:foregroundMark x1="29583" y1="47685" x2="29583" y2="47685"/>
                        <a14:foregroundMark x1="28958" y1="50093" x2="28958" y2="50093"/>
                        <a14:foregroundMark x1="28802" y1="50833" x2="28802" y2="50833"/>
                      </a14:backgroundRemoval>
                    </a14:imgEffect>
                  </a14:imgLayer>
                </a14:imgProps>
              </a:ext>
            </a:extLst>
          </a:blip>
          <a:srcRect l="24486" t="30588" r="45587" b="17255"/>
          <a:stretch/>
        </p:blipFill>
        <p:spPr>
          <a:xfrm rot="20834145">
            <a:off x="-81002" y="4531290"/>
            <a:ext cx="742927" cy="728324"/>
          </a:xfrm>
          <a:prstGeom prst="rect">
            <a:avLst/>
          </a:prstGeom>
        </p:spPr>
      </p:pic>
      <p:grpSp>
        <p:nvGrpSpPr>
          <p:cNvPr id="74" name="Group 73">
            <a:extLst>
              <a:ext uri="{FF2B5EF4-FFF2-40B4-BE49-F238E27FC236}">
                <a16:creationId xmlns:a16="http://schemas.microsoft.com/office/drawing/2014/main" id="{43F1D87F-6FC7-9554-ADD7-189EF83B55F6}"/>
              </a:ext>
            </a:extLst>
          </p:cNvPr>
          <p:cNvGrpSpPr/>
          <p:nvPr/>
        </p:nvGrpSpPr>
        <p:grpSpPr>
          <a:xfrm>
            <a:off x="2416404" y="364106"/>
            <a:ext cx="5148740" cy="574086"/>
            <a:chOff x="1438656" y="2094671"/>
            <a:chExt cx="6266688" cy="477079"/>
          </a:xfrm>
          <a:solidFill>
            <a:schemeClr val="bg1"/>
          </a:solidFill>
        </p:grpSpPr>
        <p:sp>
          <p:nvSpPr>
            <p:cNvPr id="75" name="Rectangle 74">
              <a:extLst>
                <a:ext uri="{FF2B5EF4-FFF2-40B4-BE49-F238E27FC236}">
                  <a16:creationId xmlns:a16="http://schemas.microsoft.com/office/drawing/2014/main" id="{F1012EE0-A9BB-FECD-5F69-6A3541BBD5A0}"/>
                </a:ext>
              </a:extLst>
            </p:cNvPr>
            <p:cNvSpPr/>
            <p:nvPr/>
          </p:nvSpPr>
          <p:spPr>
            <a:xfrm>
              <a:off x="1615441" y="2094671"/>
              <a:ext cx="5913120" cy="476480"/>
            </a:xfrm>
            <a:prstGeom prst="rect">
              <a:avLst/>
            </a:prstGeom>
            <a:grpFill/>
            <a:ln>
              <a:solidFill>
                <a:srgbClr val="FF4B4B"/>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en-US" sz="2800" dirty="0" err="1">
                  <a:solidFill>
                    <a:srgbClr val="FF0000"/>
                  </a:solidFill>
                  <a:latin typeface="iCiel Cadena" panose="02000503000000020004" pitchFamily="2" charset="0"/>
                  <a:cs typeface="#9Slide03 Arima Madurai Black" panose="00000A00000000000000" pitchFamily="2" charset="0"/>
                </a:rPr>
                <a:t>Thực</a:t>
              </a:r>
              <a:r>
                <a:rPr lang="en-US" sz="2800" dirty="0">
                  <a:solidFill>
                    <a:srgbClr val="FF0000"/>
                  </a:solidFill>
                  <a:latin typeface="iCiel Cadena" panose="02000503000000020004" pitchFamily="2" charset="0"/>
                  <a:cs typeface="#9Slide03 Arima Madurai Black" panose="00000A00000000000000" pitchFamily="2" charset="0"/>
                </a:rPr>
                <a:t> </a:t>
              </a:r>
              <a:r>
                <a:rPr lang="en-US" sz="2800" dirty="0" err="1">
                  <a:solidFill>
                    <a:srgbClr val="FF0000"/>
                  </a:solidFill>
                  <a:latin typeface="iCiel Cadena" panose="02000503000000020004" pitchFamily="2" charset="0"/>
                  <a:cs typeface="#9Slide03 Arima Madurai Black" panose="00000A00000000000000" pitchFamily="2" charset="0"/>
                </a:rPr>
                <a:t>hành</a:t>
              </a:r>
              <a:r>
                <a:rPr lang="en-US" sz="2800" dirty="0">
                  <a:solidFill>
                    <a:srgbClr val="FF0000"/>
                  </a:solidFill>
                  <a:latin typeface="iCiel Cadena" panose="02000503000000020004" pitchFamily="2" charset="0"/>
                  <a:cs typeface="#9Slide03 Arima Madurai Black" panose="00000A00000000000000" pitchFamily="2" charset="0"/>
                </a:rPr>
                <a:t> </a:t>
              </a:r>
              <a:r>
                <a:rPr lang="en-US" sz="2800" dirty="0" err="1">
                  <a:solidFill>
                    <a:srgbClr val="FF0000"/>
                  </a:solidFill>
                  <a:latin typeface="iCiel Cadena" panose="02000503000000020004" pitchFamily="2" charset="0"/>
                  <a:cs typeface="#9Slide03 Arima Madurai Black" panose="00000A00000000000000" pitchFamily="2" charset="0"/>
                </a:rPr>
                <a:t>ph</a:t>
              </a:r>
              <a:r>
                <a:rPr lang="vi-VN" sz="2800" dirty="0">
                  <a:solidFill>
                    <a:srgbClr val="FF0000"/>
                  </a:solidFill>
                  <a:latin typeface="iCiel Cadena" panose="02000503000000020004" pitchFamily="2" charset="0"/>
                  <a:cs typeface="#9Slide03 Arima Madurai Black" panose="00000A00000000000000" pitchFamily="2" charset="0"/>
                </a:rPr>
                <a:t>ươ</a:t>
              </a:r>
              <a:r>
                <a:rPr lang="en-US" sz="2800" dirty="0" err="1">
                  <a:solidFill>
                    <a:srgbClr val="FF0000"/>
                  </a:solidFill>
                  <a:latin typeface="iCiel Cadena" panose="02000503000000020004" pitchFamily="2" charset="0"/>
                  <a:cs typeface="#9Slide03 Arima Madurai Black" panose="00000A00000000000000" pitchFamily="2" charset="0"/>
                </a:rPr>
                <a:t>ng</a:t>
              </a:r>
              <a:r>
                <a:rPr lang="en-US" sz="2800" dirty="0">
                  <a:solidFill>
                    <a:srgbClr val="FF0000"/>
                  </a:solidFill>
                  <a:latin typeface="iCiel Cadena" panose="02000503000000020004" pitchFamily="2" charset="0"/>
                  <a:cs typeface="#9Slide03 Arima Madurai Black" panose="00000A00000000000000" pitchFamily="2" charset="0"/>
                </a:rPr>
                <a:t> </a:t>
              </a:r>
              <a:r>
                <a:rPr lang="en-US" sz="2800" dirty="0" err="1">
                  <a:solidFill>
                    <a:srgbClr val="FF0000"/>
                  </a:solidFill>
                  <a:latin typeface="iCiel Cadena" panose="02000503000000020004" pitchFamily="2" charset="0"/>
                  <a:cs typeface="#9Slide03 Arima Madurai Black" panose="00000A00000000000000" pitchFamily="2" charset="0"/>
                </a:rPr>
                <a:t>pháp</a:t>
              </a:r>
              <a:r>
                <a:rPr lang="en-US" sz="2800" dirty="0">
                  <a:solidFill>
                    <a:srgbClr val="FF0000"/>
                  </a:solidFill>
                  <a:latin typeface="iCiel Cadena" panose="02000503000000020004" pitchFamily="2" charset="0"/>
                  <a:cs typeface="#9Slide03 Arima Madurai Black" panose="00000A00000000000000" pitchFamily="2" charset="0"/>
                </a:rPr>
                <a:t> </a:t>
              </a:r>
              <a:r>
                <a:rPr lang="en-US" sz="2800" dirty="0" err="1">
                  <a:solidFill>
                    <a:srgbClr val="FF0000"/>
                  </a:solidFill>
                  <a:latin typeface="iCiel Cadena" panose="02000503000000020004" pitchFamily="2" charset="0"/>
                  <a:cs typeface="#9Slide03 Arima Madurai Black" panose="00000A00000000000000" pitchFamily="2" charset="0"/>
                </a:rPr>
                <a:t>lọc</a:t>
              </a:r>
              <a:endParaRPr lang="en-US" sz="2800" dirty="0">
                <a:solidFill>
                  <a:srgbClr val="FF0000"/>
                </a:solidFill>
                <a:latin typeface="iCiel Cadena" panose="02000503000000020004" pitchFamily="2" charset="0"/>
                <a:cs typeface="#9Slide03 Arima Madurai Black" panose="00000A00000000000000" pitchFamily="2" charset="0"/>
              </a:endParaRPr>
            </a:p>
          </p:txBody>
        </p:sp>
        <p:grpSp>
          <p:nvGrpSpPr>
            <p:cNvPr id="76" name="Group 75">
              <a:extLst>
                <a:ext uri="{FF2B5EF4-FFF2-40B4-BE49-F238E27FC236}">
                  <a16:creationId xmlns:a16="http://schemas.microsoft.com/office/drawing/2014/main" id="{D0D33828-3F57-A9A5-402D-B261518591E1}"/>
                </a:ext>
              </a:extLst>
            </p:cNvPr>
            <p:cNvGrpSpPr/>
            <p:nvPr/>
          </p:nvGrpSpPr>
          <p:grpSpPr>
            <a:xfrm>
              <a:off x="1438656" y="2095270"/>
              <a:ext cx="6266688" cy="476480"/>
              <a:chOff x="1347216" y="761413"/>
              <a:chExt cx="6266688" cy="476480"/>
            </a:xfrm>
            <a:grpFill/>
          </p:grpSpPr>
          <p:sp>
            <p:nvSpPr>
              <p:cNvPr id="77" name="Chevron 37">
                <a:extLst>
                  <a:ext uri="{FF2B5EF4-FFF2-40B4-BE49-F238E27FC236}">
                    <a16:creationId xmlns:a16="http://schemas.microsoft.com/office/drawing/2014/main" id="{D5BDC178-650B-94D5-67AE-886ED4FE091E}"/>
                  </a:ext>
                </a:extLst>
              </p:cNvPr>
              <p:cNvSpPr/>
              <p:nvPr/>
            </p:nvSpPr>
            <p:spPr>
              <a:xfrm>
                <a:off x="1347216" y="761413"/>
                <a:ext cx="353568" cy="476480"/>
              </a:xfrm>
              <a:prstGeom prst="chevron">
                <a:avLst/>
              </a:prstGeom>
              <a:grpFill/>
              <a:ln>
                <a:solidFill>
                  <a:srgbClr val="FF4B4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600">
                  <a:solidFill>
                    <a:schemeClr val="tx1"/>
                  </a:solidFill>
                  <a:latin typeface="iCiel Cadena" panose="02000503000000020004" pitchFamily="2" charset="0"/>
                </a:endParaRPr>
              </a:p>
            </p:txBody>
          </p:sp>
          <p:sp>
            <p:nvSpPr>
              <p:cNvPr id="78" name="Chevron 38">
                <a:extLst>
                  <a:ext uri="{FF2B5EF4-FFF2-40B4-BE49-F238E27FC236}">
                    <a16:creationId xmlns:a16="http://schemas.microsoft.com/office/drawing/2014/main" id="{C8058B92-A694-E1E4-230D-9B6729DD7CDE}"/>
                  </a:ext>
                </a:extLst>
              </p:cNvPr>
              <p:cNvSpPr/>
              <p:nvPr/>
            </p:nvSpPr>
            <p:spPr>
              <a:xfrm rot="10800000">
                <a:off x="7260336" y="761413"/>
                <a:ext cx="353568" cy="476480"/>
              </a:xfrm>
              <a:prstGeom prst="chevron">
                <a:avLst/>
              </a:prstGeom>
              <a:grpFill/>
              <a:ln>
                <a:solidFill>
                  <a:srgbClr val="FF4B4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600">
                  <a:solidFill>
                    <a:schemeClr val="tx1"/>
                  </a:solidFill>
                  <a:latin typeface="iCiel Cadena" panose="02000503000000020004" pitchFamily="2" charset="0"/>
                </a:endParaRPr>
              </a:p>
            </p:txBody>
          </p:sp>
        </p:grpSp>
      </p:grpSp>
      <p:sp>
        <p:nvSpPr>
          <p:cNvPr id="79" name="Pentagon 39">
            <a:extLst>
              <a:ext uri="{FF2B5EF4-FFF2-40B4-BE49-F238E27FC236}">
                <a16:creationId xmlns:a16="http://schemas.microsoft.com/office/drawing/2014/main" id="{25D9E305-D699-68E3-6245-577456C901AC}"/>
              </a:ext>
            </a:extLst>
          </p:cNvPr>
          <p:cNvSpPr/>
          <p:nvPr/>
        </p:nvSpPr>
        <p:spPr>
          <a:xfrm>
            <a:off x="344193" y="984930"/>
            <a:ext cx="8474989" cy="712592"/>
          </a:xfrm>
          <a:prstGeom prst="homePlate">
            <a:avLst/>
          </a:prstGeom>
          <a:solidFill>
            <a:srgbClr val="FF9797"/>
          </a:solidFill>
          <a:ln>
            <a:solidFill>
              <a:srgbClr val="FF9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accent1">
                    <a:lumMod val="75000"/>
                  </a:schemeClr>
                </a:solidFill>
                <a:latin typeface="iCiel Cadena" panose="02000503000000020004" pitchFamily="2" charset="0"/>
                <a:cs typeface="#9Slide03 Arima Madurai Black" panose="00000A00000000000000" pitchFamily="2" charset="0"/>
              </a:rPr>
              <a:t>Thí</a:t>
            </a:r>
            <a:r>
              <a:rPr lang="en-US" sz="2000" dirty="0">
                <a:solidFill>
                  <a:schemeClr val="accent1">
                    <a:lumMod val="75000"/>
                  </a:schemeClr>
                </a:solidFill>
                <a:latin typeface="iCiel Cadena" panose="02000503000000020004" pitchFamily="2" charset="0"/>
                <a:cs typeface="#9Slide03 Arima Madurai Black" panose="00000A00000000000000" pitchFamily="2" charset="0"/>
              </a:rPr>
              <a:t> </a:t>
            </a:r>
            <a:r>
              <a:rPr lang="en-US" sz="2000" dirty="0" err="1">
                <a:solidFill>
                  <a:schemeClr val="accent1">
                    <a:lumMod val="75000"/>
                  </a:schemeClr>
                </a:solidFill>
                <a:latin typeface="iCiel Cadena" panose="02000503000000020004" pitchFamily="2" charset="0"/>
                <a:cs typeface="#9Slide03 Arima Madurai Black" panose="00000A00000000000000" pitchFamily="2" charset="0"/>
              </a:rPr>
              <a:t>nghiệm</a:t>
            </a:r>
            <a:r>
              <a:rPr lang="en-US" sz="2000" dirty="0">
                <a:solidFill>
                  <a:schemeClr val="accent1">
                    <a:lumMod val="75000"/>
                  </a:schemeClr>
                </a:solidFill>
                <a:latin typeface="iCiel Cadena" panose="02000503000000020004" pitchFamily="2" charset="0"/>
                <a:cs typeface="#9Slide03 Arima Madurai Black" panose="00000A00000000000000" pitchFamily="2" charset="0"/>
              </a:rPr>
              <a:t> 1</a:t>
            </a:r>
            <a:r>
              <a:rPr lang="vi-VN" sz="2000" dirty="0">
                <a:solidFill>
                  <a:schemeClr val="accent1">
                    <a:lumMod val="75000"/>
                  </a:schemeClr>
                </a:solidFill>
                <a:latin typeface="iCiel Cadena" panose="02000503000000020004" pitchFamily="2" charset="0"/>
                <a:cs typeface="#9Slide03 Arima Madurai Black" panose="00000A00000000000000" pitchFamily="2" charset="0"/>
              </a:rPr>
              <a:t>: Tách Sulfur (lưu huỳnh) ra khỏi hỗn hợp Sulfur và nước </a:t>
            </a:r>
            <a:endParaRPr lang="en-US" sz="2000" dirty="0">
              <a:solidFill>
                <a:schemeClr val="accent1">
                  <a:lumMod val="75000"/>
                </a:schemeClr>
              </a:solidFill>
              <a:latin typeface="iCiel Cadena" panose="02000503000000020004" pitchFamily="2" charset="0"/>
              <a:cs typeface="#9Slide03 Arima Madurai Black" panose="00000A00000000000000" pitchFamily="2" charset="0"/>
            </a:endParaRPr>
          </a:p>
        </p:txBody>
      </p:sp>
    </p:spTree>
    <p:extLst>
      <p:ext uri="{BB962C8B-B14F-4D97-AF65-F5344CB8AC3E}">
        <p14:creationId xmlns:p14="http://schemas.microsoft.com/office/powerpoint/2010/main" val="153162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30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1000" fill="hold"/>
                                        <p:tgtEl>
                                          <p:spTgt spid="39"/>
                                        </p:tgtEl>
                                        <p:attrNameLst>
                                          <p:attrName>ppt_x</p:attrName>
                                        </p:attrNameLst>
                                      </p:cBhvr>
                                      <p:tavLst>
                                        <p:tav tm="0">
                                          <p:val>
                                            <p:strVal val="0-#ppt_w/2"/>
                                          </p:val>
                                        </p:tav>
                                        <p:tav tm="100000">
                                          <p:val>
                                            <p:strVal val="#ppt_x"/>
                                          </p:val>
                                        </p:tav>
                                      </p:tavLst>
                                    </p:anim>
                                    <p:anim calcmode="lin" valueType="num">
                                      <p:cBhvr additive="base">
                                        <p:cTn id="8" dur="10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barn(inVertical)">
                                      <p:cBhvr>
                                        <p:cTn id="13"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34744" y="-418272"/>
            <a:ext cx="10043186" cy="6003363"/>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pPr defTabSz="457200">
                  <a:buClrTx/>
                </a:pPr>
                <a:endParaRPr lang="en-US" sz="900" kern="1200" dirty="0">
                  <a:solidFill>
                    <a:prstClr val="black"/>
                  </a:solidFill>
                  <a:latin typeface="iCiel Panton Black" panose="00000A00000000000000" pitchFamily="50" charset="0"/>
                  <a:ea typeface="+mn-ea"/>
                  <a:cs typeface="+mn-cs"/>
                </a:endParaRPr>
              </a:p>
            </p:txBody>
          </p:sp>
          <p:sp>
            <p:nvSpPr>
              <p:cNvPr id="15" name="TextBox 15"/>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sp>
        <p:nvSpPr>
          <p:cNvPr id="16" name="TextBox 16"/>
          <p:cNvSpPr txBox="1"/>
          <p:nvPr/>
        </p:nvSpPr>
        <p:spPr>
          <a:xfrm>
            <a:off x="514350" y="247650"/>
            <a:ext cx="8115300" cy="845103"/>
          </a:xfrm>
          <a:prstGeom prst="rect">
            <a:avLst/>
          </a:prstGeom>
        </p:spPr>
        <p:txBody>
          <a:bodyPr lIns="0" tIns="0" rIns="0" bIns="0" rtlCol="0" anchor="t">
            <a:spAutoFit/>
          </a:bodyPr>
          <a:lstStyle/>
          <a:p>
            <a:pPr algn="ctr" defTabSz="457200">
              <a:lnSpc>
                <a:spcPts val="7350"/>
              </a:lnSpc>
              <a:buClrTx/>
              <a:defRPr/>
            </a:pPr>
            <a:r>
              <a:rPr lang="en-US" sz="4000" b="1" kern="1200" spc="352" dirty="0">
                <a:solidFill>
                  <a:srgbClr val="FF0000"/>
                </a:solidFill>
                <a:latin typeface="iCiel Panton Black" panose="00000A00000000000000" pitchFamily="50" charset="0"/>
                <a:ea typeface="+mn-ea"/>
                <a:cs typeface="+mn-cs"/>
              </a:rPr>
              <a:t>PHIẾU HỌC TẬP SỐ 1</a:t>
            </a:r>
          </a:p>
        </p:txBody>
      </p:sp>
      <p:sp>
        <p:nvSpPr>
          <p:cNvPr id="19" name="Freeform 19"/>
          <p:cNvSpPr/>
          <p:nvPr/>
        </p:nvSpPr>
        <p:spPr>
          <a:xfrm>
            <a:off x="723900" y="323850"/>
            <a:ext cx="838200" cy="762000"/>
          </a:xfrm>
          <a:custGeom>
            <a:avLst/>
            <a:gdLst/>
            <a:ahLst/>
            <a:cxnLst/>
            <a:rect l="l" t="t" r="r" b="b"/>
            <a:pathLst>
              <a:path w="2963744" h="2893691">
                <a:moveTo>
                  <a:pt x="0" y="0"/>
                </a:moveTo>
                <a:lnTo>
                  <a:pt x="2963743" y="0"/>
                </a:lnTo>
                <a:lnTo>
                  <a:pt x="2963743" y="2893691"/>
                </a:lnTo>
                <a:lnTo>
                  <a:pt x="0" y="28936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buClrTx/>
            </a:pPr>
            <a:endParaRPr lang="en-US" sz="900" kern="1200" dirty="0">
              <a:solidFill>
                <a:prstClr val="black"/>
              </a:solidFill>
              <a:latin typeface="iCiel Panton Black" panose="00000A00000000000000" pitchFamily="50" charset="0"/>
              <a:ea typeface="+mn-ea"/>
              <a:cs typeface="+mn-cs"/>
            </a:endParaRPr>
          </a:p>
        </p:txBody>
      </p:sp>
      <p:grpSp>
        <p:nvGrpSpPr>
          <p:cNvPr id="21" name="Group 21"/>
          <p:cNvGrpSpPr/>
          <p:nvPr/>
        </p:nvGrpSpPr>
        <p:grpSpPr>
          <a:xfrm>
            <a:off x="8536460" y="630022"/>
            <a:ext cx="114826" cy="114826"/>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3" name="Freeform 23"/>
          <p:cNvSpPr/>
          <p:nvPr/>
        </p:nvSpPr>
        <p:spPr>
          <a:xfrm>
            <a:off x="8075951" y="426361"/>
            <a:ext cx="119101" cy="118019"/>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rot="-771795">
            <a:off x="161290" y="4724922"/>
            <a:ext cx="216856" cy="205816"/>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6" name="Group 26"/>
          <p:cNvGrpSpPr>
            <a:grpSpLocks noChangeAspect="1"/>
          </p:cNvGrpSpPr>
          <p:nvPr/>
        </p:nvGrpSpPr>
        <p:grpSpPr>
          <a:xfrm rot="-874149">
            <a:off x="8013506" y="695984"/>
            <a:ext cx="249210" cy="131287"/>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8" name="Group 28"/>
          <p:cNvGrpSpPr>
            <a:grpSpLocks noChangeAspect="1"/>
          </p:cNvGrpSpPr>
          <p:nvPr/>
        </p:nvGrpSpPr>
        <p:grpSpPr>
          <a:xfrm rot="10073369">
            <a:off x="8316799" y="424732"/>
            <a:ext cx="249210" cy="131287"/>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0" name="Group 30"/>
          <p:cNvGrpSpPr/>
          <p:nvPr/>
        </p:nvGrpSpPr>
        <p:grpSpPr>
          <a:xfrm>
            <a:off x="8772058" y="2261361"/>
            <a:ext cx="114826" cy="114826"/>
            <a:chOff x="0" y="0"/>
            <a:chExt cx="6350000" cy="6350000"/>
          </a:xfrm>
        </p:grpSpPr>
        <p:sp>
          <p:nvSpPr>
            <p:cNvPr id="31" name="Freeform 3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2" name="Freeform 32"/>
          <p:cNvSpPr/>
          <p:nvPr/>
        </p:nvSpPr>
        <p:spPr>
          <a:xfrm>
            <a:off x="8700854" y="358122"/>
            <a:ext cx="244120" cy="241901"/>
          </a:xfrm>
          <a:custGeom>
            <a:avLst/>
            <a:gdLst/>
            <a:ahLst/>
            <a:cxnLst/>
            <a:rect l="l" t="t" r="r" b="b"/>
            <a:pathLst>
              <a:path w="488240" h="483801">
                <a:moveTo>
                  <a:pt x="0" y="0"/>
                </a:moveTo>
                <a:lnTo>
                  <a:pt x="488240" y="0"/>
                </a:lnTo>
                <a:lnTo>
                  <a:pt x="488240" y="483801"/>
                </a:lnTo>
                <a:lnTo>
                  <a:pt x="0" y="4838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3" name="Freeform 33"/>
          <p:cNvSpPr/>
          <p:nvPr/>
        </p:nvSpPr>
        <p:spPr>
          <a:xfrm rot="-771795">
            <a:off x="8721043" y="2948650"/>
            <a:ext cx="216856" cy="205816"/>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35" name="Group 35"/>
          <p:cNvGrpSpPr>
            <a:grpSpLocks noChangeAspect="1"/>
          </p:cNvGrpSpPr>
          <p:nvPr/>
        </p:nvGrpSpPr>
        <p:grpSpPr>
          <a:xfrm rot="-874149">
            <a:off x="1631655" y="368181"/>
            <a:ext cx="249210" cy="131287"/>
            <a:chOff x="0" y="0"/>
            <a:chExt cx="1610360" cy="848360"/>
          </a:xfrm>
        </p:grpSpPr>
        <p:sp>
          <p:nvSpPr>
            <p:cNvPr id="36" name="Freeform 3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0" name="Group 19">
            <a:extLst>
              <a:ext uri="{FF2B5EF4-FFF2-40B4-BE49-F238E27FC236}">
                <a16:creationId xmlns:a16="http://schemas.microsoft.com/office/drawing/2014/main" id="{4D7A34DC-CC51-0169-F61C-52E8A59AC34A}"/>
              </a:ext>
            </a:extLst>
          </p:cNvPr>
          <p:cNvGrpSpPr/>
          <p:nvPr/>
        </p:nvGrpSpPr>
        <p:grpSpPr>
          <a:xfrm>
            <a:off x="1002536" y="1250782"/>
            <a:ext cx="6842992" cy="1260682"/>
            <a:chOff x="2295352" y="1047234"/>
            <a:chExt cx="5733343" cy="1260682"/>
          </a:xfrm>
        </p:grpSpPr>
        <p:sp>
          <p:nvSpPr>
            <p:cNvPr id="37" name="Rounded Rectangle 45">
              <a:extLst>
                <a:ext uri="{FF2B5EF4-FFF2-40B4-BE49-F238E27FC236}">
                  <a16:creationId xmlns:a16="http://schemas.microsoft.com/office/drawing/2014/main" id="{B6261C1B-7D1A-071C-9C96-FEFF6E5F11BA}"/>
                </a:ext>
              </a:extLst>
            </p:cNvPr>
            <p:cNvSpPr/>
            <p:nvPr/>
          </p:nvSpPr>
          <p:spPr>
            <a:xfrm>
              <a:off x="2749146" y="1047234"/>
              <a:ext cx="5279549" cy="1248060"/>
            </a:xfrm>
            <a:prstGeom prst="roundRect">
              <a:avLst/>
            </a:prstGeom>
            <a:noFill/>
            <a:ln w="1905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9538" indent="109538" algn="just"/>
              <a:r>
                <a:rPr lang="en-US" sz="2400" b="1" dirty="0" err="1">
                  <a:solidFill>
                    <a:srgbClr val="002060"/>
                  </a:solidFill>
                  <a:latin typeface="iCiel Panton Black" panose="00000A00000000000000" pitchFamily="50" charset="0"/>
                  <a:cs typeface="#9Slide03 Arima Madurai Medium" panose="00000600000000000000" pitchFamily="2" charset="0"/>
                </a:rPr>
                <a:t>Quan</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sát</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cốc</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đựng</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hỗn</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hợp</a:t>
              </a:r>
              <a:r>
                <a:rPr lang="en-US" sz="2400" b="1" dirty="0">
                  <a:solidFill>
                    <a:srgbClr val="002060"/>
                  </a:solidFill>
                  <a:latin typeface="iCiel Panton Black" panose="00000A00000000000000" pitchFamily="50" charset="0"/>
                  <a:cs typeface="#9Slide03 Arima Madurai Medium" panose="00000600000000000000" pitchFamily="2" charset="0"/>
                </a:rPr>
                <a:t> sulfur </a:t>
              </a:r>
              <a:r>
                <a:rPr lang="en-US" sz="2400" b="1" dirty="0" err="1">
                  <a:solidFill>
                    <a:srgbClr val="002060"/>
                  </a:solidFill>
                  <a:latin typeface="iCiel Panton Black" panose="00000A00000000000000" pitchFamily="50" charset="0"/>
                  <a:cs typeface="#9Slide03 Arima Madurai Medium" panose="00000600000000000000" pitchFamily="2" charset="0"/>
                </a:rPr>
                <a:t>và</a:t>
              </a:r>
              <a:r>
                <a:rPr lang="en-US" sz="2400" b="1" dirty="0">
                  <a:solidFill>
                    <a:srgbClr val="002060"/>
                  </a:solidFill>
                  <a:latin typeface="iCiel Panton Black" panose="00000A00000000000000" pitchFamily="50" charset="0"/>
                  <a:cs typeface="#9Slide03 Arima Madurai Medium" panose="00000600000000000000" pitchFamily="2" charset="0"/>
                </a:rPr>
                <a:t> n</a:t>
              </a:r>
              <a:r>
                <a:rPr lang="vi-VN" sz="2400" b="1" dirty="0">
                  <a:solidFill>
                    <a:srgbClr val="002060"/>
                  </a:solidFill>
                  <a:latin typeface="iCiel Panton Black" panose="00000A00000000000000" pitchFamily="50" charset="0"/>
                  <a:cs typeface="#9Slide03 Arima Madurai Medium" panose="00000600000000000000" pitchFamily="2" charset="0"/>
                </a:rPr>
                <a:t>ước</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hãy</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cho</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biết</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bột</a:t>
              </a:r>
              <a:r>
                <a:rPr lang="en-US" sz="2400" b="1" dirty="0">
                  <a:solidFill>
                    <a:srgbClr val="002060"/>
                  </a:solidFill>
                  <a:latin typeface="iCiel Panton Black" panose="00000A00000000000000" pitchFamily="50" charset="0"/>
                  <a:cs typeface="#9Slide03 Arima Madurai Medium" panose="00000600000000000000" pitchFamily="2" charset="0"/>
                </a:rPr>
                <a:t> sulfur </a:t>
              </a:r>
              <a:r>
                <a:rPr lang="en-US" sz="2400" b="1" dirty="0" err="1">
                  <a:solidFill>
                    <a:srgbClr val="002060"/>
                  </a:solidFill>
                  <a:latin typeface="iCiel Panton Black" panose="00000A00000000000000" pitchFamily="50" charset="0"/>
                  <a:cs typeface="#9Slide03 Arima Madurai Medium" panose="00000600000000000000" pitchFamily="2" charset="0"/>
                </a:rPr>
                <a:t>có</a:t>
              </a:r>
              <a:r>
                <a:rPr lang="en-US" sz="2400" b="1" dirty="0">
                  <a:solidFill>
                    <a:srgbClr val="002060"/>
                  </a:solidFill>
                  <a:latin typeface="iCiel Panton Black" panose="00000A00000000000000" pitchFamily="50" charset="0"/>
                  <a:cs typeface="#9Slide03 Arima Madurai Medium" panose="00000600000000000000" pitchFamily="2" charset="0"/>
                </a:rPr>
                <a:t> tan </a:t>
              </a:r>
              <a:r>
                <a:rPr lang="en-US" sz="2400" b="1" dirty="0" err="1">
                  <a:solidFill>
                    <a:srgbClr val="002060"/>
                  </a:solidFill>
                  <a:latin typeface="iCiel Panton Black" panose="00000A00000000000000" pitchFamily="50" charset="0"/>
                  <a:cs typeface="#9Slide03 Arima Madurai Medium" panose="00000600000000000000" pitchFamily="2" charset="0"/>
                </a:rPr>
                <a:t>trong</a:t>
              </a:r>
              <a:r>
                <a:rPr lang="en-US" sz="2400" b="1" dirty="0">
                  <a:solidFill>
                    <a:srgbClr val="002060"/>
                  </a:solidFill>
                  <a:latin typeface="iCiel Panton Black" panose="00000A00000000000000" pitchFamily="50" charset="0"/>
                  <a:cs typeface="#9Slide03 Arima Madurai Medium" panose="00000600000000000000" pitchFamily="2" charset="0"/>
                </a:rPr>
                <a:t> n</a:t>
              </a:r>
              <a:r>
                <a:rPr lang="vi-VN" sz="2400" b="1" dirty="0">
                  <a:solidFill>
                    <a:srgbClr val="002060"/>
                  </a:solidFill>
                  <a:latin typeface="iCiel Panton Black" panose="00000A00000000000000" pitchFamily="50" charset="0"/>
                  <a:cs typeface="#9Slide03 Arima Madurai Medium" panose="00000600000000000000" pitchFamily="2" charset="0"/>
                </a:rPr>
                <a:t>ước</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không</a:t>
              </a:r>
              <a:r>
                <a:rPr lang="en-US" sz="2400" b="1" dirty="0">
                  <a:solidFill>
                    <a:srgbClr val="002060"/>
                  </a:solidFill>
                  <a:latin typeface="iCiel Panton Black" panose="00000A00000000000000" pitchFamily="50" charset="0"/>
                  <a:cs typeface="#9Slide03 Arima Madurai Medium" panose="00000600000000000000" pitchFamily="2" charset="0"/>
                </a:rPr>
                <a:t>?</a:t>
              </a:r>
            </a:p>
          </p:txBody>
        </p:sp>
        <p:pic>
          <p:nvPicPr>
            <p:cNvPr id="38" name="Picture 2" descr="Hình ảnh Dấu Chấm Hỏi, Câu Hỏi Clipart, Dấu Hỏi Sáng Tạo, Nghi Ngờ miễn phí  tải tập tin PNG PSDComment và Vector">
              <a:extLst>
                <a:ext uri="{FF2B5EF4-FFF2-40B4-BE49-F238E27FC236}">
                  <a16:creationId xmlns:a16="http://schemas.microsoft.com/office/drawing/2014/main" id="{E65A580A-6924-17AF-EC71-D40581077E61}"/>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6094" b="91875" l="10000" r="90000">
                          <a14:foregroundMark x1="60313" y1="67031" x2="43438" y2="76094"/>
                          <a14:foregroundMark x1="39375" y1="70938" x2="37500" y2="72031"/>
                          <a14:foregroundMark x1="64531" y1="80781" x2="64531" y2="83906"/>
                          <a14:foregroundMark x1="55781" y1="60781" x2="57188" y2="61875"/>
                          <a14:foregroundMark x1="46563" y1="62813" x2="42031" y2="63594"/>
                          <a14:foregroundMark x1="47969" y1="67813" x2="45313" y2="73281"/>
                        </a14:backgroundRemoval>
                      </a14:imgEffect>
                    </a14:imgLayer>
                  </a14:imgProps>
                </a:ext>
                <a:ext uri="{28A0092B-C50C-407E-A947-70E740481C1C}">
                  <a14:useLocalDpi xmlns:a14="http://schemas.microsoft.com/office/drawing/2010/main" val="0"/>
                </a:ext>
              </a:extLst>
            </a:blip>
            <a:srcRect/>
            <a:stretch>
              <a:fillRect/>
            </a:stretch>
          </p:blipFill>
          <p:spPr bwMode="auto">
            <a:xfrm>
              <a:off x="2295352" y="1059856"/>
              <a:ext cx="712592" cy="12480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6BF992FC-B465-AE48-01E3-9A72DDB0DAA8}"/>
              </a:ext>
            </a:extLst>
          </p:cNvPr>
          <p:cNvGrpSpPr/>
          <p:nvPr/>
        </p:nvGrpSpPr>
        <p:grpSpPr>
          <a:xfrm>
            <a:off x="1032034" y="2908350"/>
            <a:ext cx="6813494" cy="1476949"/>
            <a:chOff x="1839191" y="919542"/>
            <a:chExt cx="5663733" cy="1476949"/>
          </a:xfrm>
        </p:grpSpPr>
        <p:sp>
          <p:nvSpPr>
            <p:cNvPr id="40" name="Rounded Rectangle 53">
              <a:extLst>
                <a:ext uri="{FF2B5EF4-FFF2-40B4-BE49-F238E27FC236}">
                  <a16:creationId xmlns:a16="http://schemas.microsoft.com/office/drawing/2014/main" id="{E20F83D2-22F9-634F-6C0F-7B6E5F38A937}"/>
                </a:ext>
              </a:extLst>
            </p:cNvPr>
            <p:cNvSpPr/>
            <p:nvPr/>
          </p:nvSpPr>
          <p:spPr>
            <a:xfrm>
              <a:off x="2394312" y="1052176"/>
              <a:ext cx="5108612" cy="1344315"/>
            </a:xfrm>
            <a:prstGeom prst="roundRect">
              <a:avLst/>
            </a:prstGeom>
            <a:noFill/>
            <a:ln w="1905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9538" indent="109538" algn="just"/>
              <a:r>
                <a:rPr lang="en-US" sz="2400" b="1" dirty="0" err="1">
                  <a:solidFill>
                    <a:srgbClr val="002060"/>
                  </a:solidFill>
                  <a:latin typeface="iCiel Panton Black" panose="00000A00000000000000" pitchFamily="50" charset="0"/>
                  <a:cs typeface="#9Slide03 Arima Madurai Medium" panose="00000600000000000000" pitchFamily="2" charset="0"/>
                </a:rPr>
                <a:t>Dùng</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ph</a:t>
              </a:r>
              <a:r>
                <a:rPr lang="vi-VN" sz="2400" b="1" dirty="0">
                  <a:solidFill>
                    <a:srgbClr val="002060"/>
                  </a:solidFill>
                  <a:latin typeface="iCiel Panton Black" panose="00000A00000000000000" pitchFamily="50" charset="0"/>
                  <a:cs typeface="#9Slide03 Arima Madurai Medium" panose="00000600000000000000" pitchFamily="2" charset="0"/>
                </a:rPr>
                <a:t>ươ</a:t>
              </a:r>
              <a:r>
                <a:rPr lang="en-US" sz="2400" b="1" dirty="0" err="1">
                  <a:solidFill>
                    <a:srgbClr val="002060"/>
                  </a:solidFill>
                  <a:latin typeface="iCiel Panton Black" panose="00000A00000000000000" pitchFamily="50" charset="0"/>
                  <a:cs typeface="#9Slide03 Arima Madurai Medium" panose="00000600000000000000" pitchFamily="2" charset="0"/>
                </a:rPr>
                <a:t>ng</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pháp</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nào</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để</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tách</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bột</a:t>
              </a:r>
              <a:r>
                <a:rPr lang="en-US" sz="2400" b="1" dirty="0">
                  <a:solidFill>
                    <a:srgbClr val="002060"/>
                  </a:solidFill>
                  <a:latin typeface="iCiel Panton Black" panose="00000A00000000000000" pitchFamily="50" charset="0"/>
                  <a:cs typeface="#9Slide03 Arima Madurai Medium" panose="00000600000000000000" pitchFamily="2" charset="0"/>
                </a:rPr>
                <a:t> sulfur </a:t>
              </a:r>
              <a:r>
                <a:rPr lang="en-US" sz="2400" b="1" dirty="0" err="1">
                  <a:solidFill>
                    <a:srgbClr val="002060"/>
                  </a:solidFill>
                  <a:latin typeface="iCiel Panton Black" panose="00000A00000000000000" pitchFamily="50" charset="0"/>
                  <a:cs typeface="#9Slide03 Arima Madurai Medium" panose="00000600000000000000" pitchFamily="2" charset="0"/>
                </a:rPr>
                <a:t>ra</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khỏi</a:t>
              </a:r>
              <a:r>
                <a:rPr lang="en-US" sz="2400" b="1" dirty="0">
                  <a:solidFill>
                    <a:srgbClr val="002060"/>
                  </a:solidFill>
                  <a:latin typeface="iCiel Panton Black" panose="00000A00000000000000" pitchFamily="50" charset="0"/>
                  <a:cs typeface="#9Slide03 Arima Madurai Medium" panose="00000600000000000000" pitchFamily="2" charset="0"/>
                </a:rPr>
                <a:t> n</a:t>
              </a:r>
              <a:r>
                <a:rPr lang="vi-VN" sz="2400" b="1" dirty="0">
                  <a:solidFill>
                    <a:srgbClr val="002060"/>
                  </a:solidFill>
                  <a:latin typeface="iCiel Panton Black" panose="00000A00000000000000" pitchFamily="50" charset="0"/>
                  <a:cs typeface="#9Slide03 Arima Madurai Medium" panose="00000600000000000000" pitchFamily="2" charset="0"/>
                </a:rPr>
                <a:t>ước</a:t>
              </a:r>
              <a:r>
                <a:rPr lang="en-US" sz="2400" b="1" dirty="0">
                  <a:solidFill>
                    <a:srgbClr val="002060"/>
                  </a:solidFill>
                  <a:latin typeface="iCiel Panton Black" panose="00000A00000000000000" pitchFamily="50" charset="0"/>
                  <a:cs typeface="#9Slide03 Arima Madurai Medium" panose="00000600000000000000" pitchFamily="2" charset="0"/>
                </a:rPr>
                <a:t>? Cho </a:t>
              </a:r>
              <a:r>
                <a:rPr lang="en-US" sz="2400" b="1" dirty="0" err="1">
                  <a:solidFill>
                    <a:srgbClr val="002060"/>
                  </a:solidFill>
                  <a:latin typeface="iCiel Panton Black" panose="00000A00000000000000" pitchFamily="50" charset="0"/>
                  <a:cs typeface="#9Slide03 Arima Madurai Medium" panose="00000600000000000000" pitchFamily="2" charset="0"/>
                </a:rPr>
                <a:t>biết</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những</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dụng</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cụ</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nào</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cần</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sử</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dụng</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để</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tách</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chúng</a:t>
              </a:r>
              <a:r>
                <a:rPr lang="en-US" sz="2400" b="1" dirty="0">
                  <a:solidFill>
                    <a:srgbClr val="002060"/>
                  </a:solidFill>
                  <a:latin typeface="iCiel Panton Black" panose="00000A00000000000000" pitchFamily="50" charset="0"/>
                  <a:cs typeface="#9Slide03 Arima Madurai Medium" panose="00000600000000000000" pitchFamily="2" charset="0"/>
                </a:rPr>
                <a:t>.</a:t>
              </a:r>
            </a:p>
          </p:txBody>
        </p:sp>
        <p:pic>
          <p:nvPicPr>
            <p:cNvPr id="41" name="Picture 2" descr="Hình ảnh Dấu Chấm Hỏi, Câu Hỏi Clipart, Dấu Hỏi Sáng Tạo, Nghi Ngờ miễn phí  tải tập tin PNG PSDComment và Vector">
              <a:extLst>
                <a:ext uri="{FF2B5EF4-FFF2-40B4-BE49-F238E27FC236}">
                  <a16:creationId xmlns:a16="http://schemas.microsoft.com/office/drawing/2014/main" id="{530C88A2-1C59-F6FA-833E-0E3625F5D735}"/>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6094" b="91875" l="10000" r="90000">
                          <a14:foregroundMark x1="60313" y1="67031" x2="43438" y2="76094"/>
                          <a14:foregroundMark x1="39375" y1="70938" x2="37500" y2="72031"/>
                          <a14:foregroundMark x1="64531" y1="80781" x2="64531" y2="83906"/>
                          <a14:foregroundMark x1="55781" y1="60781" x2="57188" y2="61875"/>
                          <a14:foregroundMark x1="46563" y1="62813" x2="42031" y2="63594"/>
                          <a14:foregroundMark x1="47969" y1="67813" x2="45313" y2="73281"/>
                        </a14:backgroundRemoval>
                      </a14:imgEffect>
                    </a14:imgLayer>
                  </a14:imgProps>
                </a:ext>
                <a:ext uri="{28A0092B-C50C-407E-A947-70E740481C1C}">
                  <a14:useLocalDpi xmlns:a14="http://schemas.microsoft.com/office/drawing/2010/main" val="0"/>
                </a:ext>
              </a:extLst>
            </a:blip>
            <a:srcRect/>
            <a:stretch>
              <a:fillRect/>
            </a:stretch>
          </p:blipFill>
          <p:spPr bwMode="auto">
            <a:xfrm>
              <a:off x="1839191" y="919542"/>
              <a:ext cx="915247" cy="137844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5806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inVertical)">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34744" y="-418272"/>
            <a:ext cx="10043186" cy="6003363"/>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356429" cy="2909178"/>
              </a:xfrm>
              <a:prstGeom prst="rect">
                <a:avLst/>
              </a:prstGeom>
            </p:spPr>
            <p:txBody>
              <a:bodyPr lIns="26749" tIns="26749" rIns="26749" bIns="26749" rtlCol="0" anchor="ctr"/>
              <a:lstStyle/>
              <a:p>
                <a:pPr algn="ctr" defTabSz="457200">
                  <a:buClrTx/>
                  <a:defRPr/>
                </a:pPr>
                <a:endParaRPr sz="900" kern="1200">
                  <a:solidFill>
                    <a:prstClr val="black"/>
                  </a:solidFill>
                  <a:latin typeface="iCiel Panton Black" panose="00000A00000000000000" pitchFamily="50" charset="0"/>
                  <a:ea typeface="+mn-ea"/>
                  <a:cs typeface="+mn-cs"/>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356429" cy="2909178"/>
              </a:xfrm>
              <a:prstGeom prst="rect">
                <a:avLst/>
              </a:prstGeom>
            </p:spPr>
            <p:txBody>
              <a:bodyPr lIns="26749" tIns="26749" rIns="26749" bIns="26749" rtlCol="0" anchor="ctr"/>
              <a:lstStyle/>
              <a:p>
                <a:pPr algn="ctr" defTabSz="457200">
                  <a:buClrTx/>
                  <a:defRPr/>
                </a:pPr>
                <a:endParaRPr sz="900" kern="1200">
                  <a:solidFill>
                    <a:prstClr val="black"/>
                  </a:solidFill>
                  <a:latin typeface="iCiel Panton Black" panose="00000A00000000000000" pitchFamily="50" charset="0"/>
                  <a:ea typeface="+mn-ea"/>
                  <a:cs typeface="+mn-cs"/>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356429" cy="4859360"/>
              </a:xfrm>
              <a:prstGeom prst="rect">
                <a:avLst/>
              </a:prstGeom>
            </p:spPr>
            <p:txBody>
              <a:bodyPr lIns="26749" tIns="26749" rIns="26749" bIns="26749" rtlCol="0" anchor="ctr"/>
              <a:lstStyle/>
              <a:p>
                <a:pPr algn="ctr" defTabSz="457200">
                  <a:buClrTx/>
                  <a:defRPr/>
                </a:pPr>
                <a:endParaRPr sz="900" kern="1200">
                  <a:solidFill>
                    <a:prstClr val="black"/>
                  </a:solidFill>
                  <a:latin typeface="iCiel Panton Black" panose="00000A00000000000000" pitchFamily="50" charset="0"/>
                  <a:ea typeface="+mn-ea"/>
                  <a:cs typeface="+mn-cs"/>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pPr defTabSz="457200">
                  <a:buClrTx/>
                </a:pPr>
                <a:endParaRPr lang="en-US" sz="900" kern="1200" dirty="0">
                  <a:solidFill>
                    <a:prstClr val="black"/>
                  </a:solidFill>
                  <a:latin typeface="iCiel Panton Black" panose="00000A00000000000000" pitchFamily="50" charset="0"/>
                  <a:ea typeface="+mn-ea"/>
                  <a:cs typeface="+mn-cs"/>
                </a:endParaRPr>
              </a:p>
            </p:txBody>
          </p:sp>
          <p:sp>
            <p:nvSpPr>
              <p:cNvPr id="15" name="TextBox 15"/>
              <p:cNvSpPr txBox="1"/>
              <p:nvPr/>
            </p:nvSpPr>
            <p:spPr>
              <a:xfrm>
                <a:off x="0" y="-57150"/>
                <a:ext cx="356429" cy="4859360"/>
              </a:xfrm>
              <a:prstGeom prst="rect">
                <a:avLst/>
              </a:prstGeom>
            </p:spPr>
            <p:txBody>
              <a:bodyPr lIns="26749" tIns="26749" rIns="26749" bIns="26749" rtlCol="0" anchor="ctr"/>
              <a:lstStyle/>
              <a:p>
                <a:pPr algn="ctr" defTabSz="457200">
                  <a:buClrTx/>
                  <a:defRPr/>
                </a:pPr>
                <a:endParaRPr sz="900" kern="1200">
                  <a:solidFill>
                    <a:prstClr val="black"/>
                  </a:solidFill>
                  <a:latin typeface="iCiel Panton Black" panose="00000A00000000000000" pitchFamily="50" charset="0"/>
                  <a:ea typeface="+mn-ea"/>
                  <a:cs typeface="+mn-cs"/>
                </a:endParaRPr>
              </a:p>
            </p:txBody>
          </p:sp>
        </p:grpSp>
      </p:grpSp>
      <p:sp>
        <p:nvSpPr>
          <p:cNvPr id="16" name="TextBox 16"/>
          <p:cNvSpPr txBox="1"/>
          <p:nvPr/>
        </p:nvSpPr>
        <p:spPr>
          <a:xfrm>
            <a:off x="514350" y="247650"/>
            <a:ext cx="8115300" cy="845103"/>
          </a:xfrm>
          <a:prstGeom prst="rect">
            <a:avLst/>
          </a:prstGeom>
        </p:spPr>
        <p:txBody>
          <a:bodyPr lIns="0" tIns="0" rIns="0" bIns="0" rtlCol="0" anchor="t">
            <a:spAutoFit/>
          </a:bodyPr>
          <a:lstStyle/>
          <a:p>
            <a:pPr algn="ctr" defTabSz="457200">
              <a:lnSpc>
                <a:spcPts val="7350"/>
              </a:lnSpc>
              <a:buClrTx/>
              <a:defRPr/>
            </a:pPr>
            <a:r>
              <a:rPr lang="en-US" sz="4000" b="1" kern="1200" spc="352" dirty="0">
                <a:solidFill>
                  <a:srgbClr val="FF0000"/>
                </a:solidFill>
                <a:latin typeface="iCiel Panton Black" panose="00000A00000000000000" pitchFamily="50" charset="0"/>
                <a:ea typeface="+mn-ea"/>
                <a:cs typeface="+mn-cs"/>
              </a:rPr>
              <a:t>PHIẾU HỌC TẬP SỐ 1</a:t>
            </a:r>
          </a:p>
        </p:txBody>
      </p:sp>
      <p:sp>
        <p:nvSpPr>
          <p:cNvPr id="19" name="Freeform 19"/>
          <p:cNvSpPr/>
          <p:nvPr/>
        </p:nvSpPr>
        <p:spPr>
          <a:xfrm>
            <a:off x="723900" y="323850"/>
            <a:ext cx="838200" cy="762000"/>
          </a:xfrm>
          <a:custGeom>
            <a:avLst/>
            <a:gdLst/>
            <a:ahLst/>
            <a:cxnLst/>
            <a:rect l="l" t="t" r="r" b="b"/>
            <a:pathLst>
              <a:path w="2963744" h="2893691">
                <a:moveTo>
                  <a:pt x="0" y="0"/>
                </a:moveTo>
                <a:lnTo>
                  <a:pt x="2963743" y="0"/>
                </a:lnTo>
                <a:lnTo>
                  <a:pt x="2963743" y="2893691"/>
                </a:lnTo>
                <a:lnTo>
                  <a:pt x="0" y="28936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buClrTx/>
            </a:pPr>
            <a:endParaRPr lang="en-US" sz="900" kern="1200" dirty="0">
              <a:solidFill>
                <a:prstClr val="black"/>
              </a:solidFill>
              <a:latin typeface="iCiel Panton Black" panose="00000A00000000000000" pitchFamily="50" charset="0"/>
              <a:ea typeface="+mn-ea"/>
              <a:cs typeface="+mn-cs"/>
            </a:endParaRPr>
          </a:p>
        </p:txBody>
      </p:sp>
      <p:grpSp>
        <p:nvGrpSpPr>
          <p:cNvPr id="21" name="Group 21"/>
          <p:cNvGrpSpPr/>
          <p:nvPr/>
        </p:nvGrpSpPr>
        <p:grpSpPr>
          <a:xfrm>
            <a:off x="8536460" y="630022"/>
            <a:ext cx="114826" cy="114826"/>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3" name="Freeform 23"/>
          <p:cNvSpPr/>
          <p:nvPr/>
        </p:nvSpPr>
        <p:spPr>
          <a:xfrm>
            <a:off x="8075951" y="426361"/>
            <a:ext cx="119101" cy="118019"/>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rot="-771795">
            <a:off x="161290" y="4724922"/>
            <a:ext cx="216856" cy="205816"/>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Freeform 25"/>
          <p:cNvSpPr/>
          <p:nvPr/>
        </p:nvSpPr>
        <p:spPr>
          <a:xfrm>
            <a:off x="424356" y="4273112"/>
            <a:ext cx="232031" cy="23589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6" name="Group 26"/>
          <p:cNvGrpSpPr>
            <a:grpSpLocks noChangeAspect="1"/>
          </p:cNvGrpSpPr>
          <p:nvPr/>
        </p:nvGrpSpPr>
        <p:grpSpPr>
          <a:xfrm rot="-874149">
            <a:off x="8013506" y="695984"/>
            <a:ext cx="249210" cy="131287"/>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8" name="Group 28"/>
          <p:cNvGrpSpPr>
            <a:grpSpLocks noChangeAspect="1"/>
          </p:cNvGrpSpPr>
          <p:nvPr/>
        </p:nvGrpSpPr>
        <p:grpSpPr>
          <a:xfrm rot="10073369">
            <a:off x="8316799" y="424732"/>
            <a:ext cx="249210" cy="131287"/>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0" name="Group 30"/>
          <p:cNvGrpSpPr/>
          <p:nvPr/>
        </p:nvGrpSpPr>
        <p:grpSpPr>
          <a:xfrm>
            <a:off x="8772058" y="2261361"/>
            <a:ext cx="114826" cy="114826"/>
            <a:chOff x="0" y="0"/>
            <a:chExt cx="6350000" cy="6350000"/>
          </a:xfrm>
        </p:grpSpPr>
        <p:sp>
          <p:nvSpPr>
            <p:cNvPr id="31" name="Freeform 3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2" name="Freeform 32"/>
          <p:cNvSpPr/>
          <p:nvPr/>
        </p:nvSpPr>
        <p:spPr>
          <a:xfrm>
            <a:off x="8700854" y="358122"/>
            <a:ext cx="244120" cy="241901"/>
          </a:xfrm>
          <a:custGeom>
            <a:avLst/>
            <a:gdLst/>
            <a:ahLst/>
            <a:cxnLst/>
            <a:rect l="l" t="t" r="r" b="b"/>
            <a:pathLst>
              <a:path w="488240" h="483801">
                <a:moveTo>
                  <a:pt x="0" y="0"/>
                </a:moveTo>
                <a:lnTo>
                  <a:pt x="488240" y="0"/>
                </a:lnTo>
                <a:lnTo>
                  <a:pt x="488240" y="483801"/>
                </a:lnTo>
                <a:lnTo>
                  <a:pt x="0" y="4838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3" name="Freeform 33"/>
          <p:cNvSpPr/>
          <p:nvPr/>
        </p:nvSpPr>
        <p:spPr>
          <a:xfrm rot="-771795">
            <a:off x="8721043" y="2948650"/>
            <a:ext cx="216856" cy="205816"/>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4" name="Freeform 34"/>
          <p:cNvSpPr/>
          <p:nvPr/>
        </p:nvSpPr>
        <p:spPr>
          <a:xfrm>
            <a:off x="8545541" y="4591304"/>
            <a:ext cx="232031" cy="235891"/>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35" name="Group 35"/>
          <p:cNvGrpSpPr>
            <a:grpSpLocks noChangeAspect="1"/>
          </p:cNvGrpSpPr>
          <p:nvPr/>
        </p:nvGrpSpPr>
        <p:grpSpPr>
          <a:xfrm rot="-874149">
            <a:off x="1631655" y="368181"/>
            <a:ext cx="249210" cy="131287"/>
            <a:chOff x="0" y="0"/>
            <a:chExt cx="1610360" cy="848360"/>
          </a:xfrm>
        </p:grpSpPr>
        <p:sp>
          <p:nvSpPr>
            <p:cNvPr id="36" name="Freeform 3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 name="Group 1">
            <a:extLst>
              <a:ext uri="{FF2B5EF4-FFF2-40B4-BE49-F238E27FC236}">
                <a16:creationId xmlns:a16="http://schemas.microsoft.com/office/drawing/2014/main" id="{4A2F5AE6-FEC1-6AE0-6D7C-66F33C5B2A35}"/>
              </a:ext>
            </a:extLst>
          </p:cNvPr>
          <p:cNvGrpSpPr/>
          <p:nvPr/>
        </p:nvGrpSpPr>
        <p:grpSpPr>
          <a:xfrm>
            <a:off x="341545" y="1087039"/>
            <a:ext cx="1558007" cy="1931583"/>
            <a:chOff x="-2745774" y="2323823"/>
            <a:chExt cx="3340359" cy="2493524"/>
          </a:xfrm>
        </p:grpSpPr>
        <p:pic>
          <p:nvPicPr>
            <p:cNvPr id="17" name="Picture 16">
              <a:extLst>
                <a:ext uri="{FF2B5EF4-FFF2-40B4-BE49-F238E27FC236}">
                  <a16:creationId xmlns:a16="http://schemas.microsoft.com/office/drawing/2014/main" id="{1847378C-5E5F-F76C-C015-1B3E2D1BD984}"/>
                </a:ext>
              </a:extLst>
            </p:cNvPr>
            <p:cNvPicPr>
              <a:picLocks noChangeAspect="1"/>
            </p:cNvPicPr>
            <p:nvPr/>
          </p:nvPicPr>
          <p:blipFill rotWithShape="1">
            <a:blip r:embed="rId14"/>
            <a:srcRect l="23539" t="6407" r="4015" b="4995"/>
            <a:stretch/>
          </p:blipFill>
          <p:spPr>
            <a:xfrm>
              <a:off x="-2745774" y="2323823"/>
              <a:ext cx="3340359" cy="2428850"/>
            </a:xfrm>
            <a:prstGeom prst="rect">
              <a:avLst/>
            </a:prstGeom>
          </p:spPr>
        </p:pic>
        <p:sp>
          <p:nvSpPr>
            <p:cNvPr id="18" name="Rectangle 17">
              <a:extLst>
                <a:ext uri="{FF2B5EF4-FFF2-40B4-BE49-F238E27FC236}">
                  <a16:creationId xmlns:a16="http://schemas.microsoft.com/office/drawing/2014/main" id="{D0032ADD-9629-A9FC-9791-3A08EE8573BE}"/>
                </a:ext>
              </a:extLst>
            </p:cNvPr>
            <p:cNvSpPr/>
            <p:nvPr/>
          </p:nvSpPr>
          <p:spPr>
            <a:xfrm>
              <a:off x="-2734486" y="4406801"/>
              <a:ext cx="798992" cy="4105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iCiel Panton Black" panose="00000A00000000000000" pitchFamily="50" charset="0"/>
              </a:endParaRPr>
            </a:p>
          </p:txBody>
        </p:sp>
      </p:grpSp>
      <p:grpSp>
        <p:nvGrpSpPr>
          <p:cNvPr id="20" name="Group 19">
            <a:extLst>
              <a:ext uri="{FF2B5EF4-FFF2-40B4-BE49-F238E27FC236}">
                <a16:creationId xmlns:a16="http://schemas.microsoft.com/office/drawing/2014/main" id="{4D7A34DC-CC51-0169-F61C-52E8A59AC34A}"/>
              </a:ext>
            </a:extLst>
          </p:cNvPr>
          <p:cNvGrpSpPr/>
          <p:nvPr/>
        </p:nvGrpSpPr>
        <p:grpSpPr>
          <a:xfrm>
            <a:off x="1720580" y="953570"/>
            <a:ext cx="7021978" cy="915247"/>
            <a:chOff x="3852987" y="785184"/>
            <a:chExt cx="5126253" cy="915247"/>
          </a:xfrm>
        </p:grpSpPr>
        <p:sp>
          <p:nvSpPr>
            <p:cNvPr id="37" name="Rounded Rectangle 45">
              <a:extLst>
                <a:ext uri="{FF2B5EF4-FFF2-40B4-BE49-F238E27FC236}">
                  <a16:creationId xmlns:a16="http://schemas.microsoft.com/office/drawing/2014/main" id="{B6261C1B-7D1A-071C-9C96-FEFF6E5F11BA}"/>
                </a:ext>
              </a:extLst>
            </p:cNvPr>
            <p:cNvSpPr/>
            <p:nvPr/>
          </p:nvSpPr>
          <p:spPr>
            <a:xfrm>
              <a:off x="4136620" y="832940"/>
              <a:ext cx="4842620" cy="843575"/>
            </a:xfrm>
            <a:prstGeom prst="roundRect">
              <a:avLst/>
            </a:prstGeom>
            <a:noFill/>
            <a:ln w="1905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9538" indent="109538" algn="ctr"/>
              <a:r>
                <a:rPr lang="en-US" sz="2400" b="1" dirty="0" err="1">
                  <a:solidFill>
                    <a:srgbClr val="002060"/>
                  </a:solidFill>
                  <a:latin typeface="iCiel Panton Black" panose="00000A00000000000000" pitchFamily="50" charset="0"/>
                  <a:cs typeface="#9Slide03 Arima Madurai Medium" panose="00000600000000000000" pitchFamily="2" charset="0"/>
                </a:rPr>
                <a:t>Quan</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sát</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cốc</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đựng</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hỗn</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hợp</a:t>
              </a:r>
              <a:r>
                <a:rPr lang="en-US" sz="2400" b="1" dirty="0">
                  <a:solidFill>
                    <a:srgbClr val="002060"/>
                  </a:solidFill>
                  <a:latin typeface="iCiel Panton Black" panose="00000A00000000000000" pitchFamily="50" charset="0"/>
                  <a:cs typeface="#9Slide03 Arima Madurai Medium" panose="00000600000000000000" pitchFamily="2" charset="0"/>
                </a:rPr>
                <a:t> sulfur </a:t>
              </a:r>
              <a:r>
                <a:rPr lang="en-US" sz="2400" b="1" dirty="0" err="1">
                  <a:solidFill>
                    <a:srgbClr val="002060"/>
                  </a:solidFill>
                  <a:latin typeface="iCiel Panton Black" panose="00000A00000000000000" pitchFamily="50" charset="0"/>
                  <a:cs typeface="#9Slide03 Arima Madurai Medium" panose="00000600000000000000" pitchFamily="2" charset="0"/>
                </a:rPr>
                <a:t>và</a:t>
              </a:r>
              <a:r>
                <a:rPr lang="en-US" sz="2400" b="1" dirty="0">
                  <a:solidFill>
                    <a:srgbClr val="002060"/>
                  </a:solidFill>
                  <a:latin typeface="iCiel Panton Black" panose="00000A00000000000000" pitchFamily="50" charset="0"/>
                  <a:cs typeface="#9Slide03 Arima Madurai Medium" panose="00000600000000000000" pitchFamily="2" charset="0"/>
                </a:rPr>
                <a:t> n</a:t>
              </a:r>
              <a:r>
                <a:rPr lang="vi-VN" sz="2400" b="1" dirty="0">
                  <a:solidFill>
                    <a:srgbClr val="002060"/>
                  </a:solidFill>
                  <a:latin typeface="iCiel Panton Black" panose="00000A00000000000000" pitchFamily="50" charset="0"/>
                  <a:cs typeface="#9Slide03 Arima Madurai Medium" panose="00000600000000000000" pitchFamily="2" charset="0"/>
                </a:rPr>
                <a:t>ước</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hãy</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cho</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biết</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bột</a:t>
              </a:r>
              <a:r>
                <a:rPr lang="en-US" sz="2400" b="1" dirty="0">
                  <a:solidFill>
                    <a:srgbClr val="002060"/>
                  </a:solidFill>
                  <a:latin typeface="iCiel Panton Black" panose="00000A00000000000000" pitchFamily="50" charset="0"/>
                  <a:cs typeface="#9Slide03 Arima Madurai Medium" panose="00000600000000000000" pitchFamily="2" charset="0"/>
                </a:rPr>
                <a:t> sulfur </a:t>
              </a:r>
              <a:r>
                <a:rPr lang="en-US" sz="2400" b="1" dirty="0" err="1">
                  <a:solidFill>
                    <a:srgbClr val="002060"/>
                  </a:solidFill>
                  <a:latin typeface="iCiel Panton Black" panose="00000A00000000000000" pitchFamily="50" charset="0"/>
                  <a:cs typeface="#9Slide03 Arima Madurai Medium" panose="00000600000000000000" pitchFamily="2" charset="0"/>
                </a:rPr>
                <a:t>có</a:t>
              </a:r>
              <a:r>
                <a:rPr lang="en-US" sz="2400" b="1" dirty="0">
                  <a:solidFill>
                    <a:srgbClr val="002060"/>
                  </a:solidFill>
                  <a:latin typeface="iCiel Panton Black" panose="00000A00000000000000" pitchFamily="50" charset="0"/>
                  <a:cs typeface="#9Slide03 Arima Madurai Medium" panose="00000600000000000000" pitchFamily="2" charset="0"/>
                </a:rPr>
                <a:t> tan </a:t>
              </a:r>
              <a:r>
                <a:rPr lang="en-US" sz="2400" b="1" dirty="0" err="1">
                  <a:solidFill>
                    <a:srgbClr val="002060"/>
                  </a:solidFill>
                  <a:latin typeface="iCiel Panton Black" panose="00000A00000000000000" pitchFamily="50" charset="0"/>
                  <a:cs typeface="#9Slide03 Arima Madurai Medium" panose="00000600000000000000" pitchFamily="2" charset="0"/>
                </a:rPr>
                <a:t>trong</a:t>
              </a:r>
              <a:r>
                <a:rPr lang="en-US" sz="2400" b="1" dirty="0">
                  <a:solidFill>
                    <a:srgbClr val="002060"/>
                  </a:solidFill>
                  <a:latin typeface="iCiel Panton Black" panose="00000A00000000000000" pitchFamily="50" charset="0"/>
                  <a:cs typeface="#9Slide03 Arima Madurai Medium" panose="00000600000000000000" pitchFamily="2" charset="0"/>
                </a:rPr>
                <a:t> n</a:t>
              </a:r>
              <a:r>
                <a:rPr lang="vi-VN" sz="2400" b="1" dirty="0">
                  <a:solidFill>
                    <a:srgbClr val="002060"/>
                  </a:solidFill>
                  <a:latin typeface="iCiel Panton Black" panose="00000A00000000000000" pitchFamily="50" charset="0"/>
                  <a:cs typeface="#9Slide03 Arima Madurai Medium" panose="00000600000000000000" pitchFamily="2" charset="0"/>
                </a:rPr>
                <a:t>ước</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không</a:t>
              </a:r>
              <a:r>
                <a:rPr lang="en-US" sz="2400" b="1" dirty="0">
                  <a:solidFill>
                    <a:srgbClr val="002060"/>
                  </a:solidFill>
                  <a:latin typeface="iCiel Panton Black" panose="00000A00000000000000" pitchFamily="50" charset="0"/>
                  <a:cs typeface="#9Slide03 Arima Madurai Medium" panose="00000600000000000000" pitchFamily="2" charset="0"/>
                </a:rPr>
                <a:t>?</a:t>
              </a:r>
            </a:p>
          </p:txBody>
        </p:sp>
        <p:pic>
          <p:nvPicPr>
            <p:cNvPr id="38" name="Picture 2" descr="Hình ảnh Dấu Chấm Hỏi, Câu Hỏi Clipart, Dấu Hỏi Sáng Tạo, Nghi Ngờ miễn phí  tải tập tin PNG PSDComment và Vector">
              <a:extLst>
                <a:ext uri="{FF2B5EF4-FFF2-40B4-BE49-F238E27FC236}">
                  <a16:creationId xmlns:a16="http://schemas.microsoft.com/office/drawing/2014/main" id="{E65A580A-6924-17AF-EC71-D40581077E61}"/>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6094" b="91875" l="10000" r="90000">
                          <a14:foregroundMark x1="60313" y1="67031" x2="43438" y2="76094"/>
                          <a14:foregroundMark x1="39375" y1="70938" x2="37500" y2="72031"/>
                          <a14:foregroundMark x1="64531" y1="80781" x2="64531" y2="83906"/>
                          <a14:foregroundMark x1="55781" y1="60781" x2="57188" y2="61875"/>
                          <a14:foregroundMark x1="46563" y1="62813" x2="42031" y2="63594"/>
                          <a14:foregroundMark x1="47969" y1="67813" x2="45313" y2="73281"/>
                        </a14:backgroundRemoval>
                      </a14:imgEffect>
                    </a14:imgLayer>
                  </a14:imgProps>
                </a:ext>
                <a:ext uri="{28A0092B-C50C-407E-A947-70E740481C1C}">
                  <a14:useLocalDpi xmlns:a14="http://schemas.microsoft.com/office/drawing/2010/main" val="0"/>
                </a:ext>
              </a:extLst>
            </a:blip>
            <a:srcRect/>
            <a:stretch>
              <a:fillRect/>
            </a:stretch>
          </p:blipFill>
          <p:spPr bwMode="auto">
            <a:xfrm>
              <a:off x="3852987" y="785184"/>
              <a:ext cx="611911" cy="9152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6BF992FC-B465-AE48-01E3-9A72DDB0DAA8}"/>
              </a:ext>
            </a:extLst>
          </p:cNvPr>
          <p:cNvGrpSpPr/>
          <p:nvPr/>
        </p:nvGrpSpPr>
        <p:grpSpPr>
          <a:xfrm>
            <a:off x="1592467" y="2438669"/>
            <a:ext cx="7075083" cy="947866"/>
            <a:chOff x="1773565" y="496160"/>
            <a:chExt cx="7075083" cy="947866"/>
          </a:xfrm>
        </p:grpSpPr>
        <p:sp>
          <p:nvSpPr>
            <p:cNvPr id="40" name="Rounded Rectangle 53">
              <a:extLst>
                <a:ext uri="{FF2B5EF4-FFF2-40B4-BE49-F238E27FC236}">
                  <a16:creationId xmlns:a16="http://schemas.microsoft.com/office/drawing/2014/main" id="{E20F83D2-22F9-634F-6C0F-7B6E5F38A937}"/>
                </a:ext>
              </a:extLst>
            </p:cNvPr>
            <p:cNvSpPr/>
            <p:nvPr/>
          </p:nvSpPr>
          <p:spPr>
            <a:xfrm>
              <a:off x="2215192" y="556911"/>
              <a:ext cx="6633456" cy="887115"/>
            </a:xfrm>
            <a:prstGeom prst="roundRect">
              <a:avLst/>
            </a:prstGeom>
            <a:noFill/>
            <a:ln w="1905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9538" indent="109538" algn="just"/>
              <a:r>
                <a:rPr lang="en-US" sz="2400" b="1" dirty="0" err="1">
                  <a:solidFill>
                    <a:srgbClr val="002060"/>
                  </a:solidFill>
                  <a:latin typeface="Times New Roman" panose="02020603050405020304" pitchFamily="18" charset="0"/>
                  <a:cs typeface="Times New Roman" panose="02020603050405020304" pitchFamily="18" charset="0"/>
                </a:rPr>
                <a:t>Dùng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a:t>
              </a:r>
              <a:r>
                <a:rPr lang="vi-VN" sz="2400" b="1" dirty="0">
                  <a:solidFill>
                    <a:srgbClr val="002060"/>
                  </a:solidFill>
                  <a:latin typeface="Times New Roman" panose="02020603050405020304" pitchFamily="18" charset="0"/>
                  <a:cs typeface="Times New Roman" panose="02020603050405020304" pitchFamily="18" charset="0"/>
                </a:rPr>
                <a:t>ươ</a:t>
              </a:r>
              <a:r>
                <a:rPr lang="en-US" sz="2400" b="1" dirty="0" err="1">
                  <a:solidFill>
                    <a:srgbClr val="002060"/>
                  </a:solidFill>
                  <a:latin typeface="Times New Roman" panose="02020603050405020304" pitchFamily="18" charset="0"/>
                  <a:cs typeface="Times New Roman" panose="02020603050405020304" pitchFamily="18" charset="0"/>
                </a:rPr>
                <a:t>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pháp</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nào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để</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tách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bột</a:t>
              </a:r>
              <a:r>
                <a:rPr lang="en-US" sz="2400" b="1" dirty="0">
                  <a:solidFill>
                    <a:srgbClr val="002060"/>
                  </a:solidFill>
                  <a:latin typeface="Times New Roman" panose="02020603050405020304" pitchFamily="18" charset="0"/>
                  <a:cs typeface="Times New Roman" panose="02020603050405020304" pitchFamily="18" charset="0"/>
                </a:rPr>
                <a:t> sulfur </a:t>
              </a:r>
              <a:r>
                <a:rPr lang="en-US" sz="2400" b="1" dirty="0" err="1">
                  <a:solidFill>
                    <a:srgbClr val="002060"/>
                  </a:solidFill>
                  <a:latin typeface="Times New Roman" panose="02020603050405020304" pitchFamily="18" charset="0"/>
                  <a:cs typeface="Times New Roman" panose="02020603050405020304" pitchFamily="18" charset="0"/>
                </a:rPr>
                <a:t>ra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khỏi</a:t>
              </a:r>
              <a:r>
                <a:rPr lang="en-US" sz="2400" b="1" dirty="0">
                  <a:solidFill>
                    <a:srgbClr val="002060"/>
                  </a:solidFill>
                  <a:latin typeface="Times New Roman" panose="02020603050405020304" pitchFamily="18" charset="0"/>
                  <a:cs typeface="Times New Roman" panose="02020603050405020304" pitchFamily="18" charset="0"/>
                </a:rPr>
                <a:t> n</a:t>
              </a:r>
              <a:r>
                <a:rPr lang="vi-VN" sz="2400" b="1" dirty="0">
                  <a:solidFill>
                    <a:srgbClr val="002060"/>
                  </a:solidFill>
                  <a:latin typeface="Times New Roman" panose="02020603050405020304" pitchFamily="18" charset="0"/>
                  <a:cs typeface="Times New Roman" panose="02020603050405020304" pitchFamily="18" charset="0"/>
                </a:rPr>
                <a:t>ước</a:t>
              </a:r>
              <a:r>
                <a:rPr lang="en-US" sz="2400" b="1" dirty="0">
                  <a:solidFill>
                    <a:srgbClr val="002060"/>
                  </a:solidFill>
                  <a:latin typeface="Times New Roman" panose="02020603050405020304" pitchFamily="18" charset="0"/>
                  <a:cs typeface="Times New Roman" panose="02020603050405020304" pitchFamily="18" charset="0"/>
                </a:rPr>
                <a:t>? Cho </a:t>
              </a:r>
              <a:r>
                <a:rPr lang="en-US" sz="2400" b="1" dirty="0" err="1">
                  <a:solidFill>
                    <a:srgbClr val="002060"/>
                  </a:solidFill>
                  <a:latin typeface="Times New Roman" panose="02020603050405020304" pitchFamily="18" charset="0"/>
                  <a:cs typeface="Times New Roman" panose="02020603050405020304" pitchFamily="18" charset="0"/>
                </a:rPr>
                <a:t>biết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những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dụng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cụ</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nào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cần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sử</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dụng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để</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tách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chúng</a:t>
              </a:r>
              <a:r>
                <a:rPr lang="en-US" sz="2400" b="1" dirty="0">
                  <a:solidFill>
                    <a:srgbClr val="002060"/>
                  </a:solidFill>
                  <a:latin typeface="Times New Roman" panose="02020603050405020304" pitchFamily="18" charset="0"/>
                  <a:cs typeface="Times New Roman" panose="02020603050405020304" pitchFamily="18" charset="0"/>
                </a:rPr>
                <a:t>.</a:t>
              </a:r>
            </a:p>
          </p:txBody>
        </p:sp>
        <p:pic>
          <p:nvPicPr>
            <p:cNvPr id="41" name="Picture 2" descr="Hình ảnh Dấu Chấm Hỏi, Câu Hỏi Clipart, Dấu Hỏi Sáng Tạo, Nghi Ngờ miễn phí  tải tập tin PNG PSDComment và Vector">
              <a:extLst>
                <a:ext uri="{FF2B5EF4-FFF2-40B4-BE49-F238E27FC236}">
                  <a16:creationId xmlns:a16="http://schemas.microsoft.com/office/drawing/2014/main" id="{530C88A2-1C59-F6FA-833E-0E3625F5D735}"/>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6094" b="91875" l="10000" r="90000">
                          <a14:foregroundMark x1="60313" y1="67031" x2="43438" y2="76094"/>
                          <a14:foregroundMark x1="39375" y1="70938" x2="37500" y2="72031"/>
                          <a14:foregroundMark x1="64531" y1="80781" x2="64531" y2="83906"/>
                          <a14:foregroundMark x1="55781" y1="60781" x2="57188" y2="61875"/>
                          <a14:foregroundMark x1="46563" y1="62813" x2="42031" y2="63594"/>
                          <a14:foregroundMark x1="47969" y1="67813" x2="45313" y2="73281"/>
                        </a14:backgroundRemoval>
                      </a14:imgEffect>
                    </a14:imgLayer>
                  </a14:imgProps>
                </a:ext>
                <a:ext uri="{28A0092B-C50C-407E-A947-70E740481C1C}">
                  <a14:useLocalDpi xmlns:a14="http://schemas.microsoft.com/office/drawing/2010/main" val="0"/>
                </a:ext>
              </a:extLst>
            </a:blip>
            <a:srcRect/>
            <a:stretch>
              <a:fillRect/>
            </a:stretch>
          </p:blipFill>
          <p:spPr bwMode="auto">
            <a:xfrm>
              <a:off x="1773565" y="496160"/>
              <a:ext cx="915247" cy="812221"/>
            </a:xfrm>
            <a:prstGeom prst="rect">
              <a:avLst/>
            </a:prstGeom>
            <a:noFill/>
            <a:extLst>
              <a:ext uri="{909E8E84-426E-40DD-AFC4-6F175D3DCCD1}">
                <a14:hiddenFill xmlns:a14="http://schemas.microsoft.com/office/drawing/2010/main">
                  <a:solidFill>
                    <a:srgbClr val="FFFFFF"/>
                  </a:solidFill>
                </a14:hiddenFill>
              </a:ext>
            </a:extLst>
          </p:spPr>
        </p:pic>
      </p:grpSp>
      <p:sp>
        <p:nvSpPr>
          <p:cNvPr id="42" name="Rectangle 41">
            <a:extLst>
              <a:ext uri="{FF2B5EF4-FFF2-40B4-BE49-F238E27FC236}">
                <a16:creationId xmlns:a16="http://schemas.microsoft.com/office/drawing/2014/main" id="{6B48C2B6-3FF5-B567-938A-4862F323ACCE}"/>
              </a:ext>
            </a:extLst>
          </p:cNvPr>
          <p:cNvSpPr/>
          <p:nvPr/>
        </p:nvSpPr>
        <p:spPr>
          <a:xfrm>
            <a:off x="2016320" y="1892733"/>
            <a:ext cx="6633456" cy="42265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pPr>
            <a:r>
              <a:rPr lang="en-US" sz="2400" dirty="0">
                <a:solidFill>
                  <a:schemeClr val="accent6">
                    <a:lumMod val="50000"/>
                  </a:schemeClr>
                </a:solidFill>
                <a:latin typeface="iCiel Panton Black" panose="00000A00000000000000" pitchFamily="50" charset="0"/>
                <a:cs typeface="#9Slide03 Arima Madurai Black" panose="00000A00000000000000" pitchFamily="2" charset="0"/>
              </a:rPr>
              <a:t>Sulfur </a:t>
            </a:r>
            <a:r>
              <a:rPr lang="en-US" sz="2400" dirty="0" err="1">
                <a:solidFill>
                  <a:schemeClr val="accent6">
                    <a:lumMod val="50000"/>
                  </a:schemeClr>
                </a:solidFill>
                <a:latin typeface="iCiel Panton Black" panose="00000A00000000000000" pitchFamily="50" charset="0"/>
                <a:cs typeface="#9Slide03 Arima Madurai Black" panose="00000A00000000000000" pitchFamily="2" charset="0"/>
              </a:rPr>
              <a:t>là</a:t>
            </a:r>
            <a:r>
              <a:rPr lang="en-US" sz="2400" dirty="0">
                <a:solidFill>
                  <a:schemeClr val="accent6">
                    <a:lumMod val="50000"/>
                  </a:schemeClr>
                </a:solidFill>
                <a:latin typeface="iCiel Panton Black" panose="00000A00000000000000" pitchFamily="50" charset="0"/>
                <a:cs typeface="#9Slide03 Arima Madurai Black" panose="00000A00000000000000" pitchFamily="2" charset="0"/>
              </a:rPr>
              <a:t> </a:t>
            </a:r>
            <a:r>
              <a:rPr lang="en-US" sz="2400" dirty="0" err="1">
                <a:solidFill>
                  <a:schemeClr val="accent6">
                    <a:lumMod val="50000"/>
                  </a:schemeClr>
                </a:solidFill>
                <a:latin typeface="iCiel Panton Black" panose="00000A00000000000000" pitchFamily="50" charset="0"/>
                <a:cs typeface="#9Slide03 Arima Madurai Black" panose="00000A00000000000000" pitchFamily="2" charset="0"/>
              </a:rPr>
              <a:t>chất</a:t>
            </a:r>
            <a:r>
              <a:rPr lang="en-US" sz="2400" dirty="0">
                <a:solidFill>
                  <a:schemeClr val="accent6">
                    <a:lumMod val="50000"/>
                  </a:schemeClr>
                </a:solidFill>
                <a:latin typeface="iCiel Panton Black" panose="00000A00000000000000" pitchFamily="50" charset="0"/>
                <a:cs typeface="#9Slide03 Arima Madurai Black" panose="00000A00000000000000" pitchFamily="2" charset="0"/>
              </a:rPr>
              <a:t> </a:t>
            </a:r>
            <a:r>
              <a:rPr lang="en-US" sz="2400" dirty="0" err="1">
                <a:solidFill>
                  <a:schemeClr val="accent6">
                    <a:lumMod val="50000"/>
                  </a:schemeClr>
                </a:solidFill>
                <a:latin typeface="iCiel Panton Black" panose="00000A00000000000000" pitchFamily="50" charset="0"/>
                <a:cs typeface="#9Slide03 Arima Madurai Black" panose="00000A00000000000000" pitchFamily="2" charset="0"/>
              </a:rPr>
              <a:t>rắn</a:t>
            </a:r>
            <a:r>
              <a:rPr lang="en-US" sz="2400" dirty="0">
                <a:solidFill>
                  <a:schemeClr val="accent6">
                    <a:lumMod val="50000"/>
                  </a:schemeClr>
                </a:solidFill>
                <a:latin typeface="iCiel Panton Black" panose="00000A00000000000000" pitchFamily="50" charset="0"/>
                <a:cs typeface="#9Slide03 Arima Madurai Black" panose="00000A00000000000000" pitchFamily="2" charset="0"/>
              </a:rPr>
              <a:t> </a:t>
            </a:r>
            <a:r>
              <a:rPr lang="en-US" sz="2400" dirty="0" err="1">
                <a:solidFill>
                  <a:schemeClr val="accent6">
                    <a:lumMod val="50000"/>
                  </a:schemeClr>
                </a:solidFill>
                <a:latin typeface="iCiel Panton Black" panose="00000A00000000000000" pitchFamily="50" charset="0"/>
                <a:cs typeface="#9Slide03 Arima Madurai Black" panose="00000A00000000000000" pitchFamily="2" charset="0"/>
              </a:rPr>
              <a:t>không</a:t>
            </a:r>
            <a:r>
              <a:rPr lang="en-US" sz="2400" dirty="0">
                <a:solidFill>
                  <a:schemeClr val="accent6">
                    <a:lumMod val="50000"/>
                  </a:schemeClr>
                </a:solidFill>
                <a:latin typeface="iCiel Panton Black" panose="00000A00000000000000" pitchFamily="50" charset="0"/>
                <a:cs typeface="#9Slide03 Arima Madurai Black" panose="00000A00000000000000" pitchFamily="2" charset="0"/>
              </a:rPr>
              <a:t> tan </a:t>
            </a:r>
            <a:r>
              <a:rPr lang="en-US" sz="2400" dirty="0" err="1">
                <a:solidFill>
                  <a:schemeClr val="accent6">
                    <a:lumMod val="50000"/>
                  </a:schemeClr>
                </a:solidFill>
                <a:latin typeface="iCiel Panton Black" panose="00000A00000000000000" pitchFamily="50" charset="0"/>
                <a:cs typeface="#9Slide03 Arima Madurai Black" panose="00000A00000000000000" pitchFamily="2" charset="0"/>
              </a:rPr>
              <a:t>trong</a:t>
            </a:r>
            <a:r>
              <a:rPr lang="en-US" sz="2400" dirty="0">
                <a:solidFill>
                  <a:schemeClr val="accent6">
                    <a:lumMod val="50000"/>
                  </a:schemeClr>
                </a:solidFill>
                <a:latin typeface="iCiel Panton Black" panose="00000A00000000000000" pitchFamily="50" charset="0"/>
                <a:cs typeface="#9Slide03 Arima Madurai Black" panose="00000A00000000000000" pitchFamily="2" charset="0"/>
              </a:rPr>
              <a:t> n</a:t>
            </a:r>
            <a:r>
              <a:rPr lang="vi-VN" sz="2400" dirty="0">
                <a:solidFill>
                  <a:schemeClr val="accent6">
                    <a:lumMod val="50000"/>
                  </a:schemeClr>
                </a:solidFill>
                <a:latin typeface="iCiel Panton Black" panose="00000A00000000000000" pitchFamily="50" charset="0"/>
                <a:cs typeface="#9Slide03 Arima Madurai Black" panose="00000A00000000000000" pitchFamily="2" charset="0"/>
              </a:rPr>
              <a:t>ước</a:t>
            </a:r>
            <a:endParaRPr lang="en-US" sz="2400" dirty="0">
              <a:solidFill>
                <a:schemeClr val="accent6">
                  <a:lumMod val="50000"/>
                </a:schemeClr>
              </a:solidFill>
              <a:latin typeface="iCiel Panton Black" panose="00000A00000000000000" pitchFamily="50" charset="0"/>
              <a:cs typeface="#9Slide03 Arima Madurai Black" panose="00000A00000000000000" pitchFamily="2" charset="0"/>
            </a:endParaRPr>
          </a:p>
        </p:txBody>
      </p:sp>
      <p:sp>
        <p:nvSpPr>
          <p:cNvPr id="43" name="Rectangle 42">
            <a:extLst>
              <a:ext uri="{FF2B5EF4-FFF2-40B4-BE49-F238E27FC236}">
                <a16:creationId xmlns:a16="http://schemas.microsoft.com/office/drawing/2014/main" id="{2B6C4BB7-DEED-6FA3-41BF-25DA7D6074CC}"/>
              </a:ext>
            </a:extLst>
          </p:cNvPr>
          <p:cNvSpPr/>
          <p:nvPr/>
        </p:nvSpPr>
        <p:spPr>
          <a:xfrm>
            <a:off x="730249" y="3534412"/>
            <a:ext cx="8068103" cy="1135693"/>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marL="285750" indent="-285750" algn="just">
              <a:buFont typeface="Arial" panose="020B0604020202020204" pitchFamily="34" charset="0"/>
              <a:buChar char="•"/>
            </a:pPr>
            <a:r>
              <a:rPr lang="en-US" sz="2400" dirty="0" err="1">
                <a:solidFill>
                  <a:schemeClr val="accent6">
                    <a:lumMod val="50000"/>
                  </a:schemeClr>
                </a:solidFill>
                <a:latin typeface="Times New Roman" panose="02020603050405020304" pitchFamily="18" charset="0"/>
                <a:cs typeface="Times New Roman" panose="02020603050405020304" pitchFamily="18" charset="0"/>
              </a:rPr>
              <a:t>Sử</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dụng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ph</a:t>
            </a:r>
            <a:r>
              <a:rPr lang="vi-VN" sz="2400" dirty="0">
                <a:solidFill>
                  <a:schemeClr val="accent6">
                    <a:lumMod val="50000"/>
                  </a:schemeClr>
                </a:solidFill>
                <a:latin typeface="Times New Roman" panose="02020603050405020304" pitchFamily="18" charset="0"/>
                <a:cs typeface="Times New Roman" panose="02020603050405020304" pitchFamily="18" charset="0"/>
              </a:rPr>
              <a:t>ươ</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pháp</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lọc</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để</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tách</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bột</a:t>
            </a:r>
            <a:r>
              <a:rPr lang="en-US" sz="2400" dirty="0">
                <a:solidFill>
                  <a:schemeClr val="accent6">
                    <a:lumMod val="50000"/>
                  </a:schemeClr>
                </a:solidFill>
                <a:latin typeface="Times New Roman" panose="02020603050405020304" pitchFamily="18" charset="0"/>
                <a:cs typeface="Times New Roman" panose="02020603050405020304" pitchFamily="18" charset="0"/>
              </a:rPr>
              <a:t> sulfur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ra</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khỏi</a:t>
            </a:r>
            <a:r>
              <a:rPr lang="en-US" sz="2400" dirty="0">
                <a:solidFill>
                  <a:schemeClr val="accent6">
                    <a:lumMod val="50000"/>
                  </a:schemeClr>
                </a:solidFill>
                <a:latin typeface="Times New Roman" panose="02020603050405020304" pitchFamily="18" charset="0"/>
                <a:cs typeface="Times New Roman" panose="02020603050405020304" pitchFamily="18" charset="0"/>
              </a:rPr>
              <a:t> n</a:t>
            </a:r>
            <a:r>
              <a:rPr lang="vi-VN" sz="2400" dirty="0">
                <a:solidFill>
                  <a:schemeClr val="accent6">
                    <a:lumMod val="50000"/>
                  </a:schemeClr>
                </a:solidFill>
                <a:latin typeface="Times New Roman" panose="02020603050405020304" pitchFamily="18" charset="0"/>
                <a:cs typeface="Times New Roman" panose="02020603050405020304" pitchFamily="18" charset="0"/>
              </a:rPr>
              <a:t>ước</a:t>
            </a:r>
            <a:r>
              <a:rPr lang="en-US" sz="2400" dirty="0">
                <a:solidFill>
                  <a:schemeClr val="accent6">
                    <a:lumMod val="50000"/>
                  </a:schemeClr>
                </a:solidFill>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en-US" sz="2400" dirty="0" err="1">
                <a:solidFill>
                  <a:schemeClr val="accent6">
                    <a:lumMod val="50000"/>
                  </a:schemeClr>
                </a:solidFill>
                <a:latin typeface="Times New Roman" panose="02020603050405020304" pitchFamily="18" charset="0"/>
                <a:cs typeface="Times New Roman" panose="02020603050405020304" pitchFamily="18" charset="0"/>
              </a:rPr>
              <a:t>Dụng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cụ</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cần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sử</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dụng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giá</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sắt</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có</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kẹp</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phễu</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thủy</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tinh</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giấy</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lọc</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đũa</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thủy</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tinh</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cốc</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thủy</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tinh</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bình</a:t>
            </a:r>
            <a:r>
              <a:rPr lang="en-US" sz="2400" dirty="0">
                <a:solidFill>
                  <a:schemeClr val="accent6">
                    <a:lumMod val="50000"/>
                  </a:schemeClr>
                </a:solidFill>
                <a:latin typeface="Times New Roman" panose="02020603050405020304" pitchFamily="18" charset="0"/>
                <a:cs typeface="Times New Roman" panose="02020603050405020304" pitchFamily="18" charset="0"/>
              </a:rPr>
              <a:t> tam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giác</a:t>
            </a:r>
            <a:r>
              <a:rPr lang="vi-VN" sz="2400" dirty="0">
                <a:solidFill>
                  <a:schemeClr val="accent6">
                    <a:lumMod val="50000"/>
                  </a:schemeClr>
                </a:solidFill>
                <a:latin typeface="Times New Roman" panose="02020603050405020304" pitchFamily="18" charset="0"/>
                <a:cs typeface="Times New Roman" panose="02020603050405020304" pitchFamily="18" charset="0"/>
              </a:rPr>
              <a:t>.</a:t>
            </a:r>
            <a:endParaRPr lang="en-US" sz="2400"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8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inVertical)">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arn(inVertical)">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34744" y="-418272"/>
            <a:ext cx="10071383" cy="6003363"/>
            <a:chOff x="0" y="0"/>
            <a:chExt cx="26857020"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6" name="TextBox 6"/>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Cadena" panose="02000503000000020004" pitchFamily="2" charset="0"/>
                  <a:ea typeface="+mn-ea"/>
                  <a:cs typeface="+mn-cs"/>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9" name="TextBox 9"/>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Cadena" panose="02000503000000020004" pitchFamily="2" charset="0"/>
                  <a:ea typeface="+mn-ea"/>
                  <a:cs typeface="+mn-cs"/>
                </a:endParaRPr>
              </a:p>
            </p:txBody>
          </p:sp>
        </p:grpSp>
        <p:grpSp>
          <p:nvGrpSpPr>
            <p:cNvPr id="10" name="Group 10"/>
            <p:cNvGrpSpPr/>
            <p:nvPr/>
          </p:nvGrpSpPr>
          <p:grpSpPr>
            <a:xfrm rot="5400000">
              <a:off x="12953449" y="-12003328"/>
              <a:ext cx="1900244" cy="25906899"/>
              <a:chOff x="0" y="-57150"/>
              <a:chExt cx="356429" cy="485936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2" name="TextBox 12"/>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Cadena" panose="02000503000000020004" pitchFamily="2" charset="0"/>
                  <a:ea typeface="+mn-ea"/>
                  <a:cs typeface="+mn-cs"/>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5" name="TextBox 15"/>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Cadena" panose="02000503000000020004" pitchFamily="2" charset="0"/>
                  <a:ea typeface="+mn-ea"/>
                  <a:cs typeface="+mn-cs"/>
                </a:endParaRPr>
              </a:p>
            </p:txBody>
          </p:sp>
        </p:grpSp>
      </p:grpSp>
      <p:sp>
        <p:nvSpPr>
          <p:cNvPr id="23" name="Freeform 23"/>
          <p:cNvSpPr/>
          <p:nvPr/>
        </p:nvSpPr>
        <p:spPr>
          <a:xfrm rot="802746" flipH="1">
            <a:off x="-154612" y="74463"/>
            <a:ext cx="804523" cy="733867"/>
          </a:xfrm>
          <a:custGeom>
            <a:avLst/>
            <a:gdLst/>
            <a:ahLst/>
            <a:cxnLst/>
            <a:rect l="l" t="t" r="r" b="b"/>
            <a:pathLst>
              <a:path w="2964842" h="2964842">
                <a:moveTo>
                  <a:pt x="2964843" y="0"/>
                </a:moveTo>
                <a:lnTo>
                  <a:pt x="0" y="0"/>
                </a:lnTo>
                <a:lnTo>
                  <a:pt x="0" y="2964843"/>
                </a:lnTo>
                <a:lnTo>
                  <a:pt x="2964843" y="2964843"/>
                </a:lnTo>
                <a:lnTo>
                  <a:pt x="296484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4"/>
          <p:cNvSpPr/>
          <p:nvPr/>
        </p:nvSpPr>
        <p:spPr>
          <a:xfrm rot="-1407288">
            <a:off x="8493917" y="-194534"/>
            <a:ext cx="725579" cy="1287317"/>
          </a:xfrm>
          <a:custGeom>
            <a:avLst/>
            <a:gdLst/>
            <a:ahLst/>
            <a:cxnLst/>
            <a:rect l="l" t="t" r="r" b="b"/>
            <a:pathLst>
              <a:path w="1451157" h="2574634">
                <a:moveTo>
                  <a:pt x="0" y="0"/>
                </a:moveTo>
                <a:lnTo>
                  <a:pt x="1451157" y="0"/>
                </a:lnTo>
                <a:lnTo>
                  <a:pt x="1451157" y="2574634"/>
                </a:lnTo>
                <a:lnTo>
                  <a:pt x="0" y="2574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39" name="Picture 38">
            <a:extLst>
              <a:ext uri="{FF2B5EF4-FFF2-40B4-BE49-F238E27FC236}">
                <a16:creationId xmlns:a16="http://schemas.microsoft.com/office/drawing/2014/main" id="{41EC3933-12EF-60E4-8F64-2A45514A47A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741" b="78426" l="27448" r="51875">
                        <a14:foregroundMark x1="50156" y1="54907" x2="51042" y2="57037"/>
                        <a14:foregroundMark x1="51458" y1="56296" x2="51927" y2="57222"/>
                        <a14:foregroundMark x1="42083" y1="63889" x2="43229" y2="67963"/>
                        <a14:foregroundMark x1="39427" y1="78426" x2="39427" y2="78426"/>
                        <a14:foregroundMark x1="27865" y1="57685" x2="27865" y2="57685"/>
                        <a14:foregroundMark x1="28542" y1="52130" x2="28542" y2="52130"/>
                        <a14:foregroundMark x1="29323" y1="49167" x2="29323" y2="49167"/>
                        <a14:foregroundMark x1="30417" y1="46296" x2="30417" y2="46296"/>
                        <a14:foregroundMark x1="31302" y1="43796" x2="31302" y2="43796"/>
                        <a14:foregroundMark x1="32656" y1="42593" x2="32813" y2="42130"/>
                        <a14:foregroundMark x1="34844" y1="40556" x2="34844" y2="40556"/>
                        <a14:foregroundMark x1="36979" y1="38519" x2="36979" y2="38519"/>
                        <a14:foregroundMark x1="33542" y1="40926" x2="33542" y2="40926"/>
                        <a14:foregroundMark x1="29948" y1="47685" x2="29948" y2="47685"/>
                        <a14:foregroundMark x1="29583" y1="47685" x2="29583" y2="47685"/>
                        <a14:foregroundMark x1="28958" y1="50093" x2="28958" y2="50093"/>
                        <a14:foregroundMark x1="28802" y1="50833" x2="28802" y2="50833"/>
                      </a14:backgroundRemoval>
                    </a14:imgEffect>
                  </a14:imgLayer>
                </a14:imgProps>
              </a:ext>
            </a:extLst>
          </a:blip>
          <a:srcRect l="24486" t="30588" r="45587" b="17255"/>
          <a:stretch/>
        </p:blipFill>
        <p:spPr>
          <a:xfrm rot="20834145">
            <a:off x="-81002" y="4531290"/>
            <a:ext cx="742927" cy="728324"/>
          </a:xfrm>
          <a:prstGeom prst="rect">
            <a:avLst/>
          </a:prstGeom>
        </p:spPr>
      </p:pic>
      <p:grpSp>
        <p:nvGrpSpPr>
          <p:cNvPr id="74" name="Group 73">
            <a:extLst>
              <a:ext uri="{FF2B5EF4-FFF2-40B4-BE49-F238E27FC236}">
                <a16:creationId xmlns:a16="http://schemas.microsoft.com/office/drawing/2014/main" id="{43F1D87F-6FC7-9554-ADD7-189EF83B55F6}"/>
              </a:ext>
            </a:extLst>
          </p:cNvPr>
          <p:cNvGrpSpPr/>
          <p:nvPr/>
        </p:nvGrpSpPr>
        <p:grpSpPr>
          <a:xfrm>
            <a:off x="2416404" y="364106"/>
            <a:ext cx="5148740" cy="574086"/>
            <a:chOff x="1438656" y="2094671"/>
            <a:chExt cx="6266688" cy="477079"/>
          </a:xfrm>
          <a:solidFill>
            <a:schemeClr val="bg1"/>
          </a:solidFill>
        </p:grpSpPr>
        <p:sp>
          <p:nvSpPr>
            <p:cNvPr id="75" name="Rectangle 74">
              <a:extLst>
                <a:ext uri="{FF2B5EF4-FFF2-40B4-BE49-F238E27FC236}">
                  <a16:creationId xmlns:a16="http://schemas.microsoft.com/office/drawing/2014/main" id="{F1012EE0-A9BB-FECD-5F69-6A3541BBD5A0}"/>
                </a:ext>
              </a:extLst>
            </p:cNvPr>
            <p:cNvSpPr/>
            <p:nvPr/>
          </p:nvSpPr>
          <p:spPr>
            <a:xfrm>
              <a:off x="1615441" y="2094671"/>
              <a:ext cx="5913120" cy="476480"/>
            </a:xfrm>
            <a:prstGeom prst="rect">
              <a:avLst/>
            </a:prstGeom>
            <a:grpFill/>
            <a:ln>
              <a:solidFill>
                <a:srgbClr val="FF4B4B"/>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en-US" sz="2800" dirty="0" err="1">
                  <a:solidFill>
                    <a:srgbClr val="FF0000"/>
                  </a:solidFill>
                  <a:latin typeface="iCiel Cadena" panose="02000503000000020004" pitchFamily="2" charset="0"/>
                  <a:cs typeface="#9Slide03 Arima Madurai Black" panose="00000A00000000000000" pitchFamily="2" charset="0"/>
                </a:rPr>
                <a:t>Thực</a:t>
              </a:r>
              <a:r>
                <a:rPr lang="en-US" sz="2800" dirty="0">
                  <a:solidFill>
                    <a:srgbClr val="FF0000"/>
                  </a:solidFill>
                  <a:latin typeface="iCiel Cadena" panose="02000503000000020004" pitchFamily="2" charset="0"/>
                  <a:cs typeface="#9Slide03 Arima Madurai Black" panose="00000A00000000000000" pitchFamily="2" charset="0"/>
                </a:rPr>
                <a:t> </a:t>
              </a:r>
              <a:r>
                <a:rPr lang="en-US" sz="2800" dirty="0" err="1">
                  <a:solidFill>
                    <a:srgbClr val="FF0000"/>
                  </a:solidFill>
                  <a:latin typeface="iCiel Cadena" panose="02000503000000020004" pitchFamily="2" charset="0"/>
                  <a:cs typeface="#9Slide03 Arima Madurai Black" panose="00000A00000000000000" pitchFamily="2" charset="0"/>
                </a:rPr>
                <a:t>hành</a:t>
              </a:r>
              <a:r>
                <a:rPr lang="en-US" sz="2800" dirty="0">
                  <a:solidFill>
                    <a:srgbClr val="FF0000"/>
                  </a:solidFill>
                  <a:latin typeface="iCiel Cadena" panose="02000503000000020004" pitchFamily="2" charset="0"/>
                  <a:cs typeface="#9Slide03 Arima Madurai Black" panose="00000A00000000000000" pitchFamily="2" charset="0"/>
                </a:rPr>
                <a:t> </a:t>
              </a:r>
              <a:r>
                <a:rPr lang="en-US" sz="2800" dirty="0" err="1">
                  <a:solidFill>
                    <a:srgbClr val="FF0000"/>
                  </a:solidFill>
                  <a:latin typeface="iCiel Cadena" panose="02000503000000020004" pitchFamily="2" charset="0"/>
                  <a:cs typeface="#9Slide03 Arima Madurai Black" panose="00000A00000000000000" pitchFamily="2" charset="0"/>
                </a:rPr>
                <a:t>ph</a:t>
              </a:r>
              <a:r>
                <a:rPr lang="vi-VN" sz="2800" dirty="0">
                  <a:solidFill>
                    <a:srgbClr val="FF0000"/>
                  </a:solidFill>
                  <a:latin typeface="iCiel Cadena" panose="02000503000000020004" pitchFamily="2" charset="0"/>
                  <a:cs typeface="#9Slide03 Arima Madurai Black" panose="00000A00000000000000" pitchFamily="2" charset="0"/>
                </a:rPr>
                <a:t>ươ</a:t>
              </a:r>
              <a:r>
                <a:rPr lang="en-US" sz="2800" dirty="0" err="1">
                  <a:solidFill>
                    <a:srgbClr val="FF0000"/>
                  </a:solidFill>
                  <a:latin typeface="iCiel Cadena" panose="02000503000000020004" pitchFamily="2" charset="0"/>
                  <a:cs typeface="#9Slide03 Arima Madurai Black" panose="00000A00000000000000" pitchFamily="2" charset="0"/>
                </a:rPr>
                <a:t>ng</a:t>
              </a:r>
              <a:r>
                <a:rPr lang="en-US" sz="2800" dirty="0">
                  <a:solidFill>
                    <a:srgbClr val="FF0000"/>
                  </a:solidFill>
                  <a:latin typeface="iCiel Cadena" panose="02000503000000020004" pitchFamily="2" charset="0"/>
                  <a:cs typeface="#9Slide03 Arima Madurai Black" panose="00000A00000000000000" pitchFamily="2" charset="0"/>
                </a:rPr>
                <a:t> </a:t>
              </a:r>
              <a:r>
                <a:rPr lang="en-US" sz="2800" dirty="0" err="1">
                  <a:solidFill>
                    <a:srgbClr val="FF0000"/>
                  </a:solidFill>
                  <a:latin typeface="iCiel Cadena" panose="02000503000000020004" pitchFamily="2" charset="0"/>
                  <a:cs typeface="#9Slide03 Arima Madurai Black" panose="00000A00000000000000" pitchFamily="2" charset="0"/>
                </a:rPr>
                <a:t>pháp</a:t>
              </a:r>
              <a:r>
                <a:rPr lang="en-US" sz="2800" dirty="0">
                  <a:solidFill>
                    <a:srgbClr val="FF0000"/>
                  </a:solidFill>
                  <a:latin typeface="iCiel Cadena" panose="02000503000000020004" pitchFamily="2" charset="0"/>
                  <a:cs typeface="#9Slide03 Arima Madurai Black" panose="00000A00000000000000" pitchFamily="2" charset="0"/>
                </a:rPr>
                <a:t> </a:t>
              </a:r>
              <a:r>
                <a:rPr lang="en-US" sz="2800" dirty="0" err="1">
                  <a:solidFill>
                    <a:srgbClr val="FF0000"/>
                  </a:solidFill>
                  <a:latin typeface="iCiel Cadena" panose="02000503000000020004" pitchFamily="2" charset="0"/>
                  <a:cs typeface="#9Slide03 Arima Madurai Black" panose="00000A00000000000000" pitchFamily="2" charset="0"/>
                </a:rPr>
                <a:t>lọc</a:t>
              </a:r>
              <a:endParaRPr lang="en-US" sz="2800" dirty="0">
                <a:solidFill>
                  <a:srgbClr val="FF0000"/>
                </a:solidFill>
                <a:latin typeface="iCiel Cadena" panose="02000503000000020004" pitchFamily="2" charset="0"/>
                <a:cs typeface="#9Slide03 Arima Madurai Black" panose="00000A00000000000000" pitchFamily="2" charset="0"/>
              </a:endParaRPr>
            </a:p>
          </p:txBody>
        </p:sp>
        <p:grpSp>
          <p:nvGrpSpPr>
            <p:cNvPr id="76" name="Group 75">
              <a:extLst>
                <a:ext uri="{FF2B5EF4-FFF2-40B4-BE49-F238E27FC236}">
                  <a16:creationId xmlns:a16="http://schemas.microsoft.com/office/drawing/2014/main" id="{D0D33828-3F57-A9A5-402D-B261518591E1}"/>
                </a:ext>
              </a:extLst>
            </p:cNvPr>
            <p:cNvGrpSpPr/>
            <p:nvPr/>
          </p:nvGrpSpPr>
          <p:grpSpPr>
            <a:xfrm>
              <a:off x="1438656" y="2095270"/>
              <a:ext cx="6266688" cy="476480"/>
              <a:chOff x="1347216" y="761413"/>
              <a:chExt cx="6266688" cy="476480"/>
            </a:xfrm>
            <a:grpFill/>
          </p:grpSpPr>
          <p:sp>
            <p:nvSpPr>
              <p:cNvPr id="77" name="Chevron 37">
                <a:extLst>
                  <a:ext uri="{FF2B5EF4-FFF2-40B4-BE49-F238E27FC236}">
                    <a16:creationId xmlns:a16="http://schemas.microsoft.com/office/drawing/2014/main" id="{D5BDC178-650B-94D5-67AE-886ED4FE091E}"/>
                  </a:ext>
                </a:extLst>
              </p:cNvPr>
              <p:cNvSpPr/>
              <p:nvPr/>
            </p:nvSpPr>
            <p:spPr>
              <a:xfrm>
                <a:off x="1347216" y="761413"/>
                <a:ext cx="353568" cy="476480"/>
              </a:xfrm>
              <a:prstGeom prst="chevron">
                <a:avLst/>
              </a:prstGeom>
              <a:grpFill/>
              <a:ln>
                <a:solidFill>
                  <a:srgbClr val="FF4B4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600">
                  <a:solidFill>
                    <a:schemeClr val="tx1"/>
                  </a:solidFill>
                  <a:latin typeface="iCiel Cadena" panose="02000503000000020004" pitchFamily="2" charset="0"/>
                </a:endParaRPr>
              </a:p>
            </p:txBody>
          </p:sp>
          <p:sp>
            <p:nvSpPr>
              <p:cNvPr id="78" name="Chevron 38">
                <a:extLst>
                  <a:ext uri="{FF2B5EF4-FFF2-40B4-BE49-F238E27FC236}">
                    <a16:creationId xmlns:a16="http://schemas.microsoft.com/office/drawing/2014/main" id="{C8058B92-A694-E1E4-230D-9B6729DD7CDE}"/>
                  </a:ext>
                </a:extLst>
              </p:cNvPr>
              <p:cNvSpPr/>
              <p:nvPr/>
            </p:nvSpPr>
            <p:spPr>
              <a:xfrm rot="10800000">
                <a:off x="7260336" y="761413"/>
                <a:ext cx="353568" cy="476480"/>
              </a:xfrm>
              <a:prstGeom prst="chevron">
                <a:avLst/>
              </a:prstGeom>
              <a:grpFill/>
              <a:ln>
                <a:solidFill>
                  <a:srgbClr val="FF4B4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600">
                  <a:solidFill>
                    <a:schemeClr val="tx1"/>
                  </a:solidFill>
                  <a:latin typeface="iCiel Cadena" panose="02000503000000020004" pitchFamily="2" charset="0"/>
                </a:endParaRPr>
              </a:p>
            </p:txBody>
          </p:sp>
        </p:grpSp>
      </p:grpSp>
      <p:sp>
        <p:nvSpPr>
          <p:cNvPr id="79" name="Pentagon 39">
            <a:extLst>
              <a:ext uri="{FF2B5EF4-FFF2-40B4-BE49-F238E27FC236}">
                <a16:creationId xmlns:a16="http://schemas.microsoft.com/office/drawing/2014/main" id="{25D9E305-D699-68E3-6245-577456C901AC}"/>
              </a:ext>
            </a:extLst>
          </p:cNvPr>
          <p:cNvSpPr/>
          <p:nvPr/>
        </p:nvSpPr>
        <p:spPr>
          <a:xfrm>
            <a:off x="344193" y="984930"/>
            <a:ext cx="8474989" cy="712592"/>
          </a:xfrm>
          <a:prstGeom prst="homePlate">
            <a:avLst/>
          </a:prstGeom>
          <a:solidFill>
            <a:srgbClr val="FF9797"/>
          </a:solidFill>
          <a:ln>
            <a:solidFill>
              <a:srgbClr val="FF9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accent1">
                    <a:lumMod val="75000"/>
                  </a:schemeClr>
                </a:solidFill>
                <a:latin typeface="iCiel Cadena" panose="02000503000000020004" pitchFamily="2" charset="0"/>
                <a:cs typeface="#9Slide03 Arima Madurai Black" panose="00000A00000000000000" pitchFamily="2" charset="0"/>
              </a:rPr>
              <a:t>Thí</a:t>
            </a:r>
            <a:r>
              <a:rPr lang="en-US" sz="2000" dirty="0">
                <a:solidFill>
                  <a:schemeClr val="accent1">
                    <a:lumMod val="75000"/>
                  </a:schemeClr>
                </a:solidFill>
                <a:latin typeface="iCiel Cadena" panose="02000503000000020004" pitchFamily="2" charset="0"/>
                <a:cs typeface="#9Slide03 Arima Madurai Black" panose="00000A00000000000000" pitchFamily="2" charset="0"/>
              </a:rPr>
              <a:t> </a:t>
            </a:r>
            <a:r>
              <a:rPr lang="en-US" sz="2000" dirty="0" err="1">
                <a:solidFill>
                  <a:schemeClr val="accent1">
                    <a:lumMod val="75000"/>
                  </a:schemeClr>
                </a:solidFill>
                <a:latin typeface="iCiel Cadena" panose="02000503000000020004" pitchFamily="2" charset="0"/>
                <a:cs typeface="#9Slide03 Arima Madurai Black" panose="00000A00000000000000" pitchFamily="2" charset="0"/>
              </a:rPr>
              <a:t>nghiệm</a:t>
            </a:r>
            <a:r>
              <a:rPr lang="en-US" sz="2000" dirty="0">
                <a:solidFill>
                  <a:schemeClr val="accent1">
                    <a:lumMod val="75000"/>
                  </a:schemeClr>
                </a:solidFill>
                <a:latin typeface="iCiel Cadena" panose="02000503000000020004" pitchFamily="2" charset="0"/>
                <a:cs typeface="#9Slide03 Arima Madurai Black" panose="00000A00000000000000" pitchFamily="2" charset="0"/>
              </a:rPr>
              <a:t> 1</a:t>
            </a:r>
            <a:r>
              <a:rPr lang="vi-VN" sz="2000" dirty="0">
                <a:solidFill>
                  <a:schemeClr val="accent1">
                    <a:lumMod val="75000"/>
                  </a:schemeClr>
                </a:solidFill>
                <a:latin typeface="iCiel Cadena" panose="02000503000000020004" pitchFamily="2" charset="0"/>
                <a:cs typeface="#9Slide03 Arima Madurai Black" panose="00000A00000000000000" pitchFamily="2" charset="0"/>
              </a:rPr>
              <a:t>: Tách Sulfur (lưu huỳnh) ra khỏi hỗn hợp Sulfur và nước </a:t>
            </a:r>
            <a:endParaRPr lang="en-US" sz="2000" dirty="0">
              <a:solidFill>
                <a:schemeClr val="accent1">
                  <a:lumMod val="75000"/>
                </a:schemeClr>
              </a:solidFill>
              <a:latin typeface="iCiel Cadena" panose="02000503000000020004" pitchFamily="2" charset="0"/>
              <a:cs typeface="#9Slide03 Arima Madurai Black" panose="00000A00000000000000" pitchFamily="2" charset="0"/>
            </a:endParaRPr>
          </a:p>
        </p:txBody>
      </p:sp>
      <p:sp>
        <p:nvSpPr>
          <p:cNvPr id="82" name="Rounded Rectangle 40">
            <a:extLst>
              <a:ext uri="{FF2B5EF4-FFF2-40B4-BE49-F238E27FC236}">
                <a16:creationId xmlns:a16="http://schemas.microsoft.com/office/drawing/2014/main" id="{A9F7D6ED-AF92-C587-7180-99248EC3A87B}"/>
              </a:ext>
            </a:extLst>
          </p:cNvPr>
          <p:cNvSpPr/>
          <p:nvPr/>
        </p:nvSpPr>
        <p:spPr>
          <a:xfrm>
            <a:off x="300869" y="1790998"/>
            <a:ext cx="5108413" cy="2982441"/>
          </a:xfrm>
          <a:prstGeom prst="roundRect">
            <a:avLst/>
          </a:prstGeom>
          <a:solidFill>
            <a:schemeClr val="bg1">
              <a:lumMod val="95000"/>
            </a:schemeClr>
          </a:solidFill>
          <a:ln w="19050">
            <a:solidFill>
              <a:schemeClr val="tx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2060"/>
                </a:solidFill>
                <a:latin typeface="Times New Roman" panose="02020603050405020304" pitchFamily="18" charset="0"/>
                <a:cs typeface="Times New Roman" panose="02020603050405020304" pitchFamily="18" charset="0"/>
              </a:rPr>
              <a:t>B</a:t>
            </a:r>
            <a:r>
              <a:rPr lang="vi-VN" sz="2400" b="1" dirty="0">
                <a:solidFill>
                  <a:srgbClr val="002060"/>
                </a:solidFill>
                <a:latin typeface="Times New Roman" panose="02020603050405020304" pitchFamily="18" charset="0"/>
                <a:cs typeface="Times New Roman" panose="02020603050405020304" pitchFamily="18" charset="0"/>
              </a:rPr>
              <a:t>ước</a:t>
            </a:r>
            <a:r>
              <a:rPr lang="en-US" sz="2400" b="1" dirty="0">
                <a:solidFill>
                  <a:srgbClr val="002060"/>
                </a:solidFill>
                <a:latin typeface="Times New Roman" panose="02020603050405020304" pitchFamily="18" charset="0"/>
                <a:cs typeface="Times New Roman" panose="02020603050405020304" pitchFamily="18" charset="0"/>
              </a:rPr>
              <a:t> 1:</a:t>
            </a:r>
            <a:r>
              <a:rPr lang="vi-VN"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Lắp</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dụng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cụ</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a:t>
            </a:r>
            <a:r>
              <a:rPr lang="vi-VN" sz="2400" b="1" dirty="0">
                <a:solidFill>
                  <a:srgbClr val="002060"/>
                </a:solidFill>
                <a:latin typeface="Times New Roman" panose="02020603050405020304" pitchFamily="18" charset="0"/>
                <a:cs typeface="Times New Roman" panose="02020603050405020304" pitchFamily="18" charset="0"/>
              </a:rPr>
              <a:t>ư</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hình</a:t>
            </a:r>
            <a:r>
              <a:rPr lang="en-US" sz="2400" b="1" dirty="0">
                <a:solidFill>
                  <a:srgbClr val="002060"/>
                </a:solidFill>
                <a:latin typeface="Times New Roman" panose="02020603050405020304" pitchFamily="18" charset="0"/>
                <a:cs typeface="Times New Roman" panose="02020603050405020304" pitchFamily="18" charset="0"/>
              </a:rPr>
              <a:t> </a:t>
            </a:r>
            <a:r>
              <a:rPr lang="vi-VN" sz="2400" b="1" dirty="0">
                <a:solidFill>
                  <a:srgbClr val="002060"/>
                </a:solidFill>
                <a:latin typeface="Times New Roman" panose="02020603050405020304" pitchFamily="18" charset="0"/>
                <a:cs typeface="Times New Roman" panose="02020603050405020304" pitchFamily="18" charset="0"/>
              </a:rPr>
              <a:t>16</a:t>
            </a:r>
            <a:r>
              <a:rPr lang="en-US" sz="2400" b="1" dirty="0">
                <a:solidFill>
                  <a:srgbClr val="002060"/>
                </a:solidFill>
                <a:latin typeface="Times New Roman" panose="02020603050405020304" pitchFamily="18" charset="0"/>
                <a:cs typeface="Times New Roman" panose="02020603050405020304" pitchFamily="18" charset="0"/>
              </a:rPr>
              <a:t>.3.</a:t>
            </a:r>
          </a:p>
          <a:p>
            <a:r>
              <a:rPr lang="en-US" sz="2400" b="1" dirty="0">
                <a:solidFill>
                  <a:srgbClr val="002060"/>
                </a:solidFill>
                <a:latin typeface="Times New Roman" panose="02020603050405020304" pitchFamily="18" charset="0"/>
                <a:cs typeface="Times New Roman" panose="02020603050405020304" pitchFamily="18" charset="0"/>
              </a:rPr>
              <a:t>B</a:t>
            </a:r>
            <a:r>
              <a:rPr lang="vi-VN" sz="2400" b="1" dirty="0">
                <a:solidFill>
                  <a:srgbClr val="002060"/>
                </a:solidFill>
                <a:latin typeface="Times New Roman" panose="02020603050405020304" pitchFamily="18" charset="0"/>
                <a:cs typeface="Times New Roman" panose="02020603050405020304" pitchFamily="18" charset="0"/>
              </a:rPr>
              <a:t>ước</a:t>
            </a:r>
            <a:r>
              <a:rPr lang="en-US" sz="2400" b="1" dirty="0">
                <a:solidFill>
                  <a:srgbClr val="002060"/>
                </a:solidFill>
                <a:latin typeface="Times New Roman" panose="02020603050405020304" pitchFamily="18" charset="0"/>
                <a:cs typeface="Times New Roman" panose="02020603050405020304" pitchFamily="18" charset="0"/>
              </a:rPr>
              <a:t> 2: </a:t>
            </a:r>
            <a:r>
              <a:rPr lang="en-US" sz="2400" b="1" dirty="0" err="1">
                <a:solidFill>
                  <a:srgbClr val="002060"/>
                </a:solidFill>
                <a:latin typeface="Times New Roman" panose="02020603050405020304" pitchFamily="18" charset="0"/>
                <a:cs typeface="Times New Roman" panose="02020603050405020304" pitchFamily="18" charset="0"/>
              </a:rPr>
              <a:t>Rót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hỗn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hợp</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theo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đũa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thủy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tinh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a:t>
            </a:r>
            <a:r>
              <a:rPr lang="vi-VN" sz="2400" b="1" dirty="0">
                <a:solidFill>
                  <a:srgbClr val="002060"/>
                </a:solidFill>
                <a:latin typeface="Times New Roman" panose="02020603050405020304" pitchFamily="18" charset="0"/>
                <a:cs typeface="Times New Roman" panose="02020603050405020304" pitchFamily="18" charset="0"/>
              </a:rPr>
              <a:t>ễu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có</a:t>
            </a:r>
            <a:r>
              <a:rPr lang="en-US" sz="2400" b="1" dirty="0">
                <a:solidFill>
                  <a:srgbClr val="002060"/>
                </a:solidFill>
                <a:latin typeface="Times New Roman" panose="02020603050405020304" pitchFamily="18" charset="0"/>
                <a:cs typeface="Times New Roman" panose="02020603050405020304" pitchFamily="18" charset="0"/>
              </a:rPr>
              <a:t> </a:t>
            </a:r>
            <a:r>
              <a:rPr lang="vi-VN" sz="2400" b="1" dirty="0">
                <a:solidFill>
                  <a:srgbClr val="002060"/>
                </a:solidFill>
                <a:latin typeface="Times New Roman" panose="02020603050405020304" pitchFamily="18" charset="0"/>
                <a:cs typeface="Times New Roman" panose="02020603050405020304" pitchFamily="18" charset="0"/>
              </a:rPr>
              <a:t>lót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giấy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lọc</a:t>
            </a:r>
            <a:r>
              <a:rPr lang="en-US" sz="2400" b="1" dirty="0">
                <a:solidFill>
                  <a:srgbClr val="002060"/>
                </a:solidFill>
                <a:latin typeface="Times New Roman" panose="02020603050405020304" pitchFamily="18" charset="0"/>
                <a:cs typeface="Times New Roman" panose="02020603050405020304" pitchFamily="18" charset="0"/>
              </a:rPr>
              <a:t>.</a:t>
            </a:r>
          </a:p>
          <a:p>
            <a:r>
              <a:rPr lang="en-US" sz="2400" b="1" dirty="0">
                <a:solidFill>
                  <a:srgbClr val="002060"/>
                </a:solidFill>
                <a:latin typeface="Times New Roman" panose="02020603050405020304" pitchFamily="18" charset="0"/>
                <a:cs typeface="Times New Roman" panose="02020603050405020304" pitchFamily="18" charset="0"/>
              </a:rPr>
              <a:t>B</a:t>
            </a:r>
            <a:r>
              <a:rPr lang="vi-VN" sz="2400" b="1" dirty="0">
                <a:solidFill>
                  <a:srgbClr val="002060"/>
                </a:solidFill>
                <a:latin typeface="Times New Roman" panose="02020603050405020304" pitchFamily="18" charset="0"/>
                <a:cs typeface="Times New Roman" panose="02020603050405020304" pitchFamily="18" charset="0"/>
              </a:rPr>
              <a:t>ước</a:t>
            </a:r>
            <a:r>
              <a:rPr lang="en-US" sz="2400" b="1" dirty="0">
                <a:solidFill>
                  <a:srgbClr val="002060"/>
                </a:solidFill>
                <a:latin typeface="Times New Roman" panose="02020603050405020304" pitchFamily="18" charset="0"/>
                <a:cs typeface="Times New Roman" panose="02020603050405020304" pitchFamily="18" charset="0"/>
              </a:rPr>
              <a:t> 3: </a:t>
            </a:r>
            <a:r>
              <a:rPr lang="en-US" sz="2400" b="1" dirty="0" err="1">
                <a:solidFill>
                  <a:srgbClr val="002060"/>
                </a:solidFill>
                <a:latin typeface="Times New Roman" panose="02020603050405020304" pitchFamily="18" charset="0"/>
                <a:cs typeface="Times New Roman" panose="02020603050405020304" pitchFamily="18" charset="0"/>
              </a:rPr>
              <a:t>Phần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chất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rắn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màu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vàng</a:t>
            </a:r>
            <a:r>
              <a:rPr lang="vi-VN" sz="2400" b="1" dirty="0">
                <a:solidFill>
                  <a:srgbClr val="002060"/>
                </a:solidFill>
                <a:latin typeface="Times New Roman" panose="02020603050405020304" pitchFamily="18" charset="0"/>
                <a:cs typeface="Times New Roman" panose="02020603050405020304" pitchFamily="18" charset="0"/>
              </a:rPr>
              <a: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không</a:t>
            </a:r>
            <a:r>
              <a:rPr lang="en-US" sz="2400" b="1" dirty="0">
                <a:solidFill>
                  <a:srgbClr val="002060"/>
                </a:solidFill>
                <a:latin typeface="Times New Roman" panose="02020603050405020304" pitchFamily="18" charset="0"/>
                <a:cs typeface="Times New Roman" panose="02020603050405020304" pitchFamily="18" charset="0"/>
              </a:rPr>
              <a:t> tan</a:t>
            </a:r>
            <a:r>
              <a:rPr lang="vi-VN" sz="2400" b="1" dirty="0">
                <a:solidFill>
                  <a:srgbClr val="002060"/>
                </a:solidFill>
                <a:latin typeface="Times New Roman" panose="02020603050405020304" pitchFamily="18" charset="0"/>
                <a:cs typeface="Times New Roman" panose="02020603050405020304" pitchFamily="18" charset="0"/>
              </a:rPr>
              <a:t> (</a:t>
            </a:r>
            <a:r>
              <a:rPr lang="en-US" sz="2400" b="1" dirty="0">
                <a:solidFill>
                  <a:srgbClr val="002060"/>
                </a:solidFill>
                <a:latin typeface="Times New Roman" panose="02020603050405020304" pitchFamily="18" charset="0"/>
                <a:cs typeface="Times New Roman" panose="02020603050405020304" pitchFamily="18" charset="0"/>
              </a:rPr>
              <a:t>sulfur</a:t>
            </a:r>
            <a:r>
              <a:rPr lang="vi-VN" sz="2400" b="1" dirty="0">
                <a:solidFill>
                  <a:srgbClr val="002060"/>
                </a:solidFill>
                <a:latin typeface="Times New Roman" panose="02020603050405020304" pitchFamily="18" charset="0"/>
                <a:cs typeface="Times New Roman" panose="02020603050405020304" pitchFamily="18" charset="0"/>
              </a:rPr>
              <a: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sẽ</a:t>
            </a:r>
            <a:r>
              <a:rPr lang="en-US" sz="2400" b="1" dirty="0">
                <a:solidFill>
                  <a:srgbClr val="002060"/>
                </a:solidFill>
                <a:latin typeface="Times New Roman" panose="02020603050405020304" pitchFamily="18" charset="0"/>
                <a:cs typeface="Times New Roman" panose="02020603050405020304" pitchFamily="18" charset="0"/>
              </a:rPr>
              <a:t> ở </a:t>
            </a:r>
            <a:r>
              <a:rPr lang="en-US" sz="2400" b="1" dirty="0" err="1">
                <a:solidFill>
                  <a:srgbClr val="002060"/>
                </a:solidFill>
                <a:latin typeface="Times New Roman" panose="02020603050405020304" pitchFamily="18" charset="0"/>
                <a:cs typeface="Times New Roman" panose="02020603050405020304" pitchFamily="18" charset="0"/>
              </a:rPr>
              <a:t>lại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trong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phễu</a:t>
            </a:r>
            <a:r>
              <a:rPr lang="en-US" sz="2400" b="1" dirty="0">
                <a:solidFill>
                  <a:srgbClr val="002060"/>
                </a:solidFill>
                <a:latin typeface="Times New Roman" panose="02020603050405020304" pitchFamily="18" charset="0"/>
                <a:cs typeface="Times New Roman" panose="02020603050405020304" pitchFamily="18" charset="0"/>
              </a:rPr>
              <a:t>, n</a:t>
            </a:r>
            <a:r>
              <a:rPr lang="vi-VN" sz="2400" b="1" dirty="0">
                <a:solidFill>
                  <a:srgbClr val="002060"/>
                </a:solidFill>
                <a:latin typeface="Times New Roman" panose="02020603050405020304" pitchFamily="18" charset="0"/>
                <a:cs typeface="Times New Roman" panose="02020603050405020304" pitchFamily="18" charset="0"/>
              </a:rPr>
              <a:t>ước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sẽ</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chảy</a:t>
            </a:r>
            <a:r>
              <a:rPr lang="en-US" sz="2400" b="1" dirty="0">
                <a:solidFill>
                  <a:srgbClr val="002060"/>
                </a:solidFill>
                <a:latin typeface="Times New Roman" panose="02020603050405020304" pitchFamily="18" charset="0"/>
                <a:cs typeface="Times New Roman" panose="02020603050405020304" pitchFamily="18" charset="0"/>
              </a:rPr>
              <a:t> qua </a:t>
            </a:r>
            <a:r>
              <a:rPr lang="en-US" sz="2400" b="1" dirty="0" err="1">
                <a:solidFill>
                  <a:srgbClr val="002060"/>
                </a:solidFill>
                <a:latin typeface="Times New Roman" panose="02020603050405020304" pitchFamily="18" charset="0"/>
                <a:cs typeface="Times New Roman" panose="02020603050405020304" pitchFamily="18" charset="0"/>
              </a:rPr>
              <a:t>phễu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xuống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đựng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hứng</a:t>
            </a:r>
            <a:r>
              <a:rPr lang="vi-VN" sz="2400" b="1" dirty="0">
                <a:solidFill>
                  <a:srgbClr val="002060"/>
                </a:solidFill>
                <a:latin typeface="Times New Roman" panose="02020603050405020304" pitchFamily="18" charset="0"/>
                <a:cs typeface="Times New Roman" panose="02020603050405020304" pitchFamily="18" charset="0"/>
              </a:rPr>
              <a:t>.</a:t>
            </a:r>
            <a:endParaRPr lang="en-US" sz="2400" b="1" dirty="0">
              <a:solidFill>
                <a:srgbClr val="002060"/>
              </a:solidFill>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8DB79747-56CD-41C6-BBE6-9E13B26F6CA7}"/>
              </a:ext>
            </a:extLst>
          </p:cNvPr>
          <p:cNvGrpSpPr/>
          <p:nvPr/>
        </p:nvGrpSpPr>
        <p:grpSpPr>
          <a:xfrm>
            <a:off x="5485951" y="1790998"/>
            <a:ext cx="3247306" cy="2843151"/>
            <a:chOff x="-2734486" y="2351540"/>
            <a:chExt cx="3373821" cy="2428850"/>
          </a:xfrm>
        </p:grpSpPr>
        <p:pic>
          <p:nvPicPr>
            <p:cNvPr id="27" name="Picture 26">
              <a:extLst>
                <a:ext uri="{FF2B5EF4-FFF2-40B4-BE49-F238E27FC236}">
                  <a16:creationId xmlns:a16="http://schemas.microsoft.com/office/drawing/2014/main" id="{CCA00636-7F35-47B1-BB5F-2B4501E0FB68}"/>
                </a:ext>
              </a:extLst>
            </p:cNvPr>
            <p:cNvPicPr>
              <a:picLocks noChangeAspect="1"/>
            </p:cNvPicPr>
            <p:nvPr/>
          </p:nvPicPr>
          <p:blipFill rotWithShape="1">
            <a:blip r:embed="rId8"/>
            <a:srcRect l="23539" t="6407" r="4015" b="4995"/>
            <a:stretch/>
          </p:blipFill>
          <p:spPr>
            <a:xfrm>
              <a:off x="-2701024" y="2351540"/>
              <a:ext cx="3340359" cy="2428850"/>
            </a:xfrm>
            <a:prstGeom prst="rect">
              <a:avLst/>
            </a:prstGeom>
          </p:spPr>
        </p:pic>
        <p:sp>
          <p:nvSpPr>
            <p:cNvPr id="28" name="Rectangle 27">
              <a:extLst>
                <a:ext uri="{FF2B5EF4-FFF2-40B4-BE49-F238E27FC236}">
                  <a16:creationId xmlns:a16="http://schemas.microsoft.com/office/drawing/2014/main" id="{1639E6D3-ADED-462A-A36C-1F7B7FABBBED}"/>
                </a:ext>
              </a:extLst>
            </p:cNvPr>
            <p:cNvSpPr/>
            <p:nvPr/>
          </p:nvSpPr>
          <p:spPr>
            <a:xfrm>
              <a:off x="-2734486" y="4369844"/>
              <a:ext cx="798992" cy="4105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iCiel Panton Black" panose="00000A00000000000000" pitchFamily="50" charset="0"/>
              </a:endParaRPr>
            </a:p>
          </p:txBody>
        </p:sp>
      </p:grpSp>
    </p:spTree>
    <p:extLst>
      <p:ext uri="{BB962C8B-B14F-4D97-AF65-F5344CB8AC3E}">
        <p14:creationId xmlns:p14="http://schemas.microsoft.com/office/powerpoint/2010/main" val="247295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30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1000" fill="hold"/>
                                        <p:tgtEl>
                                          <p:spTgt spid="39"/>
                                        </p:tgtEl>
                                        <p:attrNameLst>
                                          <p:attrName>ppt_x</p:attrName>
                                        </p:attrNameLst>
                                      </p:cBhvr>
                                      <p:tavLst>
                                        <p:tav tm="0">
                                          <p:val>
                                            <p:strVal val="0-#ppt_w/2"/>
                                          </p:val>
                                        </p:tav>
                                        <p:tav tm="100000">
                                          <p:val>
                                            <p:strVal val="#ppt_x"/>
                                          </p:val>
                                        </p:tav>
                                      </p:tavLst>
                                    </p:anim>
                                    <p:anim calcmode="lin" valueType="num">
                                      <p:cBhvr additive="base">
                                        <p:cTn id="8" dur="10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barn(inVertical)">
                                      <p:cBhvr>
                                        <p:cTn id="13" dur="500"/>
                                        <p:tgtEl>
                                          <p:spTgt spid="7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2"/>
                                        </p:tgtEl>
                                        <p:attrNameLst>
                                          <p:attrName>style.visibility</p:attrName>
                                        </p:attrNameLst>
                                      </p:cBhvr>
                                      <p:to>
                                        <p:strVal val="visible"/>
                                      </p:to>
                                    </p:set>
                                    <p:animEffect transition="in" filter="barn(inVertical)">
                                      <p:cBhvr>
                                        <p:cTn id="18" dur="500"/>
                                        <p:tgtEl>
                                          <p:spTgt spid="8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34744" y="-418272"/>
            <a:ext cx="10071383" cy="6003363"/>
            <a:chOff x="0" y="0"/>
            <a:chExt cx="26857020"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6" name="TextBox 6"/>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Cadena" panose="02000503000000020004" pitchFamily="2" charset="0"/>
                  <a:ea typeface="+mn-ea"/>
                  <a:cs typeface="+mn-cs"/>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9" name="TextBox 9"/>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Cadena" panose="02000503000000020004" pitchFamily="2" charset="0"/>
                  <a:ea typeface="+mn-ea"/>
                  <a:cs typeface="+mn-cs"/>
                </a:endParaRPr>
              </a:p>
            </p:txBody>
          </p:sp>
        </p:grpSp>
        <p:grpSp>
          <p:nvGrpSpPr>
            <p:cNvPr id="10" name="Group 10"/>
            <p:cNvGrpSpPr/>
            <p:nvPr/>
          </p:nvGrpSpPr>
          <p:grpSpPr>
            <a:xfrm rot="5400000">
              <a:off x="12953449" y="-12003328"/>
              <a:ext cx="1900244" cy="25906899"/>
              <a:chOff x="0" y="-57150"/>
              <a:chExt cx="356429" cy="485936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2" name="TextBox 12"/>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Cadena" panose="02000503000000020004" pitchFamily="2" charset="0"/>
                  <a:ea typeface="+mn-ea"/>
                  <a:cs typeface="+mn-cs"/>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5" name="TextBox 15"/>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Cadena" panose="02000503000000020004" pitchFamily="2" charset="0"/>
                  <a:ea typeface="+mn-ea"/>
                  <a:cs typeface="+mn-cs"/>
                </a:endParaRPr>
              </a:p>
            </p:txBody>
          </p:sp>
        </p:grpSp>
      </p:grpSp>
      <p:sp>
        <p:nvSpPr>
          <p:cNvPr id="23" name="Freeform 23"/>
          <p:cNvSpPr/>
          <p:nvPr/>
        </p:nvSpPr>
        <p:spPr>
          <a:xfrm rot="802746" flipH="1">
            <a:off x="-154612" y="74463"/>
            <a:ext cx="804523" cy="733867"/>
          </a:xfrm>
          <a:custGeom>
            <a:avLst/>
            <a:gdLst/>
            <a:ahLst/>
            <a:cxnLst/>
            <a:rect l="l" t="t" r="r" b="b"/>
            <a:pathLst>
              <a:path w="2964842" h="2964842">
                <a:moveTo>
                  <a:pt x="2964843" y="0"/>
                </a:moveTo>
                <a:lnTo>
                  <a:pt x="0" y="0"/>
                </a:lnTo>
                <a:lnTo>
                  <a:pt x="0" y="2964843"/>
                </a:lnTo>
                <a:lnTo>
                  <a:pt x="2964843" y="2964843"/>
                </a:lnTo>
                <a:lnTo>
                  <a:pt x="296484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4"/>
          <p:cNvSpPr/>
          <p:nvPr/>
        </p:nvSpPr>
        <p:spPr>
          <a:xfrm rot="-1407288">
            <a:off x="8493917" y="-194534"/>
            <a:ext cx="725579" cy="1287317"/>
          </a:xfrm>
          <a:custGeom>
            <a:avLst/>
            <a:gdLst/>
            <a:ahLst/>
            <a:cxnLst/>
            <a:rect l="l" t="t" r="r" b="b"/>
            <a:pathLst>
              <a:path w="1451157" h="2574634">
                <a:moveTo>
                  <a:pt x="0" y="0"/>
                </a:moveTo>
                <a:lnTo>
                  <a:pt x="1451157" y="0"/>
                </a:lnTo>
                <a:lnTo>
                  <a:pt x="1451157" y="2574634"/>
                </a:lnTo>
                <a:lnTo>
                  <a:pt x="0" y="2574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39" name="Picture 38">
            <a:extLst>
              <a:ext uri="{FF2B5EF4-FFF2-40B4-BE49-F238E27FC236}">
                <a16:creationId xmlns:a16="http://schemas.microsoft.com/office/drawing/2014/main" id="{41EC3933-12EF-60E4-8F64-2A45514A47A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741" b="78426" l="27448" r="51875">
                        <a14:foregroundMark x1="50156" y1="54907" x2="51042" y2="57037"/>
                        <a14:foregroundMark x1="51458" y1="56296" x2="51927" y2="57222"/>
                        <a14:foregroundMark x1="42083" y1="63889" x2="43229" y2="67963"/>
                        <a14:foregroundMark x1="39427" y1="78426" x2="39427" y2="78426"/>
                        <a14:foregroundMark x1="27865" y1="57685" x2="27865" y2="57685"/>
                        <a14:foregroundMark x1="28542" y1="52130" x2="28542" y2="52130"/>
                        <a14:foregroundMark x1="29323" y1="49167" x2="29323" y2="49167"/>
                        <a14:foregroundMark x1="30417" y1="46296" x2="30417" y2="46296"/>
                        <a14:foregroundMark x1="31302" y1="43796" x2="31302" y2="43796"/>
                        <a14:foregroundMark x1="32656" y1="42593" x2="32813" y2="42130"/>
                        <a14:foregroundMark x1="34844" y1="40556" x2="34844" y2="40556"/>
                        <a14:foregroundMark x1="36979" y1="38519" x2="36979" y2="38519"/>
                        <a14:foregroundMark x1="33542" y1="40926" x2="33542" y2="40926"/>
                        <a14:foregroundMark x1="29948" y1="47685" x2="29948" y2="47685"/>
                        <a14:foregroundMark x1="29583" y1="47685" x2="29583" y2="47685"/>
                        <a14:foregroundMark x1="28958" y1="50093" x2="28958" y2="50093"/>
                        <a14:foregroundMark x1="28802" y1="50833" x2="28802" y2="50833"/>
                      </a14:backgroundRemoval>
                    </a14:imgEffect>
                  </a14:imgLayer>
                </a14:imgProps>
              </a:ext>
            </a:extLst>
          </a:blip>
          <a:srcRect l="24486" t="30588" r="45587" b="17255"/>
          <a:stretch/>
        </p:blipFill>
        <p:spPr>
          <a:xfrm rot="20834145">
            <a:off x="-81002" y="4531290"/>
            <a:ext cx="742927" cy="728324"/>
          </a:xfrm>
          <a:prstGeom prst="rect">
            <a:avLst/>
          </a:prstGeom>
        </p:spPr>
      </p:pic>
      <p:grpSp>
        <p:nvGrpSpPr>
          <p:cNvPr id="74" name="Group 73">
            <a:extLst>
              <a:ext uri="{FF2B5EF4-FFF2-40B4-BE49-F238E27FC236}">
                <a16:creationId xmlns:a16="http://schemas.microsoft.com/office/drawing/2014/main" id="{43F1D87F-6FC7-9554-ADD7-189EF83B55F6}"/>
              </a:ext>
            </a:extLst>
          </p:cNvPr>
          <p:cNvGrpSpPr/>
          <p:nvPr/>
        </p:nvGrpSpPr>
        <p:grpSpPr>
          <a:xfrm>
            <a:off x="2239315" y="279365"/>
            <a:ext cx="5714310" cy="581247"/>
            <a:chOff x="1438656" y="2095270"/>
            <a:chExt cx="6266688" cy="483030"/>
          </a:xfrm>
          <a:solidFill>
            <a:schemeClr val="bg1"/>
          </a:solidFill>
        </p:grpSpPr>
        <p:sp>
          <p:nvSpPr>
            <p:cNvPr id="75" name="Rectangle 74">
              <a:extLst>
                <a:ext uri="{FF2B5EF4-FFF2-40B4-BE49-F238E27FC236}">
                  <a16:creationId xmlns:a16="http://schemas.microsoft.com/office/drawing/2014/main" id="{F1012EE0-A9BB-FECD-5F69-6A3541BBD5A0}"/>
                </a:ext>
              </a:extLst>
            </p:cNvPr>
            <p:cNvSpPr/>
            <p:nvPr/>
          </p:nvSpPr>
          <p:spPr>
            <a:xfrm>
              <a:off x="1615440" y="2101820"/>
              <a:ext cx="5913120" cy="476480"/>
            </a:xfrm>
            <a:prstGeom prst="rect">
              <a:avLst/>
            </a:prstGeom>
            <a:grpFill/>
            <a:ln>
              <a:solidFill>
                <a:srgbClr val="FF4B4B"/>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en-US" sz="2800" dirty="0" err="1">
                  <a:solidFill>
                    <a:srgbClr val="FF0000"/>
                  </a:solidFill>
                  <a:latin typeface="iCiel Cadena" panose="02000503000000020004" pitchFamily="2" charset="0"/>
                  <a:cs typeface="#9Slide03 Arima Madurai Black" panose="00000A00000000000000" pitchFamily="2" charset="0"/>
                </a:rPr>
                <a:t>Thực</a:t>
              </a:r>
              <a:r>
                <a:rPr lang="en-US" sz="2800" dirty="0">
                  <a:solidFill>
                    <a:srgbClr val="FF0000"/>
                  </a:solidFill>
                  <a:latin typeface="iCiel Cadena" panose="02000503000000020004" pitchFamily="2" charset="0"/>
                  <a:cs typeface="#9Slide03 Arima Madurai Black" panose="00000A00000000000000" pitchFamily="2" charset="0"/>
                </a:rPr>
                <a:t> </a:t>
              </a:r>
              <a:r>
                <a:rPr lang="en-US" sz="2800" dirty="0" err="1">
                  <a:solidFill>
                    <a:srgbClr val="FF0000"/>
                  </a:solidFill>
                  <a:latin typeface="iCiel Cadena" panose="02000503000000020004" pitchFamily="2" charset="0"/>
                  <a:cs typeface="#9Slide03 Arima Madurai Black" panose="00000A00000000000000" pitchFamily="2" charset="0"/>
                </a:rPr>
                <a:t>hành</a:t>
              </a:r>
              <a:r>
                <a:rPr lang="en-US" sz="2800" dirty="0">
                  <a:solidFill>
                    <a:srgbClr val="FF0000"/>
                  </a:solidFill>
                  <a:latin typeface="iCiel Cadena" panose="02000503000000020004" pitchFamily="2" charset="0"/>
                  <a:cs typeface="#9Slide03 Arima Madurai Black" panose="00000A00000000000000" pitchFamily="2" charset="0"/>
                </a:rPr>
                <a:t> </a:t>
              </a:r>
              <a:r>
                <a:rPr lang="en-US" sz="2800" dirty="0" err="1">
                  <a:solidFill>
                    <a:srgbClr val="FF0000"/>
                  </a:solidFill>
                  <a:latin typeface="iCiel Cadena" panose="02000503000000020004" pitchFamily="2" charset="0"/>
                  <a:cs typeface="#9Slide03 Arima Madurai Black" panose="00000A00000000000000" pitchFamily="2" charset="0"/>
                </a:rPr>
                <a:t>ph</a:t>
              </a:r>
              <a:r>
                <a:rPr lang="vi-VN" sz="2800" dirty="0">
                  <a:solidFill>
                    <a:srgbClr val="FF0000"/>
                  </a:solidFill>
                  <a:latin typeface="iCiel Cadena" panose="02000503000000020004" pitchFamily="2" charset="0"/>
                  <a:cs typeface="#9Slide03 Arima Madurai Black" panose="00000A00000000000000" pitchFamily="2" charset="0"/>
                </a:rPr>
                <a:t>ươ</a:t>
              </a:r>
              <a:r>
                <a:rPr lang="en-US" sz="2800" dirty="0">
                  <a:solidFill>
                    <a:srgbClr val="FF0000"/>
                  </a:solidFill>
                  <a:latin typeface="iCiel Cadena" panose="02000503000000020004" pitchFamily="2" charset="0"/>
                  <a:cs typeface="#9Slide03 Arima Madurai Black" panose="00000A00000000000000" pitchFamily="2" charset="0"/>
                </a:rPr>
                <a:t>ng </a:t>
              </a:r>
              <a:r>
                <a:rPr lang="en-US" sz="2800" dirty="0" err="1">
                  <a:solidFill>
                    <a:srgbClr val="FF0000"/>
                  </a:solidFill>
                  <a:latin typeface="iCiel Cadena" panose="02000503000000020004" pitchFamily="2" charset="0"/>
                  <a:cs typeface="#9Slide03 Arima Madurai Black" panose="00000A00000000000000" pitchFamily="2" charset="0"/>
                </a:rPr>
                <a:t>pháp</a:t>
              </a:r>
              <a:r>
                <a:rPr lang="en-US" sz="2800" dirty="0">
                  <a:solidFill>
                    <a:srgbClr val="FF0000"/>
                  </a:solidFill>
                  <a:latin typeface="iCiel Cadena" panose="02000503000000020004" pitchFamily="2" charset="0"/>
                  <a:cs typeface="#9Slide03 Arima Madurai Black" panose="00000A00000000000000" pitchFamily="2" charset="0"/>
                </a:rPr>
                <a:t> </a:t>
              </a:r>
              <a:r>
                <a:rPr lang="en-US" sz="2800" dirty="0" err="1">
                  <a:solidFill>
                    <a:srgbClr val="FF0000"/>
                  </a:solidFill>
                  <a:latin typeface="iCiel Cadena" panose="02000503000000020004" pitchFamily="2" charset="0"/>
                  <a:cs typeface="#9Slide03 Arima Madurai Black" panose="00000A00000000000000" pitchFamily="2" charset="0"/>
                </a:rPr>
                <a:t>cô</a:t>
              </a:r>
              <a:r>
                <a:rPr lang="en-US" sz="2800" dirty="0">
                  <a:solidFill>
                    <a:srgbClr val="FF0000"/>
                  </a:solidFill>
                  <a:latin typeface="iCiel Cadena" panose="02000503000000020004" pitchFamily="2" charset="0"/>
                  <a:cs typeface="#9Slide03 Arima Madurai Black" panose="00000A00000000000000" pitchFamily="2" charset="0"/>
                </a:rPr>
                <a:t> </a:t>
              </a:r>
              <a:r>
                <a:rPr lang="en-US" sz="2800" dirty="0" err="1">
                  <a:solidFill>
                    <a:srgbClr val="FF0000"/>
                  </a:solidFill>
                  <a:latin typeface="iCiel Cadena" panose="02000503000000020004" pitchFamily="2" charset="0"/>
                  <a:cs typeface="#9Slide03 Arima Madurai Black" panose="00000A00000000000000" pitchFamily="2" charset="0"/>
                </a:rPr>
                <a:t>cạn</a:t>
              </a:r>
              <a:endParaRPr lang="en-US" sz="2800" dirty="0">
                <a:solidFill>
                  <a:srgbClr val="FF0000"/>
                </a:solidFill>
                <a:latin typeface="iCiel Cadena" panose="02000503000000020004" pitchFamily="2" charset="0"/>
                <a:cs typeface="#9Slide03 Arima Madurai Black" panose="00000A00000000000000" pitchFamily="2" charset="0"/>
              </a:endParaRPr>
            </a:p>
          </p:txBody>
        </p:sp>
        <p:grpSp>
          <p:nvGrpSpPr>
            <p:cNvPr id="76" name="Group 75">
              <a:extLst>
                <a:ext uri="{FF2B5EF4-FFF2-40B4-BE49-F238E27FC236}">
                  <a16:creationId xmlns:a16="http://schemas.microsoft.com/office/drawing/2014/main" id="{D0D33828-3F57-A9A5-402D-B261518591E1}"/>
                </a:ext>
              </a:extLst>
            </p:cNvPr>
            <p:cNvGrpSpPr/>
            <p:nvPr/>
          </p:nvGrpSpPr>
          <p:grpSpPr>
            <a:xfrm>
              <a:off x="1438656" y="2095270"/>
              <a:ext cx="6266688" cy="476480"/>
              <a:chOff x="1347216" y="761413"/>
              <a:chExt cx="6266688" cy="476480"/>
            </a:xfrm>
            <a:grpFill/>
          </p:grpSpPr>
          <p:sp>
            <p:nvSpPr>
              <p:cNvPr id="77" name="Chevron 37">
                <a:extLst>
                  <a:ext uri="{FF2B5EF4-FFF2-40B4-BE49-F238E27FC236}">
                    <a16:creationId xmlns:a16="http://schemas.microsoft.com/office/drawing/2014/main" id="{D5BDC178-650B-94D5-67AE-886ED4FE091E}"/>
                  </a:ext>
                </a:extLst>
              </p:cNvPr>
              <p:cNvSpPr/>
              <p:nvPr/>
            </p:nvSpPr>
            <p:spPr>
              <a:xfrm>
                <a:off x="1347216" y="761413"/>
                <a:ext cx="353568" cy="476480"/>
              </a:xfrm>
              <a:prstGeom prst="chevron">
                <a:avLst/>
              </a:prstGeom>
              <a:grpFill/>
              <a:ln>
                <a:solidFill>
                  <a:srgbClr val="FF4B4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600">
                  <a:solidFill>
                    <a:schemeClr val="tx1"/>
                  </a:solidFill>
                  <a:latin typeface="iCiel Cadena" panose="02000503000000020004" pitchFamily="2" charset="0"/>
                </a:endParaRPr>
              </a:p>
            </p:txBody>
          </p:sp>
          <p:sp>
            <p:nvSpPr>
              <p:cNvPr id="78" name="Chevron 38">
                <a:extLst>
                  <a:ext uri="{FF2B5EF4-FFF2-40B4-BE49-F238E27FC236}">
                    <a16:creationId xmlns:a16="http://schemas.microsoft.com/office/drawing/2014/main" id="{C8058B92-A694-E1E4-230D-9B6729DD7CDE}"/>
                  </a:ext>
                </a:extLst>
              </p:cNvPr>
              <p:cNvSpPr/>
              <p:nvPr/>
            </p:nvSpPr>
            <p:spPr>
              <a:xfrm rot="10800000">
                <a:off x="7260336" y="761413"/>
                <a:ext cx="353568" cy="476480"/>
              </a:xfrm>
              <a:prstGeom prst="chevron">
                <a:avLst/>
              </a:prstGeom>
              <a:grpFill/>
              <a:ln>
                <a:solidFill>
                  <a:srgbClr val="FF4B4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600">
                  <a:solidFill>
                    <a:schemeClr val="tx1"/>
                  </a:solidFill>
                  <a:latin typeface="iCiel Cadena" panose="02000503000000020004" pitchFamily="2" charset="0"/>
                </a:endParaRPr>
              </a:p>
            </p:txBody>
          </p:sp>
        </p:grpSp>
      </p:grpSp>
      <p:sp>
        <p:nvSpPr>
          <p:cNvPr id="79" name="Pentagon 39">
            <a:extLst>
              <a:ext uri="{FF2B5EF4-FFF2-40B4-BE49-F238E27FC236}">
                <a16:creationId xmlns:a16="http://schemas.microsoft.com/office/drawing/2014/main" id="{25D9E305-D699-68E3-6245-577456C901AC}"/>
              </a:ext>
            </a:extLst>
          </p:cNvPr>
          <p:cNvSpPr/>
          <p:nvPr/>
        </p:nvSpPr>
        <p:spPr>
          <a:xfrm>
            <a:off x="450647" y="1246447"/>
            <a:ext cx="8207566" cy="398139"/>
          </a:xfrm>
          <a:prstGeom prst="homePlate">
            <a:avLst/>
          </a:prstGeom>
          <a:solidFill>
            <a:srgbClr val="FF9797"/>
          </a:solidFill>
          <a:ln>
            <a:solidFill>
              <a:srgbClr val="FF9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chemeClr val="accent1">
                    <a:lumMod val="75000"/>
                  </a:schemeClr>
                </a:solidFill>
                <a:latin typeface="iCiel Cadena" panose="02000503000000020004" pitchFamily="2" charset="0"/>
                <a:cs typeface="#9Slide03 Arima Madurai Black" panose="00000A00000000000000" pitchFamily="2" charset="0"/>
              </a:rPr>
              <a:t>Thí</a:t>
            </a:r>
            <a:r>
              <a:rPr lang="en-US" sz="2400" dirty="0">
                <a:solidFill>
                  <a:schemeClr val="accent1">
                    <a:lumMod val="75000"/>
                  </a:schemeClr>
                </a:solidFill>
                <a:latin typeface="iCiel Cadena" panose="02000503000000020004" pitchFamily="2" charset="0"/>
                <a:cs typeface="#9Slide03 Arima Madurai Black" panose="00000A00000000000000" pitchFamily="2" charset="0"/>
              </a:rPr>
              <a:t> </a:t>
            </a:r>
            <a:r>
              <a:rPr lang="en-US" sz="2400" dirty="0" err="1">
                <a:solidFill>
                  <a:schemeClr val="accent1">
                    <a:lumMod val="75000"/>
                  </a:schemeClr>
                </a:solidFill>
                <a:latin typeface="iCiel Cadena" panose="02000503000000020004" pitchFamily="2" charset="0"/>
                <a:cs typeface="#9Slide03 Arima Madurai Black" panose="00000A00000000000000" pitchFamily="2" charset="0"/>
              </a:rPr>
              <a:t>nghiệm</a:t>
            </a:r>
            <a:r>
              <a:rPr lang="en-US" sz="2400" dirty="0">
                <a:solidFill>
                  <a:schemeClr val="accent1">
                    <a:lumMod val="75000"/>
                  </a:schemeClr>
                </a:solidFill>
                <a:latin typeface="iCiel Cadena" panose="02000503000000020004" pitchFamily="2" charset="0"/>
                <a:cs typeface="#9Slide03 Arima Madurai Black" panose="00000A00000000000000" pitchFamily="2" charset="0"/>
              </a:rPr>
              <a:t> 2</a:t>
            </a:r>
            <a:r>
              <a:rPr lang="vi-VN" sz="2400" dirty="0">
                <a:solidFill>
                  <a:schemeClr val="accent1">
                    <a:lumMod val="75000"/>
                  </a:schemeClr>
                </a:solidFill>
                <a:latin typeface="iCiel Cadena" panose="02000503000000020004" pitchFamily="2" charset="0"/>
                <a:cs typeface="#9Slide03 Arima Madurai Black" panose="00000A00000000000000" pitchFamily="2" charset="0"/>
              </a:rPr>
              <a:t>: Tách muối ăn ra khỏi dung dịch muối</a:t>
            </a:r>
            <a:endParaRPr lang="en-US" sz="2400" dirty="0">
              <a:solidFill>
                <a:schemeClr val="accent1">
                  <a:lumMod val="75000"/>
                </a:schemeClr>
              </a:solidFill>
              <a:latin typeface="iCiel Cadena" panose="02000503000000020004" pitchFamily="2" charset="0"/>
              <a:cs typeface="#9Slide03 Arima Madurai Black" panose="00000A00000000000000" pitchFamily="2" charset="0"/>
            </a:endParaRPr>
          </a:p>
        </p:txBody>
      </p:sp>
    </p:spTree>
    <p:extLst>
      <p:ext uri="{BB962C8B-B14F-4D97-AF65-F5344CB8AC3E}">
        <p14:creationId xmlns:p14="http://schemas.microsoft.com/office/powerpoint/2010/main" val="71751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30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1000" fill="hold"/>
                                        <p:tgtEl>
                                          <p:spTgt spid="39"/>
                                        </p:tgtEl>
                                        <p:attrNameLst>
                                          <p:attrName>ppt_x</p:attrName>
                                        </p:attrNameLst>
                                      </p:cBhvr>
                                      <p:tavLst>
                                        <p:tav tm="0">
                                          <p:val>
                                            <p:strVal val="0-#ppt_w/2"/>
                                          </p:val>
                                        </p:tav>
                                        <p:tav tm="100000">
                                          <p:val>
                                            <p:strVal val="#ppt_x"/>
                                          </p:val>
                                        </p:tav>
                                      </p:tavLst>
                                    </p:anim>
                                    <p:anim calcmode="lin" valueType="num">
                                      <p:cBhvr additive="base">
                                        <p:cTn id="8" dur="10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barn(inVertical)">
                                      <p:cBhvr>
                                        <p:cTn id="13"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34744" y="-418272"/>
            <a:ext cx="10043186" cy="6003363"/>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pPr defTabSz="457200">
                  <a:buClrTx/>
                </a:pPr>
                <a:endParaRPr lang="en-US" sz="900" kern="1200" dirty="0">
                  <a:solidFill>
                    <a:prstClr val="black"/>
                  </a:solidFill>
                  <a:latin typeface="iCiel Panton Black" panose="00000A00000000000000" pitchFamily="50" charset="0"/>
                  <a:ea typeface="+mn-ea"/>
                  <a:cs typeface="+mn-cs"/>
                </a:endParaRPr>
              </a:p>
            </p:txBody>
          </p:sp>
          <p:sp>
            <p:nvSpPr>
              <p:cNvPr id="15" name="TextBox 15"/>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sp>
        <p:nvSpPr>
          <p:cNvPr id="16" name="TextBox 16"/>
          <p:cNvSpPr txBox="1"/>
          <p:nvPr/>
        </p:nvSpPr>
        <p:spPr>
          <a:xfrm>
            <a:off x="514350" y="247650"/>
            <a:ext cx="8115300" cy="845103"/>
          </a:xfrm>
          <a:prstGeom prst="rect">
            <a:avLst/>
          </a:prstGeom>
        </p:spPr>
        <p:txBody>
          <a:bodyPr lIns="0" tIns="0" rIns="0" bIns="0" rtlCol="0" anchor="t">
            <a:spAutoFit/>
          </a:bodyPr>
          <a:lstStyle/>
          <a:p>
            <a:pPr algn="ctr" defTabSz="457200">
              <a:lnSpc>
                <a:spcPts val="7350"/>
              </a:lnSpc>
              <a:buClrTx/>
              <a:defRPr/>
            </a:pPr>
            <a:r>
              <a:rPr lang="en-US" sz="4000" b="1" kern="1200" spc="352" dirty="0">
                <a:solidFill>
                  <a:srgbClr val="FF0000"/>
                </a:solidFill>
                <a:latin typeface="iCiel Panton Black" panose="00000A00000000000000" pitchFamily="50" charset="0"/>
                <a:ea typeface="+mn-ea"/>
                <a:cs typeface="+mn-cs"/>
              </a:rPr>
              <a:t>PHIẾU HỌC TẬP SỐ 2</a:t>
            </a:r>
          </a:p>
        </p:txBody>
      </p:sp>
      <p:sp>
        <p:nvSpPr>
          <p:cNvPr id="19" name="Freeform 19"/>
          <p:cNvSpPr/>
          <p:nvPr/>
        </p:nvSpPr>
        <p:spPr>
          <a:xfrm>
            <a:off x="723900" y="323850"/>
            <a:ext cx="838200" cy="762000"/>
          </a:xfrm>
          <a:custGeom>
            <a:avLst/>
            <a:gdLst/>
            <a:ahLst/>
            <a:cxnLst/>
            <a:rect l="l" t="t" r="r" b="b"/>
            <a:pathLst>
              <a:path w="2963744" h="2893691">
                <a:moveTo>
                  <a:pt x="0" y="0"/>
                </a:moveTo>
                <a:lnTo>
                  <a:pt x="2963743" y="0"/>
                </a:lnTo>
                <a:lnTo>
                  <a:pt x="2963743" y="2893691"/>
                </a:lnTo>
                <a:lnTo>
                  <a:pt x="0" y="28936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buClrTx/>
            </a:pPr>
            <a:endParaRPr lang="en-US" sz="900" kern="1200" dirty="0">
              <a:solidFill>
                <a:prstClr val="black"/>
              </a:solidFill>
              <a:latin typeface="iCiel Panton Black" panose="00000A00000000000000" pitchFamily="50" charset="0"/>
              <a:ea typeface="+mn-ea"/>
              <a:cs typeface="+mn-cs"/>
            </a:endParaRPr>
          </a:p>
        </p:txBody>
      </p:sp>
      <p:grpSp>
        <p:nvGrpSpPr>
          <p:cNvPr id="21" name="Group 21"/>
          <p:cNvGrpSpPr/>
          <p:nvPr/>
        </p:nvGrpSpPr>
        <p:grpSpPr>
          <a:xfrm>
            <a:off x="8536460" y="630022"/>
            <a:ext cx="114826" cy="114826"/>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3" name="Freeform 23"/>
          <p:cNvSpPr/>
          <p:nvPr/>
        </p:nvSpPr>
        <p:spPr>
          <a:xfrm>
            <a:off x="8075951" y="426361"/>
            <a:ext cx="119101" cy="118019"/>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rot="-771795">
            <a:off x="161290" y="4724922"/>
            <a:ext cx="216856" cy="205816"/>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Freeform 25"/>
          <p:cNvSpPr/>
          <p:nvPr/>
        </p:nvSpPr>
        <p:spPr>
          <a:xfrm>
            <a:off x="424356" y="4273112"/>
            <a:ext cx="232031" cy="23589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6" name="Group 26"/>
          <p:cNvGrpSpPr>
            <a:grpSpLocks noChangeAspect="1"/>
          </p:cNvGrpSpPr>
          <p:nvPr/>
        </p:nvGrpSpPr>
        <p:grpSpPr>
          <a:xfrm rot="-874149">
            <a:off x="8013506" y="695984"/>
            <a:ext cx="249210" cy="131287"/>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8" name="Group 28"/>
          <p:cNvGrpSpPr>
            <a:grpSpLocks noChangeAspect="1"/>
          </p:cNvGrpSpPr>
          <p:nvPr/>
        </p:nvGrpSpPr>
        <p:grpSpPr>
          <a:xfrm rot="10073369">
            <a:off x="8316799" y="424732"/>
            <a:ext cx="249210" cy="131287"/>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0" name="Group 30"/>
          <p:cNvGrpSpPr/>
          <p:nvPr/>
        </p:nvGrpSpPr>
        <p:grpSpPr>
          <a:xfrm>
            <a:off x="8772058" y="2261361"/>
            <a:ext cx="114826" cy="114826"/>
            <a:chOff x="0" y="0"/>
            <a:chExt cx="6350000" cy="6350000"/>
          </a:xfrm>
        </p:grpSpPr>
        <p:sp>
          <p:nvSpPr>
            <p:cNvPr id="31" name="Freeform 3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2" name="Freeform 32"/>
          <p:cNvSpPr/>
          <p:nvPr/>
        </p:nvSpPr>
        <p:spPr>
          <a:xfrm>
            <a:off x="8700854" y="358122"/>
            <a:ext cx="244120" cy="241901"/>
          </a:xfrm>
          <a:custGeom>
            <a:avLst/>
            <a:gdLst/>
            <a:ahLst/>
            <a:cxnLst/>
            <a:rect l="l" t="t" r="r" b="b"/>
            <a:pathLst>
              <a:path w="488240" h="483801">
                <a:moveTo>
                  <a:pt x="0" y="0"/>
                </a:moveTo>
                <a:lnTo>
                  <a:pt x="488240" y="0"/>
                </a:lnTo>
                <a:lnTo>
                  <a:pt x="488240" y="483801"/>
                </a:lnTo>
                <a:lnTo>
                  <a:pt x="0" y="4838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3" name="Freeform 33"/>
          <p:cNvSpPr/>
          <p:nvPr/>
        </p:nvSpPr>
        <p:spPr>
          <a:xfrm rot="-771795">
            <a:off x="8721043" y="2948650"/>
            <a:ext cx="216856" cy="205816"/>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4" name="Freeform 34"/>
          <p:cNvSpPr/>
          <p:nvPr/>
        </p:nvSpPr>
        <p:spPr>
          <a:xfrm>
            <a:off x="8545541" y="4591304"/>
            <a:ext cx="232031" cy="235891"/>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35" name="Group 35"/>
          <p:cNvGrpSpPr>
            <a:grpSpLocks noChangeAspect="1"/>
          </p:cNvGrpSpPr>
          <p:nvPr/>
        </p:nvGrpSpPr>
        <p:grpSpPr>
          <a:xfrm rot="-874149">
            <a:off x="1631655" y="368181"/>
            <a:ext cx="249210" cy="131287"/>
            <a:chOff x="0" y="0"/>
            <a:chExt cx="1610360" cy="848360"/>
          </a:xfrm>
        </p:grpSpPr>
        <p:sp>
          <p:nvSpPr>
            <p:cNvPr id="36" name="Freeform 3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4" name="Group 43">
            <a:extLst>
              <a:ext uri="{FF2B5EF4-FFF2-40B4-BE49-F238E27FC236}">
                <a16:creationId xmlns:a16="http://schemas.microsoft.com/office/drawing/2014/main" id="{3CAB887C-C2ED-A64A-90F7-FBE85F9D2750}"/>
              </a:ext>
            </a:extLst>
          </p:cNvPr>
          <p:cNvGrpSpPr/>
          <p:nvPr/>
        </p:nvGrpSpPr>
        <p:grpSpPr>
          <a:xfrm>
            <a:off x="656384" y="1138057"/>
            <a:ext cx="7860928" cy="3504185"/>
            <a:chOff x="2740054" y="4027"/>
            <a:chExt cx="5351084" cy="3504185"/>
          </a:xfrm>
        </p:grpSpPr>
        <p:sp>
          <p:nvSpPr>
            <p:cNvPr id="45" name="Rounded Rectangle 41">
              <a:extLst>
                <a:ext uri="{FF2B5EF4-FFF2-40B4-BE49-F238E27FC236}">
                  <a16:creationId xmlns:a16="http://schemas.microsoft.com/office/drawing/2014/main" id="{52A7A1F9-94E0-FC03-7B49-403BAD694016}"/>
                </a:ext>
              </a:extLst>
            </p:cNvPr>
            <p:cNvSpPr/>
            <p:nvPr/>
          </p:nvSpPr>
          <p:spPr>
            <a:xfrm>
              <a:off x="3506479" y="4027"/>
              <a:ext cx="4584659" cy="3504185"/>
            </a:xfrm>
            <a:prstGeom prst="roundRect">
              <a:avLst/>
            </a:prstGeom>
            <a:noFill/>
            <a:ln w="1905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9538" indent="109538" algn="just"/>
              <a:r>
                <a:rPr lang="en-US" sz="3600" b="1" dirty="0" err="1">
                  <a:solidFill>
                    <a:srgbClr val="002060"/>
                  </a:solidFill>
                  <a:latin typeface="Times New Roman" panose="02020603050405020304" pitchFamily="18" charset="0"/>
                  <a:cs typeface="Times New Roman" panose="02020603050405020304" pitchFamily="18" charset="0"/>
                </a:rPr>
                <a:t>Tại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sao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lại</a:t>
              </a:r>
              <a:r>
                <a:rPr lang="en-US" sz="3600" b="1" dirty="0">
                  <a:solidFill>
                    <a:srgbClr val="002060"/>
                  </a:solidFill>
                  <a:latin typeface="Times New Roman" panose="02020603050405020304" pitchFamily="18" charset="0"/>
                  <a:cs typeface="Times New Roman" panose="02020603050405020304" pitchFamily="18" charset="0"/>
                </a:rPr>
                <a:t> d</a:t>
              </a:r>
              <a:r>
                <a:rPr lang="vi-VN" sz="3600" b="1" dirty="0">
                  <a:solidFill>
                    <a:srgbClr val="002060"/>
                  </a:solidFill>
                  <a:latin typeface="Times New Roman" panose="02020603050405020304" pitchFamily="18" charset="0"/>
                  <a:cs typeface="Times New Roman" panose="02020603050405020304" pitchFamily="18" charset="0"/>
                </a:rPr>
                <a:t>ùng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ph</a:t>
              </a:r>
              <a:r>
                <a:rPr lang="vi-VN" sz="3600" b="1" dirty="0">
                  <a:solidFill>
                    <a:srgbClr val="002060"/>
                  </a:solidFill>
                  <a:latin typeface="Times New Roman" panose="02020603050405020304" pitchFamily="18" charset="0"/>
                  <a:cs typeface="Times New Roman" panose="02020603050405020304" pitchFamily="18" charset="0"/>
                </a:rPr>
                <a:t>ươ</a:t>
              </a:r>
              <a:r>
                <a:rPr lang="en-US" sz="3600" b="1" dirty="0" err="1">
                  <a:solidFill>
                    <a:srgbClr val="002060"/>
                  </a:solidFill>
                  <a:latin typeface="Times New Roman" panose="02020603050405020304" pitchFamily="18" charset="0"/>
                  <a:cs typeface="Times New Roman" panose="02020603050405020304" pitchFamily="18" charset="0"/>
                </a:rPr>
                <a:t>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pháp</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cô</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cạn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không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dùng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ph</a:t>
              </a:r>
              <a:r>
                <a:rPr lang="vi-VN" sz="3600" b="1" dirty="0">
                  <a:solidFill>
                    <a:srgbClr val="002060"/>
                  </a:solidFill>
                  <a:latin typeface="Times New Roman" panose="02020603050405020304" pitchFamily="18" charset="0"/>
                  <a:cs typeface="Times New Roman" panose="02020603050405020304" pitchFamily="18" charset="0"/>
                </a:rPr>
                <a:t>ươ</a:t>
              </a:r>
              <a:r>
                <a:rPr lang="en-US" sz="3600" b="1" dirty="0" err="1">
                  <a:solidFill>
                    <a:srgbClr val="002060"/>
                  </a:solidFill>
                  <a:latin typeface="Times New Roman" panose="02020603050405020304" pitchFamily="18" charset="0"/>
                  <a:cs typeface="Times New Roman" panose="02020603050405020304" pitchFamily="18" charset="0"/>
                </a:rPr>
                <a:t>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pháp</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lọc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để</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tách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muối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ăn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ra</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khỏi</a:t>
              </a:r>
              <a:r>
                <a:rPr lang="en-US" sz="3600" b="1" dirty="0">
                  <a:solidFill>
                    <a:srgbClr val="002060"/>
                  </a:solidFill>
                  <a:latin typeface="Times New Roman" panose="02020603050405020304" pitchFamily="18" charset="0"/>
                  <a:cs typeface="Times New Roman" panose="02020603050405020304" pitchFamily="18" charset="0"/>
                </a:rPr>
                <a:t> n</a:t>
              </a:r>
              <a:r>
                <a:rPr lang="vi-VN" sz="3600" b="1" dirty="0">
                  <a:solidFill>
                    <a:srgbClr val="002060"/>
                  </a:solidFill>
                  <a:latin typeface="Times New Roman" panose="02020603050405020304" pitchFamily="18" charset="0"/>
                  <a:cs typeface="Times New Roman" panose="02020603050405020304" pitchFamily="18" charset="0"/>
                </a:rPr>
                <a:t>ước</a:t>
              </a:r>
              <a:r>
                <a:rPr lang="en-US" sz="3600" b="1" dirty="0">
                  <a:solidFill>
                    <a:srgbClr val="002060"/>
                  </a:solidFill>
                  <a:latin typeface="Times New Roman" panose="02020603050405020304" pitchFamily="18" charset="0"/>
                  <a:cs typeface="Times New Roman" panose="02020603050405020304" pitchFamily="18" charset="0"/>
                </a:rPr>
                <a:t>?</a:t>
              </a:r>
              <a:endParaRPr lang="vi-VN" sz="3600" b="1" dirty="0">
                <a:solidFill>
                  <a:srgbClr val="002060"/>
                </a:solidFill>
                <a:latin typeface="Times New Roman" panose="02020603050405020304" pitchFamily="18" charset="0"/>
                <a:cs typeface="Times New Roman" panose="02020603050405020304" pitchFamily="18" charset="0"/>
              </a:endParaRPr>
            </a:p>
            <a:p>
              <a:pPr marL="109538" indent="109538" algn="just"/>
              <a:endParaRPr lang="en-US" sz="3600" b="1" dirty="0">
                <a:solidFill>
                  <a:srgbClr val="002060"/>
                </a:solidFill>
                <a:latin typeface="Times New Roman" panose="02020603050405020304" pitchFamily="18" charset="0"/>
                <a:cs typeface="Times New Roman" panose="02020603050405020304" pitchFamily="18" charset="0"/>
              </a:endParaRPr>
            </a:p>
          </p:txBody>
        </p:sp>
        <p:pic>
          <p:nvPicPr>
            <p:cNvPr id="46" name="Picture 2" descr="Hình ảnh Dấu Chấm Hỏi, Câu Hỏi Clipart, Dấu Hỏi Sáng Tạo, Nghi Ngờ miễn phí  tải tập tin PNG PSDComment và Vector">
              <a:extLst>
                <a:ext uri="{FF2B5EF4-FFF2-40B4-BE49-F238E27FC236}">
                  <a16:creationId xmlns:a16="http://schemas.microsoft.com/office/drawing/2014/main" id="{B916F271-9CA7-84A9-AC20-BA29EE96B557}"/>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6094" b="91875" l="10000" r="90000">
                          <a14:foregroundMark x1="60313" y1="67031" x2="43438" y2="76094"/>
                          <a14:foregroundMark x1="39375" y1="70938" x2="37500" y2="72031"/>
                          <a14:foregroundMark x1="64531" y1="80781" x2="64531" y2="83906"/>
                          <a14:foregroundMark x1="55781" y1="60781" x2="57188" y2="61875"/>
                          <a14:foregroundMark x1="46563" y1="62813" x2="42031" y2="63594"/>
                          <a14:foregroundMark x1="47969" y1="67813" x2="45313" y2="73281"/>
                        </a14:backgroundRemoval>
                      </a14:imgEffect>
                    </a14:imgLayer>
                  </a14:imgProps>
                </a:ext>
                <a:ext uri="{28A0092B-C50C-407E-A947-70E740481C1C}">
                  <a14:useLocalDpi xmlns:a14="http://schemas.microsoft.com/office/drawing/2010/main" val="0"/>
                </a:ext>
              </a:extLst>
            </a:blip>
            <a:srcRect/>
            <a:stretch>
              <a:fillRect/>
            </a:stretch>
          </p:blipFill>
          <p:spPr bwMode="auto">
            <a:xfrm>
              <a:off x="2740054" y="228521"/>
              <a:ext cx="1239879" cy="164328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368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34744" y="-418272"/>
            <a:ext cx="10043186" cy="6003363"/>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pPr>
                <a:endParaRPr sz="900" kern="1200">
                  <a:solidFill>
                    <a:prstClr val="black"/>
                  </a:solidFill>
                  <a:latin typeface="Calibri"/>
                  <a:ea typeface="+mn-ea"/>
                  <a:cs typeface="+mn-cs"/>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pPr>
                <a:endParaRPr sz="900" kern="1200">
                  <a:solidFill>
                    <a:prstClr val="black"/>
                  </a:solidFill>
                  <a:latin typeface="Calibri"/>
                  <a:ea typeface="+mn-ea"/>
                  <a:cs typeface="+mn-cs"/>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pPr>
                <a:endParaRPr sz="900" kern="1200">
                  <a:solidFill>
                    <a:prstClr val="black"/>
                  </a:solidFill>
                  <a:latin typeface="Calibri"/>
                  <a:ea typeface="+mn-ea"/>
                  <a:cs typeface="+mn-cs"/>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5" name="TextBox 15"/>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pPr>
                <a:endParaRPr sz="900" kern="1200">
                  <a:solidFill>
                    <a:prstClr val="black"/>
                  </a:solidFill>
                  <a:latin typeface="Calibri"/>
                  <a:ea typeface="+mn-ea"/>
                  <a:cs typeface="+mn-cs"/>
                </a:endParaRPr>
              </a:p>
            </p:txBody>
          </p:sp>
        </p:grpSp>
      </p:grpSp>
      <p:sp>
        <p:nvSpPr>
          <p:cNvPr id="16" name="TextBox 16"/>
          <p:cNvSpPr txBox="1"/>
          <p:nvPr/>
        </p:nvSpPr>
        <p:spPr>
          <a:xfrm>
            <a:off x="514350" y="2100467"/>
            <a:ext cx="8115300" cy="948978"/>
          </a:xfrm>
          <a:prstGeom prst="rect">
            <a:avLst/>
          </a:prstGeom>
        </p:spPr>
        <p:txBody>
          <a:bodyPr lIns="0" tIns="0" rIns="0" bIns="0" rtlCol="0" anchor="t">
            <a:spAutoFit/>
          </a:bodyPr>
          <a:lstStyle/>
          <a:p>
            <a:pPr algn="ctr" defTabSz="457200">
              <a:lnSpc>
                <a:spcPts val="7350"/>
              </a:lnSpc>
              <a:buClrTx/>
            </a:pPr>
            <a:r>
              <a:rPr lang="en-US" sz="6300" kern="1200" spc="352" dirty="0">
                <a:solidFill>
                  <a:srgbClr val="00AD9C"/>
                </a:solidFill>
                <a:latin typeface="iCiel Panton Black" panose="00000A00000000000000" pitchFamily="50" charset="0"/>
                <a:ea typeface="+mn-ea"/>
                <a:cs typeface="+mn-cs"/>
              </a:rPr>
              <a:t>KHỞI ĐỘNG</a:t>
            </a:r>
          </a:p>
        </p:txBody>
      </p:sp>
      <p:sp>
        <p:nvSpPr>
          <p:cNvPr id="17" name="Freeform 17"/>
          <p:cNvSpPr/>
          <p:nvPr/>
        </p:nvSpPr>
        <p:spPr>
          <a:xfrm>
            <a:off x="7954111" y="3629124"/>
            <a:ext cx="1351079" cy="1615420"/>
          </a:xfrm>
          <a:custGeom>
            <a:avLst/>
            <a:gdLst/>
            <a:ahLst/>
            <a:cxnLst/>
            <a:rect l="l" t="t" r="r" b="b"/>
            <a:pathLst>
              <a:path w="2702157" h="3230840">
                <a:moveTo>
                  <a:pt x="0" y="0"/>
                </a:moveTo>
                <a:lnTo>
                  <a:pt x="2702158" y="0"/>
                </a:lnTo>
                <a:lnTo>
                  <a:pt x="2702158" y="3230840"/>
                </a:lnTo>
                <a:lnTo>
                  <a:pt x="0" y="32308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8" name="Freeform 18"/>
          <p:cNvSpPr/>
          <p:nvPr/>
        </p:nvSpPr>
        <p:spPr>
          <a:xfrm rot="-1236592">
            <a:off x="452757" y="3656808"/>
            <a:ext cx="658085" cy="1376222"/>
          </a:xfrm>
          <a:custGeom>
            <a:avLst/>
            <a:gdLst/>
            <a:ahLst/>
            <a:cxnLst/>
            <a:rect l="l" t="t" r="r" b="b"/>
            <a:pathLst>
              <a:path w="1316169" h="2752444">
                <a:moveTo>
                  <a:pt x="0" y="0"/>
                </a:moveTo>
                <a:lnTo>
                  <a:pt x="1316169" y="0"/>
                </a:lnTo>
                <a:lnTo>
                  <a:pt x="1316169" y="2752445"/>
                </a:lnTo>
                <a:lnTo>
                  <a:pt x="0" y="27524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p:cNvSpPr/>
          <p:nvPr/>
        </p:nvSpPr>
        <p:spPr>
          <a:xfrm>
            <a:off x="161529" y="170345"/>
            <a:ext cx="1481872" cy="1446846"/>
          </a:xfrm>
          <a:custGeom>
            <a:avLst/>
            <a:gdLst/>
            <a:ahLst/>
            <a:cxnLst/>
            <a:rect l="l" t="t" r="r" b="b"/>
            <a:pathLst>
              <a:path w="2963744" h="2893691">
                <a:moveTo>
                  <a:pt x="0" y="0"/>
                </a:moveTo>
                <a:lnTo>
                  <a:pt x="2963743" y="0"/>
                </a:lnTo>
                <a:lnTo>
                  <a:pt x="2963743" y="2893691"/>
                </a:lnTo>
                <a:lnTo>
                  <a:pt x="0" y="28936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rot="-1103996">
            <a:off x="7871526" y="420325"/>
            <a:ext cx="948094" cy="1682102"/>
          </a:xfrm>
          <a:custGeom>
            <a:avLst/>
            <a:gdLst/>
            <a:ahLst/>
            <a:cxnLst/>
            <a:rect l="l" t="t" r="r" b="b"/>
            <a:pathLst>
              <a:path w="1896188" h="3364204">
                <a:moveTo>
                  <a:pt x="0" y="0"/>
                </a:moveTo>
                <a:lnTo>
                  <a:pt x="1896188" y="0"/>
                </a:lnTo>
                <a:lnTo>
                  <a:pt x="1896188" y="3364205"/>
                </a:lnTo>
                <a:lnTo>
                  <a:pt x="0" y="33642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1" name="Group 21"/>
          <p:cNvGrpSpPr/>
          <p:nvPr/>
        </p:nvGrpSpPr>
        <p:grpSpPr>
          <a:xfrm>
            <a:off x="858844" y="2339194"/>
            <a:ext cx="114826" cy="114826"/>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3" name="Freeform 23"/>
          <p:cNvSpPr/>
          <p:nvPr/>
        </p:nvSpPr>
        <p:spPr>
          <a:xfrm>
            <a:off x="398335" y="2135533"/>
            <a:ext cx="119101" cy="118019"/>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4" name="Freeform 24"/>
          <p:cNvSpPr/>
          <p:nvPr/>
        </p:nvSpPr>
        <p:spPr>
          <a:xfrm rot="-771795">
            <a:off x="161290" y="4724922"/>
            <a:ext cx="216856" cy="205816"/>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5" name="Freeform 25"/>
          <p:cNvSpPr/>
          <p:nvPr/>
        </p:nvSpPr>
        <p:spPr>
          <a:xfrm>
            <a:off x="818684" y="3176022"/>
            <a:ext cx="232031" cy="23589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26" name="Group 26"/>
          <p:cNvGrpSpPr>
            <a:grpSpLocks noChangeAspect="1"/>
          </p:cNvGrpSpPr>
          <p:nvPr/>
        </p:nvGrpSpPr>
        <p:grpSpPr>
          <a:xfrm rot="-874149">
            <a:off x="351290" y="2801126"/>
            <a:ext cx="249210" cy="131287"/>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8" name="Group 28"/>
          <p:cNvGrpSpPr>
            <a:grpSpLocks noChangeAspect="1"/>
          </p:cNvGrpSpPr>
          <p:nvPr/>
        </p:nvGrpSpPr>
        <p:grpSpPr>
          <a:xfrm rot="10171898">
            <a:off x="791652" y="1732029"/>
            <a:ext cx="249210" cy="131287"/>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0" name="Group 30"/>
          <p:cNvGrpSpPr/>
          <p:nvPr/>
        </p:nvGrpSpPr>
        <p:grpSpPr>
          <a:xfrm>
            <a:off x="8772058" y="2261361"/>
            <a:ext cx="114826" cy="114826"/>
            <a:chOff x="0" y="0"/>
            <a:chExt cx="6350000" cy="6350000"/>
          </a:xfrm>
        </p:grpSpPr>
        <p:sp>
          <p:nvSpPr>
            <p:cNvPr id="31" name="Freeform 3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2" name="Freeform 32"/>
          <p:cNvSpPr/>
          <p:nvPr/>
        </p:nvSpPr>
        <p:spPr>
          <a:xfrm>
            <a:off x="8700854" y="358122"/>
            <a:ext cx="244120" cy="241901"/>
          </a:xfrm>
          <a:custGeom>
            <a:avLst/>
            <a:gdLst/>
            <a:ahLst/>
            <a:cxnLst/>
            <a:rect l="l" t="t" r="r" b="b"/>
            <a:pathLst>
              <a:path w="488240" h="483801">
                <a:moveTo>
                  <a:pt x="0" y="0"/>
                </a:moveTo>
                <a:lnTo>
                  <a:pt x="488240" y="0"/>
                </a:lnTo>
                <a:lnTo>
                  <a:pt x="488240" y="483801"/>
                </a:lnTo>
                <a:lnTo>
                  <a:pt x="0" y="48380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3" name="Freeform 33"/>
          <p:cNvSpPr/>
          <p:nvPr/>
        </p:nvSpPr>
        <p:spPr>
          <a:xfrm rot="-771795">
            <a:off x="8721043" y="2948650"/>
            <a:ext cx="216856" cy="205816"/>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Tree>
    <p:extLst>
      <p:ext uri="{BB962C8B-B14F-4D97-AF65-F5344CB8AC3E}">
        <p14:creationId xmlns:p14="http://schemas.microsoft.com/office/powerpoint/2010/main" val="609252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568986" y="-410789"/>
            <a:ext cx="10271786" cy="5926390"/>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pPr defTabSz="457200">
                  <a:buClrTx/>
                </a:pPr>
                <a:endParaRPr lang="en-US" sz="900" kern="1200" dirty="0">
                  <a:solidFill>
                    <a:prstClr val="black"/>
                  </a:solidFill>
                  <a:latin typeface="iCiel Panton Black" panose="00000A00000000000000" pitchFamily="50" charset="0"/>
                  <a:ea typeface="+mn-ea"/>
                  <a:cs typeface="+mn-cs"/>
                </a:endParaRPr>
              </a:p>
            </p:txBody>
          </p:sp>
          <p:sp>
            <p:nvSpPr>
              <p:cNvPr id="15" name="TextBox 15"/>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sp>
        <p:nvSpPr>
          <p:cNvPr id="16" name="TextBox 16"/>
          <p:cNvSpPr txBox="1"/>
          <p:nvPr/>
        </p:nvSpPr>
        <p:spPr>
          <a:xfrm>
            <a:off x="2577601" y="121828"/>
            <a:ext cx="4759746" cy="845103"/>
          </a:xfrm>
          <a:prstGeom prst="rect">
            <a:avLst/>
          </a:prstGeom>
        </p:spPr>
        <p:txBody>
          <a:bodyPr wrap="square" lIns="0" tIns="0" rIns="0" bIns="0" rtlCol="0" anchor="t">
            <a:spAutoFit/>
          </a:bodyPr>
          <a:lstStyle/>
          <a:p>
            <a:pPr algn="ctr" defTabSz="457200">
              <a:lnSpc>
                <a:spcPts val="7350"/>
              </a:lnSpc>
              <a:buClrTx/>
              <a:defRPr/>
            </a:pPr>
            <a:r>
              <a:rPr lang="en-US" sz="3600" b="1" kern="1200" spc="352" dirty="0">
                <a:solidFill>
                  <a:srgbClr val="FF0000"/>
                </a:solidFill>
                <a:latin typeface="iCiel Panton Black" panose="00000A00000000000000" pitchFamily="50" charset="0"/>
                <a:ea typeface="+mn-ea"/>
                <a:cs typeface="+mn-cs"/>
              </a:rPr>
              <a:t>PHIẾU HỌC TẬP SỐ 2</a:t>
            </a:r>
          </a:p>
        </p:txBody>
      </p:sp>
      <p:sp>
        <p:nvSpPr>
          <p:cNvPr id="19" name="Freeform 19"/>
          <p:cNvSpPr/>
          <p:nvPr/>
        </p:nvSpPr>
        <p:spPr>
          <a:xfrm>
            <a:off x="723900" y="323850"/>
            <a:ext cx="838200" cy="762000"/>
          </a:xfrm>
          <a:custGeom>
            <a:avLst/>
            <a:gdLst/>
            <a:ahLst/>
            <a:cxnLst/>
            <a:rect l="l" t="t" r="r" b="b"/>
            <a:pathLst>
              <a:path w="2963744" h="2893691">
                <a:moveTo>
                  <a:pt x="0" y="0"/>
                </a:moveTo>
                <a:lnTo>
                  <a:pt x="2963743" y="0"/>
                </a:lnTo>
                <a:lnTo>
                  <a:pt x="2963743" y="2893691"/>
                </a:lnTo>
                <a:lnTo>
                  <a:pt x="0" y="28936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a:buClrTx/>
            </a:pPr>
            <a:endParaRPr lang="en-US" sz="900" kern="1200" dirty="0">
              <a:solidFill>
                <a:prstClr val="black"/>
              </a:solidFill>
              <a:latin typeface="iCiel Panton Black" panose="00000A00000000000000" pitchFamily="50" charset="0"/>
              <a:ea typeface="+mn-ea"/>
              <a:cs typeface="+mn-cs"/>
            </a:endParaRPr>
          </a:p>
        </p:txBody>
      </p:sp>
      <p:grpSp>
        <p:nvGrpSpPr>
          <p:cNvPr id="21" name="Group 21"/>
          <p:cNvGrpSpPr/>
          <p:nvPr/>
        </p:nvGrpSpPr>
        <p:grpSpPr>
          <a:xfrm>
            <a:off x="8536460" y="630022"/>
            <a:ext cx="114826" cy="114826"/>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3" name="Freeform 23"/>
          <p:cNvSpPr/>
          <p:nvPr/>
        </p:nvSpPr>
        <p:spPr>
          <a:xfrm>
            <a:off x="8075951" y="426361"/>
            <a:ext cx="119101" cy="118019"/>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4" name="Freeform 24"/>
          <p:cNvSpPr/>
          <p:nvPr/>
        </p:nvSpPr>
        <p:spPr>
          <a:xfrm rot="-771795">
            <a:off x="161290" y="4724922"/>
            <a:ext cx="216856" cy="205816"/>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5" name="Freeform 25"/>
          <p:cNvSpPr/>
          <p:nvPr/>
        </p:nvSpPr>
        <p:spPr>
          <a:xfrm>
            <a:off x="424356" y="4273112"/>
            <a:ext cx="232031" cy="23589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6" name="Group 26"/>
          <p:cNvGrpSpPr>
            <a:grpSpLocks noChangeAspect="1"/>
          </p:cNvGrpSpPr>
          <p:nvPr/>
        </p:nvGrpSpPr>
        <p:grpSpPr>
          <a:xfrm rot="-874149">
            <a:off x="8013506" y="695984"/>
            <a:ext cx="249210" cy="131287"/>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8" name="Group 28"/>
          <p:cNvGrpSpPr>
            <a:grpSpLocks noChangeAspect="1"/>
          </p:cNvGrpSpPr>
          <p:nvPr/>
        </p:nvGrpSpPr>
        <p:grpSpPr>
          <a:xfrm rot="10073369">
            <a:off x="8316799" y="424732"/>
            <a:ext cx="249210" cy="131287"/>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0" name="Group 30"/>
          <p:cNvGrpSpPr/>
          <p:nvPr/>
        </p:nvGrpSpPr>
        <p:grpSpPr>
          <a:xfrm>
            <a:off x="8411390" y="2289555"/>
            <a:ext cx="114826" cy="114826"/>
            <a:chOff x="0" y="0"/>
            <a:chExt cx="6350000" cy="6350000"/>
          </a:xfrm>
        </p:grpSpPr>
        <p:sp>
          <p:nvSpPr>
            <p:cNvPr id="31" name="Freeform 3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2" name="Freeform 32"/>
          <p:cNvSpPr/>
          <p:nvPr/>
        </p:nvSpPr>
        <p:spPr>
          <a:xfrm>
            <a:off x="8700854" y="358122"/>
            <a:ext cx="244120" cy="241901"/>
          </a:xfrm>
          <a:custGeom>
            <a:avLst/>
            <a:gdLst/>
            <a:ahLst/>
            <a:cxnLst/>
            <a:rect l="l" t="t" r="r" b="b"/>
            <a:pathLst>
              <a:path w="488240" h="483801">
                <a:moveTo>
                  <a:pt x="0" y="0"/>
                </a:moveTo>
                <a:lnTo>
                  <a:pt x="488240" y="0"/>
                </a:lnTo>
                <a:lnTo>
                  <a:pt x="488240" y="483801"/>
                </a:lnTo>
                <a:lnTo>
                  <a:pt x="0" y="4838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3" name="Freeform 33"/>
          <p:cNvSpPr/>
          <p:nvPr/>
        </p:nvSpPr>
        <p:spPr>
          <a:xfrm rot="-771795">
            <a:off x="8721043" y="2948650"/>
            <a:ext cx="216856" cy="205816"/>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4" name="Freeform 34"/>
          <p:cNvSpPr/>
          <p:nvPr/>
        </p:nvSpPr>
        <p:spPr>
          <a:xfrm>
            <a:off x="8879423" y="4907609"/>
            <a:ext cx="232031" cy="235891"/>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35" name="Group 35"/>
          <p:cNvGrpSpPr>
            <a:grpSpLocks noChangeAspect="1"/>
          </p:cNvGrpSpPr>
          <p:nvPr/>
        </p:nvGrpSpPr>
        <p:grpSpPr>
          <a:xfrm rot="-874149">
            <a:off x="1631655" y="368181"/>
            <a:ext cx="249210" cy="131287"/>
            <a:chOff x="0" y="0"/>
            <a:chExt cx="1610360" cy="848360"/>
          </a:xfrm>
        </p:grpSpPr>
        <p:sp>
          <p:nvSpPr>
            <p:cNvPr id="36" name="Freeform 3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18" name="Rectangle 17">
            <a:extLst>
              <a:ext uri="{FF2B5EF4-FFF2-40B4-BE49-F238E27FC236}">
                <a16:creationId xmlns:a16="http://schemas.microsoft.com/office/drawing/2014/main" id="{D0032ADD-9629-A9FC-9791-3A08EE8573BE}"/>
              </a:ext>
            </a:extLst>
          </p:cNvPr>
          <p:cNvSpPr/>
          <p:nvPr/>
        </p:nvSpPr>
        <p:spPr>
          <a:xfrm>
            <a:off x="103030" y="2404381"/>
            <a:ext cx="541728" cy="260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iCiel Panton Black" panose="00000A00000000000000" pitchFamily="50" charset="0"/>
            </a:endParaRPr>
          </a:p>
        </p:txBody>
      </p:sp>
      <p:grpSp>
        <p:nvGrpSpPr>
          <p:cNvPr id="39" name="Group 38">
            <a:extLst>
              <a:ext uri="{FF2B5EF4-FFF2-40B4-BE49-F238E27FC236}">
                <a16:creationId xmlns:a16="http://schemas.microsoft.com/office/drawing/2014/main" id="{6BF992FC-B465-AE48-01E3-9A72DDB0DAA8}"/>
              </a:ext>
            </a:extLst>
          </p:cNvPr>
          <p:cNvGrpSpPr/>
          <p:nvPr/>
        </p:nvGrpSpPr>
        <p:grpSpPr>
          <a:xfrm>
            <a:off x="424357" y="1064509"/>
            <a:ext cx="8327022" cy="1626737"/>
            <a:chOff x="4181515" y="-442047"/>
            <a:chExt cx="4168551" cy="3080058"/>
          </a:xfrm>
        </p:grpSpPr>
        <p:sp>
          <p:nvSpPr>
            <p:cNvPr id="40" name="Rounded Rectangle 53">
              <a:extLst>
                <a:ext uri="{FF2B5EF4-FFF2-40B4-BE49-F238E27FC236}">
                  <a16:creationId xmlns:a16="http://schemas.microsoft.com/office/drawing/2014/main" id="{E20F83D2-22F9-634F-6C0F-7B6E5F38A937}"/>
                </a:ext>
              </a:extLst>
            </p:cNvPr>
            <p:cNvSpPr/>
            <p:nvPr/>
          </p:nvSpPr>
          <p:spPr>
            <a:xfrm>
              <a:off x="4438559" y="-267925"/>
              <a:ext cx="3911507" cy="2905936"/>
            </a:xfrm>
            <a:prstGeom prst="roundRect">
              <a:avLst/>
            </a:prstGeom>
            <a:noFill/>
            <a:ln w="1905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9538" indent="109538" algn="just"/>
              <a:r>
                <a:rPr lang="en-US" sz="2800" b="1" dirty="0" err="1">
                  <a:solidFill>
                    <a:srgbClr val="002060"/>
                  </a:solidFill>
                  <a:latin typeface="Times New Roman" panose="02020603050405020304" pitchFamily="18" charset="0"/>
                  <a:cs typeface="Times New Roman" panose="02020603050405020304" pitchFamily="18" charset="0"/>
                </a:rPr>
                <a:t>Tại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sao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lại</a:t>
              </a:r>
              <a:r>
                <a:rPr lang="en-US" sz="2800" b="1" dirty="0">
                  <a:solidFill>
                    <a:srgbClr val="002060"/>
                  </a:solidFill>
                  <a:latin typeface="Times New Roman" panose="02020603050405020304" pitchFamily="18" charset="0"/>
                  <a:cs typeface="Times New Roman" panose="02020603050405020304" pitchFamily="18" charset="0"/>
                </a:rPr>
                <a:t> d</a:t>
              </a:r>
              <a:r>
                <a:rPr lang="vi-VN" sz="2800" b="1" dirty="0">
                  <a:solidFill>
                    <a:srgbClr val="002060"/>
                  </a:solidFill>
                  <a:latin typeface="Times New Roman" panose="02020603050405020304" pitchFamily="18" charset="0"/>
                  <a:cs typeface="Times New Roman" panose="02020603050405020304" pitchFamily="18" charset="0"/>
                </a:rPr>
                <a:t>ùng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a:t>
              </a:r>
              <a:r>
                <a:rPr lang="vi-VN" sz="2800" b="1" dirty="0">
                  <a:solidFill>
                    <a:srgbClr val="002060"/>
                  </a:solidFill>
                  <a:latin typeface="Times New Roman" panose="02020603050405020304" pitchFamily="18" charset="0"/>
                  <a:cs typeface="Times New Roman" panose="02020603050405020304" pitchFamily="18" charset="0"/>
                </a:rPr>
                <a:t>ươ</a:t>
              </a:r>
              <a:r>
                <a:rPr lang="en-US" sz="2800" b="1" dirty="0">
                  <a:solidFill>
                    <a:srgbClr val="002060"/>
                  </a:solidFill>
                  <a:latin typeface="Times New Roman" panose="02020603050405020304" pitchFamily="18" charset="0"/>
                  <a:cs typeface="Times New Roman" panose="02020603050405020304" pitchFamily="18" charset="0"/>
                </a:rPr>
                <a:t>ng </a:t>
              </a:r>
              <a:r>
                <a:rPr lang="en-US" sz="2800" b="1" dirty="0" err="1">
                  <a:solidFill>
                    <a:srgbClr val="002060"/>
                  </a:solidFill>
                  <a:latin typeface="Times New Roman" panose="02020603050405020304" pitchFamily="18" charset="0"/>
                  <a:cs typeface="Times New Roman" panose="02020603050405020304" pitchFamily="18" charset="0"/>
                </a:rPr>
                <a:t>pháp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cô</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cạn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dùng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a:t>
              </a:r>
              <a:r>
                <a:rPr lang="vi-VN" sz="2800" b="1" dirty="0">
                  <a:solidFill>
                    <a:srgbClr val="002060"/>
                  </a:solidFill>
                  <a:latin typeface="Times New Roman" panose="02020603050405020304" pitchFamily="18" charset="0"/>
                  <a:cs typeface="Times New Roman" panose="02020603050405020304" pitchFamily="18" charset="0"/>
                </a:rPr>
                <a:t>ươ</a:t>
              </a:r>
              <a:r>
                <a:rPr lang="en-US" sz="2800" b="1" dirty="0">
                  <a:solidFill>
                    <a:srgbClr val="002060"/>
                  </a:solidFill>
                  <a:latin typeface="Times New Roman" panose="02020603050405020304" pitchFamily="18" charset="0"/>
                  <a:cs typeface="Times New Roman" panose="02020603050405020304" pitchFamily="18" charset="0"/>
                </a:rPr>
                <a:t>ng </a:t>
              </a:r>
              <a:r>
                <a:rPr lang="en-US" sz="2800" b="1" dirty="0" err="1">
                  <a:solidFill>
                    <a:srgbClr val="002060"/>
                  </a:solidFill>
                  <a:latin typeface="Times New Roman" panose="02020603050405020304" pitchFamily="18" charset="0"/>
                  <a:cs typeface="Times New Roman" panose="02020603050405020304" pitchFamily="18" charset="0"/>
                </a:rPr>
                <a:t>pháp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lọc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để</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tách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muối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ăn</a:t>
              </a:r>
              <a:r>
                <a:rPr lang="en-US" sz="2800" b="1" dirty="0">
                  <a:solidFill>
                    <a:srgbClr val="002060"/>
                  </a:solidFill>
                  <a:latin typeface="Times New Roman" panose="02020603050405020304" pitchFamily="18" charset="0"/>
                  <a:cs typeface="Times New Roman" panose="02020603050405020304" pitchFamily="18" charset="0"/>
                </a:rPr>
                <a:t> ra </a:t>
              </a:r>
              <a:r>
                <a:rPr lang="en-US" sz="2800" b="1" dirty="0" err="1">
                  <a:solidFill>
                    <a:srgbClr val="002060"/>
                  </a:solidFill>
                  <a:latin typeface="Times New Roman" panose="02020603050405020304" pitchFamily="18" charset="0"/>
                  <a:cs typeface="Times New Roman" panose="02020603050405020304" pitchFamily="18" charset="0"/>
                </a:rPr>
                <a:t>khỏi</a:t>
              </a:r>
              <a:r>
                <a:rPr lang="en-US" sz="2800" b="1" dirty="0">
                  <a:solidFill>
                    <a:srgbClr val="002060"/>
                  </a:solidFill>
                  <a:latin typeface="Times New Roman" panose="02020603050405020304" pitchFamily="18" charset="0"/>
                  <a:cs typeface="Times New Roman" panose="02020603050405020304" pitchFamily="18" charset="0"/>
                </a:rPr>
                <a:t> n</a:t>
              </a:r>
              <a:r>
                <a:rPr lang="vi-VN" sz="2800" b="1" dirty="0">
                  <a:solidFill>
                    <a:srgbClr val="002060"/>
                  </a:solidFill>
                  <a:latin typeface="Times New Roman" panose="02020603050405020304" pitchFamily="18" charset="0"/>
                  <a:cs typeface="Times New Roman" panose="02020603050405020304" pitchFamily="18" charset="0"/>
                </a:rPr>
                <a:t>ước</a:t>
              </a:r>
              <a:r>
                <a:rPr lang="en-US" sz="2800" b="1" dirty="0">
                  <a:solidFill>
                    <a:srgbClr val="002060"/>
                  </a:solidFill>
                  <a:latin typeface="Times New Roman" panose="02020603050405020304" pitchFamily="18" charset="0"/>
                  <a:cs typeface="Times New Roman" panose="02020603050405020304" pitchFamily="18" charset="0"/>
                </a:rPr>
                <a:t>?</a:t>
              </a:r>
            </a:p>
            <a:p>
              <a:pPr marL="109538" indent="109538" algn="just"/>
              <a:endParaRPr lang="en-US" sz="2400" dirty="0">
                <a:solidFill>
                  <a:srgbClr val="002060"/>
                </a:solidFill>
                <a:latin typeface="iCiel Panton Black" panose="00000A00000000000000" pitchFamily="50" charset="0"/>
                <a:cs typeface="#9Slide03 Arima Madurai Medium" panose="00000600000000000000" pitchFamily="2" charset="0"/>
              </a:endParaRPr>
            </a:p>
          </p:txBody>
        </p:sp>
        <p:pic>
          <p:nvPicPr>
            <p:cNvPr id="41" name="Picture 2" descr="Hình ảnh Dấu Chấm Hỏi, Câu Hỏi Clipart, Dấu Hỏi Sáng Tạo, Nghi Ngờ miễn phí  tải tập tin PNG PSDComment và Vector">
              <a:extLst>
                <a:ext uri="{FF2B5EF4-FFF2-40B4-BE49-F238E27FC236}">
                  <a16:creationId xmlns:a16="http://schemas.microsoft.com/office/drawing/2014/main" id="{530C88A2-1C59-F6FA-833E-0E3625F5D735}"/>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6094" b="91875" l="10000" r="90000">
                          <a14:foregroundMark x1="60313" y1="67031" x2="43438" y2="76094"/>
                          <a14:foregroundMark x1="39375" y1="70938" x2="37500" y2="72031"/>
                          <a14:foregroundMark x1="64531" y1="80781" x2="64531" y2="83906"/>
                          <a14:foregroundMark x1="55781" y1="60781" x2="57188" y2="61875"/>
                          <a14:foregroundMark x1="46563" y1="62813" x2="42031" y2="63594"/>
                          <a14:foregroundMark x1="47969" y1="67813" x2="45313" y2="73281"/>
                        </a14:backgroundRemoval>
                      </a14:imgEffect>
                    </a14:imgLayer>
                  </a14:imgProps>
                </a:ext>
                <a:ext uri="{28A0092B-C50C-407E-A947-70E740481C1C}">
                  <a14:useLocalDpi xmlns:a14="http://schemas.microsoft.com/office/drawing/2010/main" val="0"/>
                </a:ext>
              </a:extLst>
            </a:blip>
            <a:srcRect/>
            <a:stretch>
              <a:fillRect/>
            </a:stretch>
          </p:blipFill>
          <p:spPr bwMode="auto">
            <a:xfrm>
              <a:off x="4181515" y="-442047"/>
              <a:ext cx="563435" cy="1796902"/>
            </a:xfrm>
            <a:prstGeom prst="rect">
              <a:avLst/>
            </a:prstGeom>
            <a:noFill/>
            <a:extLst>
              <a:ext uri="{909E8E84-426E-40DD-AFC4-6F175D3DCCD1}">
                <a14:hiddenFill xmlns:a14="http://schemas.microsoft.com/office/drawing/2010/main">
                  <a:solidFill>
                    <a:srgbClr val="FFFFFF"/>
                  </a:solidFill>
                </a14:hiddenFill>
              </a:ext>
            </a:extLst>
          </p:spPr>
        </p:pic>
      </p:grpSp>
      <p:sp>
        <p:nvSpPr>
          <p:cNvPr id="43" name="Rectangle 42">
            <a:extLst>
              <a:ext uri="{FF2B5EF4-FFF2-40B4-BE49-F238E27FC236}">
                <a16:creationId xmlns:a16="http://schemas.microsoft.com/office/drawing/2014/main" id="{0E388D2F-8E47-461C-8156-32DD45A5C265}"/>
              </a:ext>
            </a:extLst>
          </p:cNvPr>
          <p:cNvSpPr/>
          <p:nvPr/>
        </p:nvSpPr>
        <p:spPr>
          <a:xfrm>
            <a:off x="920918" y="2713808"/>
            <a:ext cx="7824463" cy="202673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2000" b="1" dirty="0">
              <a:solidFill>
                <a:srgbClr val="FF0000"/>
              </a:solidFill>
              <a:latin typeface="Times New Roman" panose="02020603050405020304" pitchFamily="18" charset="0"/>
              <a:cs typeface="Times New Roman" panose="02020603050405020304" pitchFamily="18" charset="0"/>
            </a:endParaRPr>
          </a:p>
          <a:p>
            <a:pPr algn="just"/>
            <a:endParaRPr lang="en-US" sz="2000" b="1" dirty="0">
              <a:solidFill>
                <a:srgbClr val="FF0000"/>
              </a:solidFill>
              <a:latin typeface="Times New Roman" panose="02020603050405020304" pitchFamily="18" charset="0"/>
              <a:cs typeface="Times New Roman" panose="02020603050405020304" pitchFamily="18" charset="0"/>
            </a:endParaRPr>
          </a:p>
          <a:p>
            <a:pPr algn="just"/>
            <a:endParaRPr lang="en-US" sz="2000" b="1" i="1" dirty="0">
              <a:solidFill>
                <a:srgbClr val="FF0000"/>
              </a:solidFill>
              <a:latin typeface="Times New Roman" panose="02020603050405020304" pitchFamily="18" charset="0"/>
              <a:cs typeface="Times New Roman" panose="02020603050405020304" pitchFamily="18" charset="0"/>
            </a:endParaRPr>
          </a:p>
          <a:p>
            <a:pPr algn="just"/>
            <a:r>
              <a:rPr lang="en-US" sz="2400" dirty="0">
                <a:solidFill>
                  <a:schemeClr val="accent6">
                    <a:lumMod val="50000"/>
                  </a:schemeClr>
                </a:solidFill>
                <a:latin typeface="Times New Roman" panose="02020603050405020304" pitchFamily="18" charset="0"/>
                <a:cs typeface="Times New Roman" panose="02020603050405020304" pitchFamily="18" charset="0"/>
              </a:rPr>
              <a:t>Do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muối</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ăn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là</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chất</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rắn</a:t>
            </a:r>
            <a:r>
              <a:rPr lang="en-US" sz="2400" dirty="0">
                <a:solidFill>
                  <a:schemeClr val="accent6">
                    <a:lumMod val="50000"/>
                  </a:schemeClr>
                </a:solidFill>
                <a:latin typeface="Times New Roman" panose="02020603050405020304" pitchFamily="18" charset="0"/>
                <a:cs typeface="Times New Roman" panose="02020603050405020304" pitchFamily="18" charset="0"/>
              </a:rPr>
              <a:t> tan đ</a:t>
            </a:r>
            <a:r>
              <a:rPr lang="vi-VN" sz="2400" dirty="0">
                <a:solidFill>
                  <a:schemeClr val="accent6">
                    <a:lumMod val="50000"/>
                  </a:schemeClr>
                </a:solidFill>
                <a:latin typeface="Times New Roman" panose="02020603050405020304" pitchFamily="18" charset="0"/>
                <a:cs typeface="Times New Roman" panose="02020603050405020304" pitchFamily="18" charset="0"/>
              </a:rPr>
              <a:t>ượ</a:t>
            </a:r>
            <a:r>
              <a:rPr lang="en-US" sz="2400" dirty="0">
                <a:solidFill>
                  <a:schemeClr val="accent6">
                    <a:lumMod val="50000"/>
                  </a:schemeClr>
                </a:solidFill>
                <a:latin typeface="Times New Roman" panose="02020603050405020304" pitchFamily="18" charset="0"/>
                <a:cs typeface="Times New Roman" panose="02020603050405020304" pitchFamily="18" charset="0"/>
              </a:rPr>
              <a:t>c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trong</a:t>
            </a:r>
            <a:r>
              <a:rPr lang="en-US" sz="2400" dirty="0">
                <a:solidFill>
                  <a:schemeClr val="accent6">
                    <a:lumMod val="50000"/>
                  </a:schemeClr>
                </a:solidFill>
                <a:latin typeface="Times New Roman" panose="02020603050405020304" pitchFamily="18" charset="0"/>
                <a:cs typeface="Times New Roman" panose="02020603050405020304" pitchFamily="18" charset="0"/>
              </a:rPr>
              <a:t> n</a:t>
            </a:r>
            <a:r>
              <a:rPr lang="vi-VN" sz="2400" dirty="0">
                <a:solidFill>
                  <a:schemeClr val="accent6">
                    <a:lumMod val="50000"/>
                  </a:schemeClr>
                </a:solidFill>
                <a:latin typeface="Times New Roman" panose="02020603050405020304" pitchFamily="18" charset="0"/>
                <a:cs typeface="Times New Roman" panose="02020603050405020304" pitchFamily="18" charset="0"/>
              </a:rPr>
              <a:t>ước</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nên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không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thể</a:t>
            </a:r>
            <a:r>
              <a:rPr lang="en-US" sz="2400" dirty="0">
                <a:solidFill>
                  <a:schemeClr val="accent6">
                    <a:lumMod val="50000"/>
                  </a:schemeClr>
                </a:solidFill>
                <a:latin typeface="Times New Roman" panose="02020603050405020304" pitchFamily="18" charset="0"/>
                <a:cs typeface="Times New Roman" panose="02020603050405020304" pitchFamily="18" charset="0"/>
              </a:rPr>
              <a:t> d</a:t>
            </a:r>
            <a:r>
              <a:rPr lang="vi-VN" sz="2400" dirty="0">
                <a:solidFill>
                  <a:schemeClr val="accent6">
                    <a:lumMod val="50000"/>
                  </a:schemeClr>
                </a:solidFill>
                <a:latin typeface="Times New Roman" panose="02020603050405020304" pitchFamily="18" charset="0"/>
                <a:cs typeface="Times New Roman" panose="02020603050405020304" pitchFamily="18" charset="0"/>
              </a:rPr>
              <a:t>ùng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ph</a:t>
            </a:r>
            <a:r>
              <a:rPr lang="vi-VN" sz="2400" dirty="0">
                <a:solidFill>
                  <a:schemeClr val="accent6">
                    <a:lumMod val="50000"/>
                  </a:schemeClr>
                </a:solidFill>
                <a:latin typeface="Times New Roman" panose="02020603050405020304" pitchFamily="18" charset="0"/>
                <a:cs typeface="Times New Roman" panose="02020603050405020304" pitchFamily="18" charset="0"/>
              </a:rPr>
              <a:t>ươ</a:t>
            </a:r>
            <a:r>
              <a:rPr lang="en-US" sz="2400" dirty="0">
                <a:solidFill>
                  <a:schemeClr val="accent6">
                    <a:lumMod val="50000"/>
                  </a:schemeClr>
                </a:solidFill>
                <a:latin typeface="Times New Roman" panose="02020603050405020304" pitchFamily="18" charset="0"/>
                <a:cs typeface="Times New Roman" panose="02020603050405020304" pitchFamily="18" charset="0"/>
              </a:rPr>
              <a:t>ng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pháp</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lọc</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để</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tách</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muối</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khỏi</a:t>
            </a:r>
            <a:r>
              <a:rPr lang="en-US" sz="2400" dirty="0">
                <a:solidFill>
                  <a:schemeClr val="accent6">
                    <a:lumMod val="50000"/>
                  </a:schemeClr>
                </a:solidFill>
                <a:latin typeface="Times New Roman" panose="02020603050405020304" pitchFamily="18" charset="0"/>
                <a:cs typeface="Times New Roman" panose="02020603050405020304" pitchFamily="18" charset="0"/>
              </a:rPr>
              <a:t> n</a:t>
            </a:r>
            <a:r>
              <a:rPr lang="vi-VN" sz="2400" dirty="0">
                <a:solidFill>
                  <a:schemeClr val="accent6">
                    <a:lumMod val="50000"/>
                  </a:schemeClr>
                </a:solidFill>
                <a:latin typeface="Times New Roman" panose="02020603050405020304" pitchFamily="18" charset="0"/>
                <a:cs typeface="Times New Roman" panose="02020603050405020304" pitchFamily="18" charset="0"/>
              </a:rPr>
              <a:t>ước</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Mặt</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khác</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muối</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ăn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không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bị</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hóa</a:t>
            </a:r>
            <a:r>
              <a:rPr lang="en-US" sz="2400" dirty="0">
                <a:solidFill>
                  <a:schemeClr val="accent6">
                    <a:lumMod val="50000"/>
                  </a:schemeClr>
                </a:solidFill>
                <a:latin typeface="Times New Roman" panose="02020603050405020304" pitchFamily="18" charset="0"/>
                <a:cs typeface="Times New Roman" panose="02020603050405020304" pitchFamily="18" charset="0"/>
              </a:rPr>
              <a:t> h</a:t>
            </a:r>
            <a:r>
              <a:rPr lang="vi-VN" sz="2400" dirty="0">
                <a:solidFill>
                  <a:schemeClr val="accent6">
                    <a:lumMod val="50000"/>
                  </a:schemeClr>
                </a:solidFill>
                <a:latin typeface="Times New Roman" panose="02020603050405020304" pitchFamily="18" charset="0"/>
                <a:cs typeface="Times New Roman" panose="02020603050405020304" pitchFamily="18" charset="0"/>
              </a:rPr>
              <a:t>ơ</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i</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khi</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đun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nóng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nên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có</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thể</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dùng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ph</a:t>
            </a:r>
            <a:r>
              <a:rPr lang="vi-VN" sz="2400" dirty="0">
                <a:solidFill>
                  <a:schemeClr val="accent6">
                    <a:lumMod val="50000"/>
                  </a:schemeClr>
                </a:solidFill>
                <a:latin typeface="Times New Roman" panose="02020603050405020304" pitchFamily="18" charset="0"/>
                <a:cs typeface="Times New Roman" panose="02020603050405020304" pitchFamily="18" charset="0"/>
              </a:rPr>
              <a:t>ươ</a:t>
            </a:r>
            <a:r>
              <a:rPr lang="en-US" sz="2400" dirty="0">
                <a:solidFill>
                  <a:schemeClr val="accent6">
                    <a:lumMod val="50000"/>
                  </a:schemeClr>
                </a:solidFill>
                <a:latin typeface="Times New Roman" panose="02020603050405020304" pitchFamily="18" charset="0"/>
                <a:cs typeface="Times New Roman" panose="02020603050405020304" pitchFamily="18" charset="0"/>
              </a:rPr>
              <a:t>ng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pháp</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cô</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cạn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để</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làm</a:t>
            </a:r>
            <a:r>
              <a:rPr lang="en-US" sz="2400" dirty="0">
                <a:solidFill>
                  <a:schemeClr val="accent6">
                    <a:lumMod val="50000"/>
                  </a:schemeClr>
                </a:solidFill>
                <a:latin typeface="Times New Roman" panose="02020603050405020304" pitchFamily="18" charset="0"/>
                <a:cs typeface="Times New Roman" panose="02020603050405020304" pitchFamily="18" charset="0"/>
              </a:rPr>
              <a:t> bay h</a:t>
            </a:r>
            <a:r>
              <a:rPr lang="vi-VN" sz="2400" dirty="0">
                <a:solidFill>
                  <a:schemeClr val="accent6">
                    <a:lumMod val="50000"/>
                  </a:schemeClr>
                </a:solidFill>
                <a:latin typeface="Times New Roman" panose="02020603050405020304" pitchFamily="18" charset="0"/>
                <a:cs typeface="Times New Roman" panose="02020603050405020304" pitchFamily="18" charset="0"/>
              </a:rPr>
              <a:t>ơ</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i</a:t>
            </a:r>
            <a:r>
              <a:rPr lang="en-US" sz="2400" dirty="0">
                <a:solidFill>
                  <a:schemeClr val="accent6">
                    <a:lumMod val="50000"/>
                  </a:schemeClr>
                </a:solidFill>
                <a:latin typeface="Times New Roman" panose="02020603050405020304" pitchFamily="18" charset="0"/>
                <a:cs typeface="Times New Roman" panose="02020603050405020304" pitchFamily="18" charset="0"/>
              </a:rPr>
              <a:t> n</a:t>
            </a:r>
            <a:r>
              <a:rPr lang="vi-VN" sz="2400" dirty="0">
                <a:solidFill>
                  <a:schemeClr val="accent6">
                    <a:lumMod val="50000"/>
                  </a:schemeClr>
                </a:solidFill>
                <a:latin typeface="Times New Roman" panose="02020603050405020304" pitchFamily="18" charset="0"/>
                <a:cs typeface="Times New Roman" panose="02020603050405020304" pitchFamily="18" charset="0"/>
              </a:rPr>
              <a:t>ước</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và</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thu</a:t>
            </a:r>
            <a:r>
              <a:rPr lang="en-US" sz="2400" dirty="0">
                <a:solidFill>
                  <a:schemeClr val="accent6">
                    <a:lumMod val="50000"/>
                  </a:schemeClr>
                </a:solidFill>
                <a:latin typeface="Times New Roman" panose="02020603050405020304" pitchFamily="18" charset="0"/>
                <a:cs typeface="Times New Roman" panose="02020603050405020304" pitchFamily="18" charset="0"/>
              </a:rPr>
              <a:t> đ</a:t>
            </a:r>
            <a:r>
              <a:rPr lang="vi-VN" sz="2400" dirty="0">
                <a:solidFill>
                  <a:schemeClr val="accent6">
                    <a:lumMod val="50000"/>
                  </a:schemeClr>
                </a:solidFill>
                <a:latin typeface="Times New Roman" panose="02020603050405020304" pitchFamily="18" charset="0"/>
                <a:cs typeface="Times New Roman" panose="02020603050405020304" pitchFamily="18" charset="0"/>
              </a:rPr>
              <a:t>ượ</a:t>
            </a:r>
            <a:r>
              <a:rPr lang="en-US" sz="2400" dirty="0">
                <a:solidFill>
                  <a:schemeClr val="accent6">
                    <a:lumMod val="50000"/>
                  </a:schemeClr>
                </a:solidFill>
                <a:latin typeface="Times New Roman" panose="02020603050405020304" pitchFamily="18" charset="0"/>
                <a:cs typeface="Times New Roman" panose="02020603050405020304" pitchFamily="18" charset="0"/>
              </a:rPr>
              <a:t>c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muối</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ăn</a:t>
            </a:r>
            <a:r>
              <a:rPr lang="en-US" sz="2400" dirty="0">
                <a:solidFill>
                  <a:schemeClr val="accent6">
                    <a:lumMod val="50000"/>
                  </a:schemeClr>
                </a:solidFill>
                <a:latin typeface="Times New Roman" panose="02020603050405020304" pitchFamily="18" charset="0"/>
                <a:cs typeface="Times New Roman" panose="02020603050405020304" pitchFamily="18" charset="0"/>
              </a:rPr>
              <a:t> ở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dạng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rắn</a:t>
            </a:r>
            <a:r>
              <a:rPr lang="en-US" sz="2400" dirty="0">
                <a:solidFill>
                  <a:schemeClr val="accent6">
                    <a:lumMod val="50000"/>
                  </a:schemeClr>
                </a:solidFill>
                <a:latin typeface="Times New Roman" panose="02020603050405020304" pitchFamily="18" charset="0"/>
                <a:cs typeface="Times New Roman" panose="02020603050405020304" pitchFamily="18" charset="0"/>
              </a:rPr>
              <a:t>.</a:t>
            </a:r>
          </a:p>
          <a:p>
            <a:pPr algn="just"/>
            <a:endParaRPr lang="en-US" sz="2000" b="1" dirty="0">
              <a:solidFill>
                <a:srgbClr val="FF0000"/>
              </a:solidFill>
              <a:latin typeface="Times New Roman" panose="02020603050405020304" pitchFamily="18" charset="0"/>
              <a:cs typeface="Times New Roman" panose="02020603050405020304" pitchFamily="18" charset="0"/>
            </a:endParaRPr>
          </a:p>
          <a:p>
            <a:pPr algn="just"/>
            <a:endParaRPr lang="en-US" sz="2000" dirty="0">
              <a:latin typeface="Times New Roman" panose="02020603050405020304" pitchFamily="18" charset="0"/>
              <a:cs typeface="Times New Roman" panose="02020603050405020304" pitchFamily="18" charset="0"/>
            </a:endParaRPr>
          </a:p>
          <a:p>
            <a:pPr algn="ctr"/>
            <a:endParaRPr lang="en-US" sz="2000" dirty="0">
              <a:latin typeface="Times New Roman" panose="02020603050405020304" pitchFamily="18" charset="0"/>
              <a:cs typeface="Times New Roman" panose="02020603050405020304" pitchFamily="18" charset="0"/>
            </a:endParaRPr>
          </a:p>
          <a:p>
            <a:pPr algn="ct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748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barn(inVertical)">
                                      <p:cBhvr>
                                        <p:cTn id="1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34744" y="-418272"/>
            <a:ext cx="10071383" cy="6003363"/>
            <a:chOff x="0" y="0"/>
            <a:chExt cx="26857020"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6" name="TextBox 6"/>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Cadena" panose="02000503000000020004" pitchFamily="2" charset="0"/>
                  <a:ea typeface="+mn-ea"/>
                  <a:cs typeface="+mn-cs"/>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9" name="TextBox 9"/>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Cadena" panose="02000503000000020004" pitchFamily="2" charset="0"/>
                  <a:ea typeface="+mn-ea"/>
                  <a:cs typeface="+mn-cs"/>
                </a:endParaRPr>
              </a:p>
            </p:txBody>
          </p:sp>
        </p:grpSp>
        <p:grpSp>
          <p:nvGrpSpPr>
            <p:cNvPr id="10" name="Group 10"/>
            <p:cNvGrpSpPr/>
            <p:nvPr/>
          </p:nvGrpSpPr>
          <p:grpSpPr>
            <a:xfrm rot="5400000">
              <a:off x="12953449" y="-12003328"/>
              <a:ext cx="1900244" cy="25906899"/>
              <a:chOff x="0" y="-57150"/>
              <a:chExt cx="356429" cy="485936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2" name="TextBox 12"/>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Cadena" panose="02000503000000020004" pitchFamily="2" charset="0"/>
                  <a:ea typeface="+mn-ea"/>
                  <a:cs typeface="+mn-cs"/>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5" name="TextBox 15"/>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Cadena" panose="02000503000000020004" pitchFamily="2" charset="0"/>
                  <a:ea typeface="+mn-ea"/>
                  <a:cs typeface="+mn-cs"/>
                </a:endParaRPr>
              </a:p>
            </p:txBody>
          </p:sp>
        </p:grpSp>
      </p:grpSp>
      <p:sp>
        <p:nvSpPr>
          <p:cNvPr id="23" name="Freeform 23"/>
          <p:cNvSpPr/>
          <p:nvPr/>
        </p:nvSpPr>
        <p:spPr>
          <a:xfrm rot="802746" flipH="1">
            <a:off x="-154612" y="74463"/>
            <a:ext cx="804523" cy="733867"/>
          </a:xfrm>
          <a:custGeom>
            <a:avLst/>
            <a:gdLst/>
            <a:ahLst/>
            <a:cxnLst/>
            <a:rect l="l" t="t" r="r" b="b"/>
            <a:pathLst>
              <a:path w="2964842" h="2964842">
                <a:moveTo>
                  <a:pt x="2964843" y="0"/>
                </a:moveTo>
                <a:lnTo>
                  <a:pt x="0" y="0"/>
                </a:lnTo>
                <a:lnTo>
                  <a:pt x="0" y="2964843"/>
                </a:lnTo>
                <a:lnTo>
                  <a:pt x="2964843" y="2964843"/>
                </a:lnTo>
                <a:lnTo>
                  <a:pt x="296484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4"/>
          <p:cNvSpPr/>
          <p:nvPr/>
        </p:nvSpPr>
        <p:spPr>
          <a:xfrm rot="-1407288">
            <a:off x="8493917" y="-194534"/>
            <a:ext cx="725579" cy="1287317"/>
          </a:xfrm>
          <a:custGeom>
            <a:avLst/>
            <a:gdLst/>
            <a:ahLst/>
            <a:cxnLst/>
            <a:rect l="l" t="t" r="r" b="b"/>
            <a:pathLst>
              <a:path w="1451157" h="2574634">
                <a:moveTo>
                  <a:pt x="0" y="0"/>
                </a:moveTo>
                <a:lnTo>
                  <a:pt x="1451157" y="0"/>
                </a:lnTo>
                <a:lnTo>
                  <a:pt x="1451157" y="2574634"/>
                </a:lnTo>
                <a:lnTo>
                  <a:pt x="0" y="2574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39" name="Picture 38">
            <a:extLst>
              <a:ext uri="{FF2B5EF4-FFF2-40B4-BE49-F238E27FC236}">
                <a16:creationId xmlns:a16="http://schemas.microsoft.com/office/drawing/2014/main" id="{41EC3933-12EF-60E4-8F64-2A45514A47A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741" b="78426" l="27448" r="51875">
                        <a14:foregroundMark x1="50156" y1="54907" x2="51042" y2="57037"/>
                        <a14:foregroundMark x1="51458" y1="56296" x2="51927" y2="57222"/>
                        <a14:foregroundMark x1="42083" y1="63889" x2="43229" y2="67963"/>
                        <a14:foregroundMark x1="39427" y1="78426" x2="39427" y2="78426"/>
                        <a14:foregroundMark x1="27865" y1="57685" x2="27865" y2="57685"/>
                        <a14:foregroundMark x1="28542" y1="52130" x2="28542" y2="52130"/>
                        <a14:foregroundMark x1="29323" y1="49167" x2="29323" y2="49167"/>
                        <a14:foregroundMark x1="30417" y1="46296" x2="30417" y2="46296"/>
                        <a14:foregroundMark x1="31302" y1="43796" x2="31302" y2="43796"/>
                        <a14:foregroundMark x1="32656" y1="42593" x2="32813" y2="42130"/>
                        <a14:foregroundMark x1="34844" y1="40556" x2="34844" y2="40556"/>
                        <a14:foregroundMark x1="36979" y1="38519" x2="36979" y2="38519"/>
                        <a14:foregroundMark x1="33542" y1="40926" x2="33542" y2="40926"/>
                        <a14:foregroundMark x1="29948" y1="47685" x2="29948" y2="47685"/>
                        <a14:foregroundMark x1="29583" y1="47685" x2="29583" y2="47685"/>
                        <a14:foregroundMark x1="28958" y1="50093" x2="28958" y2="50093"/>
                        <a14:foregroundMark x1="28802" y1="50833" x2="28802" y2="50833"/>
                      </a14:backgroundRemoval>
                    </a14:imgEffect>
                  </a14:imgLayer>
                </a14:imgProps>
              </a:ext>
            </a:extLst>
          </a:blip>
          <a:srcRect l="24486" t="30588" r="45587" b="17255"/>
          <a:stretch/>
        </p:blipFill>
        <p:spPr>
          <a:xfrm rot="20834145">
            <a:off x="-81002" y="4531290"/>
            <a:ext cx="742927" cy="728324"/>
          </a:xfrm>
          <a:prstGeom prst="rect">
            <a:avLst/>
          </a:prstGeom>
        </p:spPr>
      </p:pic>
      <p:grpSp>
        <p:nvGrpSpPr>
          <p:cNvPr id="74" name="Group 73">
            <a:extLst>
              <a:ext uri="{FF2B5EF4-FFF2-40B4-BE49-F238E27FC236}">
                <a16:creationId xmlns:a16="http://schemas.microsoft.com/office/drawing/2014/main" id="{43F1D87F-6FC7-9554-ADD7-189EF83B55F6}"/>
              </a:ext>
            </a:extLst>
          </p:cNvPr>
          <p:cNvGrpSpPr/>
          <p:nvPr/>
        </p:nvGrpSpPr>
        <p:grpSpPr>
          <a:xfrm>
            <a:off x="2239315" y="278647"/>
            <a:ext cx="5714310" cy="574085"/>
            <a:chOff x="1438656" y="2094672"/>
            <a:chExt cx="6266688" cy="477078"/>
          </a:xfrm>
          <a:solidFill>
            <a:schemeClr val="bg1"/>
          </a:solidFill>
        </p:grpSpPr>
        <p:sp>
          <p:nvSpPr>
            <p:cNvPr id="75" name="Rectangle 74">
              <a:extLst>
                <a:ext uri="{FF2B5EF4-FFF2-40B4-BE49-F238E27FC236}">
                  <a16:creationId xmlns:a16="http://schemas.microsoft.com/office/drawing/2014/main" id="{F1012EE0-A9BB-FECD-5F69-6A3541BBD5A0}"/>
                </a:ext>
              </a:extLst>
            </p:cNvPr>
            <p:cNvSpPr/>
            <p:nvPr/>
          </p:nvSpPr>
          <p:spPr>
            <a:xfrm>
              <a:off x="1615440" y="2094672"/>
              <a:ext cx="5913120" cy="476480"/>
            </a:xfrm>
            <a:prstGeom prst="rect">
              <a:avLst/>
            </a:prstGeom>
            <a:grpFill/>
            <a:ln>
              <a:solidFill>
                <a:srgbClr val="FF4B4B"/>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en-US" sz="2800" dirty="0" err="1">
                  <a:solidFill>
                    <a:srgbClr val="FF0000"/>
                  </a:solidFill>
                  <a:latin typeface="iCiel Cadena" panose="02000503000000020004" pitchFamily="2" charset="0"/>
                  <a:cs typeface="#9Slide03 Arima Madurai Black" panose="00000A00000000000000" pitchFamily="2" charset="0"/>
                </a:rPr>
                <a:t>Thực</a:t>
              </a:r>
              <a:r>
                <a:rPr lang="en-US" sz="2800" dirty="0">
                  <a:solidFill>
                    <a:srgbClr val="FF0000"/>
                  </a:solidFill>
                  <a:latin typeface="iCiel Cadena" panose="02000503000000020004" pitchFamily="2" charset="0"/>
                  <a:cs typeface="#9Slide03 Arima Madurai Black" panose="00000A00000000000000" pitchFamily="2" charset="0"/>
                </a:rPr>
                <a:t> </a:t>
              </a:r>
              <a:r>
                <a:rPr lang="en-US" sz="2800" dirty="0" err="1">
                  <a:solidFill>
                    <a:srgbClr val="FF0000"/>
                  </a:solidFill>
                  <a:latin typeface="iCiel Cadena" panose="02000503000000020004" pitchFamily="2" charset="0"/>
                  <a:cs typeface="#9Slide03 Arima Madurai Black" panose="00000A00000000000000" pitchFamily="2" charset="0"/>
                </a:rPr>
                <a:t>hành</a:t>
              </a:r>
              <a:r>
                <a:rPr lang="en-US" sz="2800" dirty="0">
                  <a:solidFill>
                    <a:srgbClr val="FF0000"/>
                  </a:solidFill>
                  <a:latin typeface="iCiel Cadena" panose="02000503000000020004" pitchFamily="2" charset="0"/>
                  <a:cs typeface="#9Slide03 Arima Madurai Black" panose="00000A00000000000000" pitchFamily="2" charset="0"/>
                </a:rPr>
                <a:t> </a:t>
              </a:r>
              <a:r>
                <a:rPr lang="en-US" sz="2800" dirty="0" err="1">
                  <a:solidFill>
                    <a:srgbClr val="FF0000"/>
                  </a:solidFill>
                  <a:latin typeface="iCiel Cadena" panose="02000503000000020004" pitchFamily="2" charset="0"/>
                  <a:cs typeface="#9Slide03 Arima Madurai Black" panose="00000A00000000000000" pitchFamily="2" charset="0"/>
                </a:rPr>
                <a:t>ph</a:t>
              </a:r>
              <a:r>
                <a:rPr lang="vi-VN" sz="2800" dirty="0">
                  <a:solidFill>
                    <a:srgbClr val="FF0000"/>
                  </a:solidFill>
                  <a:latin typeface="iCiel Cadena" panose="02000503000000020004" pitchFamily="2" charset="0"/>
                  <a:cs typeface="#9Slide03 Arima Madurai Black" panose="00000A00000000000000" pitchFamily="2" charset="0"/>
                </a:rPr>
                <a:t>ươ</a:t>
              </a:r>
              <a:r>
                <a:rPr lang="en-US" sz="2800" dirty="0">
                  <a:solidFill>
                    <a:srgbClr val="FF0000"/>
                  </a:solidFill>
                  <a:latin typeface="iCiel Cadena" panose="02000503000000020004" pitchFamily="2" charset="0"/>
                  <a:cs typeface="#9Slide03 Arima Madurai Black" panose="00000A00000000000000" pitchFamily="2" charset="0"/>
                </a:rPr>
                <a:t>ng </a:t>
              </a:r>
              <a:r>
                <a:rPr lang="en-US" sz="2800" dirty="0" err="1">
                  <a:solidFill>
                    <a:srgbClr val="FF0000"/>
                  </a:solidFill>
                  <a:latin typeface="iCiel Cadena" panose="02000503000000020004" pitchFamily="2" charset="0"/>
                  <a:cs typeface="#9Slide03 Arima Madurai Black" panose="00000A00000000000000" pitchFamily="2" charset="0"/>
                </a:rPr>
                <a:t>pháp</a:t>
              </a:r>
              <a:r>
                <a:rPr lang="en-US" sz="2800" dirty="0">
                  <a:solidFill>
                    <a:srgbClr val="FF0000"/>
                  </a:solidFill>
                  <a:latin typeface="iCiel Cadena" panose="02000503000000020004" pitchFamily="2" charset="0"/>
                  <a:cs typeface="#9Slide03 Arima Madurai Black" panose="00000A00000000000000" pitchFamily="2" charset="0"/>
                </a:rPr>
                <a:t> </a:t>
              </a:r>
              <a:r>
                <a:rPr lang="en-US" sz="2800" dirty="0" err="1">
                  <a:solidFill>
                    <a:srgbClr val="FF0000"/>
                  </a:solidFill>
                  <a:latin typeface="iCiel Cadena" panose="02000503000000020004" pitchFamily="2" charset="0"/>
                  <a:cs typeface="#9Slide03 Arima Madurai Black" panose="00000A00000000000000" pitchFamily="2" charset="0"/>
                </a:rPr>
                <a:t>cô</a:t>
              </a:r>
              <a:r>
                <a:rPr lang="en-US" sz="2800" dirty="0">
                  <a:solidFill>
                    <a:srgbClr val="FF0000"/>
                  </a:solidFill>
                  <a:latin typeface="iCiel Cadena" panose="02000503000000020004" pitchFamily="2" charset="0"/>
                  <a:cs typeface="#9Slide03 Arima Madurai Black" panose="00000A00000000000000" pitchFamily="2" charset="0"/>
                </a:rPr>
                <a:t> </a:t>
              </a:r>
              <a:r>
                <a:rPr lang="en-US" sz="2800" dirty="0" err="1">
                  <a:solidFill>
                    <a:srgbClr val="FF0000"/>
                  </a:solidFill>
                  <a:latin typeface="iCiel Cadena" panose="02000503000000020004" pitchFamily="2" charset="0"/>
                  <a:cs typeface="#9Slide03 Arima Madurai Black" panose="00000A00000000000000" pitchFamily="2" charset="0"/>
                </a:rPr>
                <a:t>cạn</a:t>
              </a:r>
              <a:endParaRPr lang="en-US" sz="2800" dirty="0">
                <a:solidFill>
                  <a:srgbClr val="FF0000"/>
                </a:solidFill>
                <a:latin typeface="iCiel Cadena" panose="02000503000000020004" pitchFamily="2" charset="0"/>
                <a:cs typeface="#9Slide03 Arima Madurai Black" panose="00000A00000000000000" pitchFamily="2" charset="0"/>
              </a:endParaRPr>
            </a:p>
          </p:txBody>
        </p:sp>
        <p:grpSp>
          <p:nvGrpSpPr>
            <p:cNvPr id="76" name="Group 75">
              <a:extLst>
                <a:ext uri="{FF2B5EF4-FFF2-40B4-BE49-F238E27FC236}">
                  <a16:creationId xmlns:a16="http://schemas.microsoft.com/office/drawing/2014/main" id="{D0D33828-3F57-A9A5-402D-B261518591E1}"/>
                </a:ext>
              </a:extLst>
            </p:cNvPr>
            <p:cNvGrpSpPr/>
            <p:nvPr/>
          </p:nvGrpSpPr>
          <p:grpSpPr>
            <a:xfrm>
              <a:off x="1438656" y="2095270"/>
              <a:ext cx="6266688" cy="476480"/>
              <a:chOff x="1347216" y="761413"/>
              <a:chExt cx="6266688" cy="476480"/>
            </a:xfrm>
            <a:grpFill/>
          </p:grpSpPr>
          <p:sp>
            <p:nvSpPr>
              <p:cNvPr id="77" name="Chevron 37">
                <a:extLst>
                  <a:ext uri="{FF2B5EF4-FFF2-40B4-BE49-F238E27FC236}">
                    <a16:creationId xmlns:a16="http://schemas.microsoft.com/office/drawing/2014/main" id="{D5BDC178-650B-94D5-67AE-886ED4FE091E}"/>
                  </a:ext>
                </a:extLst>
              </p:cNvPr>
              <p:cNvSpPr/>
              <p:nvPr/>
            </p:nvSpPr>
            <p:spPr>
              <a:xfrm>
                <a:off x="1347216" y="761413"/>
                <a:ext cx="353568" cy="476480"/>
              </a:xfrm>
              <a:prstGeom prst="chevron">
                <a:avLst/>
              </a:prstGeom>
              <a:grpFill/>
              <a:ln>
                <a:solidFill>
                  <a:srgbClr val="FF4B4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600">
                  <a:solidFill>
                    <a:schemeClr val="tx1"/>
                  </a:solidFill>
                  <a:latin typeface="iCiel Cadena" panose="02000503000000020004" pitchFamily="2" charset="0"/>
                </a:endParaRPr>
              </a:p>
            </p:txBody>
          </p:sp>
          <p:sp>
            <p:nvSpPr>
              <p:cNvPr id="78" name="Chevron 38">
                <a:extLst>
                  <a:ext uri="{FF2B5EF4-FFF2-40B4-BE49-F238E27FC236}">
                    <a16:creationId xmlns:a16="http://schemas.microsoft.com/office/drawing/2014/main" id="{C8058B92-A694-E1E4-230D-9B6729DD7CDE}"/>
                  </a:ext>
                </a:extLst>
              </p:cNvPr>
              <p:cNvSpPr/>
              <p:nvPr/>
            </p:nvSpPr>
            <p:spPr>
              <a:xfrm rot="10800000">
                <a:off x="7260336" y="761413"/>
                <a:ext cx="353568" cy="476480"/>
              </a:xfrm>
              <a:prstGeom prst="chevron">
                <a:avLst/>
              </a:prstGeom>
              <a:grpFill/>
              <a:ln>
                <a:solidFill>
                  <a:srgbClr val="FF4B4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600">
                  <a:solidFill>
                    <a:schemeClr val="tx1"/>
                  </a:solidFill>
                  <a:latin typeface="iCiel Cadena" panose="02000503000000020004" pitchFamily="2" charset="0"/>
                </a:endParaRPr>
              </a:p>
            </p:txBody>
          </p:sp>
        </p:grpSp>
      </p:grpSp>
      <p:sp>
        <p:nvSpPr>
          <p:cNvPr id="79" name="Pentagon 39">
            <a:extLst>
              <a:ext uri="{FF2B5EF4-FFF2-40B4-BE49-F238E27FC236}">
                <a16:creationId xmlns:a16="http://schemas.microsoft.com/office/drawing/2014/main" id="{25D9E305-D699-68E3-6245-577456C901AC}"/>
              </a:ext>
            </a:extLst>
          </p:cNvPr>
          <p:cNvSpPr/>
          <p:nvPr/>
        </p:nvSpPr>
        <p:spPr>
          <a:xfrm>
            <a:off x="484742" y="984745"/>
            <a:ext cx="8207566" cy="398139"/>
          </a:xfrm>
          <a:prstGeom prst="homePlate">
            <a:avLst/>
          </a:prstGeom>
          <a:solidFill>
            <a:srgbClr val="FF9797"/>
          </a:solidFill>
          <a:ln>
            <a:solidFill>
              <a:srgbClr val="FF9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chemeClr val="accent1">
                    <a:lumMod val="75000"/>
                  </a:schemeClr>
                </a:solidFill>
                <a:latin typeface="iCiel Cadena" panose="02000503000000020004" pitchFamily="2" charset="0"/>
                <a:cs typeface="#9Slide03 Arima Madurai Black" panose="00000A00000000000000" pitchFamily="2" charset="0"/>
              </a:rPr>
              <a:t>Thí</a:t>
            </a:r>
            <a:r>
              <a:rPr lang="en-US" sz="2400" dirty="0">
                <a:solidFill>
                  <a:schemeClr val="accent1">
                    <a:lumMod val="75000"/>
                  </a:schemeClr>
                </a:solidFill>
                <a:latin typeface="iCiel Cadena" panose="02000503000000020004" pitchFamily="2" charset="0"/>
                <a:cs typeface="#9Slide03 Arima Madurai Black" panose="00000A00000000000000" pitchFamily="2" charset="0"/>
              </a:rPr>
              <a:t> </a:t>
            </a:r>
            <a:r>
              <a:rPr lang="en-US" sz="2400" dirty="0" err="1">
                <a:solidFill>
                  <a:schemeClr val="accent1">
                    <a:lumMod val="75000"/>
                  </a:schemeClr>
                </a:solidFill>
                <a:latin typeface="iCiel Cadena" panose="02000503000000020004" pitchFamily="2" charset="0"/>
                <a:cs typeface="#9Slide03 Arima Madurai Black" panose="00000A00000000000000" pitchFamily="2" charset="0"/>
              </a:rPr>
              <a:t>nghiệm</a:t>
            </a:r>
            <a:r>
              <a:rPr lang="en-US" sz="2400" dirty="0">
                <a:solidFill>
                  <a:schemeClr val="accent1">
                    <a:lumMod val="75000"/>
                  </a:schemeClr>
                </a:solidFill>
                <a:latin typeface="iCiel Cadena" panose="02000503000000020004" pitchFamily="2" charset="0"/>
                <a:cs typeface="#9Slide03 Arima Madurai Black" panose="00000A00000000000000" pitchFamily="2" charset="0"/>
              </a:rPr>
              <a:t> 2</a:t>
            </a:r>
            <a:r>
              <a:rPr lang="vi-VN" sz="2400" dirty="0">
                <a:solidFill>
                  <a:schemeClr val="accent1">
                    <a:lumMod val="75000"/>
                  </a:schemeClr>
                </a:solidFill>
                <a:latin typeface="iCiel Cadena" panose="02000503000000020004" pitchFamily="2" charset="0"/>
                <a:cs typeface="#9Slide03 Arima Madurai Black" panose="00000A00000000000000" pitchFamily="2" charset="0"/>
              </a:rPr>
              <a:t>: Tách muối ăn ra khỏi dung dịch muối</a:t>
            </a:r>
            <a:endParaRPr lang="en-US" sz="2400" dirty="0">
              <a:solidFill>
                <a:schemeClr val="accent1">
                  <a:lumMod val="75000"/>
                </a:schemeClr>
              </a:solidFill>
              <a:latin typeface="iCiel Cadena" panose="02000503000000020004" pitchFamily="2" charset="0"/>
              <a:cs typeface="#9Slide03 Arima Madurai Black" panose="00000A00000000000000" pitchFamily="2" charset="0"/>
            </a:endParaRPr>
          </a:p>
        </p:txBody>
      </p:sp>
      <p:sp>
        <p:nvSpPr>
          <p:cNvPr id="2" name="Rounded Rectangle 54">
            <a:extLst>
              <a:ext uri="{FF2B5EF4-FFF2-40B4-BE49-F238E27FC236}">
                <a16:creationId xmlns:a16="http://schemas.microsoft.com/office/drawing/2014/main" id="{C22480D7-C6DE-2157-42CD-59EB3E770AD6}"/>
              </a:ext>
            </a:extLst>
          </p:cNvPr>
          <p:cNvSpPr/>
          <p:nvPr/>
        </p:nvSpPr>
        <p:spPr>
          <a:xfrm>
            <a:off x="368685" y="1525430"/>
            <a:ext cx="4798226" cy="2932788"/>
          </a:xfrm>
          <a:prstGeom prst="roundRect">
            <a:avLst/>
          </a:prstGeom>
          <a:solidFill>
            <a:schemeClr val="bg1">
              <a:lumMod val="95000"/>
            </a:schemeClr>
          </a:solidFill>
          <a:ln w="19050">
            <a:solidFill>
              <a:schemeClr val="tx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002060"/>
                </a:solidFill>
                <a:latin typeface="Times New Roman" panose="02020603050405020304" pitchFamily="18" charset="0"/>
                <a:cs typeface="Times New Roman" panose="02020603050405020304" pitchFamily="18" charset="0"/>
              </a:rPr>
              <a:t>B</a:t>
            </a:r>
            <a:r>
              <a:rPr lang="vi-VN" sz="2400" b="1" dirty="0">
                <a:solidFill>
                  <a:srgbClr val="002060"/>
                </a:solidFill>
                <a:latin typeface="Times New Roman" panose="02020603050405020304" pitchFamily="18" charset="0"/>
                <a:cs typeface="Times New Roman" panose="02020603050405020304" pitchFamily="18" charset="0"/>
              </a:rPr>
              <a:t>ước</a:t>
            </a:r>
            <a:r>
              <a:rPr lang="en-US" sz="2400" b="1" dirty="0">
                <a:solidFill>
                  <a:srgbClr val="002060"/>
                </a:solidFill>
                <a:latin typeface="Times New Roman" panose="02020603050405020304" pitchFamily="18" charset="0"/>
                <a:cs typeface="Times New Roman" panose="02020603050405020304" pitchFamily="18" charset="0"/>
              </a:rPr>
              <a:t> 1: </a:t>
            </a:r>
            <a:r>
              <a:rPr lang="en-US" sz="2400" b="1" dirty="0" err="1">
                <a:solidFill>
                  <a:srgbClr val="002060"/>
                </a:solidFill>
                <a:latin typeface="Times New Roman" panose="02020603050405020304" pitchFamily="18" charset="0"/>
                <a:cs typeface="Times New Roman" panose="02020603050405020304" pitchFamily="18" charset="0"/>
              </a:rPr>
              <a:t>Lắp</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dụng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cụ</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a:t>
            </a:r>
            <a:r>
              <a:rPr lang="vi-VN" sz="2400" b="1" dirty="0">
                <a:solidFill>
                  <a:srgbClr val="002060"/>
                </a:solidFill>
                <a:latin typeface="Times New Roman" panose="02020603050405020304" pitchFamily="18" charset="0"/>
                <a:cs typeface="Times New Roman" panose="02020603050405020304" pitchFamily="18" charset="0"/>
              </a:rPr>
              <a:t>ư</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hình</a:t>
            </a:r>
            <a:r>
              <a:rPr lang="en-US" sz="2400" b="1" dirty="0">
                <a:solidFill>
                  <a:srgbClr val="002060"/>
                </a:solidFill>
                <a:latin typeface="Times New Roman" panose="02020603050405020304" pitchFamily="18" charset="0"/>
                <a:cs typeface="Times New Roman" panose="02020603050405020304" pitchFamily="18" charset="0"/>
              </a:rPr>
              <a:t> </a:t>
            </a:r>
            <a:r>
              <a:rPr lang="vi-VN" sz="2400" b="1" dirty="0">
                <a:solidFill>
                  <a:srgbClr val="002060"/>
                </a:solidFill>
                <a:latin typeface="Times New Roman" panose="02020603050405020304" pitchFamily="18" charset="0"/>
                <a:cs typeface="Times New Roman" panose="02020603050405020304" pitchFamily="18" charset="0"/>
              </a:rPr>
              <a:t>16</a:t>
            </a:r>
            <a:r>
              <a:rPr lang="en-US" sz="2400" b="1" dirty="0">
                <a:solidFill>
                  <a:srgbClr val="002060"/>
                </a:solidFill>
                <a:latin typeface="Times New Roman" panose="02020603050405020304" pitchFamily="18" charset="0"/>
                <a:cs typeface="Times New Roman" panose="02020603050405020304" pitchFamily="18" charset="0"/>
              </a:rPr>
              <a:t>.4.</a:t>
            </a:r>
          </a:p>
          <a:p>
            <a:pPr algn="just"/>
            <a:r>
              <a:rPr lang="en-US" sz="2400" b="1" dirty="0">
                <a:solidFill>
                  <a:srgbClr val="002060"/>
                </a:solidFill>
                <a:latin typeface="Times New Roman" panose="02020603050405020304" pitchFamily="18" charset="0"/>
                <a:cs typeface="Times New Roman" panose="02020603050405020304" pitchFamily="18" charset="0"/>
              </a:rPr>
              <a:t>B</a:t>
            </a:r>
            <a:r>
              <a:rPr lang="vi-VN" sz="2400" b="1" dirty="0">
                <a:solidFill>
                  <a:srgbClr val="002060"/>
                </a:solidFill>
                <a:latin typeface="Times New Roman" panose="02020603050405020304" pitchFamily="18" charset="0"/>
                <a:cs typeface="Times New Roman" panose="02020603050405020304" pitchFamily="18" charset="0"/>
              </a:rPr>
              <a:t>ước</a:t>
            </a:r>
            <a:r>
              <a:rPr lang="en-US" sz="2400" b="1" dirty="0">
                <a:solidFill>
                  <a:srgbClr val="002060"/>
                </a:solidFill>
                <a:latin typeface="Times New Roman" panose="02020603050405020304" pitchFamily="18" charset="0"/>
                <a:cs typeface="Times New Roman" panose="02020603050405020304" pitchFamily="18" charset="0"/>
              </a:rPr>
              <a:t> 2: </a:t>
            </a:r>
            <a:r>
              <a:rPr lang="en-US" sz="2400" b="1" dirty="0" err="1">
                <a:solidFill>
                  <a:srgbClr val="002060"/>
                </a:solidFill>
                <a:latin typeface="Times New Roman" panose="02020603050405020304" pitchFamily="18" charset="0"/>
                <a:cs typeface="Times New Roman" panose="02020603050405020304" pitchFamily="18" charset="0"/>
              </a:rPr>
              <a:t>Đặt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bát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sứ</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đựng</a:t>
            </a:r>
            <a:r>
              <a:rPr lang="en-US" sz="2400" b="1" dirty="0">
                <a:solidFill>
                  <a:srgbClr val="002060"/>
                </a:solidFill>
                <a:latin typeface="Times New Roman" panose="02020603050405020304" pitchFamily="18" charset="0"/>
                <a:cs typeface="Times New Roman" panose="02020603050405020304" pitchFamily="18" charset="0"/>
              </a:rPr>
              <a:t> dung </a:t>
            </a:r>
            <a:r>
              <a:rPr lang="en-US" sz="2400" b="1" dirty="0" err="1">
                <a:solidFill>
                  <a:srgbClr val="002060"/>
                </a:solidFill>
                <a:latin typeface="Times New Roman" panose="02020603050405020304" pitchFamily="18" charset="0"/>
                <a:cs typeface="Times New Roman" panose="02020603050405020304" pitchFamily="18" charset="0"/>
              </a:rPr>
              <a:t>dịch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muối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lên</a:t>
            </a:r>
            <a:r>
              <a:rPr lang="en-US" sz="2400" b="1" dirty="0">
                <a:solidFill>
                  <a:srgbClr val="002060"/>
                </a:solidFill>
                <a:latin typeface="Times New Roman" panose="02020603050405020304" pitchFamily="18" charset="0"/>
                <a:cs typeface="Times New Roman" panose="02020603050405020304" pitchFamily="18" charset="0"/>
              </a:rPr>
              <a:t> ki</a:t>
            </a:r>
            <a:r>
              <a:rPr lang="vi-VN" sz="2400" b="1" dirty="0">
                <a:solidFill>
                  <a:srgbClr val="002060"/>
                </a:solidFill>
                <a:latin typeface="Times New Roman" panose="02020603050405020304" pitchFamily="18" charset="0"/>
                <a:cs typeface="Times New Roman" panose="02020603050405020304" pitchFamily="18" charset="0"/>
              </a:rPr>
              <a:t>ềng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đun</a:t>
            </a:r>
            <a:r>
              <a:rPr lang="en-US" sz="2400" b="1" dirty="0">
                <a:solidFill>
                  <a:srgbClr val="002060"/>
                </a:solidFill>
                <a:latin typeface="Times New Roman" panose="02020603050405020304" pitchFamily="18" charset="0"/>
                <a:cs typeface="Times New Roman" panose="02020603050405020304" pitchFamily="18" charset="0"/>
              </a:rPr>
              <a:t>.</a:t>
            </a:r>
          </a:p>
          <a:p>
            <a:pPr algn="just"/>
            <a:r>
              <a:rPr lang="en-US" sz="2400" b="1" dirty="0">
                <a:solidFill>
                  <a:srgbClr val="002060"/>
                </a:solidFill>
                <a:latin typeface="Times New Roman" panose="02020603050405020304" pitchFamily="18" charset="0"/>
                <a:cs typeface="Times New Roman" panose="02020603050405020304" pitchFamily="18" charset="0"/>
              </a:rPr>
              <a:t>B</a:t>
            </a:r>
            <a:r>
              <a:rPr lang="vi-VN" sz="2400" b="1" dirty="0">
                <a:solidFill>
                  <a:srgbClr val="002060"/>
                </a:solidFill>
                <a:latin typeface="Times New Roman" panose="02020603050405020304" pitchFamily="18" charset="0"/>
                <a:cs typeface="Times New Roman" panose="02020603050405020304" pitchFamily="18" charset="0"/>
              </a:rPr>
              <a:t>ước</a:t>
            </a:r>
            <a:r>
              <a:rPr lang="en-US" sz="2400" b="1" dirty="0">
                <a:solidFill>
                  <a:srgbClr val="002060"/>
                </a:solidFill>
                <a:latin typeface="Times New Roman" panose="02020603050405020304" pitchFamily="18" charset="0"/>
                <a:cs typeface="Times New Roman" panose="02020603050405020304" pitchFamily="18" charset="0"/>
              </a:rPr>
              <a:t> 3: </a:t>
            </a:r>
            <a:r>
              <a:rPr lang="en-US" sz="2400" b="1" dirty="0" err="1">
                <a:solidFill>
                  <a:srgbClr val="002060"/>
                </a:solidFill>
                <a:latin typeface="Times New Roman" panose="02020603050405020304" pitchFamily="18" charset="0"/>
                <a:cs typeface="Times New Roman" panose="02020603050405020304" pitchFamily="18" charset="0"/>
              </a:rPr>
              <a:t>Đun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sôi</a:t>
            </a:r>
            <a:r>
              <a:rPr lang="en-US" sz="2400" b="1" dirty="0">
                <a:solidFill>
                  <a:srgbClr val="002060"/>
                </a:solidFill>
                <a:latin typeface="Times New Roman" panose="02020603050405020304" pitchFamily="18" charset="0"/>
                <a:cs typeface="Times New Roman" panose="02020603050405020304" pitchFamily="18" charset="0"/>
              </a:rPr>
              <a:t> dung </a:t>
            </a:r>
            <a:r>
              <a:rPr lang="en-US" sz="2400" b="1" dirty="0" err="1">
                <a:solidFill>
                  <a:srgbClr val="002060"/>
                </a:solidFill>
                <a:latin typeface="Times New Roman" panose="02020603050405020304" pitchFamily="18" charset="0"/>
                <a:cs typeface="Times New Roman" panose="02020603050405020304" pitchFamily="18" charset="0"/>
              </a:rPr>
              <a:t>dịch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khi</a:t>
            </a:r>
            <a:r>
              <a:rPr lang="en-US" sz="2400" b="1" dirty="0">
                <a:solidFill>
                  <a:srgbClr val="002060"/>
                </a:solidFill>
                <a:latin typeface="Times New Roman" panose="02020603050405020304" pitchFamily="18" charset="0"/>
                <a:cs typeface="Times New Roman" panose="02020603050405020304" pitchFamily="18" charset="0"/>
              </a:rPr>
              <a:t> n</a:t>
            </a:r>
            <a:r>
              <a:rPr lang="vi-VN" sz="2400" b="1" dirty="0">
                <a:solidFill>
                  <a:srgbClr val="002060"/>
                </a:solidFill>
                <a:latin typeface="Times New Roman" panose="02020603050405020304" pitchFamily="18" charset="0"/>
                <a:cs typeface="Times New Roman" panose="02020603050405020304" pitchFamily="18" charset="0"/>
              </a:rPr>
              <a:t>ước</a:t>
            </a:r>
            <a:r>
              <a:rPr lang="en-US" sz="2400" b="1" dirty="0">
                <a:solidFill>
                  <a:srgbClr val="002060"/>
                </a:solidFill>
                <a:latin typeface="Times New Roman" panose="02020603050405020304" pitchFamily="18" charset="0"/>
                <a:cs typeface="Times New Roman" panose="02020603050405020304" pitchFamily="18" charset="0"/>
              </a:rPr>
              <a:t> bay h</a:t>
            </a:r>
            <a:r>
              <a:rPr lang="vi-VN" sz="2400" b="1" dirty="0">
                <a:solidFill>
                  <a:srgbClr val="002060"/>
                </a:solidFill>
                <a:latin typeface="Times New Roman" panose="02020603050405020304" pitchFamily="18" charset="0"/>
                <a:cs typeface="Times New Roman" panose="02020603050405020304" pitchFamily="18" charset="0"/>
              </a:rPr>
              <a:t>ơ</a:t>
            </a:r>
            <a:r>
              <a:rPr lang="en-US" sz="2400" b="1" dirty="0" err="1">
                <a:solidFill>
                  <a:srgbClr val="002060"/>
                </a:solidFill>
                <a:latin typeface="Times New Roman" panose="02020603050405020304" pitchFamily="18" charset="0"/>
                <a:cs typeface="Times New Roman" panose="02020603050405020304" pitchFamily="18" charset="0"/>
              </a:rPr>
              <a:t>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hết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thu</a:t>
            </a:r>
            <a:r>
              <a:rPr lang="en-US" sz="2400" b="1" dirty="0">
                <a:solidFill>
                  <a:srgbClr val="002060"/>
                </a:solidFill>
                <a:latin typeface="Times New Roman" panose="02020603050405020304" pitchFamily="18" charset="0"/>
                <a:cs typeface="Times New Roman" panose="02020603050405020304" pitchFamily="18" charset="0"/>
              </a:rPr>
              <a:t> đ</a:t>
            </a:r>
            <a:r>
              <a:rPr lang="vi-VN" sz="2400" b="1" dirty="0">
                <a:solidFill>
                  <a:srgbClr val="002060"/>
                </a:solidFill>
                <a:latin typeface="Times New Roman" panose="02020603050405020304" pitchFamily="18" charset="0"/>
                <a:cs typeface="Times New Roman" panose="02020603050405020304" pitchFamily="18" charset="0"/>
              </a:rPr>
              <a:t>ượ</a:t>
            </a:r>
            <a:r>
              <a:rPr lang="en-US" sz="2400" b="1" dirty="0">
                <a:solidFill>
                  <a:srgbClr val="002060"/>
                </a:solidFill>
                <a:latin typeface="Times New Roman" panose="02020603050405020304" pitchFamily="18" charset="0"/>
                <a:cs typeface="Times New Roman" panose="02020603050405020304" pitchFamily="18" charset="0"/>
              </a:rPr>
              <a:t>c </a:t>
            </a:r>
            <a:r>
              <a:rPr lang="en-US" sz="2400" b="1" dirty="0" err="1">
                <a:solidFill>
                  <a:srgbClr val="002060"/>
                </a:solidFill>
                <a:latin typeface="Times New Roman" panose="02020603050405020304" pitchFamily="18" charset="0"/>
                <a:cs typeface="Times New Roman" panose="02020603050405020304" pitchFamily="18" charset="0"/>
              </a:rPr>
              <a:t>chất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rắn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muối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ăn</a:t>
            </a:r>
            <a:r>
              <a:rPr lang="en-US" sz="2400" b="1" dirty="0">
                <a:solidFill>
                  <a:srgbClr val="002060"/>
                </a:solidFill>
                <a:latin typeface="Times New Roman" panose="02020603050405020304" pitchFamily="18" charset="0"/>
                <a:cs typeface="Times New Roman" panose="02020603050405020304" pitchFamily="18" charset="0"/>
              </a:rPr>
              <a:t>. </a:t>
            </a:r>
          </a:p>
        </p:txBody>
      </p:sp>
      <p:pic>
        <p:nvPicPr>
          <p:cNvPr id="16" name="Picture 15">
            <a:extLst>
              <a:ext uri="{FF2B5EF4-FFF2-40B4-BE49-F238E27FC236}">
                <a16:creationId xmlns:a16="http://schemas.microsoft.com/office/drawing/2014/main" id="{EC0DA74A-4B68-8EA2-5722-D03879725AFE}"/>
              </a:ext>
            </a:extLst>
          </p:cNvPr>
          <p:cNvPicPr>
            <a:picLocks noChangeAspect="1"/>
          </p:cNvPicPr>
          <p:nvPr/>
        </p:nvPicPr>
        <p:blipFill rotWithShape="1">
          <a:blip r:embed="rId8"/>
          <a:srcRect l="12804"/>
          <a:stretch/>
        </p:blipFill>
        <p:spPr>
          <a:xfrm>
            <a:off x="5370455" y="1411146"/>
            <a:ext cx="3321854" cy="2571673"/>
          </a:xfrm>
          <a:prstGeom prst="rect">
            <a:avLst/>
          </a:prstGeom>
        </p:spPr>
      </p:pic>
      <p:sp>
        <p:nvSpPr>
          <p:cNvPr id="17" name="Rectangle: Rounded Corners 16">
            <a:extLst>
              <a:ext uri="{FF2B5EF4-FFF2-40B4-BE49-F238E27FC236}">
                <a16:creationId xmlns:a16="http://schemas.microsoft.com/office/drawing/2014/main" id="{264B67B4-EEF3-4D65-81CF-D459E233C4C3}"/>
              </a:ext>
            </a:extLst>
          </p:cNvPr>
          <p:cNvSpPr/>
          <p:nvPr/>
        </p:nvSpPr>
        <p:spPr>
          <a:xfrm>
            <a:off x="5440689" y="4045541"/>
            <a:ext cx="3251619" cy="49497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b="1" dirty="0"/>
              <a:t>Hình 16.4. Phương pháp cô cạn dung dịch muối ăn</a:t>
            </a:r>
            <a:endParaRPr lang="en-US" b="1" dirty="0"/>
          </a:p>
        </p:txBody>
      </p:sp>
    </p:spTree>
    <p:extLst>
      <p:ext uri="{BB962C8B-B14F-4D97-AF65-F5344CB8AC3E}">
        <p14:creationId xmlns:p14="http://schemas.microsoft.com/office/powerpoint/2010/main" val="246906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30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1000" fill="hold"/>
                                        <p:tgtEl>
                                          <p:spTgt spid="39"/>
                                        </p:tgtEl>
                                        <p:attrNameLst>
                                          <p:attrName>ppt_x</p:attrName>
                                        </p:attrNameLst>
                                      </p:cBhvr>
                                      <p:tavLst>
                                        <p:tav tm="0">
                                          <p:val>
                                            <p:strVal val="0-#ppt_w/2"/>
                                          </p:val>
                                        </p:tav>
                                        <p:tav tm="100000">
                                          <p:val>
                                            <p:strVal val="#ppt_x"/>
                                          </p:val>
                                        </p:tav>
                                      </p:tavLst>
                                    </p:anim>
                                    <p:anim calcmode="lin" valueType="num">
                                      <p:cBhvr additive="base">
                                        <p:cTn id="8" dur="10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barn(inVertical)">
                                      <p:cBhvr>
                                        <p:cTn id="13" dur="500"/>
                                        <p:tgtEl>
                                          <p:spTgt spid="7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2"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295402" y="-418272"/>
            <a:ext cx="11544303" cy="6342822"/>
            <a:chOff x="-2295087" y="0"/>
            <a:chExt cx="30784809" cy="16914192"/>
          </a:xfrm>
        </p:grpSpPr>
        <p:grpSp>
          <p:nvGrpSpPr>
            <p:cNvPr id="4" name="Group 4"/>
            <p:cNvGrpSpPr/>
            <p:nvPr/>
          </p:nvGrpSpPr>
          <p:grpSpPr>
            <a:xfrm>
              <a:off x="0" y="90234"/>
              <a:ext cx="1900244" cy="16823958"/>
              <a:chOff x="0" y="-57150"/>
              <a:chExt cx="356429" cy="3155672"/>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ln>
                <a:noFill/>
              </a:ln>
            </p:spPr>
            <p:style>
              <a:lnRef idx="1">
                <a:schemeClr val="accent6"/>
              </a:lnRef>
              <a:fillRef idx="2">
                <a:schemeClr val="accent6"/>
              </a:fillRef>
              <a:effectRef idx="1">
                <a:schemeClr val="accent6"/>
              </a:effectRef>
              <a:fontRef idx="minor">
                <a:schemeClr val="dk1"/>
              </a:fontRef>
            </p:style>
          </p:sp>
          <p:sp>
            <p:nvSpPr>
              <p:cNvPr id="6" name="TextBox 6"/>
              <p:cNvSpPr txBox="1"/>
              <p:nvPr/>
            </p:nvSpPr>
            <p:spPr>
              <a:xfrm>
                <a:off x="0" y="-57150"/>
                <a:ext cx="356429" cy="3155672"/>
              </a:xfrm>
              <a:prstGeom prst="rect">
                <a:avLst/>
              </a:prstGeom>
              <a:ln>
                <a:noFill/>
              </a:ln>
            </p:spPr>
            <p:style>
              <a:lnRef idx="1">
                <a:schemeClr val="accent6"/>
              </a:lnRef>
              <a:fillRef idx="2">
                <a:schemeClr val="accent6"/>
              </a:fillRef>
              <a:effectRef idx="1">
                <a:schemeClr val="accent6"/>
              </a:effectRef>
              <a:fontRef idx="minor">
                <a:schemeClr val="dk1"/>
              </a:fontRef>
            </p:style>
            <p:txBody>
              <a:bodyPr lIns="26749" tIns="26749" rIns="26749" bIns="26749" rtlCol="0" anchor="ctr"/>
              <a:lstStyle/>
              <a:p>
                <a:pPr algn="ctr" defTabSz="457200">
                  <a:lnSpc>
                    <a:spcPts val="1401"/>
                  </a:lnSpc>
                  <a:buClrTx/>
                  <a:defRPr/>
                </a:pPr>
                <a:endParaRPr sz="900" kern="1200">
                  <a:solidFill>
                    <a:prstClr val="black"/>
                  </a:solidFill>
                  <a:latin typeface="Calibri"/>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ln>
                <a:noFill/>
              </a:ln>
            </p:spPr>
            <p:style>
              <a:lnRef idx="1">
                <a:schemeClr val="accent6"/>
              </a:lnRef>
              <a:fillRef idx="2">
                <a:schemeClr val="accent6"/>
              </a:fillRef>
              <a:effectRef idx="1">
                <a:schemeClr val="accent6"/>
              </a:effectRef>
              <a:fontRef idx="minor">
                <a:schemeClr val="dk1"/>
              </a:fontRef>
            </p:style>
          </p:sp>
          <p:sp>
            <p:nvSpPr>
              <p:cNvPr id="9" name="TextBox 9"/>
              <p:cNvSpPr txBox="1"/>
              <p:nvPr/>
            </p:nvSpPr>
            <p:spPr>
              <a:xfrm>
                <a:off x="0" y="-57150"/>
                <a:ext cx="356429" cy="2909178"/>
              </a:xfrm>
              <a:prstGeom prst="rect">
                <a:avLst/>
              </a:prstGeom>
              <a:ln>
                <a:noFill/>
              </a:ln>
            </p:spPr>
            <p:style>
              <a:lnRef idx="1">
                <a:schemeClr val="accent6"/>
              </a:lnRef>
              <a:fillRef idx="2">
                <a:schemeClr val="accent6"/>
              </a:fillRef>
              <a:effectRef idx="1">
                <a:schemeClr val="accent6"/>
              </a:effectRef>
              <a:fontRef idx="minor">
                <a:schemeClr val="dk1"/>
              </a:fontRef>
            </p:style>
            <p:txBody>
              <a:bodyPr lIns="26749" tIns="26749" rIns="26749" bIns="26749" rtlCol="0" anchor="ctr"/>
              <a:lstStyle/>
              <a:p>
                <a:pPr algn="ctr" defTabSz="457200">
                  <a:lnSpc>
                    <a:spcPts val="1401"/>
                  </a:lnSpc>
                  <a:buClrTx/>
                  <a:defRPr/>
                </a:pPr>
                <a:endParaRPr sz="900" kern="1200">
                  <a:solidFill>
                    <a:prstClr val="black"/>
                  </a:solidFill>
                  <a:latin typeface="Calibri"/>
                </a:endParaRPr>
              </a:p>
            </p:txBody>
          </p:sp>
        </p:grpSp>
        <p:grpSp>
          <p:nvGrpSpPr>
            <p:cNvPr id="10" name="Group 10"/>
            <p:cNvGrpSpPr/>
            <p:nvPr/>
          </p:nvGrpSpPr>
          <p:grpSpPr>
            <a:xfrm rot="5400000">
              <a:off x="11330845" y="-13625932"/>
              <a:ext cx="1900244" cy="29152107"/>
              <a:chOff x="0" y="-57150"/>
              <a:chExt cx="356429" cy="5468064"/>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ln>
                <a:noFill/>
              </a:ln>
            </p:spPr>
            <p:style>
              <a:lnRef idx="1">
                <a:schemeClr val="accent6"/>
              </a:lnRef>
              <a:fillRef idx="2">
                <a:schemeClr val="accent6"/>
              </a:fillRef>
              <a:effectRef idx="1">
                <a:schemeClr val="accent6"/>
              </a:effectRef>
              <a:fontRef idx="minor">
                <a:schemeClr val="dk1"/>
              </a:fontRef>
            </p:style>
          </p:sp>
          <p:sp>
            <p:nvSpPr>
              <p:cNvPr id="12" name="TextBox 12"/>
              <p:cNvSpPr txBox="1"/>
              <p:nvPr/>
            </p:nvSpPr>
            <p:spPr>
              <a:xfrm>
                <a:off x="0" y="-57150"/>
                <a:ext cx="356429" cy="5468064"/>
              </a:xfrm>
              <a:prstGeom prst="rect">
                <a:avLst/>
              </a:prstGeom>
              <a:ln>
                <a:noFill/>
              </a:ln>
            </p:spPr>
            <p:style>
              <a:lnRef idx="1">
                <a:schemeClr val="accent6"/>
              </a:lnRef>
              <a:fillRef idx="2">
                <a:schemeClr val="accent6"/>
              </a:fillRef>
              <a:effectRef idx="1">
                <a:schemeClr val="accent6"/>
              </a:effectRef>
              <a:fontRef idx="minor">
                <a:schemeClr val="dk1"/>
              </a:fontRef>
            </p:style>
            <p:txBody>
              <a:bodyPr lIns="26749" tIns="26749" rIns="26749" bIns="26749" rtlCol="0" anchor="ctr"/>
              <a:lstStyle/>
              <a:p>
                <a:pPr algn="ctr" defTabSz="457200">
                  <a:lnSpc>
                    <a:spcPts val="1401"/>
                  </a:lnSpc>
                  <a:buClrTx/>
                  <a:defRPr/>
                </a:pPr>
                <a:endParaRPr sz="900" kern="1200" dirty="0">
                  <a:solidFill>
                    <a:prstClr val="black"/>
                  </a:solidFill>
                  <a:latin typeface="Calibri"/>
                </a:endParaRPr>
              </a:p>
            </p:txBody>
          </p:sp>
        </p:grpSp>
        <p:grpSp>
          <p:nvGrpSpPr>
            <p:cNvPr id="13" name="Group 13"/>
            <p:cNvGrpSpPr/>
            <p:nvPr/>
          </p:nvGrpSpPr>
          <p:grpSpPr>
            <a:xfrm rot="5400000">
              <a:off x="13697390" y="1216636"/>
              <a:ext cx="1900244" cy="27684421"/>
              <a:chOff x="0" y="-390560"/>
              <a:chExt cx="356429" cy="519277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ln>
                <a:noFill/>
              </a:ln>
            </p:spPr>
            <p:style>
              <a:lnRef idx="1">
                <a:schemeClr val="accent6"/>
              </a:lnRef>
              <a:fillRef idx="2">
                <a:schemeClr val="accent6"/>
              </a:fillRef>
              <a:effectRef idx="1">
                <a:schemeClr val="accent6"/>
              </a:effectRef>
              <a:fontRef idx="minor">
                <a:schemeClr val="dk1"/>
              </a:fontRef>
            </p:style>
          </p:sp>
          <p:sp>
            <p:nvSpPr>
              <p:cNvPr id="15" name="TextBox 15"/>
              <p:cNvSpPr txBox="1"/>
              <p:nvPr/>
            </p:nvSpPr>
            <p:spPr>
              <a:xfrm>
                <a:off x="0" y="-390560"/>
                <a:ext cx="356429" cy="5192770"/>
              </a:xfrm>
              <a:prstGeom prst="rect">
                <a:avLst/>
              </a:prstGeom>
              <a:ln>
                <a:noFill/>
              </a:ln>
            </p:spPr>
            <p:style>
              <a:lnRef idx="1">
                <a:schemeClr val="accent6"/>
              </a:lnRef>
              <a:fillRef idx="2">
                <a:schemeClr val="accent6"/>
              </a:fillRef>
              <a:effectRef idx="1">
                <a:schemeClr val="accent6"/>
              </a:effectRef>
              <a:fontRef idx="minor">
                <a:schemeClr val="dk1"/>
              </a:fontRef>
            </p:style>
            <p:txBody>
              <a:bodyPr lIns="26749" tIns="26749" rIns="26749" bIns="26749" rtlCol="0" anchor="ctr"/>
              <a:lstStyle/>
              <a:p>
                <a:pPr algn="ctr" defTabSz="457200">
                  <a:lnSpc>
                    <a:spcPts val="1401"/>
                  </a:lnSpc>
                  <a:buClrTx/>
                  <a:defRPr/>
                </a:pPr>
                <a:endParaRPr sz="900" kern="1200">
                  <a:solidFill>
                    <a:prstClr val="black"/>
                  </a:solidFill>
                  <a:latin typeface="Calibri"/>
                </a:endParaRPr>
              </a:p>
            </p:txBody>
          </p:sp>
        </p:grpSp>
      </p:grpSp>
      <p:sp>
        <p:nvSpPr>
          <p:cNvPr id="16" name="Freeform 24">
            <a:extLst>
              <a:ext uri="{FF2B5EF4-FFF2-40B4-BE49-F238E27FC236}">
                <a16:creationId xmlns:a16="http://schemas.microsoft.com/office/drawing/2014/main" id="{9BCEEF96-1AE6-5A91-E5EB-2B53496EADD5}"/>
              </a:ext>
            </a:extLst>
          </p:cNvPr>
          <p:cNvSpPr/>
          <p:nvPr/>
        </p:nvSpPr>
        <p:spPr>
          <a:xfrm>
            <a:off x="193876" y="140102"/>
            <a:ext cx="1066800" cy="945573"/>
          </a:xfrm>
          <a:custGeom>
            <a:avLst/>
            <a:gdLst/>
            <a:ahLst/>
            <a:cxnLst/>
            <a:rect l="l" t="t" r="r" b="b"/>
            <a:pathLst>
              <a:path w="3291986" h="3214175">
                <a:moveTo>
                  <a:pt x="0" y="0"/>
                </a:moveTo>
                <a:lnTo>
                  <a:pt x="3291986" y="0"/>
                </a:lnTo>
                <a:lnTo>
                  <a:pt x="3291986" y="3214176"/>
                </a:lnTo>
                <a:lnTo>
                  <a:pt x="0" y="32141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 name="Freeform 23">
            <a:extLst>
              <a:ext uri="{FF2B5EF4-FFF2-40B4-BE49-F238E27FC236}">
                <a16:creationId xmlns:a16="http://schemas.microsoft.com/office/drawing/2014/main" id="{BCA939F2-0683-F361-E1BF-19BF1D2CB42A}"/>
              </a:ext>
            </a:extLst>
          </p:cNvPr>
          <p:cNvSpPr/>
          <p:nvPr/>
        </p:nvSpPr>
        <p:spPr>
          <a:xfrm rot="455602">
            <a:off x="8605323" y="4155379"/>
            <a:ext cx="980026" cy="1168134"/>
          </a:xfrm>
          <a:custGeom>
            <a:avLst/>
            <a:gdLst/>
            <a:ahLst/>
            <a:cxnLst/>
            <a:rect l="l" t="t" r="r" b="b"/>
            <a:pathLst>
              <a:path w="2417342" h="2890300">
                <a:moveTo>
                  <a:pt x="0" y="0"/>
                </a:moveTo>
                <a:lnTo>
                  <a:pt x="2417342" y="0"/>
                </a:lnTo>
                <a:lnTo>
                  <a:pt x="2417342" y="2890299"/>
                </a:lnTo>
                <a:lnTo>
                  <a:pt x="0" y="28902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2">
            <a:extLst>
              <a:ext uri="{FF2B5EF4-FFF2-40B4-BE49-F238E27FC236}">
                <a16:creationId xmlns:a16="http://schemas.microsoft.com/office/drawing/2014/main" id="{DE0ED8C2-2CDE-5067-3E00-80A6E8EF8230}"/>
              </a:ext>
            </a:extLst>
          </p:cNvPr>
          <p:cNvSpPr/>
          <p:nvPr/>
        </p:nvSpPr>
        <p:spPr>
          <a:xfrm rot="-7276549">
            <a:off x="7508565" y="-561716"/>
            <a:ext cx="2029346" cy="1966621"/>
          </a:xfrm>
          <a:custGeom>
            <a:avLst/>
            <a:gdLst/>
            <a:ahLst/>
            <a:cxnLst/>
            <a:rect l="l" t="t" r="r" b="b"/>
            <a:pathLst>
              <a:path w="4058692" h="3933242">
                <a:moveTo>
                  <a:pt x="0" y="0"/>
                </a:moveTo>
                <a:lnTo>
                  <a:pt x="4058692" y="0"/>
                </a:lnTo>
                <a:lnTo>
                  <a:pt x="4058692" y="3933242"/>
                </a:lnTo>
                <a:lnTo>
                  <a:pt x="0" y="39332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Freeform 30">
            <a:extLst>
              <a:ext uri="{FF2B5EF4-FFF2-40B4-BE49-F238E27FC236}">
                <a16:creationId xmlns:a16="http://schemas.microsoft.com/office/drawing/2014/main" id="{734CC2B5-BB44-CBE8-AC6C-6191000FE094}"/>
              </a:ext>
            </a:extLst>
          </p:cNvPr>
          <p:cNvSpPr/>
          <p:nvPr/>
        </p:nvSpPr>
        <p:spPr>
          <a:xfrm rot="1599491">
            <a:off x="8119342" y="3732606"/>
            <a:ext cx="969717" cy="1606459"/>
          </a:xfrm>
          <a:custGeom>
            <a:avLst/>
            <a:gdLst/>
            <a:ahLst/>
            <a:cxnLst/>
            <a:rect l="l" t="t" r="r" b="b"/>
            <a:pathLst>
              <a:path w="1939434" h="3212917">
                <a:moveTo>
                  <a:pt x="0" y="0"/>
                </a:moveTo>
                <a:lnTo>
                  <a:pt x="1939433" y="0"/>
                </a:lnTo>
                <a:lnTo>
                  <a:pt x="1939433" y="3212917"/>
                </a:lnTo>
                <a:lnTo>
                  <a:pt x="0" y="321291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6" name="Freeform 32">
            <a:extLst>
              <a:ext uri="{FF2B5EF4-FFF2-40B4-BE49-F238E27FC236}">
                <a16:creationId xmlns:a16="http://schemas.microsoft.com/office/drawing/2014/main" id="{64F5EB02-A24A-B1FE-7120-4773C4B6D391}"/>
              </a:ext>
            </a:extLst>
          </p:cNvPr>
          <p:cNvSpPr/>
          <p:nvPr/>
        </p:nvSpPr>
        <p:spPr>
          <a:xfrm>
            <a:off x="7581900" y="3752850"/>
            <a:ext cx="970209" cy="1699410"/>
          </a:xfrm>
          <a:custGeom>
            <a:avLst/>
            <a:gdLst/>
            <a:ahLst/>
            <a:cxnLst/>
            <a:rect l="l" t="t" r="r" b="b"/>
            <a:pathLst>
              <a:path w="1940418" h="3398820">
                <a:moveTo>
                  <a:pt x="0" y="0"/>
                </a:moveTo>
                <a:lnTo>
                  <a:pt x="1940418" y="0"/>
                </a:lnTo>
                <a:lnTo>
                  <a:pt x="1940418" y="3398821"/>
                </a:lnTo>
                <a:lnTo>
                  <a:pt x="0" y="33988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Google Shape;1367;p33">
            <a:extLst>
              <a:ext uri="{FF2B5EF4-FFF2-40B4-BE49-F238E27FC236}">
                <a16:creationId xmlns:a16="http://schemas.microsoft.com/office/drawing/2014/main" id="{30126D2B-C22B-C9C6-9F9E-87131E30455B}"/>
              </a:ext>
            </a:extLst>
          </p:cNvPr>
          <p:cNvSpPr/>
          <p:nvPr/>
        </p:nvSpPr>
        <p:spPr>
          <a:xfrm rot="6419369">
            <a:off x="74457" y="524482"/>
            <a:ext cx="4250431" cy="4315371"/>
          </a:xfrm>
          <a:custGeom>
            <a:avLst/>
            <a:gdLst/>
            <a:ahLst/>
            <a:cxnLst/>
            <a:rect l="l" t="t" r="r" b="b"/>
            <a:pathLst>
              <a:path w="23292" h="24907" extrusionOk="0">
                <a:moveTo>
                  <a:pt x="17201" y="537"/>
                </a:moveTo>
                <a:cubicBezTo>
                  <a:pt x="18672" y="7181"/>
                  <a:pt x="20855" y="13647"/>
                  <a:pt x="22718" y="20200"/>
                </a:cubicBezTo>
                <a:lnTo>
                  <a:pt x="22718" y="20200"/>
                </a:lnTo>
                <a:cubicBezTo>
                  <a:pt x="21519" y="20627"/>
                  <a:pt x="20268" y="20899"/>
                  <a:pt x="19016" y="21227"/>
                </a:cubicBezTo>
                <a:cubicBezTo>
                  <a:pt x="16577" y="21828"/>
                  <a:pt x="14139" y="22430"/>
                  <a:pt x="11669" y="23032"/>
                </a:cubicBezTo>
                <a:cubicBezTo>
                  <a:pt x="9942" y="23456"/>
                  <a:pt x="8186" y="23909"/>
                  <a:pt x="6429" y="24363"/>
                </a:cubicBezTo>
                <a:lnTo>
                  <a:pt x="6429" y="24363"/>
                </a:lnTo>
                <a:cubicBezTo>
                  <a:pt x="5417" y="21487"/>
                  <a:pt x="4554" y="18523"/>
                  <a:pt x="3720" y="15590"/>
                </a:cubicBezTo>
                <a:cubicBezTo>
                  <a:pt x="2699" y="11939"/>
                  <a:pt x="1678" y="8257"/>
                  <a:pt x="598" y="4605"/>
                </a:cubicBezTo>
                <a:lnTo>
                  <a:pt x="598" y="4605"/>
                </a:lnTo>
                <a:cubicBezTo>
                  <a:pt x="4973" y="3632"/>
                  <a:pt x="9318" y="2394"/>
                  <a:pt x="13664" y="1339"/>
                </a:cubicBezTo>
                <a:cubicBezTo>
                  <a:pt x="14843" y="1073"/>
                  <a:pt x="16022" y="781"/>
                  <a:pt x="17201" y="537"/>
                </a:cubicBezTo>
                <a:close/>
                <a:moveTo>
                  <a:pt x="17405" y="0"/>
                </a:moveTo>
                <a:cubicBezTo>
                  <a:pt x="17382" y="0"/>
                  <a:pt x="17359" y="3"/>
                  <a:pt x="17337" y="9"/>
                </a:cubicBezTo>
                <a:cubicBezTo>
                  <a:pt x="12555" y="990"/>
                  <a:pt x="7868" y="2289"/>
                  <a:pt x="3150" y="3460"/>
                </a:cubicBezTo>
                <a:cubicBezTo>
                  <a:pt x="2191" y="3708"/>
                  <a:pt x="1232" y="3955"/>
                  <a:pt x="273" y="4173"/>
                </a:cubicBezTo>
                <a:lnTo>
                  <a:pt x="273" y="4173"/>
                </a:lnTo>
                <a:cubicBezTo>
                  <a:pt x="241" y="4176"/>
                  <a:pt x="209" y="4183"/>
                  <a:pt x="178" y="4195"/>
                </a:cubicBezTo>
                <a:lnTo>
                  <a:pt x="178" y="4195"/>
                </a:lnTo>
                <a:cubicBezTo>
                  <a:pt x="111" y="4215"/>
                  <a:pt x="67" y="4255"/>
                  <a:pt x="43" y="4304"/>
                </a:cubicBezTo>
                <a:lnTo>
                  <a:pt x="43" y="4304"/>
                </a:lnTo>
                <a:cubicBezTo>
                  <a:pt x="13" y="4352"/>
                  <a:pt x="0" y="4409"/>
                  <a:pt x="14" y="4474"/>
                </a:cubicBezTo>
                <a:cubicBezTo>
                  <a:pt x="1155" y="8211"/>
                  <a:pt x="2168" y="11979"/>
                  <a:pt x="3245" y="15716"/>
                </a:cubicBezTo>
                <a:cubicBezTo>
                  <a:pt x="4100" y="18725"/>
                  <a:pt x="4955" y="21765"/>
                  <a:pt x="6032" y="24710"/>
                </a:cubicBezTo>
                <a:cubicBezTo>
                  <a:pt x="6059" y="24820"/>
                  <a:pt x="6158" y="24906"/>
                  <a:pt x="6267" y="24906"/>
                </a:cubicBezTo>
                <a:cubicBezTo>
                  <a:pt x="6283" y="24906"/>
                  <a:pt x="6300" y="24904"/>
                  <a:pt x="6317" y="24900"/>
                </a:cubicBezTo>
                <a:cubicBezTo>
                  <a:pt x="11320" y="23602"/>
                  <a:pt x="16324" y="22462"/>
                  <a:pt x="21296" y="21132"/>
                </a:cubicBezTo>
                <a:cubicBezTo>
                  <a:pt x="21898" y="20973"/>
                  <a:pt x="22500" y="20815"/>
                  <a:pt x="23070" y="20593"/>
                </a:cubicBezTo>
                <a:cubicBezTo>
                  <a:pt x="23196" y="20562"/>
                  <a:pt x="23291" y="20435"/>
                  <a:pt x="23260" y="20308"/>
                </a:cubicBezTo>
                <a:cubicBezTo>
                  <a:pt x="21391" y="13594"/>
                  <a:pt x="19111" y="6976"/>
                  <a:pt x="17654" y="167"/>
                </a:cubicBezTo>
                <a:cubicBezTo>
                  <a:pt x="17628" y="62"/>
                  <a:pt x="17515" y="0"/>
                  <a:pt x="17405" y="0"/>
                </a:cubicBezTo>
                <a:close/>
              </a:path>
            </a:pathLst>
          </a:custGeom>
          <a:solidFill>
            <a:srgbClr val="003548"/>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Picture 2" descr="Cánh đồng Muối trắng Ninh Thuận - Núi tuyết đẹp tựa trời Tây - Tiến Vinh  Travel">
            <a:extLst>
              <a:ext uri="{FF2B5EF4-FFF2-40B4-BE49-F238E27FC236}">
                <a16:creationId xmlns:a16="http://schemas.microsoft.com/office/drawing/2014/main" id="{EA12A45F-6388-990B-047C-95495D7C93C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90561">
            <a:off x="474186" y="1174803"/>
            <a:ext cx="3483026" cy="3039091"/>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F412C25C-5C5D-8423-1668-E1B313D24093}"/>
              </a:ext>
            </a:extLst>
          </p:cNvPr>
          <p:cNvGrpSpPr/>
          <p:nvPr/>
        </p:nvGrpSpPr>
        <p:grpSpPr>
          <a:xfrm>
            <a:off x="4377687" y="1211271"/>
            <a:ext cx="4154753" cy="3298418"/>
            <a:chOff x="1716625" y="1178966"/>
            <a:chExt cx="7196851" cy="3107344"/>
          </a:xfrm>
          <a:noFill/>
        </p:grpSpPr>
        <p:sp>
          <p:nvSpPr>
            <p:cNvPr id="22" name="Rounded Rectangle 14">
              <a:extLst>
                <a:ext uri="{FF2B5EF4-FFF2-40B4-BE49-F238E27FC236}">
                  <a16:creationId xmlns:a16="http://schemas.microsoft.com/office/drawing/2014/main" id="{E17B104B-6B44-4171-8808-C442A91D092D}"/>
                </a:ext>
              </a:extLst>
            </p:cNvPr>
            <p:cNvSpPr/>
            <p:nvPr/>
          </p:nvSpPr>
          <p:spPr>
            <a:xfrm>
              <a:off x="1716625" y="1178966"/>
              <a:ext cx="7196851" cy="3107344"/>
            </a:xfrm>
            <a:prstGeom prst="roundRect">
              <a:avLst/>
            </a:prstGeom>
            <a:grp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 name="Rounded Rectangle 15">
              <a:extLst>
                <a:ext uri="{FF2B5EF4-FFF2-40B4-BE49-F238E27FC236}">
                  <a16:creationId xmlns:a16="http://schemas.microsoft.com/office/drawing/2014/main" id="{D56AFEB6-7966-DFBC-C034-C1E4CF3B38B8}"/>
                </a:ext>
              </a:extLst>
            </p:cNvPr>
            <p:cNvSpPr/>
            <p:nvPr/>
          </p:nvSpPr>
          <p:spPr>
            <a:xfrm>
              <a:off x="1935394" y="1250066"/>
              <a:ext cx="6613385" cy="2832158"/>
            </a:xfrm>
            <a:prstGeom prst="roundRect">
              <a:avLst/>
            </a:prstGeom>
            <a:grpFill/>
            <a:ln>
              <a:solidFill>
                <a:srgbClr val="00B0F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err="1">
                  <a:solidFill>
                    <a:srgbClr val="002060"/>
                  </a:solidFill>
                  <a:latin typeface="Times New Roman" panose="02020603050405020304" pitchFamily="18" charset="0"/>
                  <a:cs typeface="Times New Roman" panose="02020603050405020304" pitchFamily="18" charset="0"/>
                </a:rPr>
                <a:t>Muối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biển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khai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từ</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biển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bằng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cách</a:t>
              </a:r>
              <a:r>
                <a:rPr lang="en-US" sz="2800" b="1" dirty="0">
                  <a:solidFill>
                    <a:srgbClr val="002060"/>
                  </a:solidFill>
                  <a:latin typeface="Times New Roman" panose="02020603050405020304" pitchFamily="18" charset="0"/>
                  <a:cs typeface="Times New Roman" panose="02020603050405020304" pitchFamily="18" charset="0"/>
                </a:rPr>
                <a:t> đ</a:t>
              </a:r>
              <a:r>
                <a:rPr lang="vi-VN" sz="2800" b="1" dirty="0">
                  <a:solidFill>
                    <a:srgbClr val="002060"/>
                  </a:solidFill>
                  <a:latin typeface="Times New Roman" panose="02020603050405020304" pitchFamily="18" charset="0"/>
                  <a:cs typeface="Times New Roman" panose="02020603050405020304" pitchFamily="18" charset="0"/>
                </a:rPr>
                <a:t>ư</a:t>
              </a:r>
              <a:r>
                <a:rPr lang="en-US" sz="2800" b="1" dirty="0">
                  <a:solidFill>
                    <a:srgbClr val="002060"/>
                  </a:solidFill>
                  <a:latin typeface="Times New Roman" panose="02020603050405020304" pitchFamily="18" charset="0"/>
                  <a:cs typeface="Times New Roman" panose="02020603050405020304" pitchFamily="18" charset="0"/>
                </a:rPr>
                <a:t>a n</a:t>
              </a:r>
              <a:r>
                <a:rPr lang="vi-VN" sz="2800" b="1" dirty="0">
                  <a:solidFill>
                    <a:srgbClr val="002060"/>
                  </a:solidFill>
                  <a:latin typeface="Times New Roman" panose="02020603050405020304" pitchFamily="18" charset="0"/>
                  <a:cs typeface="Times New Roman" panose="02020603050405020304" pitchFamily="18" charset="0"/>
                </a:rPr>
                <a:t>ước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biển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ruộng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để</a:t>
              </a:r>
              <a:r>
                <a:rPr lang="en-US" sz="2800" b="1" dirty="0">
                  <a:solidFill>
                    <a:srgbClr val="002060"/>
                  </a:solidFill>
                  <a:latin typeface="Times New Roman" panose="02020603050405020304" pitchFamily="18" charset="0"/>
                  <a:cs typeface="Times New Roman" panose="02020603050405020304" pitchFamily="18" charset="0"/>
                </a:rPr>
                <a:t> n</a:t>
              </a:r>
              <a:r>
                <a:rPr lang="vi-VN" sz="2800" b="1" dirty="0">
                  <a:solidFill>
                    <a:srgbClr val="002060"/>
                  </a:solidFill>
                  <a:latin typeface="Times New Roman" panose="02020603050405020304" pitchFamily="18" charset="0"/>
                  <a:cs typeface="Times New Roman" panose="02020603050405020304" pitchFamily="18" charset="0"/>
                </a:rPr>
                <a:t>ước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bốc</a:t>
              </a:r>
              <a:r>
                <a:rPr lang="en-US" sz="2800" b="1" dirty="0">
                  <a:solidFill>
                    <a:srgbClr val="002060"/>
                  </a:solidFill>
                  <a:latin typeface="Times New Roman" panose="02020603050405020304" pitchFamily="18" charset="0"/>
                  <a:cs typeface="Times New Roman" panose="02020603050405020304" pitchFamily="18" charset="0"/>
                </a:rPr>
                <a:t> h</a:t>
              </a:r>
              <a:r>
                <a:rPr lang="vi-VN" sz="2800" b="1" dirty="0">
                  <a:solidFill>
                    <a:srgbClr val="002060"/>
                  </a:solidFill>
                  <a:latin typeface="Times New Roman" panose="02020603050405020304" pitchFamily="18" charset="0"/>
                  <a:cs typeface="Times New Roman" panose="02020603050405020304" pitchFamily="18" charset="0"/>
                </a:rPr>
                <a:t>ơ</a:t>
              </a:r>
              <a:r>
                <a:rPr lang="en-US" sz="2800" b="1" dirty="0" err="1">
                  <a:solidFill>
                    <a:srgbClr val="002060"/>
                  </a:solidFill>
                  <a:latin typeface="Times New Roman" panose="02020603050405020304" pitchFamily="18" charset="0"/>
                  <a:cs typeface="Times New Roman" panose="02020603050405020304" pitchFamily="18" charset="0"/>
                </a:rPr>
                <a:t>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nhờ</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ánh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nắng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mặt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trời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còn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lại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ruộng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muối</a:t>
              </a:r>
              <a:r>
                <a:rPr lang="en-US" sz="2800" dirty="0">
                  <a:solidFill>
                    <a:srgbClr val="002060"/>
                  </a:solidFill>
                  <a:latin typeface="iCiel Panton Black" panose="00000A00000000000000" pitchFamily="50" charset="0"/>
                  <a:cs typeface="#9Slide03 Arima Madurai Medium" panose="00000600000000000000" pitchFamily="2" charset="0"/>
                </a:rPr>
                <a:t>. </a:t>
              </a:r>
            </a:p>
          </p:txBody>
        </p:sp>
      </p:grpSp>
    </p:spTree>
    <p:extLst>
      <p:ext uri="{BB962C8B-B14F-4D97-AF65-F5344CB8AC3E}">
        <p14:creationId xmlns:p14="http://schemas.microsoft.com/office/powerpoint/2010/main" val="414385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34744" y="-418272"/>
            <a:ext cx="10071383" cy="6003363"/>
            <a:chOff x="0" y="0"/>
            <a:chExt cx="26857020"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6" name="TextBox 6"/>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Cadena" panose="02000503000000020004" pitchFamily="2" charset="0"/>
                  <a:ea typeface="+mn-ea"/>
                  <a:cs typeface="+mn-cs"/>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9" name="TextBox 9"/>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Cadena" panose="02000503000000020004" pitchFamily="2" charset="0"/>
                  <a:ea typeface="+mn-ea"/>
                  <a:cs typeface="+mn-cs"/>
                </a:endParaRPr>
              </a:p>
            </p:txBody>
          </p:sp>
        </p:grpSp>
        <p:grpSp>
          <p:nvGrpSpPr>
            <p:cNvPr id="10" name="Group 10"/>
            <p:cNvGrpSpPr/>
            <p:nvPr/>
          </p:nvGrpSpPr>
          <p:grpSpPr>
            <a:xfrm rot="5400000">
              <a:off x="12953449" y="-12003328"/>
              <a:ext cx="1900244" cy="25906899"/>
              <a:chOff x="0" y="-57150"/>
              <a:chExt cx="356429" cy="485936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2" name="TextBox 12"/>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Cadena" panose="02000503000000020004" pitchFamily="2" charset="0"/>
                  <a:ea typeface="+mn-ea"/>
                  <a:cs typeface="+mn-cs"/>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5" name="TextBox 15"/>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Cadena" panose="02000503000000020004" pitchFamily="2" charset="0"/>
                  <a:ea typeface="+mn-ea"/>
                  <a:cs typeface="+mn-cs"/>
                </a:endParaRPr>
              </a:p>
            </p:txBody>
          </p:sp>
        </p:grpSp>
      </p:grpSp>
      <p:sp>
        <p:nvSpPr>
          <p:cNvPr id="23" name="Freeform 23"/>
          <p:cNvSpPr/>
          <p:nvPr/>
        </p:nvSpPr>
        <p:spPr>
          <a:xfrm rot="802746" flipH="1">
            <a:off x="-154612" y="74463"/>
            <a:ext cx="804523" cy="733867"/>
          </a:xfrm>
          <a:custGeom>
            <a:avLst/>
            <a:gdLst/>
            <a:ahLst/>
            <a:cxnLst/>
            <a:rect l="l" t="t" r="r" b="b"/>
            <a:pathLst>
              <a:path w="2964842" h="2964842">
                <a:moveTo>
                  <a:pt x="2964843" y="0"/>
                </a:moveTo>
                <a:lnTo>
                  <a:pt x="0" y="0"/>
                </a:lnTo>
                <a:lnTo>
                  <a:pt x="0" y="2964843"/>
                </a:lnTo>
                <a:lnTo>
                  <a:pt x="2964843" y="2964843"/>
                </a:lnTo>
                <a:lnTo>
                  <a:pt x="296484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4"/>
          <p:cNvSpPr/>
          <p:nvPr/>
        </p:nvSpPr>
        <p:spPr>
          <a:xfrm rot="-1407288">
            <a:off x="8493917" y="-194534"/>
            <a:ext cx="725579" cy="1287317"/>
          </a:xfrm>
          <a:custGeom>
            <a:avLst/>
            <a:gdLst/>
            <a:ahLst/>
            <a:cxnLst/>
            <a:rect l="l" t="t" r="r" b="b"/>
            <a:pathLst>
              <a:path w="1451157" h="2574634">
                <a:moveTo>
                  <a:pt x="0" y="0"/>
                </a:moveTo>
                <a:lnTo>
                  <a:pt x="1451157" y="0"/>
                </a:lnTo>
                <a:lnTo>
                  <a:pt x="1451157" y="2574634"/>
                </a:lnTo>
                <a:lnTo>
                  <a:pt x="0" y="2574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39" name="Picture 38">
            <a:extLst>
              <a:ext uri="{FF2B5EF4-FFF2-40B4-BE49-F238E27FC236}">
                <a16:creationId xmlns:a16="http://schemas.microsoft.com/office/drawing/2014/main" id="{41EC3933-12EF-60E4-8F64-2A45514A47A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741" b="78426" l="27448" r="51875">
                        <a14:foregroundMark x1="50156" y1="54907" x2="51042" y2="57037"/>
                        <a14:foregroundMark x1="51458" y1="56296" x2="51927" y2="57222"/>
                        <a14:foregroundMark x1="42083" y1="63889" x2="43229" y2="67963"/>
                        <a14:foregroundMark x1="39427" y1="78426" x2="39427" y2="78426"/>
                        <a14:foregroundMark x1="27865" y1="57685" x2="27865" y2="57685"/>
                        <a14:foregroundMark x1="28542" y1="52130" x2="28542" y2="52130"/>
                        <a14:foregroundMark x1="29323" y1="49167" x2="29323" y2="49167"/>
                        <a14:foregroundMark x1="30417" y1="46296" x2="30417" y2="46296"/>
                        <a14:foregroundMark x1="31302" y1="43796" x2="31302" y2="43796"/>
                        <a14:foregroundMark x1="32656" y1="42593" x2="32813" y2="42130"/>
                        <a14:foregroundMark x1="34844" y1="40556" x2="34844" y2="40556"/>
                        <a14:foregroundMark x1="36979" y1="38519" x2="36979" y2="38519"/>
                        <a14:foregroundMark x1="33542" y1="40926" x2="33542" y2="40926"/>
                        <a14:foregroundMark x1="29948" y1="47685" x2="29948" y2="47685"/>
                        <a14:foregroundMark x1="29583" y1="47685" x2="29583" y2="47685"/>
                        <a14:foregroundMark x1="28958" y1="50093" x2="28958" y2="50093"/>
                        <a14:foregroundMark x1="28802" y1="50833" x2="28802" y2="50833"/>
                      </a14:backgroundRemoval>
                    </a14:imgEffect>
                  </a14:imgLayer>
                </a14:imgProps>
              </a:ext>
            </a:extLst>
          </a:blip>
          <a:srcRect l="24486" t="30588" r="45587" b="17255"/>
          <a:stretch/>
        </p:blipFill>
        <p:spPr>
          <a:xfrm rot="20834145">
            <a:off x="-81002" y="4531290"/>
            <a:ext cx="742927" cy="728324"/>
          </a:xfrm>
          <a:prstGeom prst="rect">
            <a:avLst/>
          </a:prstGeom>
        </p:spPr>
      </p:pic>
      <p:grpSp>
        <p:nvGrpSpPr>
          <p:cNvPr id="74" name="Group 73">
            <a:extLst>
              <a:ext uri="{FF2B5EF4-FFF2-40B4-BE49-F238E27FC236}">
                <a16:creationId xmlns:a16="http://schemas.microsoft.com/office/drawing/2014/main" id="{43F1D87F-6FC7-9554-ADD7-189EF83B55F6}"/>
              </a:ext>
            </a:extLst>
          </p:cNvPr>
          <p:cNvGrpSpPr/>
          <p:nvPr/>
        </p:nvGrpSpPr>
        <p:grpSpPr>
          <a:xfrm>
            <a:off x="2307380" y="387614"/>
            <a:ext cx="5330819" cy="615467"/>
            <a:chOff x="570188" y="2094672"/>
            <a:chExt cx="7135156" cy="511467"/>
          </a:xfrm>
          <a:solidFill>
            <a:schemeClr val="bg1"/>
          </a:solidFill>
        </p:grpSpPr>
        <p:sp>
          <p:nvSpPr>
            <p:cNvPr id="75" name="Rectangle 74">
              <a:extLst>
                <a:ext uri="{FF2B5EF4-FFF2-40B4-BE49-F238E27FC236}">
                  <a16:creationId xmlns:a16="http://schemas.microsoft.com/office/drawing/2014/main" id="{F1012EE0-A9BB-FECD-5F69-6A3541BBD5A0}"/>
                </a:ext>
              </a:extLst>
            </p:cNvPr>
            <p:cNvSpPr/>
            <p:nvPr/>
          </p:nvSpPr>
          <p:spPr>
            <a:xfrm>
              <a:off x="607929" y="2094672"/>
              <a:ext cx="6920632" cy="476480"/>
            </a:xfrm>
            <a:prstGeom prst="rect">
              <a:avLst/>
            </a:prstGeom>
            <a:grpFill/>
            <a:ln>
              <a:solidFill>
                <a:srgbClr val="FF4B4B"/>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en-US" sz="2800" dirty="0" err="1">
                  <a:solidFill>
                    <a:srgbClr val="FF0000"/>
                  </a:solidFill>
                  <a:latin typeface="iCiel Cadena" panose="02000503000000020004" pitchFamily="2" charset="0"/>
                  <a:cs typeface="#9Slide03 Arima Madurai Black" panose="00000A00000000000000" pitchFamily="2" charset="0"/>
                </a:rPr>
                <a:t>Thực</a:t>
              </a:r>
              <a:r>
                <a:rPr lang="en-US" sz="2800" dirty="0">
                  <a:solidFill>
                    <a:srgbClr val="FF0000"/>
                  </a:solidFill>
                  <a:latin typeface="iCiel Cadena" panose="02000503000000020004" pitchFamily="2" charset="0"/>
                  <a:cs typeface="#9Slide03 Arima Madurai Black" panose="00000A00000000000000" pitchFamily="2" charset="0"/>
                </a:rPr>
                <a:t> </a:t>
              </a:r>
              <a:r>
                <a:rPr lang="en-US" sz="2800" dirty="0" err="1">
                  <a:solidFill>
                    <a:srgbClr val="FF0000"/>
                  </a:solidFill>
                  <a:latin typeface="iCiel Cadena" panose="02000503000000020004" pitchFamily="2" charset="0"/>
                  <a:cs typeface="#9Slide03 Arima Madurai Black" panose="00000A00000000000000" pitchFamily="2" charset="0"/>
                </a:rPr>
                <a:t>hành</a:t>
              </a:r>
              <a:r>
                <a:rPr lang="en-US" sz="2800" dirty="0">
                  <a:solidFill>
                    <a:srgbClr val="FF0000"/>
                  </a:solidFill>
                  <a:latin typeface="iCiel Cadena" panose="02000503000000020004" pitchFamily="2" charset="0"/>
                  <a:cs typeface="#9Slide03 Arima Madurai Black" panose="00000A00000000000000" pitchFamily="2" charset="0"/>
                </a:rPr>
                <a:t> </a:t>
              </a:r>
              <a:r>
                <a:rPr lang="en-US" sz="2800" dirty="0" err="1">
                  <a:solidFill>
                    <a:srgbClr val="FF0000"/>
                  </a:solidFill>
                  <a:latin typeface="iCiel Cadena" panose="02000503000000020004" pitchFamily="2" charset="0"/>
                  <a:cs typeface="#9Slide03 Arima Madurai Black" panose="00000A00000000000000" pitchFamily="2" charset="0"/>
                </a:rPr>
                <a:t>ph</a:t>
              </a:r>
              <a:r>
                <a:rPr lang="vi-VN" sz="2800" dirty="0">
                  <a:solidFill>
                    <a:srgbClr val="FF0000"/>
                  </a:solidFill>
                  <a:latin typeface="iCiel Cadena" panose="02000503000000020004" pitchFamily="2" charset="0"/>
                  <a:cs typeface="#9Slide03 Arima Madurai Black" panose="00000A00000000000000" pitchFamily="2" charset="0"/>
                </a:rPr>
                <a:t>ươ</a:t>
              </a:r>
              <a:r>
                <a:rPr lang="en-US" sz="2800" dirty="0">
                  <a:solidFill>
                    <a:srgbClr val="FF0000"/>
                  </a:solidFill>
                  <a:latin typeface="iCiel Cadena" panose="02000503000000020004" pitchFamily="2" charset="0"/>
                  <a:cs typeface="#9Slide03 Arima Madurai Black" panose="00000A00000000000000" pitchFamily="2" charset="0"/>
                </a:rPr>
                <a:t>ng </a:t>
              </a:r>
              <a:r>
                <a:rPr lang="en-US" sz="2800" dirty="0" err="1">
                  <a:solidFill>
                    <a:srgbClr val="FF0000"/>
                  </a:solidFill>
                  <a:latin typeface="iCiel Cadena" panose="02000503000000020004" pitchFamily="2" charset="0"/>
                  <a:cs typeface="#9Slide03 Arima Madurai Black" panose="00000A00000000000000" pitchFamily="2" charset="0"/>
                </a:rPr>
                <a:t>pháp</a:t>
              </a:r>
              <a:r>
                <a:rPr lang="en-US" sz="2800" dirty="0">
                  <a:solidFill>
                    <a:srgbClr val="FF0000"/>
                  </a:solidFill>
                  <a:latin typeface="iCiel Cadena" panose="02000503000000020004" pitchFamily="2" charset="0"/>
                  <a:cs typeface="#9Slide03 Arima Madurai Black" panose="00000A00000000000000" pitchFamily="2" charset="0"/>
                </a:rPr>
                <a:t> </a:t>
              </a:r>
              <a:r>
                <a:rPr lang="en-US" sz="2800" dirty="0" err="1">
                  <a:solidFill>
                    <a:srgbClr val="FF0000"/>
                  </a:solidFill>
                  <a:latin typeface="iCiel Cadena" panose="02000503000000020004" pitchFamily="2" charset="0"/>
                  <a:cs typeface="#9Slide03 Arima Madurai Black" panose="00000A00000000000000" pitchFamily="2" charset="0"/>
                </a:rPr>
                <a:t>chiết</a:t>
              </a:r>
              <a:endParaRPr lang="en-US" sz="2800" dirty="0">
                <a:solidFill>
                  <a:srgbClr val="FF0000"/>
                </a:solidFill>
                <a:latin typeface="iCiel Cadena" panose="02000503000000020004" pitchFamily="2" charset="0"/>
                <a:cs typeface="#9Slide03 Arima Madurai Black" panose="00000A00000000000000" pitchFamily="2" charset="0"/>
              </a:endParaRPr>
            </a:p>
          </p:txBody>
        </p:sp>
        <p:grpSp>
          <p:nvGrpSpPr>
            <p:cNvPr id="76" name="Group 75">
              <a:extLst>
                <a:ext uri="{FF2B5EF4-FFF2-40B4-BE49-F238E27FC236}">
                  <a16:creationId xmlns:a16="http://schemas.microsoft.com/office/drawing/2014/main" id="{D0D33828-3F57-A9A5-402D-B261518591E1}"/>
                </a:ext>
              </a:extLst>
            </p:cNvPr>
            <p:cNvGrpSpPr/>
            <p:nvPr/>
          </p:nvGrpSpPr>
          <p:grpSpPr>
            <a:xfrm>
              <a:off x="570188" y="2095270"/>
              <a:ext cx="7135156" cy="510869"/>
              <a:chOff x="478748" y="761413"/>
              <a:chExt cx="7135156" cy="510869"/>
            </a:xfrm>
            <a:grpFill/>
          </p:grpSpPr>
          <p:sp>
            <p:nvSpPr>
              <p:cNvPr id="77" name="Chevron 37">
                <a:extLst>
                  <a:ext uri="{FF2B5EF4-FFF2-40B4-BE49-F238E27FC236}">
                    <a16:creationId xmlns:a16="http://schemas.microsoft.com/office/drawing/2014/main" id="{D5BDC178-650B-94D5-67AE-886ED4FE091E}"/>
                  </a:ext>
                </a:extLst>
              </p:cNvPr>
              <p:cNvSpPr/>
              <p:nvPr/>
            </p:nvSpPr>
            <p:spPr>
              <a:xfrm>
                <a:off x="478748" y="795802"/>
                <a:ext cx="353568" cy="476480"/>
              </a:xfrm>
              <a:prstGeom prst="chevron">
                <a:avLst/>
              </a:prstGeom>
              <a:grpFill/>
              <a:ln>
                <a:solidFill>
                  <a:srgbClr val="FF4B4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600">
                  <a:solidFill>
                    <a:schemeClr val="tx1"/>
                  </a:solidFill>
                  <a:latin typeface="iCiel Cadena" panose="02000503000000020004" pitchFamily="2" charset="0"/>
                </a:endParaRPr>
              </a:p>
            </p:txBody>
          </p:sp>
          <p:sp>
            <p:nvSpPr>
              <p:cNvPr id="78" name="Chevron 38">
                <a:extLst>
                  <a:ext uri="{FF2B5EF4-FFF2-40B4-BE49-F238E27FC236}">
                    <a16:creationId xmlns:a16="http://schemas.microsoft.com/office/drawing/2014/main" id="{C8058B92-A694-E1E4-230D-9B6729DD7CDE}"/>
                  </a:ext>
                </a:extLst>
              </p:cNvPr>
              <p:cNvSpPr/>
              <p:nvPr/>
            </p:nvSpPr>
            <p:spPr>
              <a:xfrm rot="10800000">
                <a:off x="7260336" y="761413"/>
                <a:ext cx="353568" cy="476480"/>
              </a:xfrm>
              <a:prstGeom prst="chevron">
                <a:avLst/>
              </a:prstGeom>
              <a:grpFill/>
              <a:ln>
                <a:solidFill>
                  <a:srgbClr val="FF4B4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600">
                  <a:solidFill>
                    <a:schemeClr val="tx1"/>
                  </a:solidFill>
                  <a:latin typeface="iCiel Cadena" panose="02000503000000020004" pitchFamily="2" charset="0"/>
                </a:endParaRPr>
              </a:p>
            </p:txBody>
          </p:sp>
        </p:grpSp>
      </p:grpSp>
      <p:sp>
        <p:nvSpPr>
          <p:cNvPr id="79" name="Pentagon 39">
            <a:extLst>
              <a:ext uri="{FF2B5EF4-FFF2-40B4-BE49-F238E27FC236}">
                <a16:creationId xmlns:a16="http://schemas.microsoft.com/office/drawing/2014/main" id="{25D9E305-D699-68E3-6245-577456C901AC}"/>
              </a:ext>
            </a:extLst>
          </p:cNvPr>
          <p:cNvSpPr/>
          <p:nvPr/>
        </p:nvSpPr>
        <p:spPr>
          <a:xfrm>
            <a:off x="667660" y="1267227"/>
            <a:ext cx="5969921" cy="480659"/>
          </a:xfrm>
          <a:prstGeom prst="homePlate">
            <a:avLst/>
          </a:prstGeom>
          <a:solidFill>
            <a:srgbClr val="FF9797"/>
          </a:solidFill>
          <a:ln>
            <a:solidFill>
              <a:srgbClr val="FF9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err="1">
                <a:solidFill>
                  <a:schemeClr val="accent1">
                    <a:lumMod val="75000"/>
                  </a:schemeClr>
                </a:solidFill>
                <a:latin typeface="Times New Roman" panose="02020603050405020304" pitchFamily="18" charset="0"/>
                <a:cs typeface="Times New Roman" panose="02020603050405020304" pitchFamily="18" charset="0"/>
              </a:rPr>
              <a:t>Thí</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nghiệm</a:t>
            </a:r>
            <a:r>
              <a:rPr lang="en-US" sz="2400" b="1" dirty="0">
                <a:solidFill>
                  <a:schemeClr val="accent1">
                    <a:lumMod val="75000"/>
                  </a:schemeClr>
                </a:solidFill>
                <a:latin typeface="Times New Roman" panose="02020603050405020304" pitchFamily="18" charset="0"/>
                <a:cs typeface="Times New Roman" panose="02020603050405020304" pitchFamily="18" charset="0"/>
              </a:rPr>
              <a:t> 3</a:t>
            </a:r>
            <a:r>
              <a:rPr lang="vi-VN" sz="2400" b="1" dirty="0">
                <a:solidFill>
                  <a:schemeClr val="accent1">
                    <a:lumMod val="75000"/>
                  </a:schemeClr>
                </a:solidFill>
                <a:latin typeface="Times New Roman" panose="02020603050405020304" pitchFamily="18" charset="0"/>
                <a:cs typeface="Times New Roman" panose="02020603050405020304" pitchFamily="18" charset="0"/>
              </a:rPr>
              <a:t>: Tách dầu ăn ra khỏi nước</a:t>
            </a:r>
            <a:endParaRPr lang="en-US" sz="2400" b="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512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30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1000" fill="hold"/>
                                        <p:tgtEl>
                                          <p:spTgt spid="39"/>
                                        </p:tgtEl>
                                        <p:attrNameLst>
                                          <p:attrName>ppt_x</p:attrName>
                                        </p:attrNameLst>
                                      </p:cBhvr>
                                      <p:tavLst>
                                        <p:tav tm="0">
                                          <p:val>
                                            <p:strVal val="0-#ppt_w/2"/>
                                          </p:val>
                                        </p:tav>
                                        <p:tav tm="100000">
                                          <p:val>
                                            <p:strVal val="#ppt_x"/>
                                          </p:val>
                                        </p:tav>
                                      </p:tavLst>
                                    </p:anim>
                                    <p:anim calcmode="lin" valueType="num">
                                      <p:cBhvr additive="base">
                                        <p:cTn id="8" dur="10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34744" y="-418272"/>
            <a:ext cx="10043186" cy="6003363"/>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pPr defTabSz="457200">
                  <a:buClrTx/>
                </a:pPr>
                <a:endParaRPr lang="en-US" sz="900" kern="1200" dirty="0">
                  <a:solidFill>
                    <a:prstClr val="black"/>
                  </a:solidFill>
                  <a:latin typeface="iCiel Panton Black" panose="00000A00000000000000" pitchFamily="50" charset="0"/>
                  <a:ea typeface="+mn-ea"/>
                  <a:cs typeface="+mn-cs"/>
                </a:endParaRPr>
              </a:p>
            </p:txBody>
          </p:sp>
          <p:sp>
            <p:nvSpPr>
              <p:cNvPr id="15" name="TextBox 15"/>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sp>
        <p:nvSpPr>
          <p:cNvPr id="16" name="TextBox 16"/>
          <p:cNvSpPr txBox="1"/>
          <p:nvPr/>
        </p:nvSpPr>
        <p:spPr>
          <a:xfrm>
            <a:off x="514350" y="247650"/>
            <a:ext cx="8115300" cy="845103"/>
          </a:xfrm>
          <a:prstGeom prst="rect">
            <a:avLst/>
          </a:prstGeom>
        </p:spPr>
        <p:txBody>
          <a:bodyPr lIns="0" tIns="0" rIns="0" bIns="0" rtlCol="0" anchor="t">
            <a:spAutoFit/>
          </a:bodyPr>
          <a:lstStyle/>
          <a:p>
            <a:pPr algn="ctr" defTabSz="457200">
              <a:lnSpc>
                <a:spcPts val="7350"/>
              </a:lnSpc>
              <a:buClrTx/>
              <a:defRPr/>
            </a:pPr>
            <a:r>
              <a:rPr lang="en-US" sz="4000" b="1" kern="1200" spc="352" dirty="0">
                <a:solidFill>
                  <a:srgbClr val="FF0000"/>
                </a:solidFill>
                <a:latin typeface="iCiel Panton Black" panose="00000A00000000000000" pitchFamily="50" charset="0"/>
                <a:ea typeface="+mn-ea"/>
                <a:cs typeface="+mn-cs"/>
              </a:rPr>
              <a:t>PHIẾU HỌC TẬP SỐ 3</a:t>
            </a:r>
          </a:p>
        </p:txBody>
      </p:sp>
      <p:sp>
        <p:nvSpPr>
          <p:cNvPr id="19" name="Freeform 19"/>
          <p:cNvSpPr/>
          <p:nvPr/>
        </p:nvSpPr>
        <p:spPr>
          <a:xfrm>
            <a:off x="723900" y="323850"/>
            <a:ext cx="838200" cy="762000"/>
          </a:xfrm>
          <a:custGeom>
            <a:avLst/>
            <a:gdLst/>
            <a:ahLst/>
            <a:cxnLst/>
            <a:rect l="l" t="t" r="r" b="b"/>
            <a:pathLst>
              <a:path w="2963744" h="2893691">
                <a:moveTo>
                  <a:pt x="0" y="0"/>
                </a:moveTo>
                <a:lnTo>
                  <a:pt x="2963743" y="0"/>
                </a:lnTo>
                <a:lnTo>
                  <a:pt x="2963743" y="2893691"/>
                </a:lnTo>
                <a:lnTo>
                  <a:pt x="0" y="28936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buClrTx/>
            </a:pPr>
            <a:endParaRPr lang="en-US" sz="900" kern="1200" dirty="0">
              <a:solidFill>
                <a:prstClr val="black"/>
              </a:solidFill>
              <a:latin typeface="iCiel Panton Black" panose="00000A00000000000000" pitchFamily="50" charset="0"/>
              <a:ea typeface="+mn-ea"/>
              <a:cs typeface="+mn-cs"/>
            </a:endParaRPr>
          </a:p>
        </p:txBody>
      </p:sp>
      <p:grpSp>
        <p:nvGrpSpPr>
          <p:cNvPr id="21" name="Group 21"/>
          <p:cNvGrpSpPr/>
          <p:nvPr/>
        </p:nvGrpSpPr>
        <p:grpSpPr>
          <a:xfrm>
            <a:off x="8536460" y="630022"/>
            <a:ext cx="114826" cy="114826"/>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3" name="Freeform 23"/>
          <p:cNvSpPr/>
          <p:nvPr/>
        </p:nvSpPr>
        <p:spPr>
          <a:xfrm>
            <a:off x="8075951" y="426361"/>
            <a:ext cx="119101" cy="118019"/>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rot="-771795">
            <a:off x="161290" y="4724922"/>
            <a:ext cx="216856" cy="205816"/>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Freeform 25"/>
          <p:cNvSpPr/>
          <p:nvPr/>
        </p:nvSpPr>
        <p:spPr>
          <a:xfrm>
            <a:off x="424356" y="4273112"/>
            <a:ext cx="232031" cy="23589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6" name="Group 26"/>
          <p:cNvGrpSpPr>
            <a:grpSpLocks noChangeAspect="1"/>
          </p:cNvGrpSpPr>
          <p:nvPr/>
        </p:nvGrpSpPr>
        <p:grpSpPr>
          <a:xfrm rot="-874149">
            <a:off x="8013506" y="695984"/>
            <a:ext cx="249210" cy="131287"/>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8" name="Group 28"/>
          <p:cNvGrpSpPr>
            <a:grpSpLocks noChangeAspect="1"/>
          </p:cNvGrpSpPr>
          <p:nvPr/>
        </p:nvGrpSpPr>
        <p:grpSpPr>
          <a:xfrm rot="10073369">
            <a:off x="8316799" y="424732"/>
            <a:ext cx="249210" cy="131287"/>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0" name="Group 30"/>
          <p:cNvGrpSpPr/>
          <p:nvPr/>
        </p:nvGrpSpPr>
        <p:grpSpPr>
          <a:xfrm>
            <a:off x="8772058" y="2261361"/>
            <a:ext cx="114826" cy="114826"/>
            <a:chOff x="0" y="0"/>
            <a:chExt cx="6350000" cy="6350000"/>
          </a:xfrm>
        </p:grpSpPr>
        <p:sp>
          <p:nvSpPr>
            <p:cNvPr id="31" name="Freeform 3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2" name="Freeform 32"/>
          <p:cNvSpPr/>
          <p:nvPr/>
        </p:nvSpPr>
        <p:spPr>
          <a:xfrm>
            <a:off x="8700854" y="358122"/>
            <a:ext cx="244120" cy="241901"/>
          </a:xfrm>
          <a:custGeom>
            <a:avLst/>
            <a:gdLst/>
            <a:ahLst/>
            <a:cxnLst/>
            <a:rect l="l" t="t" r="r" b="b"/>
            <a:pathLst>
              <a:path w="488240" h="483801">
                <a:moveTo>
                  <a:pt x="0" y="0"/>
                </a:moveTo>
                <a:lnTo>
                  <a:pt x="488240" y="0"/>
                </a:lnTo>
                <a:lnTo>
                  <a:pt x="488240" y="483801"/>
                </a:lnTo>
                <a:lnTo>
                  <a:pt x="0" y="4838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3" name="Freeform 33"/>
          <p:cNvSpPr/>
          <p:nvPr/>
        </p:nvSpPr>
        <p:spPr>
          <a:xfrm rot="-771795">
            <a:off x="8721043" y="2948650"/>
            <a:ext cx="216856" cy="205816"/>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4" name="Freeform 34"/>
          <p:cNvSpPr/>
          <p:nvPr/>
        </p:nvSpPr>
        <p:spPr>
          <a:xfrm>
            <a:off x="8545541" y="4591304"/>
            <a:ext cx="232031" cy="235891"/>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35" name="Group 35"/>
          <p:cNvGrpSpPr>
            <a:grpSpLocks noChangeAspect="1"/>
          </p:cNvGrpSpPr>
          <p:nvPr/>
        </p:nvGrpSpPr>
        <p:grpSpPr>
          <a:xfrm rot="-874149">
            <a:off x="1631655" y="368181"/>
            <a:ext cx="249210" cy="131287"/>
            <a:chOff x="0" y="0"/>
            <a:chExt cx="1610360" cy="848360"/>
          </a:xfrm>
        </p:grpSpPr>
        <p:sp>
          <p:nvSpPr>
            <p:cNvPr id="36" name="Freeform 3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 name="Group 1">
            <a:extLst>
              <a:ext uri="{FF2B5EF4-FFF2-40B4-BE49-F238E27FC236}">
                <a16:creationId xmlns:a16="http://schemas.microsoft.com/office/drawing/2014/main" id="{C3181D10-22EF-F939-D1EA-AEB194D53C08}"/>
              </a:ext>
            </a:extLst>
          </p:cNvPr>
          <p:cNvGrpSpPr/>
          <p:nvPr/>
        </p:nvGrpSpPr>
        <p:grpSpPr>
          <a:xfrm>
            <a:off x="632573" y="1247809"/>
            <a:ext cx="8111287" cy="1471594"/>
            <a:chOff x="3800512" y="1102868"/>
            <a:chExt cx="4046669" cy="722027"/>
          </a:xfrm>
        </p:grpSpPr>
        <p:sp>
          <p:nvSpPr>
            <p:cNvPr id="38" name="Rounded Rectangle 53">
              <a:extLst>
                <a:ext uri="{FF2B5EF4-FFF2-40B4-BE49-F238E27FC236}">
                  <a16:creationId xmlns:a16="http://schemas.microsoft.com/office/drawing/2014/main" id="{8F23ACE5-E1F7-21DC-86BA-22AE6420C330}"/>
                </a:ext>
              </a:extLst>
            </p:cNvPr>
            <p:cNvSpPr/>
            <p:nvPr/>
          </p:nvSpPr>
          <p:spPr>
            <a:xfrm>
              <a:off x="4097085" y="1150027"/>
              <a:ext cx="3750096" cy="522196"/>
            </a:xfrm>
            <a:prstGeom prst="roundRect">
              <a:avLst/>
            </a:prstGeom>
            <a:noFill/>
            <a:ln w="1905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9538" indent="109538" algn="just"/>
              <a:r>
                <a:rPr lang="en-US" sz="3200" b="1" dirty="0" err="1">
                  <a:solidFill>
                    <a:srgbClr val="002060"/>
                  </a:solidFill>
                  <a:latin typeface="Times New Roman" panose="02020603050405020304" pitchFamily="18" charset="0"/>
                  <a:cs typeface="Times New Roman" panose="02020603050405020304" pitchFamily="18" charset="0"/>
                </a:rPr>
                <a:t>Quan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sát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hỗn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hợp</a:t>
              </a:r>
              <a:r>
                <a:rPr lang="en-US" sz="3200" b="1" dirty="0">
                  <a:solidFill>
                    <a:srgbClr val="002060"/>
                  </a:solidFill>
                  <a:latin typeface="Times New Roman" panose="02020603050405020304" pitchFamily="18" charset="0"/>
                  <a:cs typeface="Times New Roman" panose="02020603050405020304" pitchFamily="18" charset="0"/>
                </a:rPr>
                <a:t> n</a:t>
              </a:r>
              <a:r>
                <a:rPr lang="vi-VN" sz="3200" b="1" dirty="0">
                  <a:solidFill>
                    <a:srgbClr val="002060"/>
                  </a:solidFill>
                  <a:latin typeface="Times New Roman" panose="02020603050405020304" pitchFamily="18" charset="0"/>
                  <a:cs typeface="Times New Roman" panose="02020603050405020304" pitchFamily="18" charset="0"/>
                </a:rPr>
                <a:t>ước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dầu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biết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tính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chất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hỗn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hợp</a:t>
              </a:r>
              <a:r>
                <a:rPr lang="en-US" sz="3200" b="1" dirty="0">
                  <a:solidFill>
                    <a:srgbClr val="002060"/>
                  </a:solidFill>
                  <a:latin typeface="Times New Roman" panose="02020603050405020304" pitchFamily="18" charset="0"/>
                  <a:cs typeface="Times New Roman" panose="02020603050405020304" pitchFamily="18" charset="0"/>
                </a:rPr>
                <a:t>.</a:t>
              </a:r>
            </a:p>
          </p:txBody>
        </p:sp>
        <p:pic>
          <p:nvPicPr>
            <p:cNvPr id="39" name="Picture 2" descr="Hình ảnh Dấu Chấm Hỏi, Câu Hỏi Clipart, Dấu Hỏi Sáng Tạo, Nghi Ngờ miễn phí  tải tập tin PNG PSDComment và Vector">
              <a:extLst>
                <a:ext uri="{FF2B5EF4-FFF2-40B4-BE49-F238E27FC236}">
                  <a16:creationId xmlns:a16="http://schemas.microsoft.com/office/drawing/2014/main" id="{497323BC-07F8-C18D-2F20-D49935CDD0EC}"/>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6094" b="91875" l="10000" r="90000">
                          <a14:foregroundMark x1="60313" y1="67031" x2="43438" y2="76094"/>
                          <a14:foregroundMark x1="39375" y1="70938" x2="37500" y2="72031"/>
                          <a14:foregroundMark x1="64531" y1="80781" x2="64531" y2="83906"/>
                          <a14:foregroundMark x1="55781" y1="60781" x2="57188" y2="61875"/>
                          <a14:foregroundMark x1="46563" y1="62813" x2="42031" y2="63594"/>
                          <a14:foregroundMark x1="47969" y1="67813" x2="45313" y2="73281"/>
                        </a14:backgroundRemoval>
                      </a14:imgEffect>
                    </a14:imgLayer>
                  </a14:imgProps>
                </a:ext>
                <a:ext uri="{28A0092B-C50C-407E-A947-70E740481C1C}">
                  <a14:useLocalDpi xmlns:a14="http://schemas.microsoft.com/office/drawing/2010/main" val="0"/>
                </a:ext>
              </a:extLst>
            </a:blip>
            <a:srcRect/>
            <a:stretch>
              <a:fillRect/>
            </a:stretch>
          </p:blipFill>
          <p:spPr bwMode="auto">
            <a:xfrm>
              <a:off x="3800512" y="1102868"/>
              <a:ext cx="483974" cy="7220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2BD216BD-3B63-29D3-C5DE-F5888B72B4E3}"/>
              </a:ext>
            </a:extLst>
          </p:cNvPr>
          <p:cNvGrpSpPr/>
          <p:nvPr/>
        </p:nvGrpSpPr>
        <p:grpSpPr>
          <a:xfrm>
            <a:off x="723901" y="2932188"/>
            <a:ext cx="8048158" cy="1394463"/>
            <a:chOff x="3861463" y="1349375"/>
            <a:chExt cx="4245966" cy="658908"/>
          </a:xfrm>
        </p:grpSpPr>
        <p:sp>
          <p:nvSpPr>
            <p:cNvPr id="42" name="Rounded Rectangle 74">
              <a:extLst>
                <a:ext uri="{FF2B5EF4-FFF2-40B4-BE49-F238E27FC236}">
                  <a16:creationId xmlns:a16="http://schemas.microsoft.com/office/drawing/2014/main" id="{1A41423A-C642-4A9F-63D1-E05617F39FC2}"/>
                </a:ext>
              </a:extLst>
            </p:cNvPr>
            <p:cNvSpPr/>
            <p:nvPr/>
          </p:nvSpPr>
          <p:spPr>
            <a:xfrm>
              <a:off x="4055215" y="1365491"/>
              <a:ext cx="4052214" cy="600083"/>
            </a:xfrm>
            <a:prstGeom prst="roundRect">
              <a:avLst/>
            </a:prstGeom>
            <a:noFill/>
            <a:ln w="1905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9538" indent="109538" algn="just"/>
              <a:r>
                <a:rPr lang="en-US" sz="3200" b="1" dirty="0" err="1">
                  <a:solidFill>
                    <a:srgbClr val="002060"/>
                  </a:solidFill>
                  <a:latin typeface="Times New Roman" panose="02020603050405020304" pitchFamily="18" charset="0"/>
                  <a:cs typeface="Times New Roman" panose="02020603050405020304" pitchFamily="18" charset="0"/>
                </a:rPr>
                <a:t>Dùng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ph</a:t>
              </a:r>
              <a:r>
                <a:rPr lang="vi-VN" sz="3200" b="1" dirty="0">
                  <a:solidFill>
                    <a:srgbClr val="002060"/>
                  </a:solidFill>
                  <a:latin typeface="Times New Roman" panose="02020603050405020304" pitchFamily="18" charset="0"/>
                  <a:cs typeface="Times New Roman" panose="02020603050405020304" pitchFamily="18" charset="0"/>
                </a:rPr>
                <a:t>ươ</a:t>
              </a:r>
              <a:r>
                <a:rPr lang="en-US" sz="3200" b="1" dirty="0" err="1">
                  <a:solidFill>
                    <a:srgbClr val="002060"/>
                  </a:solidFill>
                  <a:latin typeface="Times New Roman" panose="02020603050405020304" pitchFamily="18" charset="0"/>
                  <a:cs typeface="Times New Roman" panose="02020603050405020304" pitchFamily="18" charset="0"/>
                </a:rPr>
                <a:t>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pháp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dụng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cụ</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nào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để</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tách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dầu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ăn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ra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khỏi</a:t>
              </a:r>
              <a:r>
                <a:rPr lang="en-US" sz="3200" b="1" dirty="0">
                  <a:solidFill>
                    <a:srgbClr val="002060"/>
                  </a:solidFill>
                  <a:latin typeface="Times New Roman" panose="02020603050405020304" pitchFamily="18" charset="0"/>
                  <a:cs typeface="Times New Roman" panose="02020603050405020304" pitchFamily="18" charset="0"/>
                </a:rPr>
                <a:t> n</a:t>
              </a:r>
              <a:r>
                <a:rPr lang="vi-VN" sz="3200" b="1" dirty="0">
                  <a:solidFill>
                    <a:srgbClr val="002060"/>
                  </a:solidFill>
                  <a:latin typeface="Times New Roman" panose="02020603050405020304" pitchFamily="18" charset="0"/>
                  <a:cs typeface="Times New Roman" panose="02020603050405020304" pitchFamily="18" charset="0"/>
                </a:rPr>
                <a:t>ước</a:t>
              </a:r>
              <a:r>
                <a:rPr lang="en-US" sz="3200" b="1" dirty="0">
                  <a:solidFill>
                    <a:srgbClr val="002060"/>
                  </a:solidFill>
                  <a:latin typeface="Times New Roman" panose="02020603050405020304" pitchFamily="18" charset="0"/>
                  <a:cs typeface="Times New Roman" panose="02020603050405020304" pitchFamily="18" charset="0"/>
                </a:rPr>
                <a:t>?</a:t>
              </a:r>
            </a:p>
          </p:txBody>
        </p:sp>
        <p:pic>
          <p:nvPicPr>
            <p:cNvPr id="43" name="Picture 2" descr="Hình ảnh Dấu Chấm Hỏi, Câu Hỏi Clipart, Dấu Hỏi Sáng Tạo, Nghi Ngờ miễn phí  tải tập tin PNG PSDComment và Vector">
              <a:extLst>
                <a:ext uri="{FF2B5EF4-FFF2-40B4-BE49-F238E27FC236}">
                  <a16:creationId xmlns:a16="http://schemas.microsoft.com/office/drawing/2014/main" id="{D6E07537-72D0-C25B-CCDF-AEF22B072A7B}"/>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6094" b="91875" l="10000" r="90000">
                          <a14:foregroundMark x1="60313" y1="67031" x2="43438" y2="76094"/>
                          <a14:foregroundMark x1="39375" y1="70938" x2="37500" y2="72031"/>
                          <a14:foregroundMark x1="64531" y1="80781" x2="64531" y2="83906"/>
                          <a14:foregroundMark x1="55781" y1="60781" x2="57188" y2="61875"/>
                          <a14:foregroundMark x1="46563" y1="62813" x2="42031" y2="63594"/>
                          <a14:foregroundMark x1="47969" y1="67813" x2="45313" y2="73281"/>
                        </a14:backgroundRemoval>
                      </a14:imgEffect>
                    </a14:imgLayer>
                  </a14:imgProps>
                </a:ext>
                <a:ext uri="{28A0092B-C50C-407E-A947-70E740481C1C}">
                  <a14:useLocalDpi xmlns:a14="http://schemas.microsoft.com/office/drawing/2010/main" val="0"/>
                </a:ext>
              </a:extLst>
            </a:blip>
            <a:srcRect/>
            <a:stretch>
              <a:fillRect/>
            </a:stretch>
          </p:blipFill>
          <p:spPr bwMode="auto">
            <a:xfrm>
              <a:off x="3861463" y="1349375"/>
              <a:ext cx="502269" cy="65890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1916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34744" y="-418272"/>
            <a:ext cx="10043186" cy="6003363"/>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pPr defTabSz="457200">
                  <a:buClrTx/>
                </a:pPr>
                <a:endParaRPr lang="en-US" sz="900" kern="1200" dirty="0">
                  <a:solidFill>
                    <a:prstClr val="black"/>
                  </a:solidFill>
                  <a:latin typeface="iCiel Panton Black" panose="00000A00000000000000" pitchFamily="50" charset="0"/>
                  <a:ea typeface="+mn-ea"/>
                  <a:cs typeface="+mn-cs"/>
                </a:endParaRPr>
              </a:p>
            </p:txBody>
          </p:sp>
          <p:sp>
            <p:nvSpPr>
              <p:cNvPr id="15" name="TextBox 15"/>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sp>
        <p:nvSpPr>
          <p:cNvPr id="16" name="TextBox 16"/>
          <p:cNvSpPr txBox="1"/>
          <p:nvPr/>
        </p:nvSpPr>
        <p:spPr>
          <a:xfrm>
            <a:off x="701015" y="28950"/>
            <a:ext cx="8115300" cy="807913"/>
          </a:xfrm>
          <a:prstGeom prst="rect">
            <a:avLst/>
          </a:prstGeom>
        </p:spPr>
        <p:txBody>
          <a:bodyPr lIns="0" tIns="0" rIns="0" bIns="0" rtlCol="0" anchor="t">
            <a:spAutoFit/>
          </a:bodyPr>
          <a:lstStyle/>
          <a:p>
            <a:pPr algn="ctr" defTabSz="457200">
              <a:lnSpc>
                <a:spcPts val="7350"/>
              </a:lnSpc>
              <a:buClrTx/>
              <a:defRPr/>
            </a:pPr>
            <a:r>
              <a:rPr lang="en-US" sz="3200" b="1" kern="1200" spc="352" dirty="0">
                <a:solidFill>
                  <a:srgbClr val="FF0000"/>
                </a:solidFill>
                <a:latin typeface="Times New Roman" panose="02020603050405020304" pitchFamily="18" charset="0"/>
                <a:ea typeface="+mn-ea"/>
                <a:cs typeface="Times New Roman" panose="02020603050405020304" pitchFamily="18" charset="0"/>
              </a:rPr>
              <a:t>PHIẾU HỌC TẬP SỐ 3</a:t>
            </a:r>
          </a:p>
        </p:txBody>
      </p:sp>
      <p:sp>
        <p:nvSpPr>
          <p:cNvPr id="19" name="Freeform 19"/>
          <p:cNvSpPr/>
          <p:nvPr/>
        </p:nvSpPr>
        <p:spPr>
          <a:xfrm>
            <a:off x="723900" y="323850"/>
            <a:ext cx="838200" cy="762000"/>
          </a:xfrm>
          <a:custGeom>
            <a:avLst/>
            <a:gdLst/>
            <a:ahLst/>
            <a:cxnLst/>
            <a:rect l="l" t="t" r="r" b="b"/>
            <a:pathLst>
              <a:path w="2963744" h="2893691">
                <a:moveTo>
                  <a:pt x="0" y="0"/>
                </a:moveTo>
                <a:lnTo>
                  <a:pt x="2963743" y="0"/>
                </a:lnTo>
                <a:lnTo>
                  <a:pt x="2963743" y="2893691"/>
                </a:lnTo>
                <a:lnTo>
                  <a:pt x="0" y="28936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buClrTx/>
            </a:pPr>
            <a:endParaRPr lang="en-US" sz="900" kern="1200" dirty="0">
              <a:solidFill>
                <a:prstClr val="black"/>
              </a:solidFill>
              <a:latin typeface="iCiel Panton Black" panose="00000A00000000000000" pitchFamily="50" charset="0"/>
              <a:ea typeface="+mn-ea"/>
              <a:cs typeface="+mn-cs"/>
            </a:endParaRPr>
          </a:p>
        </p:txBody>
      </p:sp>
      <p:grpSp>
        <p:nvGrpSpPr>
          <p:cNvPr id="21" name="Group 21"/>
          <p:cNvGrpSpPr/>
          <p:nvPr/>
        </p:nvGrpSpPr>
        <p:grpSpPr>
          <a:xfrm>
            <a:off x="8536460" y="630022"/>
            <a:ext cx="114826" cy="114826"/>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3" name="Freeform 23"/>
          <p:cNvSpPr/>
          <p:nvPr/>
        </p:nvSpPr>
        <p:spPr>
          <a:xfrm>
            <a:off x="8075951" y="426361"/>
            <a:ext cx="119101" cy="118019"/>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rot="-771795">
            <a:off x="161290" y="4724922"/>
            <a:ext cx="216856" cy="205816"/>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Freeform 25"/>
          <p:cNvSpPr/>
          <p:nvPr/>
        </p:nvSpPr>
        <p:spPr>
          <a:xfrm>
            <a:off x="424356" y="4273112"/>
            <a:ext cx="232031" cy="23589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6" name="Group 26"/>
          <p:cNvGrpSpPr>
            <a:grpSpLocks noChangeAspect="1"/>
          </p:cNvGrpSpPr>
          <p:nvPr/>
        </p:nvGrpSpPr>
        <p:grpSpPr>
          <a:xfrm rot="-874149">
            <a:off x="8013506" y="695984"/>
            <a:ext cx="249210" cy="131287"/>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8" name="Group 28"/>
          <p:cNvGrpSpPr>
            <a:grpSpLocks noChangeAspect="1"/>
          </p:cNvGrpSpPr>
          <p:nvPr/>
        </p:nvGrpSpPr>
        <p:grpSpPr>
          <a:xfrm rot="10073369">
            <a:off x="8316799" y="424732"/>
            <a:ext cx="249210" cy="131287"/>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0" name="Group 30"/>
          <p:cNvGrpSpPr/>
          <p:nvPr/>
        </p:nvGrpSpPr>
        <p:grpSpPr>
          <a:xfrm>
            <a:off x="8772058" y="2261361"/>
            <a:ext cx="114826" cy="114826"/>
            <a:chOff x="0" y="0"/>
            <a:chExt cx="6350000" cy="6350000"/>
          </a:xfrm>
        </p:grpSpPr>
        <p:sp>
          <p:nvSpPr>
            <p:cNvPr id="31" name="Freeform 3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2" name="Freeform 32"/>
          <p:cNvSpPr/>
          <p:nvPr/>
        </p:nvSpPr>
        <p:spPr>
          <a:xfrm>
            <a:off x="8700854" y="358122"/>
            <a:ext cx="244120" cy="241901"/>
          </a:xfrm>
          <a:custGeom>
            <a:avLst/>
            <a:gdLst/>
            <a:ahLst/>
            <a:cxnLst/>
            <a:rect l="l" t="t" r="r" b="b"/>
            <a:pathLst>
              <a:path w="488240" h="483801">
                <a:moveTo>
                  <a:pt x="0" y="0"/>
                </a:moveTo>
                <a:lnTo>
                  <a:pt x="488240" y="0"/>
                </a:lnTo>
                <a:lnTo>
                  <a:pt x="488240" y="483801"/>
                </a:lnTo>
                <a:lnTo>
                  <a:pt x="0" y="4838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3" name="Freeform 33"/>
          <p:cNvSpPr/>
          <p:nvPr/>
        </p:nvSpPr>
        <p:spPr>
          <a:xfrm rot="-771795">
            <a:off x="8721043" y="2948650"/>
            <a:ext cx="216856" cy="205816"/>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4" name="Freeform 34"/>
          <p:cNvSpPr/>
          <p:nvPr/>
        </p:nvSpPr>
        <p:spPr>
          <a:xfrm>
            <a:off x="8545541" y="4591304"/>
            <a:ext cx="232031" cy="235891"/>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35" name="Group 35"/>
          <p:cNvGrpSpPr>
            <a:grpSpLocks noChangeAspect="1"/>
          </p:cNvGrpSpPr>
          <p:nvPr/>
        </p:nvGrpSpPr>
        <p:grpSpPr>
          <a:xfrm rot="-874149">
            <a:off x="1631655" y="368181"/>
            <a:ext cx="249210" cy="131287"/>
            <a:chOff x="0" y="0"/>
            <a:chExt cx="1610360" cy="848360"/>
          </a:xfrm>
        </p:grpSpPr>
        <p:sp>
          <p:nvSpPr>
            <p:cNvPr id="36" name="Freeform 3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 name="Group 1">
            <a:extLst>
              <a:ext uri="{FF2B5EF4-FFF2-40B4-BE49-F238E27FC236}">
                <a16:creationId xmlns:a16="http://schemas.microsoft.com/office/drawing/2014/main" id="{C3181D10-22EF-F939-D1EA-AEB194D53C08}"/>
              </a:ext>
            </a:extLst>
          </p:cNvPr>
          <p:cNvGrpSpPr/>
          <p:nvPr/>
        </p:nvGrpSpPr>
        <p:grpSpPr>
          <a:xfrm>
            <a:off x="1081120" y="928373"/>
            <a:ext cx="7524065" cy="722027"/>
            <a:chOff x="1648107" y="762761"/>
            <a:chExt cx="4452158" cy="722027"/>
          </a:xfrm>
        </p:grpSpPr>
        <p:sp>
          <p:nvSpPr>
            <p:cNvPr id="38" name="Rounded Rectangle 53">
              <a:extLst>
                <a:ext uri="{FF2B5EF4-FFF2-40B4-BE49-F238E27FC236}">
                  <a16:creationId xmlns:a16="http://schemas.microsoft.com/office/drawing/2014/main" id="{8F23ACE5-E1F7-21DC-86BA-22AE6420C330}"/>
                </a:ext>
              </a:extLst>
            </p:cNvPr>
            <p:cNvSpPr/>
            <p:nvPr/>
          </p:nvSpPr>
          <p:spPr>
            <a:xfrm>
              <a:off x="2088985" y="808008"/>
              <a:ext cx="4011280" cy="522196"/>
            </a:xfrm>
            <a:prstGeom prst="roundRect">
              <a:avLst/>
            </a:prstGeom>
            <a:noFill/>
            <a:ln w="1905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9538" indent="109538" algn="just"/>
              <a:r>
                <a:rPr lang="en-US" sz="2400" b="1" dirty="0" err="1">
                  <a:solidFill>
                    <a:srgbClr val="002060"/>
                  </a:solidFill>
                  <a:latin typeface="iCiel Panton Black" panose="00000A00000000000000" pitchFamily="50" charset="0"/>
                  <a:cs typeface="#9Slide03 Arima Madurai Medium" panose="00000600000000000000" pitchFamily="2" charset="0"/>
                </a:rPr>
                <a:t>Quan</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sát</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hỗn</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hợp</a:t>
              </a:r>
              <a:r>
                <a:rPr lang="en-US" sz="2400" b="1" dirty="0">
                  <a:solidFill>
                    <a:srgbClr val="002060"/>
                  </a:solidFill>
                  <a:latin typeface="iCiel Panton Black" panose="00000A00000000000000" pitchFamily="50" charset="0"/>
                  <a:cs typeface="#9Slide03 Arima Madurai Medium" panose="00000600000000000000" pitchFamily="2" charset="0"/>
                </a:rPr>
                <a:t> n</a:t>
              </a:r>
              <a:r>
                <a:rPr lang="vi-VN" sz="2400" b="1" dirty="0">
                  <a:solidFill>
                    <a:srgbClr val="002060"/>
                  </a:solidFill>
                  <a:latin typeface="iCiel Panton Black" panose="00000A00000000000000" pitchFamily="50" charset="0"/>
                  <a:cs typeface="#9Slide03 Arima Madurai Medium" panose="00000600000000000000" pitchFamily="2" charset="0"/>
                </a:rPr>
                <a:t>ước</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và</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dầu</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cho</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biết</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tính</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chất</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của</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hỗn</a:t>
              </a:r>
              <a:r>
                <a:rPr lang="en-US" sz="2400" b="1" dirty="0">
                  <a:solidFill>
                    <a:srgbClr val="002060"/>
                  </a:solidFill>
                  <a:latin typeface="iCiel Panton Black" panose="00000A00000000000000" pitchFamily="50" charset="0"/>
                  <a:cs typeface="#9Slide03 Arima Madurai Medium" panose="00000600000000000000" pitchFamily="2" charset="0"/>
                </a:rPr>
                <a:t> </a:t>
              </a:r>
              <a:r>
                <a:rPr lang="en-US" sz="2400" b="1" dirty="0" err="1">
                  <a:solidFill>
                    <a:srgbClr val="002060"/>
                  </a:solidFill>
                  <a:latin typeface="iCiel Panton Black" panose="00000A00000000000000" pitchFamily="50" charset="0"/>
                  <a:cs typeface="#9Slide03 Arima Madurai Medium" panose="00000600000000000000" pitchFamily="2" charset="0"/>
                </a:rPr>
                <a:t>hợp</a:t>
              </a:r>
              <a:r>
                <a:rPr lang="en-US" sz="2400" b="1" dirty="0">
                  <a:solidFill>
                    <a:srgbClr val="002060"/>
                  </a:solidFill>
                  <a:latin typeface="iCiel Panton Black" panose="00000A00000000000000" pitchFamily="50" charset="0"/>
                  <a:cs typeface="#9Slide03 Arima Madurai Medium" panose="00000600000000000000" pitchFamily="2" charset="0"/>
                </a:rPr>
                <a:t>.</a:t>
              </a:r>
            </a:p>
          </p:txBody>
        </p:sp>
        <p:pic>
          <p:nvPicPr>
            <p:cNvPr id="39" name="Picture 2" descr="Hình ảnh Dấu Chấm Hỏi, Câu Hỏi Clipart, Dấu Hỏi Sáng Tạo, Nghi Ngờ miễn phí  tải tập tin PNG PSDComment và Vector">
              <a:extLst>
                <a:ext uri="{FF2B5EF4-FFF2-40B4-BE49-F238E27FC236}">
                  <a16:creationId xmlns:a16="http://schemas.microsoft.com/office/drawing/2014/main" id="{497323BC-07F8-C18D-2F20-D49935CDD0EC}"/>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6094" b="91875" l="10000" r="90000">
                          <a14:foregroundMark x1="60313" y1="67031" x2="43438" y2="76094"/>
                          <a14:foregroundMark x1="39375" y1="70938" x2="37500" y2="72031"/>
                          <a14:foregroundMark x1="64531" y1="80781" x2="64531" y2="83906"/>
                          <a14:foregroundMark x1="55781" y1="60781" x2="57188" y2="61875"/>
                          <a14:foregroundMark x1="46563" y1="62813" x2="42031" y2="63594"/>
                          <a14:foregroundMark x1="47969" y1="67813" x2="45313" y2="73281"/>
                        </a14:backgroundRemoval>
                      </a14:imgEffect>
                    </a14:imgLayer>
                  </a14:imgProps>
                </a:ext>
                <a:ext uri="{28A0092B-C50C-407E-A947-70E740481C1C}">
                  <a14:useLocalDpi xmlns:a14="http://schemas.microsoft.com/office/drawing/2010/main" val="0"/>
                </a:ext>
              </a:extLst>
            </a:blip>
            <a:srcRect/>
            <a:stretch>
              <a:fillRect/>
            </a:stretch>
          </p:blipFill>
          <p:spPr bwMode="auto">
            <a:xfrm>
              <a:off x="1648107" y="762761"/>
              <a:ext cx="722027" cy="722027"/>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Rectangle 39">
            <a:extLst>
              <a:ext uri="{FF2B5EF4-FFF2-40B4-BE49-F238E27FC236}">
                <a16:creationId xmlns:a16="http://schemas.microsoft.com/office/drawing/2014/main" id="{25BE581B-C67F-BA0A-1DE9-01CD02A9091D}"/>
              </a:ext>
            </a:extLst>
          </p:cNvPr>
          <p:cNvSpPr/>
          <p:nvPr/>
        </p:nvSpPr>
        <p:spPr>
          <a:xfrm>
            <a:off x="1690381" y="1566012"/>
            <a:ext cx="7157665" cy="1379146"/>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just"/>
            <a:r>
              <a:rPr lang="en-US" sz="2400" dirty="0" err="1">
                <a:solidFill>
                  <a:schemeClr val="accent6">
                    <a:lumMod val="50000"/>
                  </a:schemeClr>
                </a:solidFill>
                <a:latin typeface="Times New Roman" panose="02020603050405020304" pitchFamily="18" charset="0"/>
                <a:cs typeface="Times New Roman" panose="02020603050405020304" pitchFamily="18" charset="0"/>
              </a:rPr>
              <a:t>Hỗn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hợp</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dầu</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ăn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và</a:t>
            </a:r>
            <a:r>
              <a:rPr lang="en-US" sz="2400" dirty="0">
                <a:solidFill>
                  <a:schemeClr val="accent6">
                    <a:lumMod val="50000"/>
                  </a:schemeClr>
                </a:solidFill>
                <a:latin typeface="Times New Roman" panose="02020603050405020304" pitchFamily="18" charset="0"/>
                <a:cs typeface="Times New Roman" panose="02020603050405020304" pitchFamily="18" charset="0"/>
              </a:rPr>
              <a:t> n</a:t>
            </a:r>
            <a:r>
              <a:rPr lang="vi-VN" sz="2400" dirty="0">
                <a:solidFill>
                  <a:schemeClr val="accent6">
                    <a:lumMod val="50000"/>
                  </a:schemeClr>
                </a:solidFill>
                <a:latin typeface="Times New Roman" panose="02020603050405020304" pitchFamily="18" charset="0"/>
                <a:cs typeface="Times New Roman" panose="02020603050405020304" pitchFamily="18" charset="0"/>
              </a:rPr>
              <a:t>ước</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gồm</a:t>
            </a:r>
            <a:r>
              <a:rPr lang="en-US" sz="2400" dirty="0">
                <a:solidFill>
                  <a:schemeClr val="accent6">
                    <a:lumMod val="50000"/>
                  </a:schemeClr>
                </a:solidFill>
                <a:latin typeface="Times New Roman" panose="02020603050405020304" pitchFamily="18" charset="0"/>
                <a:cs typeface="Times New Roman" panose="02020603050405020304" pitchFamily="18" charset="0"/>
              </a:rPr>
              <a:t> 2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chất</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lỏng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không</a:t>
            </a:r>
            <a:r>
              <a:rPr lang="en-US" sz="2400" dirty="0">
                <a:solidFill>
                  <a:schemeClr val="accent6">
                    <a:lumMod val="50000"/>
                  </a:schemeClr>
                </a:solidFill>
                <a:latin typeface="Times New Roman" panose="02020603050405020304" pitchFamily="18" charset="0"/>
                <a:cs typeface="Times New Roman" panose="02020603050405020304" pitchFamily="18" charset="0"/>
              </a:rPr>
              <a:t> tan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vào</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nhau</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Hỗn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hợp</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này</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có</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sự</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phân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400" dirty="0">
                <a:solidFill>
                  <a:schemeClr val="accent6">
                    <a:lumMod val="50000"/>
                  </a:schemeClr>
                </a:solidFill>
                <a:latin typeface="Times New Roman" panose="02020603050405020304" pitchFamily="18" charset="0"/>
                <a:cs typeface="Times New Roman" panose="02020603050405020304" pitchFamily="18" charset="0"/>
              </a:rPr>
              <a:t> 2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chất</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lỏng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với</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dầu</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ăn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nhẹ</a:t>
            </a:r>
            <a:r>
              <a:rPr lang="en-US" sz="2400" dirty="0">
                <a:solidFill>
                  <a:schemeClr val="accent6">
                    <a:lumMod val="50000"/>
                  </a:schemeClr>
                </a:solidFill>
                <a:latin typeface="Times New Roman" panose="02020603050405020304" pitchFamily="18" charset="0"/>
                <a:cs typeface="Times New Roman" panose="02020603050405020304" pitchFamily="18" charset="0"/>
              </a:rPr>
              <a:t> h</a:t>
            </a:r>
            <a:r>
              <a:rPr lang="vi-VN" sz="2400" dirty="0">
                <a:solidFill>
                  <a:schemeClr val="accent6">
                    <a:lumMod val="50000"/>
                  </a:schemeClr>
                </a:solidFill>
                <a:latin typeface="Times New Roman" panose="02020603050405020304" pitchFamily="18" charset="0"/>
                <a:cs typeface="Times New Roman" panose="02020603050405020304" pitchFamily="18" charset="0"/>
              </a:rPr>
              <a:t>ơ</a:t>
            </a:r>
            <a:r>
              <a:rPr lang="en-US" sz="2400" dirty="0">
                <a:solidFill>
                  <a:schemeClr val="accent6">
                    <a:lumMod val="50000"/>
                  </a:schemeClr>
                </a:solidFill>
                <a:latin typeface="Times New Roman" panose="02020603050405020304" pitchFamily="18" charset="0"/>
                <a:cs typeface="Times New Roman" panose="02020603050405020304" pitchFamily="18" charset="0"/>
              </a:rPr>
              <a:t>n,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nổi</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lên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trên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2400" dirty="0">
                <a:solidFill>
                  <a:schemeClr val="accent6">
                    <a:lumMod val="50000"/>
                  </a:schemeClr>
                </a:solidFill>
                <a:latin typeface="Times New Roman" panose="02020603050405020304" pitchFamily="18" charset="0"/>
                <a:cs typeface="Times New Roman" panose="02020603050405020304" pitchFamily="18" charset="0"/>
              </a:rPr>
              <a:t> n</a:t>
            </a:r>
            <a:r>
              <a:rPr lang="vi-VN" sz="2400" dirty="0">
                <a:solidFill>
                  <a:schemeClr val="accent6">
                    <a:lumMod val="50000"/>
                  </a:schemeClr>
                </a:solidFill>
                <a:latin typeface="Times New Roman" panose="02020603050405020304" pitchFamily="18" charset="0"/>
                <a:cs typeface="Times New Roman" panose="02020603050405020304" pitchFamily="18" charset="0"/>
              </a:rPr>
              <a:t>ước</a:t>
            </a:r>
            <a:r>
              <a:rPr lang="en-US" sz="2800" dirty="0">
                <a:solidFill>
                  <a:schemeClr val="accent6">
                    <a:lumMod val="50000"/>
                  </a:schemeClr>
                </a:solidFill>
                <a:latin typeface="iCiel Panton Black" panose="00000A00000000000000" pitchFamily="50" charset="0"/>
                <a:cs typeface="#9Slide03 Arima Madurai" panose="00000500000000000000" pitchFamily="2" charset="0"/>
              </a:rPr>
              <a:t>.</a:t>
            </a:r>
          </a:p>
        </p:txBody>
      </p:sp>
      <p:grpSp>
        <p:nvGrpSpPr>
          <p:cNvPr id="41" name="Group 40">
            <a:extLst>
              <a:ext uri="{FF2B5EF4-FFF2-40B4-BE49-F238E27FC236}">
                <a16:creationId xmlns:a16="http://schemas.microsoft.com/office/drawing/2014/main" id="{2BD216BD-3B63-29D3-C5DE-F5888B72B4E3}"/>
              </a:ext>
            </a:extLst>
          </p:cNvPr>
          <p:cNvGrpSpPr/>
          <p:nvPr/>
        </p:nvGrpSpPr>
        <p:grpSpPr>
          <a:xfrm>
            <a:off x="1102464" y="2895775"/>
            <a:ext cx="7746310" cy="790639"/>
            <a:chOff x="141609" y="954613"/>
            <a:chExt cx="4138016" cy="790639"/>
          </a:xfrm>
        </p:grpSpPr>
        <p:sp>
          <p:nvSpPr>
            <p:cNvPr id="42" name="Rounded Rectangle 74">
              <a:extLst>
                <a:ext uri="{FF2B5EF4-FFF2-40B4-BE49-F238E27FC236}">
                  <a16:creationId xmlns:a16="http://schemas.microsoft.com/office/drawing/2014/main" id="{1A41423A-C642-4A9F-63D1-E05617F39FC2}"/>
                </a:ext>
              </a:extLst>
            </p:cNvPr>
            <p:cNvSpPr/>
            <p:nvPr/>
          </p:nvSpPr>
          <p:spPr>
            <a:xfrm>
              <a:off x="424582" y="1003996"/>
              <a:ext cx="3855043" cy="741256"/>
            </a:xfrm>
            <a:prstGeom prst="roundRect">
              <a:avLst/>
            </a:prstGeom>
            <a:noFill/>
            <a:ln w="1905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9538" indent="109538"/>
              <a:r>
                <a:rPr lang="en-US" sz="2400" dirty="0" err="1">
                  <a:solidFill>
                    <a:srgbClr val="002060"/>
                  </a:solidFill>
                  <a:latin typeface="Times New Roman" panose="02020603050405020304" pitchFamily="18" charset="0"/>
                  <a:cs typeface="Times New Roman" panose="02020603050405020304" pitchFamily="18" charset="0"/>
                </a:rPr>
                <a:t>Dùng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a:t>
              </a:r>
              <a:r>
                <a:rPr lang="vi-VN" sz="2400" dirty="0">
                  <a:solidFill>
                    <a:srgbClr val="002060"/>
                  </a:solidFill>
                  <a:latin typeface="Times New Roman" panose="02020603050405020304" pitchFamily="18" charset="0"/>
                  <a:cs typeface="Times New Roman" panose="02020603050405020304" pitchFamily="18" charset="0"/>
                </a:rPr>
                <a:t>ươ</a:t>
              </a:r>
              <a:r>
                <a:rPr lang="en-US" sz="2400" dirty="0" err="1">
                  <a:solidFill>
                    <a:srgbClr val="002060"/>
                  </a:solidFill>
                  <a:latin typeface="Times New Roman" panose="02020603050405020304" pitchFamily="18" charset="0"/>
                  <a:cs typeface="Times New Roman" panose="02020603050405020304" pitchFamily="18" charset="0"/>
                </a:rPr>
                <a:t>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pháp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dụng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cụ</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nào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để</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tách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dầu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ra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khỏi</a:t>
              </a:r>
              <a:r>
                <a:rPr lang="en-US" sz="2400" dirty="0">
                  <a:solidFill>
                    <a:srgbClr val="002060"/>
                  </a:solidFill>
                  <a:latin typeface="Times New Roman" panose="02020603050405020304" pitchFamily="18" charset="0"/>
                  <a:cs typeface="Times New Roman" panose="02020603050405020304" pitchFamily="18" charset="0"/>
                </a:rPr>
                <a:t> n</a:t>
              </a:r>
              <a:r>
                <a:rPr lang="vi-VN" sz="2400" dirty="0">
                  <a:solidFill>
                    <a:srgbClr val="002060"/>
                  </a:solidFill>
                  <a:latin typeface="Times New Roman" panose="02020603050405020304" pitchFamily="18" charset="0"/>
                  <a:cs typeface="Times New Roman" panose="02020603050405020304" pitchFamily="18" charset="0"/>
                </a:rPr>
                <a:t>ước</a:t>
              </a:r>
              <a:r>
                <a:rPr lang="en-US" sz="2400" dirty="0">
                  <a:solidFill>
                    <a:srgbClr val="002060"/>
                  </a:solidFill>
                  <a:latin typeface="Times New Roman" panose="02020603050405020304" pitchFamily="18" charset="0"/>
                  <a:cs typeface="Times New Roman" panose="02020603050405020304" pitchFamily="18" charset="0"/>
                </a:rPr>
                <a:t>?</a:t>
              </a:r>
            </a:p>
          </p:txBody>
        </p:sp>
        <p:pic>
          <p:nvPicPr>
            <p:cNvPr id="43" name="Picture 2" descr="Hình ảnh Dấu Chấm Hỏi, Câu Hỏi Clipart, Dấu Hỏi Sáng Tạo, Nghi Ngờ miễn phí  tải tập tin PNG PSDComment và Vector">
              <a:extLst>
                <a:ext uri="{FF2B5EF4-FFF2-40B4-BE49-F238E27FC236}">
                  <a16:creationId xmlns:a16="http://schemas.microsoft.com/office/drawing/2014/main" id="{D6E07537-72D0-C25B-CCDF-AEF22B072A7B}"/>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6094" b="91875" l="10000" r="90000">
                          <a14:foregroundMark x1="60313" y1="67031" x2="43438" y2="76094"/>
                          <a14:foregroundMark x1="39375" y1="70938" x2="37500" y2="72031"/>
                          <a14:foregroundMark x1="64531" y1="80781" x2="64531" y2="83906"/>
                          <a14:foregroundMark x1="55781" y1="60781" x2="57188" y2="61875"/>
                          <a14:foregroundMark x1="46563" y1="62813" x2="42031" y2="63594"/>
                          <a14:foregroundMark x1="47969" y1="67813" x2="45313" y2="73281"/>
                        </a14:backgroundRemoval>
                      </a14:imgEffect>
                    </a14:imgLayer>
                  </a14:imgProps>
                </a:ext>
                <a:ext uri="{28A0092B-C50C-407E-A947-70E740481C1C}">
                  <a14:useLocalDpi xmlns:a14="http://schemas.microsoft.com/office/drawing/2010/main" val="0"/>
                </a:ext>
              </a:extLst>
            </a:blip>
            <a:srcRect/>
            <a:stretch>
              <a:fillRect/>
            </a:stretch>
          </p:blipFill>
          <p:spPr bwMode="auto">
            <a:xfrm>
              <a:off x="141609" y="954613"/>
              <a:ext cx="538069" cy="785584"/>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Rectangle 43">
            <a:extLst>
              <a:ext uri="{FF2B5EF4-FFF2-40B4-BE49-F238E27FC236}">
                <a16:creationId xmlns:a16="http://schemas.microsoft.com/office/drawing/2014/main" id="{5B61A3A4-A626-BD6D-F9D3-B00556ABB508}"/>
              </a:ext>
            </a:extLst>
          </p:cNvPr>
          <p:cNvSpPr/>
          <p:nvPr/>
        </p:nvSpPr>
        <p:spPr>
          <a:xfrm>
            <a:off x="1591067" y="3723145"/>
            <a:ext cx="7256980" cy="978323"/>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marL="285750" indent="-285750">
              <a:buFont typeface="Arial" panose="020B0604020202020204" pitchFamily="34" charset="0"/>
              <a:buChar char="•"/>
            </a:pPr>
            <a:r>
              <a:rPr lang="en-US" sz="2400" dirty="0" err="1">
                <a:solidFill>
                  <a:schemeClr val="accent6">
                    <a:lumMod val="50000"/>
                  </a:schemeClr>
                </a:solidFill>
                <a:latin typeface="Times New Roman" panose="02020603050405020304" pitchFamily="18" charset="0"/>
                <a:cs typeface="Times New Roman" panose="02020603050405020304" pitchFamily="18" charset="0"/>
              </a:rPr>
              <a:t>Sử</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dụng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ph</a:t>
            </a:r>
            <a:r>
              <a:rPr lang="vi-VN" sz="2400" dirty="0">
                <a:solidFill>
                  <a:schemeClr val="accent6">
                    <a:lumMod val="50000"/>
                  </a:schemeClr>
                </a:solidFill>
                <a:latin typeface="Times New Roman" panose="02020603050405020304" pitchFamily="18" charset="0"/>
                <a:cs typeface="Times New Roman" panose="02020603050405020304" pitchFamily="18" charset="0"/>
              </a:rPr>
              <a:t>ươ</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pháp</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chiết</a:t>
            </a:r>
            <a:r>
              <a:rPr lang="en-US" sz="2400" dirty="0">
                <a:solidFill>
                  <a:schemeClr val="accent6">
                    <a:lumMod val="50000"/>
                  </a:schemeClr>
                </a:solidFill>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2400" dirty="0">
                <a:solidFill>
                  <a:schemeClr val="accent6">
                    <a:lumMod val="50000"/>
                  </a:schemeClr>
                </a:solidFill>
                <a:latin typeface="Times New Roman" panose="02020603050405020304" pitchFamily="18" charset="0"/>
                <a:cs typeface="Times New Roman" panose="02020603050405020304" pitchFamily="18" charset="0"/>
              </a:rPr>
              <a:t>D</a:t>
            </a:r>
            <a:r>
              <a:rPr lang="vi-VN" sz="2400" dirty="0">
                <a:solidFill>
                  <a:schemeClr val="accent6">
                    <a:lumMod val="50000"/>
                  </a:schemeClr>
                </a:solidFill>
                <a:latin typeface="Times New Roman" panose="02020603050405020304" pitchFamily="18" charset="0"/>
                <a:cs typeface="Times New Roman" panose="02020603050405020304" pitchFamily="18" charset="0"/>
              </a:rPr>
              <a:t>ụ</a:t>
            </a:r>
            <a:r>
              <a:rPr lang="en-US" sz="2400" dirty="0">
                <a:solidFill>
                  <a:schemeClr val="accent6">
                    <a:lumMod val="50000"/>
                  </a:schemeClr>
                </a:solidFill>
                <a:latin typeface="Times New Roman" panose="02020603050405020304" pitchFamily="18" charset="0"/>
                <a:cs typeface="Times New Roman" panose="02020603050405020304" pitchFamily="18" charset="0"/>
              </a:rPr>
              <a:t>ng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cụ</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giá</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sắt</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có</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kẹp</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phễu</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chiết</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thủy</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tinh</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bình</a:t>
            </a:r>
            <a:r>
              <a:rPr lang="vi-VN" sz="2400" dirty="0">
                <a:solidFill>
                  <a:schemeClr val="accent6">
                    <a:lumMod val="50000"/>
                  </a:schemeClr>
                </a:solidFill>
                <a:latin typeface="Times New Roman" panose="02020603050405020304" pitchFamily="18" charset="0"/>
                <a:cs typeface="Times New Roman" panose="02020603050405020304" pitchFamily="18" charset="0"/>
              </a:rPr>
              <a:t> tam giác</a:t>
            </a:r>
            <a:r>
              <a:rPr lang="en-US" sz="2400" dirty="0">
                <a:solidFill>
                  <a:schemeClr val="accent6">
                    <a:lumMod val="50000"/>
                  </a:schemeClr>
                </a:solidFill>
                <a:latin typeface="Times New Roman" panose="02020603050405020304" pitchFamily="18" charset="0"/>
                <a:cs typeface="Times New Roman" panose="02020603050405020304" pitchFamily="18" charset="0"/>
              </a:rPr>
              <a:t>.</a:t>
            </a:r>
          </a:p>
        </p:txBody>
      </p:sp>
      <p:pic>
        <p:nvPicPr>
          <p:cNvPr id="45" name="Picture 44">
            <a:extLst>
              <a:ext uri="{FF2B5EF4-FFF2-40B4-BE49-F238E27FC236}">
                <a16:creationId xmlns:a16="http://schemas.microsoft.com/office/drawing/2014/main" id="{DED0C4E0-250D-AC05-7A6E-38265A8063B2}"/>
              </a:ext>
            </a:extLst>
          </p:cNvPr>
          <p:cNvPicPr>
            <a:picLocks noChangeAspect="1"/>
          </p:cNvPicPr>
          <p:nvPr/>
        </p:nvPicPr>
        <p:blipFill>
          <a:blip r:embed="rId16"/>
          <a:stretch>
            <a:fillRect/>
          </a:stretch>
        </p:blipFill>
        <p:spPr>
          <a:xfrm>
            <a:off x="277848" y="1177360"/>
            <a:ext cx="1243955" cy="1338505"/>
          </a:xfrm>
          <a:prstGeom prst="rect">
            <a:avLst/>
          </a:prstGeom>
        </p:spPr>
      </p:pic>
    </p:spTree>
    <p:extLst>
      <p:ext uri="{BB962C8B-B14F-4D97-AF65-F5344CB8AC3E}">
        <p14:creationId xmlns:p14="http://schemas.microsoft.com/office/powerpoint/2010/main" val="93963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barn(inVertical)">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barn(inVertical)">
                                      <p:cBhvr>
                                        <p:cTn id="2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34744" y="-418272"/>
            <a:ext cx="10071383" cy="6003363"/>
            <a:chOff x="0" y="0"/>
            <a:chExt cx="26857020"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6" name="TextBox 6"/>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Cadena" panose="02000503000000020004" pitchFamily="2" charset="0"/>
                  <a:ea typeface="+mn-ea"/>
                  <a:cs typeface="+mn-cs"/>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9" name="TextBox 9"/>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Cadena" panose="02000503000000020004" pitchFamily="2" charset="0"/>
                  <a:ea typeface="+mn-ea"/>
                  <a:cs typeface="+mn-cs"/>
                </a:endParaRPr>
              </a:p>
            </p:txBody>
          </p:sp>
        </p:grpSp>
        <p:grpSp>
          <p:nvGrpSpPr>
            <p:cNvPr id="10" name="Group 10"/>
            <p:cNvGrpSpPr/>
            <p:nvPr/>
          </p:nvGrpSpPr>
          <p:grpSpPr>
            <a:xfrm rot="5400000">
              <a:off x="12953449" y="-12003328"/>
              <a:ext cx="1900244" cy="25906899"/>
              <a:chOff x="0" y="-57150"/>
              <a:chExt cx="356429" cy="485936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2" name="TextBox 12"/>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Cadena" panose="02000503000000020004" pitchFamily="2" charset="0"/>
                  <a:ea typeface="+mn-ea"/>
                  <a:cs typeface="+mn-cs"/>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5" name="TextBox 15"/>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Cadena" panose="02000503000000020004" pitchFamily="2" charset="0"/>
                  <a:ea typeface="+mn-ea"/>
                  <a:cs typeface="+mn-cs"/>
                </a:endParaRPr>
              </a:p>
            </p:txBody>
          </p:sp>
        </p:grpSp>
      </p:grpSp>
      <p:sp>
        <p:nvSpPr>
          <p:cNvPr id="23" name="Freeform 23"/>
          <p:cNvSpPr/>
          <p:nvPr/>
        </p:nvSpPr>
        <p:spPr>
          <a:xfrm rot="802746" flipH="1">
            <a:off x="-154612" y="74463"/>
            <a:ext cx="804523" cy="733867"/>
          </a:xfrm>
          <a:custGeom>
            <a:avLst/>
            <a:gdLst/>
            <a:ahLst/>
            <a:cxnLst/>
            <a:rect l="l" t="t" r="r" b="b"/>
            <a:pathLst>
              <a:path w="2964842" h="2964842">
                <a:moveTo>
                  <a:pt x="2964843" y="0"/>
                </a:moveTo>
                <a:lnTo>
                  <a:pt x="0" y="0"/>
                </a:lnTo>
                <a:lnTo>
                  <a:pt x="0" y="2964843"/>
                </a:lnTo>
                <a:lnTo>
                  <a:pt x="2964843" y="2964843"/>
                </a:lnTo>
                <a:lnTo>
                  <a:pt x="296484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4"/>
          <p:cNvSpPr/>
          <p:nvPr/>
        </p:nvSpPr>
        <p:spPr>
          <a:xfrm rot="-1407288">
            <a:off x="8493917" y="-194534"/>
            <a:ext cx="725579" cy="1287317"/>
          </a:xfrm>
          <a:custGeom>
            <a:avLst/>
            <a:gdLst/>
            <a:ahLst/>
            <a:cxnLst/>
            <a:rect l="l" t="t" r="r" b="b"/>
            <a:pathLst>
              <a:path w="1451157" h="2574634">
                <a:moveTo>
                  <a:pt x="0" y="0"/>
                </a:moveTo>
                <a:lnTo>
                  <a:pt x="1451157" y="0"/>
                </a:lnTo>
                <a:lnTo>
                  <a:pt x="1451157" y="2574634"/>
                </a:lnTo>
                <a:lnTo>
                  <a:pt x="0" y="2574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39" name="Picture 38">
            <a:extLst>
              <a:ext uri="{FF2B5EF4-FFF2-40B4-BE49-F238E27FC236}">
                <a16:creationId xmlns:a16="http://schemas.microsoft.com/office/drawing/2014/main" id="{41EC3933-12EF-60E4-8F64-2A45514A47A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741" b="78426" l="27448" r="51875">
                        <a14:foregroundMark x1="50156" y1="54907" x2="51042" y2="57037"/>
                        <a14:foregroundMark x1="51458" y1="56296" x2="51927" y2="57222"/>
                        <a14:foregroundMark x1="42083" y1="63889" x2="43229" y2="67963"/>
                        <a14:foregroundMark x1="39427" y1="78426" x2="39427" y2="78426"/>
                        <a14:foregroundMark x1="27865" y1="57685" x2="27865" y2="57685"/>
                        <a14:foregroundMark x1="28542" y1="52130" x2="28542" y2="52130"/>
                        <a14:foregroundMark x1="29323" y1="49167" x2="29323" y2="49167"/>
                        <a14:foregroundMark x1="30417" y1="46296" x2="30417" y2="46296"/>
                        <a14:foregroundMark x1="31302" y1="43796" x2="31302" y2="43796"/>
                        <a14:foregroundMark x1="32656" y1="42593" x2="32813" y2="42130"/>
                        <a14:foregroundMark x1="34844" y1="40556" x2="34844" y2="40556"/>
                        <a14:foregroundMark x1="36979" y1="38519" x2="36979" y2="38519"/>
                        <a14:foregroundMark x1="33542" y1="40926" x2="33542" y2="40926"/>
                        <a14:foregroundMark x1="29948" y1="47685" x2="29948" y2="47685"/>
                        <a14:foregroundMark x1="29583" y1="47685" x2="29583" y2="47685"/>
                        <a14:foregroundMark x1="28958" y1="50093" x2="28958" y2="50093"/>
                        <a14:foregroundMark x1="28802" y1="50833" x2="28802" y2="50833"/>
                      </a14:backgroundRemoval>
                    </a14:imgEffect>
                  </a14:imgLayer>
                </a14:imgProps>
              </a:ext>
            </a:extLst>
          </a:blip>
          <a:srcRect l="24486" t="30588" r="45587" b="17255"/>
          <a:stretch/>
        </p:blipFill>
        <p:spPr>
          <a:xfrm rot="20834145">
            <a:off x="-81002" y="4531290"/>
            <a:ext cx="742927" cy="728324"/>
          </a:xfrm>
          <a:prstGeom prst="rect">
            <a:avLst/>
          </a:prstGeom>
        </p:spPr>
      </p:pic>
      <p:grpSp>
        <p:nvGrpSpPr>
          <p:cNvPr id="74" name="Group 73">
            <a:extLst>
              <a:ext uri="{FF2B5EF4-FFF2-40B4-BE49-F238E27FC236}">
                <a16:creationId xmlns:a16="http://schemas.microsoft.com/office/drawing/2014/main" id="{43F1D87F-6FC7-9554-ADD7-189EF83B55F6}"/>
              </a:ext>
            </a:extLst>
          </p:cNvPr>
          <p:cNvGrpSpPr/>
          <p:nvPr/>
        </p:nvGrpSpPr>
        <p:grpSpPr>
          <a:xfrm>
            <a:off x="2307380" y="387614"/>
            <a:ext cx="5330819" cy="615467"/>
            <a:chOff x="570188" y="2094672"/>
            <a:chExt cx="7135156" cy="511467"/>
          </a:xfrm>
          <a:solidFill>
            <a:schemeClr val="bg1"/>
          </a:solidFill>
        </p:grpSpPr>
        <p:sp>
          <p:nvSpPr>
            <p:cNvPr id="75" name="Rectangle 74">
              <a:extLst>
                <a:ext uri="{FF2B5EF4-FFF2-40B4-BE49-F238E27FC236}">
                  <a16:creationId xmlns:a16="http://schemas.microsoft.com/office/drawing/2014/main" id="{F1012EE0-A9BB-FECD-5F69-6A3541BBD5A0}"/>
                </a:ext>
              </a:extLst>
            </p:cNvPr>
            <p:cNvSpPr/>
            <p:nvPr/>
          </p:nvSpPr>
          <p:spPr>
            <a:xfrm>
              <a:off x="607929" y="2094672"/>
              <a:ext cx="6920632" cy="476480"/>
            </a:xfrm>
            <a:prstGeom prst="rect">
              <a:avLst/>
            </a:prstGeom>
            <a:grpFill/>
            <a:ln>
              <a:solidFill>
                <a:srgbClr val="FF4B4B"/>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en-US" sz="2800" dirty="0" err="1">
                  <a:solidFill>
                    <a:srgbClr val="FF0000"/>
                  </a:solidFill>
                  <a:latin typeface="iCiel Cadena" panose="02000503000000020004" pitchFamily="2" charset="0"/>
                  <a:cs typeface="#9Slide03 Arima Madurai Black" panose="00000A00000000000000" pitchFamily="2" charset="0"/>
                </a:rPr>
                <a:t>Thực</a:t>
              </a:r>
              <a:r>
                <a:rPr lang="en-US" sz="2800" dirty="0">
                  <a:solidFill>
                    <a:srgbClr val="FF0000"/>
                  </a:solidFill>
                  <a:latin typeface="iCiel Cadena" panose="02000503000000020004" pitchFamily="2" charset="0"/>
                  <a:cs typeface="#9Slide03 Arima Madurai Black" panose="00000A00000000000000" pitchFamily="2" charset="0"/>
                </a:rPr>
                <a:t> </a:t>
              </a:r>
              <a:r>
                <a:rPr lang="en-US" sz="2800" dirty="0" err="1">
                  <a:solidFill>
                    <a:srgbClr val="FF0000"/>
                  </a:solidFill>
                  <a:latin typeface="iCiel Cadena" panose="02000503000000020004" pitchFamily="2" charset="0"/>
                  <a:cs typeface="#9Slide03 Arima Madurai Black" panose="00000A00000000000000" pitchFamily="2" charset="0"/>
                </a:rPr>
                <a:t>hành</a:t>
              </a:r>
              <a:r>
                <a:rPr lang="en-US" sz="2800" dirty="0">
                  <a:solidFill>
                    <a:srgbClr val="FF0000"/>
                  </a:solidFill>
                  <a:latin typeface="iCiel Cadena" panose="02000503000000020004" pitchFamily="2" charset="0"/>
                  <a:cs typeface="#9Slide03 Arima Madurai Black" panose="00000A00000000000000" pitchFamily="2" charset="0"/>
                </a:rPr>
                <a:t> </a:t>
              </a:r>
              <a:r>
                <a:rPr lang="en-US" sz="2800" dirty="0" err="1">
                  <a:solidFill>
                    <a:srgbClr val="FF0000"/>
                  </a:solidFill>
                  <a:latin typeface="iCiel Cadena" panose="02000503000000020004" pitchFamily="2" charset="0"/>
                  <a:cs typeface="#9Slide03 Arima Madurai Black" panose="00000A00000000000000" pitchFamily="2" charset="0"/>
                </a:rPr>
                <a:t>ph</a:t>
              </a:r>
              <a:r>
                <a:rPr lang="vi-VN" sz="2800" dirty="0">
                  <a:solidFill>
                    <a:srgbClr val="FF0000"/>
                  </a:solidFill>
                  <a:latin typeface="iCiel Cadena" panose="02000503000000020004" pitchFamily="2" charset="0"/>
                  <a:cs typeface="#9Slide03 Arima Madurai Black" panose="00000A00000000000000" pitchFamily="2" charset="0"/>
                </a:rPr>
                <a:t>ươ</a:t>
              </a:r>
              <a:r>
                <a:rPr lang="en-US" sz="2800" dirty="0">
                  <a:solidFill>
                    <a:srgbClr val="FF0000"/>
                  </a:solidFill>
                  <a:latin typeface="iCiel Cadena" panose="02000503000000020004" pitchFamily="2" charset="0"/>
                  <a:cs typeface="#9Slide03 Arima Madurai Black" panose="00000A00000000000000" pitchFamily="2" charset="0"/>
                </a:rPr>
                <a:t>ng </a:t>
              </a:r>
              <a:r>
                <a:rPr lang="en-US" sz="2800" dirty="0" err="1">
                  <a:solidFill>
                    <a:srgbClr val="FF0000"/>
                  </a:solidFill>
                  <a:latin typeface="iCiel Cadena" panose="02000503000000020004" pitchFamily="2" charset="0"/>
                  <a:cs typeface="#9Slide03 Arima Madurai Black" panose="00000A00000000000000" pitchFamily="2" charset="0"/>
                </a:rPr>
                <a:t>pháp</a:t>
              </a:r>
              <a:r>
                <a:rPr lang="en-US" sz="2800" dirty="0">
                  <a:solidFill>
                    <a:srgbClr val="FF0000"/>
                  </a:solidFill>
                  <a:latin typeface="iCiel Cadena" panose="02000503000000020004" pitchFamily="2" charset="0"/>
                  <a:cs typeface="#9Slide03 Arima Madurai Black" panose="00000A00000000000000" pitchFamily="2" charset="0"/>
                </a:rPr>
                <a:t> </a:t>
              </a:r>
              <a:r>
                <a:rPr lang="en-US" sz="2800" dirty="0" err="1">
                  <a:solidFill>
                    <a:srgbClr val="FF0000"/>
                  </a:solidFill>
                  <a:latin typeface="iCiel Cadena" panose="02000503000000020004" pitchFamily="2" charset="0"/>
                  <a:cs typeface="#9Slide03 Arima Madurai Black" panose="00000A00000000000000" pitchFamily="2" charset="0"/>
                </a:rPr>
                <a:t>chiết</a:t>
              </a:r>
              <a:endParaRPr lang="en-US" sz="2800" dirty="0">
                <a:solidFill>
                  <a:srgbClr val="FF0000"/>
                </a:solidFill>
                <a:latin typeface="iCiel Cadena" panose="02000503000000020004" pitchFamily="2" charset="0"/>
                <a:cs typeface="#9Slide03 Arima Madurai Black" panose="00000A00000000000000" pitchFamily="2" charset="0"/>
              </a:endParaRPr>
            </a:p>
          </p:txBody>
        </p:sp>
        <p:grpSp>
          <p:nvGrpSpPr>
            <p:cNvPr id="76" name="Group 75">
              <a:extLst>
                <a:ext uri="{FF2B5EF4-FFF2-40B4-BE49-F238E27FC236}">
                  <a16:creationId xmlns:a16="http://schemas.microsoft.com/office/drawing/2014/main" id="{D0D33828-3F57-A9A5-402D-B261518591E1}"/>
                </a:ext>
              </a:extLst>
            </p:cNvPr>
            <p:cNvGrpSpPr/>
            <p:nvPr/>
          </p:nvGrpSpPr>
          <p:grpSpPr>
            <a:xfrm>
              <a:off x="570188" y="2095270"/>
              <a:ext cx="7135156" cy="510869"/>
              <a:chOff x="478748" y="761413"/>
              <a:chExt cx="7135156" cy="510869"/>
            </a:xfrm>
            <a:grpFill/>
          </p:grpSpPr>
          <p:sp>
            <p:nvSpPr>
              <p:cNvPr id="77" name="Chevron 37">
                <a:extLst>
                  <a:ext uri="{FF2B5EF4-FFF2-40B4-BE49-F238E27FC236}">
                    <a16:creationId xmlns:a16="http://schemas.microsoft.com/office/drawing/2014/main" id="{D5BDC178-650B-94D5-67AE-886ED4FE091E}"/>
                  </a:ext>
                </a:extLst>
              </p:cNvPr>
              <p:cNvSpPr/>
              <p:nvPr/>
            </p:nvSpPr>
            <p:spPr>
              <a:xfrm>
                <a:off x="478748" y="795802"/>
                <a:ext cx="353568" cy="476480"/>
              </a:xfrm>
              <a:prstGeom prst="chevron">
                <a:avLst/>
              </a:prstGeom>
              <a:grpFill/>
              <a:ln>
                <a:solidFill>
                  <a:srgbClr val="FF4B4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600">
                  <a:solidFill>
                    <a:schemeClr val="tx1"/>
                  </a:solidFill>
                  <a:latin typeface="iCiel Cadena" panose="02000503000000020004" pitchFamily="2" charset="0"/>
                </a:endParaRPr>
              </a:p>
            </p:txBody>
          </p:sp>
          <p:sp>
            <p:nvSpPr>
              <p:cNvPr id="78" name="Chevron 38">
                <a:extLst>
                  <a:ext uri="{FF2B5EF4-FFF2-40B4-BE49-F238E27FC236}">
                    <a16:creationId xmlns:a16="http://schemas.microsoft.com/office/drawing/2014/main" id="{C8058B92-A694-E1E4-230D-9B6729DD7CDE}"/>
                  </a:ext>
                </a:extLst>
              </p:cNvPr>
              <p:cNvSpPr/>
              <p:nvPr/>
            </p:nvSpPr>
            <p:spPr>
              <a:xfrm rot="10800000">
                <a:off x="7260336" y="761413"/>
                <a:ext cx="353568" cy="476480"/>
              </a:xfrm>
              <a:prstGeom prst="chevron">
                <a:avLst/>
              </a:prstGeom>
              <a:grpFill/>
              <a:ln>
                <a:solidFill>
                  <a:srgbClr val="FF4B4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600">
                  <a:solidFill>
                    <a:schemeClr val="tx1"/>
                  </a:solidFill>
                  <a:latin typeface="iCiel Cadena" panose="02000503000000020004" pitchFamily="2" charset="0"/>
                </a:endParaRPr>
              </a:p>
            </p:txBody>
          </p:sp>
        </p:grpSp>
      </p:grpSp>
      <p:sp>
        <p:nvSpPr>
          <p:cNvPr id="79" name="Pentagon 39">
            <a:extLst>
              <a:ext uri="{FF2B5EF4-FFF2-40B4-BE49-F238E27FC236}">
                <a16:creationId xmlns:a16="http://schemas.microsoft.com/office/drawing/2014/main" id="{25D9E305-D699-68E3-6245-577456C901AC}"/>
              </a:ext>
            </a:extLst>
          </p:cNvPr>
          <p:cNvSpPr/>
          <p:nvPr/>
        </p:nvSpPr>
        <p:spPr>
          <a:xfrm>
            <a:off x="320710" y="1050378"/>
            <a:ext cx="5969921" cy="480659"/>
          </a:xfrm>
          <a:prstGeom prst="homePlate">
            <a:avLst/>
          </a:prstGeom>
          <a:solidFill>
            <a:srgbClr val="FF9797"/>
          </a:solidFill>
          <a:ln>
            <a:solidFill>
              <a:srgbClr val="FF9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err="1">
                <a:solidFill>
                  <a:schemeClr val="accent1">
                    <a:lumMod val="75000"/>
                  </a:schemeClr>
                </a:solidFill>
                <a:latin typeface="Times New Roman" panose="02020603050405020304" pitchFamily="18" charset="0"/>
                <a:cs typeface="Times New Roman" panose="02020603050405020304" pitchFamily="18" charset="0"/>
              </a:rPr>
              <a:t>Thí</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nghiệm</a:t>
            </a:r>
            <a:r>
              <a:rPr lang="en-US" sz="2400" b="1" dirty="0">
                <a:solidFill>
                  <a:schemeClr val="accent1">
                    <a:lumMod val="75000"/>
                  </a:schemeClr>
                </a:solidFill>
                <a:latin typeface="Times New Roman" panose="02020603050405020304" pitchFamily="18" charset="0"/>
                <a:cs typeface="Times New Roman" panose="02020603050405020304" pitchFamily="18" charset="0"/>
              </a:rPr>
              <a:t> 3</a:t>
            </a:r>
            <a:r>
              <a:rPr lang="vi-VN" sz="2400" b="1" dirty="0">
                <a:solidFill>
                  <a:schemeClr val="accent1">
                    <a:lumMod val="75000"/>
                  </a:schemeClr>
                </a:solidFill>
                <a:latin typeface="Times New Roman" panose="02020603050405020304" pitchFamily="18" charset="0"/>
                <a:cs typeface="Times New Roman" panose="02020603050405020304" pitchFamily="18" charset="0"/>
              </a:rPr>
              <a:t>: Tách dầu ăn ra khỏi muối</a:t>
            </a:r>
            <a:endParaRPr lang="en-US" sz="24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7" name="Rounded Rectangle 41">
            <a:extLst>
              <a:ext uri="{FF2B5EF4-FFF2-40B4-BE49-F238E27FC236}">
                <a16:creationId xmlns:a16="http://schemas.microsoft.com/office/drawing/2014/main" id="{B0B20758-2D1B-AC6A-A5B4-0A286F2649FB}"/>
              </a:ext>
            </a:extLst>
          </p:cNvPr>
          <p:cNvSpPr/>
          <p:nvPr/>
        </p:nvSpPr>
        <p:spPr>
          <a:xfrm>
            <a:off x="295185" y="1670998"/>
            <a:ext cx="5170544" cy="2728785"/>
          </a:xfrm>
          <a:prstGeom prst="roundRect">
            <a:avLst/>
          </a:prstGeom>
          <a:solidFill>
            <a:schemeClr val="bg1">
              <a:lumMod val="95000"/>
            </a:schemeClr>
          </a:solidFill>
          <a:ln w="19050">
            <a:solidFill>
              <a:schemeClr val="tx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002060"/>
                </a:solidFill>
                <a:latin typeface="Times New Roman" panose="02020603050405020304" pitchFamily="18" charset="0"/>
                <a:cs typeface="Times New Roman" panose="02020603050405020304" pitchFamily="18" charset="0"/>
              </a:rPr>
              <a:t>B</a:t>
            </a:r>
            <a:r>
              <a:rPr lang="vi-VN" sz="2400" b="1" dirty="0">
                <a:solidFill>
                  <a:srgbClr val="002060"/>
                </a:solidFill>
                <a:latin typeface="Times New Roman" panose="02020603050405020304" pitchFamily="18" charset="0"/>
                <a:cs typeface="Times New Roman" panose="02020603050405020304" pitchFamily="18" charset="0"/>
              </a:rPr>
              <a:t>ước</a:t>
            </a:r>
            <a:r>
              <a:rPr lang="en-US" sz="2400" b="1" dirty="0">
                <a:solidFill>
                  <a:srgbClr val="002060"/>
                </a:solidFill>
                <a:latin typeface="Times New Roman" panose="02020603050405020304" pitchFamily="18" charset="0"/>
                <a:cs typeface="Times New Roman" panose="02020603050405020304" pitchFamily="18" charset="0"/>
              </a:rPr>
              <a:t> 1: </a:t>
            </a:r>
            <a:r>
              <a:rPr lang="en-US" sz="2400" b="1" dirty="0" err="1">
                <a:solidFill>
                  <a:srgbClr val="002060"/>
                </a:solidFill>
                <a:latin typeface="Times New Roman" panose="02020603050405020304" pitchFamily="18" charset="0"/>
                <a:cs typeface="Times New Roman" panose="02020603050405020304" pitchFamily="18" charset="0"/>
              </a:rPr>
              <a:t>Lắp</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dụng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cụ</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a:t>
            </a:r>
            <a:r>
              <a:rPr lang="vi-VN" sz="2400" b="1" dirty="0">
                <a:solidFill>
                  <a:srgbClr val="002060"/>
                </a:solidFill>
                <a:latin typeface="Times New Roman" panose="02020603050405020304" pitchFamily="18" charset="0"/>
                <a:cs typeface="Times New Roman" panose="02020603050405020304" pitchFamily="18" charset="0"/>
              </a:rPr>
              <a:t>ư</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hình</a:t>
            </a:r>
            <a:r>
              <a:rPr lang="en-US" sz="2400" b="1" dirty="0">
                <a:solidFill>
                  <a:srgbClr val="002060"/>
                </a:solidFill>
                <a:latin typeface="Times New Roman" panose="02020603050405020304" pitchFamily="18" charset="0"/>
                <a:cs typeface="Times New Roman" panose="02020603050405020304" pitchFamily="18" charset="0"/>
              </a:rPr>
              <a:t> </a:t>
            </a:r>
            <a:r>
              <a:rPr lang="vi-VN" sz="2400" b="1" dirty="0">
                <a:solidFill>
                  <a:srgbClr val="002060"/>
                </a:solidFill>
                <a:latin typeface="Times New Roman" panose="02020603050405020304" pitchFamily="18" charset="0"/>
                <a:cs typeface="Times New Roman" panose="02020603050405020304" pitchFamily="18" charset="0"/>
              </a:rPr>
              <a:t>16</a:t>
            </a:r>
            <a:r>
              <a:rPr lang="en-US" sz="2400" b="1" dirty="0">
                <a:solidFill>
                  <a:srgbClr val="002060"/>
                </a:solidFill>
                <a:latin typeface="Times New Roman" panose="02020603050405020304" pitchFamily="18" charset="0"/>
                <a:cs typeface="Times New Roman" panose="02020603050405020304" pitchFamily="18" charset="0"/>
              </a:rPr>
              <a:t>.5.</a:t>
            </a:r>
          </a:p>
          <a:p>
            <a:pPr algn="just"/>
            <a:r>
              <a:rPr lang="en-US" sz="2400" b="1" dirty="0">
                <a:solidFill>
                  <a:srgbClr val="002060"/>
                </a:solidFill>
                <a:latin typeface="Times New Roman" panose="02020603050405020304" pitchFamily="18" charset="0"/>
                <a:cs typeface="Times New Roman" panose="02020603050405020304" pitchFamily="18" charset="0"/>
              </a:rPr>
              <a:t>B</a:t>
            </a:r>
            <a:r>
              <a:rPr lang="vi-VN" sz="2400" b="1" dirty="0">
                <a:solidFill>
                  <a:srgbClr val="002060"/>
                </a:solidFill>
                <a:latin typeface="Times New Roman" panose="02020603050405020304" pitchFamily="18" charset="0"/>
                <a:cs typeface="Times New Roman" panose="02020603050405020304" pitchFamily="18" charset="0"/>
              </a:rPr>
              <a:t>ước</a:t>
            </a:r>
            <a:r>
              <a:rPr lang="en-US" sz="2400" b="1" dirty="0">
                <a:solidFill>
                  <a:srgbClr val="002060"/>
                </a:solidFill>
                <a:latin typeface="Times New Roman" panose="02020603050405020304" pitchFamily="18" charset="0"/>
                <a:cs typeface="Times New Roman" panose="02020603050405020304" pitchFamily="18" charset="0"/>
              </a:rPr>
              <a:t> 2: </a:t>
            </a:r>
            <a:r>
              <a:rPr lang="en-US" sz="2400" b="1" dirty="0" err="1">
                <a:solidFill>
                  <a:srgbClr val="002060"/>
                </a:solidFill>
                <a:latin typeface="Times New Roman" panose="02020603050405020304" pitchFamily="18" charset="0"/>
                <a:cs typeface="Times New Roman" panose="02020603050405020304" pitchFamily="18" charset="0"/>
              </a:rPr>
              <a:t>Mở</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khóa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cho</a:t>
            </a:r>
            <a:r>
              <a:rPr lang="en-US" sz="2400" b="1" dirty="0">
                <a:solidFill>
                  <a:srgbClr val="002060"/>
                </a:solidFill>
                <a:latin typeface="Times New Roman" panose="02020603050405020304" pitchFamily="18" charset="0"/>
                <a:cs typeface="Times New Roman" panose="02020603050405020304" pitchFamily="18" charset="0"/>
              </a:rPr>
              <a:t> n</a:t>
            </a:r>
            <a:r>
              <a:rPr lang="vi-VN" sz="2400" b="1" dirty="0">
                <a:solidFill>
                  <a:srgbClr val="002060"/>
                </a:solidFill>
                <a:latin typeface="Times New Roman" panose="02020603050405020304" pitchFamily="18" charset="0"/>
                <a:cs typeface="Times New Roman" panose="02020603050405020304" pitchFamily="18" charset="0"/>
              </a:rPr>
              <a:t>ước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chảy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từ</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từ</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xuống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bình</a:t>
            </a:r>
            <a:r>
              <a:rPr lang="en-US" sz="2400" b="1" dirty="0">
                <a:solidFill>
                  <a:srgbClr val="002060"/>
                </a:solidFill>
                <a:latin typeface="Times New Roman" panose="02020603050405020304" pitchFamily="18" charset="0"/>
                <a:cs typeface="Times New Roman" panose="02020603050405020304" pitchFamily="18" charset="0"/>
              </a:rPr>
              <a:t> tam </a:t>
            </a:r>
            <a:r>
              <a:rPr lang="en-US" sz="2400" b="1" dirty="0" err="1">
                <a:solidFill>
                  <a:srgbClr val="002060"/>
                </a:solidFill>
                <a:latin typeface="Times New Roman" panose="02020603050405020304" pitchFamily="18" charset="0"/>
                <a:cs typeface="Times New Roman" panose="02020603050405020304" pitchFamily="18" charset="0"/>
              </a:rPr>
              <a:t>giác</a:t>
            </a:r>
            <a:r>
              <a:rPr lang="en-US" sz="2400" b="1" dirty="0">
                <a:solidFill>
                  <a:srgbClr val="002060"/>
                </a:solidFill>
                <a:latin typeface="Times New Roman" panose="02020603050405020304" pitchFamily="18" charset="0"/>
                <a:cs typeface="Times New Roman" panose="02020603050405020304" pitchFamily="18" charset="0"/>
              </a:rPr>
              <a:t>.</a:t>
            </a:r>
          </a:p>
          <a:p>
            <a:pPr algn="just"/>
            <a:r>
              <a:rPr lang="en-US" sz="2400" b="1" dirty="0">
                <a:solidFill>
                  <a:srgbClr val="002060"/>
                </a:solidFill>
                <a:latin typeface="Times New Roman" panose="02020603050405020304" pitchFamily="18" charset="0"/>
                <a:cs typeface="Times New Roman" panose="02020603050405020304" pitchFamily="18" charset="0"/>
              </a:rPr>
              <a:t>B</a:t>
            </a:r>
            <a:r>
              <a:rPr lang="vi-VN" sz="2400" b="1" dirty="0">
                <a:solidFill>
                  <a:srgbClr val="002060"/>
                </a:solidFill>
                <a:latin typeface="Times New Roman" panose="02020603050405020304" pitchFamily="18" charset="0"/>
                <a:cs typeface="Times New Roman" panose="02020603050405020304" pitchFamily="18" charset="0"/>
              </a:rPr>
              <a:t>ước</a:t>
            </a:r>
            <a:r>
              <a:rPr lang="en-US" sz="2400" b="1" dirty="0">
                <a:solidFill>
                  <a:srgbClr val="002060"/>
                </a:solidFill>
                <a:latin typeface="Times New Roman" panose="02020603050405020304" pitchFamily="18" charset="0"/>
                <a:cs typeface="Times New Roman" panose="02020603050405020304" pitchFamily="18" charset="0"/>
              </a:rPr>
              <a:t> 3: Quan </a:t>
            </a:r>
            <a:r>
              <a:rPr lang="en-US" sz="2400" b="1" dirty="0" err="1">
                <a:solidFill>
                  <a:srgbClr val="002060"/>
                </a:solidFill>
                <a:latin typeface="Times New Roman" panose="02020603050405020304" pitchFamily="18" charset="0"/>
                <a:cs typeface="Times New Roman" panose="02020603050405020304" pitchFamily="18" charset="0"/>
              </a:rPr>
              <a:t>sát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dầu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ăn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chạm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khóa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thì</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đóng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khóa</a:t>
            </a:r>
            <a:r>
              <a:rPr lang="en-US" sz="2400" b="1" dirty="0">
                <a:solidFill>
                  <a:srgbClr val="002060"/>
                </a:solidFill>
                <a:latin typeface="Times New Roman" panose="02020603050405020304" pitchFamily="18" charset="0"/>
                <a:cs typeface="Times New Roman" panose="02020603050405020304" pitchFamily="18" charset="0"/>
              </a:rPr>
              <a:t>.</a:t>
            </a:r>
            <a:endParaRPr lang="vi-VN" sz="2400" b="1" dirty="0">
              <a:solidFill>
                <a:srgbClr val="002060"/>
              </a:solidFill>
              <a:latin typeface="Times New Roman" panose="02020603050405020304" pitchFamily="18" charset="0"/>
              <a:cs typeface="Times New Roman" panose="02020603050405020304" pitchFamily="18" charset="0"/>
            </a:endParaRPr>
          </a:p>
          <a:p>
            <a:pPr algn="just"/>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FC7FF872-BD29-B75B-6FF1-A0D4F7A10A75}"/>
              </a:ext>
            </a:extLst>
          </p:cNvPr>
          <p:cNvPicPr>
            <a:picLocks noChangeAspect="1"/>
          </p:cNvPicPr>
          <p:nvPr/>
        </p:nvPicPr>
        <p:blipFill>
          <a:blip r:embed="rId8"/>
          <a:stretch>
            <a:fillRect/>
          </a:stretch>
        </p:blipFill>
        <p:spPr>
          <a:xfrm>
            <a:off x="5519451" y="1578334"/>
            <a:ext cx="3062689" cy="2404485"/>
          </a:xfrm>
          <a:prstGeom prst="rect">
            <a:avLst/>
          </a:prstGeom>
        </p:spPr>
      </p:pic>
      <p:sp>
        <p:nvSpPr>
          <p:cNvPr id="26" name="Rectangle: Rounded Corners 25">
            <a:extLst>
              <a:ext uri="{FF2B5EF4-FFF2-40B4-BE49-F238E27FC236}">
                <a16:creationId xmlns:a16="http://schemas.microsoft.com/office/drawing/2014/main" id="{793A9854-F65D-4C39-B404-A915F23CB243}"/>
              </a:ext>
            </a:extLst>
          </p:cNvPr>
          <p:cNvSpPr/>
          <p:nvPr/>
        </p:nvSpPr>
        <p:spPr>
          <a:xfrm>
            <a:off x="5590510" y="4033281"/>
            <a:ext cx="3251619" cy="49497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b="1" dirty="0"/>
              <a:t>Hình 16.5. Tách chất bằng phễu chiết</a:t>
            </a:r>
            <a:endParaRPr lang="en-US" b="1" dirty="0"/>
          </a:p>
        </p:txBody>
      </p:sp>
    </p:spTree>
    <p:extLst>
      <p:ext uri="{BB962C8B-B14F-4D97-AF65-F5344CB8AC3E}">
        <p14:creationId xmlns:p14="http://schemas.microsoft.com/office/powerpoint/2010/main" val="39751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30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1000" fill="hold"/>
                                        <p:tgtEl>
                                          <p:spTgt spid="39"/>
                                        </p:tgtEl>
                                        <p:attrNameLst>
                                          <p:attrName>ppt_x</p:attrName>
                                        </p:attrNameLst>
                                      </p:cBhvr>
                                      <p:tavLst>
                                        <p:tav tm="0">
                                          <p:val>
                                            <p:strVal val="0-#ppt_w/2"/>
                                          </p:val>
                                        </p:tav>
                                        <p:tav tm="100000">
                                          <p:val>
                                            <p:strVal val="#ppt_x"/>
                                          </p:val>
                                        </p:tav>
                                      </p:tavLst>
                                    </p:anim>
                                    <p:anim calcmode="lin" valueType="num">
                                      <p:cBhvr additive="base">
                                        <p:cTn id="8" dur="10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295402" y="-418272"/>
            <a:ext cx="11544303" cy="6342822"/>
            <a:chOff x="-2295087" y="0"/>
            <a:chExt cx="30784809" cy="16914192"/>
          </a:xfrm>
        </p:grpSpPr>
        <p:grpSp>
          <p:nvGrpSpPr>
            <p:cNvPr id="4" name="Group 4"/>
            <p:cNvGrpSpPr/>
            <p:nvPr/>
          </p:nvGrpSpPr>
          <p:grpSpPr>
            <a:xfrm>
              <a:off x="0" y="90234"/>
              <a:ext cx="1900244" cy="16823958"/>
              <a:chOff x="0" y="-57150"/>
              <a:chExt cx="356429" cy="3155672"/>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ln>
                <a:noFill/>
              </a:ln>
            </p:spPr>
            <p:style>
              <a:lnRef idx="1">
                <a:schemeClr val="accent6"/>
              </a:lnRef>
              <a:fillRef idx="2">
                <a:schemeClr val="accent6"/>
              </a:fillRef>
              <a:effectRef idx="1">
                <a:schemeClr val="accent6"/>
              </a:effectRef>
              <a:fontRef idx="minor">
                <a:schemeClr val="dk1"/>
              </a:fontRef>
            </p:style>
          </p:sp>
          <p:sp>
            <p:nvSpPr>
              <p:cNvPr id="6" name="TextBox 6"/>
              <p:cNvSpPr txBox="1"/>
              <p:nvPr/>
            </p:nvSpPr>
            <p:spPr>
              <a:xfrm>
                <a:off x="0" y="-57150"/>
                <a:ext cx="356429" cy="3155672"/>
              </a:xfrm>
              <a:prstGeom prst="rect">
                <a:avLst/>
              </a:prstGeom>
              <a:ln>
                <a:noFill/>
              </a:ln>
            </p:spPr>
            <p:style>
              <a:lnRef idx="1">
                <a:schemeClr val="accent6"/>
              </a:lnRef>
              <a:fillRef idx="2">
                <a:schemeClr val="accent6"/>
              </a:fillRef>
              <a:effectRef idx="1">
                <a:schemeClr val="accent6"/>
              </a:effectRef>
              <a:fontRef idx="minor">
                <a:schemeClr val="dk1"/>
              </a:fontRef>
            </p:style>
            <p:txBody>
              <a:bodyPr lIns="26749" tIns="26749" rIns="26749" bIns="26749" rtlCol="0" anchor="ctr"/>
              <a:lstStyle/>
              <a:p>
                <a:pPr algn="ctr" defTabSz="457200">
                  <a:lnSpc>
                    <a:spcPts val="1401"/>
                  </a:lnSpc>
                  <a:buClrTx/>
                  <a:defRPr/>
                </a:pPr>
                <a:endParaRPr sz="900" kern="1200">
                  <a:solidFill>
                    <a:prstClr val="black"/>
                  </a:solidFill>
                  <a:latin typeface="Calibri"/>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ln>
                <a:noFill/>
              </a:ln>
            </p:spPr>
            <p:style>
              <a:lnRef idx="1">
                <a:schemeClr val="accent6"/>
              </a:lnRef>
              <a:fillRef idx="2">
                <a:schemeClr val="accent6"/>
              </a:fillRef>
              <a:effectRef idx="1">
                <a:schemeClr val="accent6"/>
              </a:effectRef>
              <a:fontRef idx="minor">
                <a:schemeClr val="dk1"/>
              </a:fontRef>
            </p:style>
          </p:sp>
          <p:sp>
            <p:nvSpPr>
              <p:cNvPr id="9" name="TextBox 9"/>
              <p:cNvSpPr txBox="1"/>
              <p:nvPr/>
            </p:nvSpPr>
            <p:spPr>
              <a:xfrm>
                <a:off x="0" y="-57150"/>
                <a:ext cx="356429" cy="2909178"/>
              </a:xfrm>
              <a:prstGeom prst="rect">
                <a:avLst/>
              </a:prstGeom>
              <a:ln>
                <a:noFill/>
              </a:ln>
            </p:spPr>
            <p:style>
              <a:lnRef idx="1">
                <a:schemeClr val="accent6"/>
              </a:lnRef>
              <a:fillRef idx="2">
                <a:schemeClr val="accent6"/>
              </a:fillRef>
              <a:effectRef idx="1">
                <a:schemeClr val="accent6"/>
              </a:effectRef>
              <a:fontRef idx="minor">
                <a:schemeClr val="dk1"/>
              </a:fontRef>
            </p:style>
            <p:txBody>
              <a:bodyPr lIns="26749" tIns="26749" rIns="26749" bIns="26749" rtlCol="0" anchor="ctr"/>
              <a:lstStyle/>
              <a:p>
                <a:pPr algn="ctr" defTabSz="457200">
                  <a:lnSpc>
                    <a:spcPts val="1401"/>
                  </a:lnSpc>
                  <a:buClrTx/>
                  <a:defRPr/>
                </a:pPr>
                <a:endParaRPr sz="900" kern="1200">
                  <a:solidFill>
                    <a:prstClr val="black"/>
                  </a:solidFill>
                  <a:latin typeface="Calibri"/>
                </a:endParaRPr>
              </a:p>
            </p:txBody>
          </p:sp>
        </p:grpSp>
        <p:grpSp>
          <p:nvGrpSpPr>
            <p:cNvPr id="10" name="Group 10"/>
            <p:cNvGrpSpPr/>
            <p:nvPr/>
          </p:nvGrpSpPr>
          <p:grpSpPr>
            <a:xfrm rot="5400000">
              <a:off x="11330845" y="-13625932"/>
              <a:ext cx="1900244" cy="29152107"/>
              <a:chOff x="0" y="-57150"/>
              <a:chExt cx="356429" cy="5468064"/>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ln>
                <a:noFill/>
              </a:ln>
            </p:spPr>
            <p:style>
              <a:lnRef idx="1">
                <a:schemeClr val="accent6"/>
              </a:lnRef>
              <a:fillRef idx="2">
                <a:schemeClr val="accent6"/>
              </a:fillRef>
              <a:effectRef idx="1">
                <a:schemeClr val="accent6"/>
              </a:effectRef>
              <a:fontRef idx="minor">
                <a:schemeClr val="dk1"/>
              </a:fontRef>
            </p:style>
          </p:sp>
          <p:sp>
            <p:nvSpPr>
              <p:cNvPr id="12" name="TextBox 12"/>
              <p:cNvSpPr txBox="1"/>
              <p:nvPr/>
            </p:nvSpPr>
            <p:spPr>
              <a:xfrm>
                <a:off x="0" y="-57150"/>
                <a:ext cx="356429" cy="5468064"/>
              </a:xfrm>
              <a:prstGeom prst="rect">
                <a:avLst/>
              </a:prstGeom>
              <a:ln>
                <a:noFill/>
              </a:ln>
            </p:spPr>
            <p:style>
              <a:lnRef idx="1">
                <a:schemeClr val="accent6"/>
              </a:lnRef>
              <a:fillRef idx="2">
                <a:schemeClr val="accent6"/>
              </a:fillRef>
              <a:effectRef idx="1">
                <a:schemeClr val="accent6"/>
              </a:effectRef>
              <a:fontRef idx="minor">
                <a:schemeClr val="dk1"/>
              </a:fontRef>
            </p:style>
            <p:txBody>
              <a:bodyPr lIns="26749" tIns="26749" rIns="26749" bIns="26749" rtlCol="0" anchor="ctr"/>
              <a:lstStyle/>
              <a:p>
                <a:pPr algn="ctr" defTabSz="457200">
                  <a:lnSpc>
                    <a:spcPts val="1401"/>
                  </a:lnSpc>
                  <a:buClrTx/>
                  <a:defRPr/>
                </a:pPr>
                <a:endParaRPr sz="900" kern="1200" dirty="0">
                  <a:solidFill>
                    <a:prstClr val="black"/>
                  </a:solidFill>
                  <a:latin typeface="Calibri"/>
                </a:endParaRPr>
              </a:p>
            </p:txBody>
          </p:sp>
        </p:grpSp>
        <p:grpSp>
          <p:nvGrpSpPr>
            <p:cNvPr id="13" name="Group 13"/>
            <p:cNvGrpSpPr/>
            <p:nvPr/>
          </p:nvGrpSpPr>
          <p:grpSpPr>
            <a:xfrm rot="5400000">
              <a:off x="13697390" y="1216636"/>
              <a:ext cx="1900244" cy="27684421"/>
              <a:chOff x="0" y="-390560"/>
              <a:chExt cx="356429" cy="519277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ln>
                <a:noFill/>
              </a:ln>
            </p:spPr>
            <p:style>
              <a:lnRef idx="1">
                <a:schemeClr val="accent6"/>
              </a:lnRef>
              <a:fillRef idx="2">
                <a:schemeClr val="accent6"/>
              </a:fillRef>
              <a:effectRef idx="1">
                <a:schemeClr val="accent6"/>
              </a:effectRef>
              <a:fontRef idx="minor">
                <a:schemeClr val="dk1"/>
              </a:fontRef>
            </p:style>
          </p:sp>
          <p:sp>
            <p:nvSpPr>
              <p:cNvPr id="15" name="TextBox 15"/>
              <p:cNvSpPr txBox="1"/>
              <p:nvPr/>
            </p:nvSpPr>
            <p:spPr>
              <a:xfrm>
                <a:off x="0" y="-390560"/>
                <a:ext cx="356429" cy="5192770"/>
              </a:xfrm>
              <a:prstGeom prst="rect">
                <a:avLst/>
              </a:prstGeom>
              <a:ln>
                <a:noFill/>
              </a:ln>
            </p:spPr>
            <p:style>
              <a:lnRef idx="1">
                <a:schemeClr val="accent6"/>
              </a:lnRef>
              <a:fillRef idx="2">
                <a:schemeClr val="accent6"/>
              </a:fillRef>
              <a:effectRef idx="1">
                <a:schemeClr val="accent6"/>
              </a:effectRef>
              <a:fontRef idx="minor">
                <a:schemeClr val="dk1"/>
              </a:fontRef>
            </p:style>
            <p:txBody>
              <a:bodyPr lIns="26749" tIns="26749" rIns="26749" bIns="26749" rtlCol="0" anchor="ctr"/>
              <a:lstStyle/>
              <a:p>
                <a:pPr algn="ctr" defTabSz="457200">
                  <a:lnSpc>
                    <a:spcPts val="1401"/>
                  </a:lnSpc>
                  <a:buClrTx/>
                  <a:defRPr/>
                </a:pPr>
                <a:endParaRPr sz="900" kern="1200">
                  <a:solidFill>
                    <a:prstClr val="black"/>
                  </a:solidFill>
                  <a:latin typeface="Calibri"/>
                </a:endParaRPr>
              </a:p>
            </p:txBody>
          </p:sp>
        </p:grpSp>
      </p:grpSp>
      <p:sp>
        <p:nvSpPr>
          <p:cNvPr id="2" name="Freeform 23">
            <a:extLst>
              <a:ext uri="{FF2B5EF4-FFF2-40B4-BE49-F238E27FC236}">
                <a16:creationId xmlns:a16="http://schemas.microsoft.com/office/drawing/2014/main" id="{BCA939F2-0683-F361-E1BF-19BF1D2CB42A}"/>
              </a:ext>
            </a:extLst>
          </p:cNvPr>
          <p:cNvSpPr/>
          <p:nvPr/>
        </p:nvSpPr>
        <p:spPr>
          <a:xfrm rot="455602">
            <a:off x="8605323" y="4155379"/>
            <a:ext cx="980026" cy="1168134"/>
          </a:xfrm>
          <a:custGeom>
            <a:avLst/>
            <a:gdLst/>
            <a:ahLst/>
            <a:cxnLst/>
            <a:rect l="l" t="t" r="r" b="b"/>
            <a:pathLst>
              <a:path w="2417342" h="2890300">
                <a:moveTo>
                  <a:pt x="0" y="0"/>
                </a:moveTo>
                <a:lnTo>
                  <a:pt x="2417342" y="0"/>
                </a:lnTo>
                <a:lnTo>
                  <a:pt x="2417342" y="2890299"/>
                </a:lnTo>
                <a:lnTo>
                  <a:pt x="0" y="2890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5" name="Freeform 30">
            <a:extLst>
              <a:ext uri="{FF2B5EF4-FFF2-40B4-BE49-F238E27FC236}">
                <a16:creationId xmlns:a16="http://schemas.microsoft.com/office/drawing/2014/main" id="{734CC2B5-BB44-CBE8-AC6C-6191000FE094}"/>
              </a:ext>
            </a:extLst>
          </p:cNvPr>
          <p:cNvSpPr/>
          <p:nvPr/>
        </p:nvSpPr>
        <p:spPr>
          <a:xfrm rot="1599491">
            <a:off x="8347941" y="-382194"/>
            <a:ext cx="969717" cy="1606459"/>
          </a:xfrm>
          <a:custGeom>
            <a:avLst/>
            <a:gdLst/>
            <a:ahLst/>
            <a:cxnLst/>
            <a:rect l="l" t="t" r="r" b="b"/>
            <a:pathLst>
              <a:path w="1939434" h="3212917">
                <a:moveTo>
                  <a:pt x="0" y="0"/>
                </a:moveTo>
                <a:lnTo>
                  <a:pt x="1939433" y="0"/>
                </a:lnTo>
                <a:lnTo>
                  <a:pt x="1939433" y="3212917"/>
                </a:lnTo>
                <a:lnTo>
                  <a:pt x="0" y="32129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1" name="TextBox 20">
            <a:extLst>
              <a:ext uri="{FF2B5EF4-FFF2-40B4-BE49-F238E27FC236}">
                <a16:creationId xmlns:a16="http://schemas.microsoft.com/office/drawing/2014/main" id="{C3F417E9-6520-DA1B-81D7-A0A68284998E}"/>
              </a:ext>
            </a:extLst>
          </p:cNvPr>
          <p:cNvSpPr txBox="1"/>
          <p:nvPr/>
        </p:nvSpPr>
        <p:spPr>
          <a:xfrm>
            <a:off x="959922" y="598116"/>
            <a:ext cx="6974681" cy="584775"/>
          </a:xfrm>
          <a:prstGeom prst="rect">
            <a:avLst/>
          </a:prstGeom>
          <a:noFill/>
        </p:spPr>
        <p:txBody>
          <a:bodyPr wrap="square">
            <a:spAutoFit/>
          </a:bodyPr>
          <a:lstStyle/>
          <a:p>
            <a:pPr algn="ctr" defTabSz="457200">
              <a:buClrTx/>
            </a:pPr>
            <a:r>
              <a:rPr lang="en-US" sz="3200" b="1" kern="1200" dirty="0">
                <a:solidFill>
                  <a:srgbClr val="FF0000"/>
                </a:solidFill>
                <a:latin typeface="iCiel Panton Black" panose="00000A00000000000000" pitchFamily="50" charset="0"/>
                <a:ea typeface="+mn-ea"/>
                <a:cs typeface="+mn-cs"/>
              </a:rPr>
              <a:t>THỰC HÀNH CHẤT</a:t>
            </a:r>
            <a:endParaRPr lang="vi-VN" sz="3200" b="1" kern="1200" dirty="0">
              <a:solidFill>
                <a:srgbClr val="FF0000"/>
              </a:solidFill>
              <a:latin typeface="iCiel Panton Black" panose="00000A00000000000000" pitchFamily="50" charset="0"/>
              <a:ea typeface="+mn-ea"/>
              <a:cs typeface="+mn-cs"/>
            </a:endParaRPr>
          </a:p>
        </p:txBody>
      </p:sp>
      <p:grpSp>
        <p:nvGrpSpPr>
          <p:cNvPr id="22" name="Group 21">
            <a:extLst>
              <a:ext uri="{FF2B5EF4-FFF2-40B4-BE49-F238E27FC236}">
                <a16:creationId xmlns:a16="http://schemas.microsoft.com/office/drawing/2014/main" id="{3F92CF9F-21FA-AF77-D0C0-CB50AB9EC61C}"/>
              </a:ext>
            </a:extLst>
          </p:cNvPr>
          <p:cNvGrpSpPr/>
          <p:nvPr/>
        </p:nvGrpSpPr>
        <p:grpSpPr>
          <a:xfrm>
            <a:off x="2158321" y="560237"/>
            <a:ext cx="614960" cy="558819"/>
            <a:chOff x="522513" y="-34834"/>
            <a:chExt cx="1788959" cy="1798320"/>
          </a:xfrm>
          <a:solidFill>
            <a:srgbClr val="25AD9F"/>
          </a:solidFill>
        </p:grpSpPr>
        <p:sp>
          <p:nvSpPr>
            <p:cNvPr id="27" name="Hexagon 26">
              <a:extLst>
                <a:ext uri="{FF2B5EF4-FFF2-40B4-BE49-F238E27FC236}">
                  <a16:creationId xmlns:a16="http://schemas.microsoft.com/office/drawing/2014/main" id="{80B70BAB-80B3-D773-2B12-E1E0969103C2}"/>
                </a:ext>
              </a:extLst>
            </p:cNvPr>
            <p:cNvSpPr/>
            <p:nvPr/>
          </p:nvSpPr>
          <p:spPr>
            <a:xfrm>
              <a:off x="522513" y="301224"/>
              <a:ext cx="1711235" cy="1462262"/>
            </a:xfrm>
            <a:prstGeom prst="hexagon">
              <a:avLst/>
            </a:prstGeom>
            <a:grpFill/>
            <a:ln w="57150">
              <a:noFill/>
            </a:ln>
          </p:spPr>
          <p:style>
            <a:lnRef idx="2">
              <a:schemeClr val="dk1"/>
            </a:lnRef>
            <a:fillRef idx="1">
              <a:schemeClr val="lt1"/>
            </a:fillRef>
            <a:effectRef idx="0">
              <a:schemeClr val="dk1"/>
            </a:effectRef>
            <a:fontRef idx="minor">
              <a:schemeClr val="dk1"/>
            </a:fontRef>
          </p:style>
          <p:txBody>
            <a:bodyPr rtlCol="0" anchor="ctr"/>
            <a:lstStyle/>
            <a:p>
              <a:pPr algn="ctr" defTabSz="457200">
                <a:buClrTx/>
              </a:pPr>
              <a:endParaRPr lang="vi-VN" sz="1200" kern="1200">
                <a:solidFill>
                  <a:prstClr val="black"/>
                </a:solidFill>
                <a:latin typeface="iCiel Panton Black" panose="00000A00000000000000" pitchFamily="50" charset="0"/>
              </a:endParaRPr>
            </a:p>
          </p:txBody>
        </p:sp>
        <p:sp>
          <p:nvSpPr>
            <p:cNvPr id="28" name="Hexagon 27">
              <a:extLst>
                <a:ext uri="{FF2B5EF4-FFF2-40B4-BE49-F238E27FC236}">
                  <a16:creationId xmlns:a16="http://schemas.microsoft.com/office/drawing/2014/main" id="{C36783F3-3FAC-495D-543E-E63627995A3B}"/>
                </a:ext>
              </a:extLst>
            </p:cNvPr>
            <p:cNvSpPr/>
            <p:nvPr/>
          </p:nvSpPr>
          <p:spPr>
            <a:xfrm>
              <a:off x="630935" y="394691"/>
              <a:ext cx="1488614" cy="127203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vi-VN" sz="1200" kern="1200">
                <a:solidFill>
                  <a:prstClr val="white"/>
                </a:solidFill>
                <a:latin typeface="iCiel Panton Black" panose="00000A00000000000000" pitchFamily="50" charset="0"/>
              </a:endParaRPr>
            </a:p>
          </p:txBody>
        </p:sp>
        <p:sp>
          <p:nvSpPr>
            <p:cNvPr id="29" name="TextBox 28">
              <a:extLst>
                <a:ext uri="{FF2B5EF4-FFF2-40B4-BE49-F238E27FC236}">
                  <a16:creationId xmlns:a16="http://schemas.microsoft.com/office/drawing/2014/main" id="{21F84D8A-3866-1B27-E9C3-46F4224D7F81}"/>
                </a:ext>
              </a:extLst>
            </p:cNvPr>
            <p:cNvSpPr txBox="1"/>
            <p:nvPr/>
          </p:nvSpPr>
          <p:spPr>
            <a:xfrm>
              <a:off x="832177" y="-34834"/>
              <a:ext cx="1479295" cy="1745917"/>
            </a:xfrm>
            <a:prstGeom prst="rect">
              <a:avLst/>
            </a:prstGeom>
            <a:noFill/>
            <a:ln>
              <a:noFill/>
            </a:ln>
          </p:spPr>
          <p:txBody>
            <a:bodyPr wrap="square">
              <a:spAutoFit/>
            </a:bodyPr>
            <a:lstStyle/>
            <a:p>
              <a:pPr defTabSz="457200">
                <a:buClrTx/>
              </a:pPr>
              <a:r>
                <a:rPr lang="en-US" sz="3300" kern="1200" dirty="0">
                  <a:solidFill>
                    <a:prstClr val="white"/>
                  </a:solidFill>
                  <a:latin typeface="iCiel Panton Black" panose="00000A00000000000000" pitchFamily="50" charset="0"/>
                  <a:ea typeface="+mn-ea"/>
                  <a:cs typeface="+mn-cs"/>
                </a:rPr>
                <a:t>3</a:t>
              </a:r>
              <a:endParaRPr lang="vi-VN" sz="3300" kern="1200" dirty="0">
                <a:solidFill>
                  <a:prstClr val="white"/>
                </a:solidFill>
                <a:latin typeface="iCiel Panton Black" panose="00000A00000000000000" pitchFamily="50" charset="0"/>
                <a:ea typeface="+mn-ea"/>
                <a:cs typeface="+mn-cs"/>
              </a:endParaRPr>
            </a:p>
          </p:txBody>
        </p:sp>
      </p:grpSp>
      <p:sp>
        <p:nvSpPr>
          <p:cNvPr id="26" name="Freeform 32">
            <a:extLst>
              <a:ext uri="{FF2B5EF4-FFF2-40B4-BE49-F238E27FC236}">
                <a16:creationId xmlns:a16="http://schemas.microsoft.com/office/drawing/2014/main" id="{64F5EB02-A24A-B1FE-7120-4773C4B6D391}"/>
              </a:ext>
            </a:extLst>
          </p:cNvPr>
          <p:cNvSpPr/>
          <p:nvPr/>
        </p:nvSpPr>
        <p:spPr>
          <a:xfrm>
            <a:off x="7734300" y="3638550"/>
            <a:ext cx="970209" cy="1699410"/>
          </a:xfrm>
          <a:custGeom>
            <a:avLst/>
            <a:gdLst/>
            <a:ahLst/>
            <a:cxnLst/>
            <a:rect l="l" t="t" r="r" b="b"/>
            <a:pathLst>
              <a:path w="1940418" h="3398820">
                <a:moveTo>
                  <a:pt x="0" y="0"/>
                </a:moveTo>
                <a:lnTo>
                  <a:pt x="1940418" y="0"/>
                </a:lnTo>
                <a:lnTo>
                  <a:pt x="1940418" y="3398821"/>
                </a:lnTo>
                <a:lnTo>
                  <a:pt x="0" y="33988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4" name="Freeform 22">
            <a:extLst>
              <a:ext uri="{FF2B5EF4-FFF2-40B4-BE49-F238E27FC236}">
                <a16:creationId xmlns:a16="http://schemas.microsoft.com/office/drawing/2014/main" id="{DE0ED8C2-2CDE-5067-3E00-80A6E8EF8230}"/>
              </a:ext>
            </a:extLst>
          </p:cNvPr>
          <p:cNvSpPr/>
          <p:nvPr/>
        </p:nvSpPr>
        <p:spPr>
          <a:xfrm rot="-7276549">
            <a:off x="-523783" y="3385252"/>
            <a:ext cx="2029346" cy="1966621"/>
          </a:xfrm>
          <a:custGeom>
            <a:avLst/>
            <a:gdLst/>
            <a:ahLst/>
            <a:cxnLst/>
            <a:rect l="l" t="t" r="r" b="b"/>
            <a:pathLst>
              <a:path w="4058692" h="3933242">
                <a:moveTo>
                  <a:pt x="0" y="0"/>
                </a:moveTo>
                <a:lnTo>
                  <a:pt x="4058692" y="0"/>
                </a:lnTo>
                <a:lnTo>
                  <a:pt x="4058692" y="3933242"/>
                </a:lnTo>
                <a:lnTo>
                  <a:pt x="0" y="39332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6" name="Group 15">
            <a:extLst>
              <a:ext uri="{FF2B5EF4-FFF2-40B4-BE49-F238E27FC236}">
                <a16:creationId xmlns:a16="http://schemas.microsoft.com/office/drawing/2014/main" id="{FCAF6437-7045-0FEB-1508-CA293D0C4964}"/>
              </a:ext>
            </a:extLst>
          </p:cNvPr>
          <p:cNvGrpSpPr/>
          <p:nvPr/>
        </p:nvGrpSpPr>
        <p:grpSpPr>
          <a:xfrm>
            <a:off x="989096" y="1239784"/>
            <a:ext cx="7283551" cy="2500997"/>
            <a:chOff x="1385446" y="1234983"/>
            <a:chExt cx="7196851" cy="3403333"/>
          </a:xfrm>
          <a:solidFill>
            <a:schemeClr val="bg1"/>
          </a:solidFill>
        </p:grpSpPr>
        <p:sp>
          <p:nvSpPr>
            <p:cNvPr id="17" name="Rounded Rectangle 73">
              <a:extLst>
                <a:ext uri="{FF2B5EF4-FFF2-40B4-BE49-F238E27FC236}">
                  <a16:creationId xmlns:a16="http://schemas.microsoft.com/office/drawing/2014/main" id="{CFCB4768-4D05-8E12-4CD3-E2C8F002836E}"/>
                </a:ext>
              </a:extLst>
            </p:cNvPr>
            <p:cNvSpPr/>
            <p:nvPr/>
          </p:nvSpPr>
          <p:spPr>
            <a:xfrm>
              <a:off x="1385446" y="1234983"/>
              <a:ext cx="7196851" cy="3337015"/>
            </a:xfrm>
            <a:prstGeom prst="roundRect">
              <a:avLst/>
            </a:prstGeom>
            <a:grp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iCiel Panton Black" panose="00000A00000000000000" pitchFamily="50" charset="0"/>
              </a:endParaRPr>
            </a:p>
          </p:txBody>
        </p:sp>
        <p:sp>
          <p:nvSpPr>
            <p:cNvPr id="18" name="Rounded Rectangle 74">
              <a:extLst>
                <a:ext uri="{FF2B5EF4-FFF2-40B4-BE49-F238E27FC236}">
                  <a16:creationId xmlns:a16="http://schemas.microsoft.com/office/drawing/2014/main" id="{DC592AB5-9B8E-7479-E6AF-3A503BCBE841}"/>
                </a:ext>
              </a:extLst>
            </p:cNvPr>
            <p:cNvSpPr/>
            <p:nvPr/>
          </p:nvSpPr>
          <p:spPr>
            <a:xfrm>
              <a:off x="1526013" y="1302010"/>
              <a:ext cx="6915717" cy="3336306"/>
            </a:xfrm>
            <a:prstGeom prst="roundRect">
              <a:avLst/>
            </a:prstGeom>
            <a:grpFill/>
            <a:ln>
              <a:solidFill>
                <a:srgbClr val="92D05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a:t>
              </a:r>
              <a:r>
                <a:rPr lang="vi-VN" sz="2800" dirty="0">
                  <a:solidFill>
                    <a:srgbClr val="002060"/>
                  </a:solidFill>
                  <a:latin typeface="Times New Roman" panose="02020603050405020304" pitchFamily="18" charset="0"/>
                  <a:cs typeface="Times New Roman" panose="02020603050405020304" pitchFamily="18" charset="0"/>
                </a:rPr>
                <a:t>ươ</a:t>
              </a:r>
              <a:r>
                <a:rPr lang="en-US" sz="2800" dirty="0" err="1">
                  <a:solidFill>
                    <a:srgbClr val="002060"/>
                  </a:solidFill>
                  <a:latin typeface="Times New Roman" panose="02020603050405020304" pitchFamily="18" charset="0"/>
                  <a:cs typeface="Times New Roman" panose="02020603050405020304" pitchFamily="18" charset="0"/>
                </a:rPr>
                <a:t>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pháp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lọc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cô</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chiết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những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a:t>
              </a:r>
              <a:r>
                <a:rPr lang="vi-VN" sz="2800" dirty="0">
                  <a:solidFill>
                    <a:srgbClr val="002060"/>
                  </a:solidFill>
                  <a:latin typeface="Times New Roman" panose="02020603050405020304" pitchFamily="18" charset="0"/>
                  <a:cs typeface="Times New Roman" panose="02020603050405020304" pitchFamily="18" charset="0"/>
                </a:rPr>
                <a:t>ươ</a:t>
              </a:r>
              <a:r>
                <a:rPr lang="en-US" sz="2800" dirty="0" err="1">
                  <a:solidFill>
                    <a:srgbClr val="002060"/>
                  </a:solidFill>
                  <a:latin typeface="Times New Roman" panose="02020603050405020304" pitchFamily="18" charset="0"/>
                  <a:cs typeface="Times New Roman" panose="02020603050405020304" pitchFamily="18" charset="0"/>
                </a:rPr>
                <a:t>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pháp</a:t>
              </a:r>
              <a:r>
                <a:rPr lang="en-US" sz="2800" dirty="0">
                  <a:solidFill>
                    <a:srgbClr val="002060"/>
                  </a:solidFill>
                  <a:latin typeface="Times New Roman" panose="02020603050405020304" pitchFamily="18" charset="0"/>
                  <a:cs typeface="Times New Roman" panose="02020603050405020304" pitchFamily="18" charset="0"/>
                </a:rPr>
                <a:t> đ</a:t>
              </a:r>
              <a:r>
                <a:rPr lang="vi-VN" sz="2800" dirty="0">
                  <a:solidFill>
                    <a:srgbClr val="002060"/>
                  </a:solidFill>
                  <a:latin typeface="Times New Roman" panose="02020603050405020304" pitchFamily="18" charset="0"/>
                  <a:cs typeface="Times New Roman" panose="02020603050405020304" pitchFamily="18" charset="0"/>
                </a:rPr>
                <a:t>ơ</a:t>
              </a:r>
              <a:r>
                <a:rPr lang="en-US" sz="2800" dirty="0">
                  <a:solidFill>
                    <a:srgbClr val="002060"/>
                  </a:solidFill>
                  <a:latin typeface="Times New Roman" panose="02020603050405020304" pitchFamily="18" charset="0"/>
                  <a:cs typeface="Times New Roman" panose="02020603050405020304" pitchFamily="18" charset="0"/>
                </a:rPr>
                <a:t>n </a:t>
              </a:r>
              <a:r>
                <a:rPr lang="en-US" sz="2800" dirty="0" err="1">
                  <a:solidFill>
                    <a:srgbClr val="002060"/>
                  </a:solidFill>
                  <a:latin typeface="Times New Roman" panose="02020603050405020304" pitchFamily="18" charset="0"/>
                  <a:cs typeface="Times New Roman" panose="02020603050405020304" pitchFamily="18" charset="0"/>
                </a:rPr>
                <a:t>giản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để</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tách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khỏi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hỗn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hợp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Tùy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tính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hỗn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hợp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chọn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lựa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a:t>
              </a:r>
              <a:r>
                <a:rPr lang="vi-VN" sz="2800" dirty="0">
                  <a:solidFill>
                    <a:srgbClr val="002060"/>
                  </a:solidFill>
                  <a:latin typeface="Times New Roman" panose="02020603050405020304" pitchFamily="18" charset="0"/>
                  <a:cs typeface="Times New Roman" panose="02020603050405020304" pitchFamily="18" charset="0"/>
                </a:rPr>
                <a:t>ươ</a:t>
              </a:r>
              <a:r>
                <a:rPr lang="en-US" sz="2800" dirty="0" err="1">
                  <a:solidFill>
                    <a:srgbClr val="002060"/>
                  </a:solidFill>
                  <a:latin typeface="Times New Roman" panose="02020603050405020304" pitchFamily="18" charset="0"/>
                  <a:cs typeface="Times New Roman" panose="02020603050405020304" pitchFamily="18" charset="0"/>
                </a:rPr>
                <a:t>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pháp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tách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phù</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hợp</a:t>
              </a:r>
              <a:r>
                <a:rPr lang="en-US" sz="2800" dirty="0">
                  <a:solidFill>
                    <a:srgbClr val="002060"/>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31227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34744" y="-418272"/>
            <a:ext cx="10043186" cy="6003363"/>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6" name="TextBox 6"/>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Calibri"/>
                  <a:ea typeface="+mn-ea"/>
                  <a:cs typeface="+mn-cs"/>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9" name="TextBox 9"/>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Calibri"/>
                  <a:ea typeface="+mn-ea"/>
                  <a:cs typeface="+mn-cs"/>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2" name="TextBox 12"/>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Calibri"/>
                  <a:ea typeface="+mn-ea"/>
                  <a:cs typeface="+mn-cs"/>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5" name="TextBox 15"/>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Calibri"/>
                  <a:ea typeface="+mn-ea"/>
                  <a:cs typeface="+mn-cs"/>
                </a:endParaRPr>
              </a:p>
            </p:txBody>
          </p:sp>
        </p:grpSp>
      </p:grpSp>
      <p:sp>
        <p:nvSpPr>
          <p:cNvPr id="2" name="Freeform 2">
            <a:extLst>
              <a:ext uri="{FF2B5EF4-FFF2-40B4-BE49-F238E27FC236}">
                <a16:creationId xmlns:a16="http://schemas.microsoft.com/office/drawing/2014/main" id="{26A32DB6-5D92-1F1C-8FAF-272819B034AB}"/>
              </a:ext>
            </a:extLst>
          </p:cNvPr>
          <p:cNvSpPr/>
          <p:nvPr/>
        </p:nvSpPr>
        <p:spPr>
          <a:xfrm rot="631833">
            <a:off x="927352" y="2110238"/>
            <a:ext cx="884111" cy="1057089"/>
          </a:xfrm>
          <a:custGeom>
            <a:avLst/>
            <a:gdLst/>
            <a:ahLst/>
            <a:cxnLst/>
            <a:rect l="l" t="t" r="r" b="b"/>
            <a:pathLst>
              <a:path w="1768221" h="2114178">
                <a:moveTo>
                  <a:pt x="0" y="0"/>
                </a:moveTo>
                <a:lnTo>
                  <a:pt x="1768221" y="0"/>
                </a:lnTo>
                <a:lnTo>
                  <a:pt x="1768221" y="2114178"/>
                </a:lnTo>
                <a:lnTo>
                  <a:pt x="0" y="21141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Freeform 4">
            <a:extLst>
              <a:ext uri="{FF2B5EF4-FFF2-40B4-BE49-F238E27FC236}">
                <a16:creationId xmlns:a16="http://schemas.microsoft.com/office/drawing/2014/main" id="{306B5831-CE01-8CB8-2F7D-1D42D6E24163}"/>
              </a:ext>
            </a:extLst>
          </p:cNvPr>
          <p:cNvSpPr/>
          <p:nvPr/>
        </p:nvSpPr>
        <p:spPr>
          <a:xfrm rot="-6816188">
            <a:off x="3128318" y="3020506"/>
            <a:ext cx="1611821" cy="1728925"/>
          </a:xfrm>
          <a:custGeom>
            <a:avLst/>
            <a:gdLst/>
            <a:ahLst/>
            <a:cxnLst/>
            <a:rect l="l" t="t" r="r" b="b"/>
            <a:pathLst>
              <a:path w="1625250" h="1575015">
                <a:moveTo>
                  <a:pt x="0" y="0"/>
                </a:moveTo>
                <a:lnTo>
                  <a:pt x="1625250" y="0"/>
                </a:lnTo>
                <a:lnTo>
                  <a:pt x="1625250" y="1575015"/>
                </a:lnTo>
                <a:lnTo>
                  <a:pt x="0" y="1575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0">
            <a:extLst>
              <a:ext uri="{FF2B5EF4-FFF2-40B4-BE49-F238E27FC236}">
                <a16:creationId xmlns:a16="http://schemas.microsoft.com/office/drawing/2014/main" id="{044E9837-5E1D-6C73-B73F-3AA20A4490B6}"/>
              </a:ext>
            </a:extLst>
          </p:cNvPr>
          <p:cNvSpPr/>
          <p:nvPr/>
        </p:nvSpPr>
        <p:spPr>
          <a:xfrm rot="841633">
            <a:off x="340383" y="344238"/>
            <a:ext cx="1602139" cy="1433846"/>
          </a:xfrm>
          <a:custGeom>
            <a:avLst/>
            <a:gdLst/>
            <a:ahLst/>
            <a:cxnLst/>
            <a:rect l="l" t="t" r="r" b="b"/>
            <a:pathLst>
              <a:path w="1640992" h="1640992">
                <a:moveTo>
                  <a:pt x="0" y="0"/>
                </a:moveTo>
                <a:lnTo>
                  <a:pt x="1640992" y="0"/>
                </a:lnTo>
                <a:lnTo>
                  <a:pt x="1640992" y="1640992"/>
                </a:lnTo>
                <a:lnTo>
                  <a:pt x="0" y="16409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4">
            <a:extLst>
              <a:ext uri="{FF2B5EF4-FFF2-40B4-BE49-F238E27FC236}">
                <a16:creationId xmlns:a16="http://schemas.microsoft.com/office/drawing/2014/main" id="{F3208470-74E2-1D27-3096-FDAC651CE20F}"/>
              </a:ext>
            </a:extLst>
          </p:cNvPr>
          <p:cNvSpPr/>
          <p:nvPr/>
        </p:nvSpPr>
        <p:spPr>
          <a:xfrm rot="-3035554">
            <a:off x="7809196" y="3662299"/>
            <a:ext cx="617245" cy="1175940"/>
          </a:xfrm>
          <a:custGeom>
            <a:avLst/>
            <a:gdLst/>
            <a:ahLst/>
            <a:cxnLst/>
            <a:rect l="l" t="t" r="r" b="b"/>
            <a:pathLst>
              <a:path w="799152" h="1671231">
                <a:moveTo>
                  <a:pt x="0" y="0"/>
                </a:moveTo>
                <a:lnTo>
                  <a:pt x="799153" y="0"/>
                </a:lnTo>
                <a:lnTo>
                  <a:pt x="799153" y="1671231"/>
                </a:lnTo>
                <a:lnTo>
                  <a:pt x="0" y="16712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8">
            <a:extLst>
              <a:ext uri="{FF2B5EF4-FFF2-40B4-BE49-F238E27FC236}">
                <a16:creationId xmlns:a16="http://schemas.microsoft.com/office/drawing/2014/main" id="{EAC6BB4B-6053-258C-56BC-81B5D7D13C4F}"/>
              </a:ext>
            </a:extLst>
          </p:cNvPr>
          <p:cNvSpPr/>
          <p:nvPr/>
        </p:nvSpPr>
        <p:spPr>
          <a:xfrm>
            <a:off x="6629400" y="454864"/>
            <a:ext cx="2362759" cy="2040687"/>
          </a:xfrm>
          <a:custGeom>
            <a:avLst/>
            <a:gdLst/>
            <a:ahLst/>
            <a:cxnLst/>
            <a:rect l="l" t="t" r="r" b="b"/>
            <a:pathLst>
              <a:path w="2138292" h="2087751">
                <a:moveTo>
                  <a:pt x="0" y="0"/>
                </a:moveTo>
                <a:lnTo>
                  <a:pt x="2138292" y="0"/>
                </a:lnTo>
                <a:lnTo>
                  <a:pt x="2138292" y="2087751"/>
                </a:lnTo>
                <a:lnTo>
                  <a:pt x="0" y="20877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2">
            <a:extLst>
              <a:ext uri="{FF2B5EF4-FFF2-40B4-BE49-F238E27FC236}">
                <a16:creationId xmlns:a16="http://schemas.microsoft.com/office/drawing/2014/main" id="{B304017C-DBF3-0EAE-2791-B818EBE0196B}"/>
              </a:ext>
            </a:extLst>
          </p:cNvPr>
          <p:cNvSpPr/>
          <p:nvPr/>
        </p:nvSpPr>
        <p:spPr>
          <a:xfrm>
            <a:off x="456573" y="3684079"/>
            <a:ext cx="604323" cy="1072185"/>
          </a:xfrm>
          <a:custGeom>
            <a:avLst/>
            <a:gdLst/>
            <a:ahLst/>
            <a:cxnLst/>
            <a:rect l="l" t="t" r="r" b="b"/>
            <a:pathLst>
              <a:path w="1208645" h="2144370">
                <a:moveTo>
                  <a:pt x="0" y="0"/>
                </a:moveTo>
                <a:lnTo>
                  <a:pt x="1208645" y="0"/>
                </a:lnTo>
                <a:lnTo>
                  <a:pt x="1208645" y="2144369"/>
                </a:lnTo>
                <a:lnTo>
                  <a:pt x="0" y="214436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1" name="TextBox 24">
            <a:extLst>
              <a:ext uri="{FF2B5EF4-FFF2-40B4-BE49-F238E27FC236}">
                <a16:creationId xmlns:a16="http://schemas.microsoft.com/office/drawing/2014/main" id="{6A96A386-E8D0-19F5-CB55-499AD831E6D9}"/>
              </a:ext>
            </a:extLst>
          </p:cNvPr>
          <p:cNvSpPr txBox="1"/>
          <p:nvPr/>
        </p:nvSpPr>
        <p:spPr>
          <a:xfrm>
            <a:off x="902942" y="2495550"/>
            <a:ext cx="7338117" cy="518604"/>
          </a:xfrm>
          <a:prstGeom prst="rect">
            <a:avLst/>
          </a:prstGeom>
        </p:spPr>
        <p:txBody>
          <a:bodyPr lIns="0" tIns="0" rIns="0" bIns="0" rtlCol="0" anchor="t">
            <a:spAutoFit/>
          </a:bodyPr>
          <a:lstStyle/>
          <a:p>
            <a:pPr algn="ctr" defTabSz="457200">
              <a:lnSpc>
                <a:spcPts val="2950"/>
              </a:lnSpc>
              <a:buClrTx/>
            </a:pPr>
            <a:r>
              <a:rPr lang="vi-VN" sz="6900" kern="1200" spc="97" dirty="0">
                <a:solidFill>
                  <a:srgbClr val="8064A2">
                    <a:lumMod val="75000"/>
                  </a:srgbClr>
                </a:solidFill>
                <a:latin typeface="+mj-lt"/>
                <a:ea typeface="+mn-ea"/>
                <a:cs typeface="+mn-cs"/>
              </a:rPr>
              <a:t>LUYỆN </a:t>
            </a:r>
            <a:r>
              <a:rPr lang="en-US" sz="6900" kern="1200" spc="97" dirty="0">
                <a:solidFill>
                  <a:srgbClr val="8064A2">
                    <a:lumMod val="75000"/>
                  </a:srgbClr>
                </a:solidFill>
                <a:latin typeface="+mj-lt"/>
                <a:ea typeface="+mn-ea"/>
                <a:cs typeface="+mn-cs"/>
              </a:rPr>
              <a:t>TẬP</a:t>
            </a:r>
          </a:p>
        </p:txBody>
      </p:sp>
    </p:spTree>
    <p:extLst>
      <p:ext uri="{BB962C8B-B14F-4D97-AF65-F5344CB8AC3E}">
        <p14:creationId xmlns:p14="http://schemas.microsoft.com/office/powerpoint/2010/main" val="19739981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92563641-7A0F-588B-7903-7CE5520D7944}"/>
              </a:ext>
            </a:extLst>
          </p:cNvPr>
          <p:cNvGrpSpPr/>
          <p:nvPr/>
        </p:nvGrpSpPr>
        <p:grpSpPr>
          <a:xfrm>
            <a:off x="-434744" y="-418272"/>
            <a:ext cx="10043186" cy="6003363"/>
            <a:chOff x="0" y="0"/>
            <a:chExt cx="26781829" cy="16008969"/>
          </a:xfrm>
        </p:grpSpPr>
        <p:grpSp>
          <p:nvGrpSpPr>
            <p:cNvPr id="3" name="Group 4">
              <a:extLst>
                <a:ext uri="{FF2B5EF4-FFF2-40B4-BE49-F238E27FC236}">
                  <a16:creationId xmlns:a16="http://schemas.microsoft.com/office/drawing/2014/main" id="{33859760-6935-E01C-A07A-0168D919E690}"/>
                </a:ext>
              </a:extLst>
            </p:cNvPr>
            <p:cNvGrpSpPr/>
            <p:nvPr/>
          </p:nvGrpSpPr>
          <p:grpSpPr>
            <a:xfrm>
              <a:off x="0" y="394920"/>
              <a:ext cx="1900244" cy="15205129"/>
              <a:chOff x="0" y="0"/>
              <a:chExt cx="356429" cy="2852028"/>
            </a:xfrm>
          </p:grpSpPr>
          <p:sp>
            <p:nvSpPr>
              <p:cNvPr id="13" name="Freeform 5">
                <a:extLst>
                  <a:ext uri="{FF2B5EF4-FFF2-40B4-BE49-F238E27FC236}">
                    <a16:creationId xmlns:a16="http://schemas.microsoft.com/office/drawing/2014/main" id="{21043E0D-F85C-9462-140B-1279DED851D1}"/>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14" name="TextBox 6">
                <a:extLst>
                  <a:ext uri="{FF2B5EF4-FFF2-40B4-BE49-F238E27FC236}">
                    <a16:creationId xmlns:a16="http://schemas.microsoft.com/office/drawing/2014/main" id="{1F0E73F7-30A0-3F71-8F9F-A830F5F64674}"/>
                  </a:ext>
                </a:extLst>
              </p:cNvPr>
              <p:cNvSpPr txBox="1"/>
              <p:nvPr/>
            </p:nvSpPr>
            <p:spPr>
              <a:xfrm>
                <a:off x="0" y="-57150"/>
                <a:ext cx="356429" cy="2909178"/>
              </a:xfrm>
              <a:prstGeom prst="rect">
                <a:avLst/>
              </a:prstGeom>
            </p:spPr>
            <p:txBody>
              <a:bodyPr lIns="26749" tIns="26749" rIns="26749" bIns="26749" rtlCol="0" anchor="ctr"/>
              <a:lstStyle/>
              <a:p>
                <a:pPr algn="ctr" defTabSz="457200">
                  <a:buClrTx/>
                </a:pPr>
                <a:endParaRPr sz="900" kern="1200">
                  <a:solidFill>
                    <a:prstClr val="black"/>
                  </a:solidFill>
                  <a:latin typeface="Calibri"/>
                  <a:ea typeface="+mn-ea"/>
                  <a:cs typeface="+mn-cs"/>
                </a:endParaRPr>
              </a:p>
            </p:txBody>
          </p:sp>
        </p:grpSp>
        <p:grpSp>
          <p:nvGrpSpPr>
            <p:cNvPr id="4" name="Group 7">
              <a:extLst>
                <a:ext uri="{FF2B5EF4-FFF2-40B4-BE49-F238E27FC236}">
                  <a16:creationId xmlns:a16="http://schemas.microsoft.com/office/drawing/2014/main" id="{4084F5A3-BA63-C039-393D-E6AF7A3BC0D4}"/>
                </a:ext>
              </a:extLst>
            </p:cNvPr>
            <p:cNvGrpSpPr/>
            <p:nvPr/>
          </p:nvGrpSpPr>
          <p:grpSpPr>
            <a:xfrm>
              <a:off x="24881585" y="394920"/>
              <a:ext cx="1900244" cy="15205129"/>
              <a:chOff x="0" y="0"/>
              <a:chExt cx="356429" cy="2852028"/>
            </a:xfrm>
          </p:grpSpPr>
          <p:sp>
            <p:nvSpPr>
              <p:cNvPr id="11" name="Freeform 8">
                <a:extLst>
                  <a:ext uri="{FF2B5EF4-FFF2-40B4-BE49-F238E27FC236}">
                    <a16:creationId xmlns:a16="http://schemas.microsoft.com/office/drawing/2014/main" id="{6A4CA788-F9D0-CB82-BD20-D8B062FF2C92}"/>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12" name="TextBox 9">
                <a:extLst>
                  <a:ext uri="{FF2B5EF4-FFF2-40B4-BE49-F238E27FC236}">
                    <a16:creationId xmlns:a16="http://schemas.microsoft.com/office/drawing/2014/main" id="{D5AB359A-3CB5-7127-481C-AC1B170992EF}"/>
                  </a:ext>
                </a:extLst>
              </p:cNvPr>
              <p:cNvSpPr txBox="1"/>
              <p:nvPr/>
            </p:nvSpPr>
            <p:spPr>
              <a:xfrm>
                <a:off x="0" y="-57150"/>
                <a:ext cx="356429" cy="2909178"/>
              </a:xfrm>
              <a:prstGeom prst="rect">
                <a:avLst/>
              </a:prstGeom>
            </p:spPr>
            <p:txBody>
              <a:bodyPr lIns="26749" tIns="26749" rIns="26749" bIns="26749" rtlCol="0" anchor="ctr"/>
              <a:lstStyle/>
              <a:p>
                <a:pPr algn="ctr" defTabSz="457200">
                  <a:buClrTx/>
                </a:pPr>
                <a:endParaRPr sz="900" kern="1200">
                  <a:solidFill>
                    <a:prstClr val="black"/>
                  </a:solidFill>
                  <a:latin typeface="Calibri"/>
                  <a:ea typeface="+mn-ea"/>
                  <a:cs typeface="+mn-cs"/>
                </a:endParaRPr>
              </a:p>
            </p:txBody>
          </p:sp>
        </p:grpSp>
        <p:grpSp>
          <p:nvGrpSpPr>
            <p:cNvPr id="5" name="Group 10">
              <a:extLst>
                <a:ext uri="{FF2B5EF4-FFF2-40B4-BE49-F238E27FC236}">
                  <a16:creationId xmlns:a16="http://schemas.microsoft.com/office/drawing/2014/main" id="{ECF1D047-B44C-7FD4-1C99-C226C1919CFD}"/>
                </a:ext>
              </a:extLst>
            </p:cNvPr>
            <p:cNvGrpSpPr/>
            <p:nvPr/>
          </p:nvGrpSpPr>
          <p:grpSpPr>
            <a:xfrm rot="5400000">
              <a:off x="12801106" y="-11850985"/>
              <a:ext cx="1900244" cy="25602213"/>
              <a:chOff x="0" y="0"/>
              <a:chExt cx="356429" cy="4802210"/>
            </a:xfrm>
          </p:grpSpPr>
          <p:sp>
            <p:nvSpPr>
              <p:cNvPr id="9" name="Freeform 11">
                <a:extLst>
                  <a:ext uri="{FF2B5EF4-FFF2-40B4-BE49-F238E27FC236}">
                    <a16:creationId xmlns:a16="http://schemas.microsoft.com/office/drawing/2014/main" id="{DF077349-DC0B-ED64-BEB6-F6692B13C75D}"/>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0" name="TextBox 12">
                <a:extLst>
                  <a:ext uri="{FF2B5EF4-FFF2-40B4-BE49-F238E27FC236}">
                    <a16:creationId xmlns:a16="http://schemas.microsoft.com/office/drawing/2014/main" id="{F0FCB5CF-9C9F-8290-D661-A91883096F35}"/>
                  </a:ext>
                </a:extLst>
              </p:cNvPr>
              <p:cNvSpPr txBox="1"/>
              <p:nvPr/>
            </p:nvSpPr>
            <p:spPr>
              <a:xfrm>
                <a:off x="0" y="-57150"/>
                <a:ext cx="356429" cy="4859360"/>
              </a:xfrm>
              <a:prstGeom prst="rect">
                <a:avLst/>
              </a:prstGeom>
            </p:spPr>
            <p:txBody>
              <a:bodyPr lIns="26749" tIns="26749" rIns="26749" bIns="26749" rtlCol="0" anchor="ctr"/>
              <a:lstStyle/>
              <a:p>
                <a:pPr algn="ctr" defTabSz="457200">
                  <a:buClrTx/>
                </a:pPr>
                <a:endParaRPr sz="900" kern="1200">
                  <a:solidFill>
                    <a:prstClr val="black"/>
                  </a:solidFill>
                  <a:latin typeface="Calibri"/>
                  <a:ea typeface="+mn-ea"/>
                  <a:cs typeface="+mn-cs"/>
                </a:endParaRPr>
              </a:p>
            </p:txBody>
          </p:sp>
        </p:grpSp>
        <p:grpSp>
          <p:nvGrpSpPr>
            <p:cNvPr id="6" name="Group 13">
              <a:extLst>
                <a:ext uri="{FF2B5EF4-FFF2-40B4-BE49-F238E27FC236}">
                  <a16:creationId xmlns:a16="http://schemas.microsoft.com/office/drawing/2014/main" id="{2B1EC70D-764B-3F05-DA34-ED023F32FD1F}"/>
                </a:ext>
              </a:extLst>
            </p:cNvPr>
            <p:cNvGrpSpPr/>
            <p:nvPr/>
          </p:nvGrpSpPr>
          <p:grpSpPr>
            <a:xfrm rot="5400000">
              <a:off x="12656286" y="2257740"/>
              <a:ext cx="1900244" cy="25602213"/>
              <a:chOff x="0" y="0"/>
              <a:chExt cx="356429" cy="4802210"/>
            </a:xfrm>
          </p:grpSpPr>
          <p:sp>
            <p:nvSpPr>
              <p:cNvPr id="7" name="Freeform 14">
                <a:extLst>
                  <a:ext uri="{FF2B5EF4-FFF2-40B4-BE49-F238E27FC236}">
                    <a16:creationId xmlns:a16="http://schemas.microsoft.com/office/drawing/2014/main" id="{499E9D9C-10C8-BCD5-D712-275DD19E4582}"/>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8" name="TextBox 15">
                <a:extLst>
                  <a:ext uri="{FF2B5EF4-FFF2-40B4-BE49-F238E27FC236}">
                    <a16:creationId xmlns:a16="http://schemas.microsoft.com/office/drawing/2014/main" id="{80FFD917-BB79-EBA3-AAA9-1164956F5C8F}"/>
                  </a:ext>
                </a:extLst>
              </p:cNvPr>
              <p:cNvSpPr txBox="1"/>
              <p:nvPr/>
            </p:nvSpPr>
            <p:spPr>
              <a:xfrm>
                <a:off x="0" y="-57150"/>
                <a:ext cx="356429" cy="4859360"/>
              </a:xfrm>
              <a:prstGeom prst="rect">
                <a:avLst/>
              </a:prstGeom>
            </p:spPr>
            <p:txBody>
              <a:bodyPr lIns="26749" tIns="26749" rIns="26749" bIns="26749" rtlCol="0" anchor="ctr"/>
              <a:lstStyle/>
              <a:p>
                <a:pPr algn="ctr" defTabSz="457200">
                  <a:buClrTx/>
                </a:pPr>
                <a:endParaRPr sz="900" kern="1200">
                  <a:solidFill>
                    <a:prstClr val="black"/>
                  </a:solidFill>
                  <a:latin typeface="Calibri"/>
                  <a:ea typeface="+mn-ea"/>
                  <a:cs typeface="+mn-cs"/>
                </a:endParaRPr>
              </a:p>
            </p:txBody>
          </p:sp>
        </p:grpSp>
      </p:grpSp>
      <p:sp>
        <p:nvSpPr>
          <p:cNvPr id="15" name="Freeform 23">
            <a:extLst>
              <a:ext uri="{FF2B5EF4-FFF2-40B4-BE49-F238E27FC236}">
                <a16:creationId xmlns:a16="http://schemas.microsoft.com/office/drawing/2014/main" id="{634E2044-FE28-C406-ECB0-6FA9F1779680}"/>
              </a:ext>
            </a:extLst>
          </p:cNvPr>
          <p:cNvSpPr/>
          <p:nvPr/>
        </p:nvSpPr>
        <p:spPr>
          <a:xfrm rot="-7455856">
            <a:off x="7176921" y="498561"/>
            <a:ext cx="1229087" cy="1191097"/>
          </a:xfrm>
          <a:custGeom>
            <a:avLst/>
            <a:gdLst/>
            <a:ahLst/>
            <a:cxnLst/>
            <a:rect l="l" t="t" r="r" b="b"/>
            <a:pathLst>
              <a:path w="2458174" h="2382194">
                <a:moveTo>
                  <a:pt x="0" y="0"/>
                </a:moveTo>
                <a:lnTo>
                  <a:pt x="2458174" y="0"/>
                </a:lnTo>
                <a:lnTo>
                  <a:pt x="2458174" y="2382195"/>
                </a:lnTo>
                <a:lnTo>
                  <a:pt x="0" y="2382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Freeform 25">
            <a:extLst>
              <a:ext uri="{FF2B5EF4-FFF2-40B4-BE49-F238E27FC236}">
                <a16:creationId xmlns:a16="http://schemas.microsoft.com/office/drawing/2014/main" id="{56FAED57-47A0-56A0-0CDB-D8514D63D588}"/>
              </a:ext>
            </a:extLst>
          </p:cNvPr>
          <p:cNvSpPr/>
          <p:nvPr/>
        </p:nvSpPr>
        <p:spPr>
          <a:xfrm rot="-771795">
            <a:off x="6647183" y="603005"/>
            <a:ext cx="198319" cy="188223"/>
          </a:xfrm>
          <a:custGeom>
            <a:avLst/>
            <a:gdLst/>
            <a:ahLst/>
            <a:cxnLst/>
            <a:rect l="l" t="t" r="r" b="b"/>
            <a:pathLst>
              <a:path w="396638" h="376445">
                <a:moveTo>
                  <a:pt x="0" y="0"/>
                </a:moveTo>
                <a:lnTo>
                  <a:pt x="396638" y="0"/>
                </a:lnTo>
                <a:lnTo>
                  <a:pt x="396638" y="376446"/>
                </a:lnTo>
                <a:lnTo>
                  <a:pt x="0" y="3764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8" name="Group 27">
            <a:extLst>
              <a:ext uri="{FF2B5EF4-FFF2-40B4-BE49-F238E27FC236}">
                <a16:creationId xmlns:a16="http://schemas.microsoft.com/office/drawing/2014/main" id="{D8BD6897-94C4-4D5A-8035-25E65AE975FD}"/>
              </a:ext>
            </a:extLst>
          </p:cNvPr>
          <p:cNvGrpSpPr/>
          <p:nvPr/>
        </p:nvGrpSpPr>
        <p:grpSpPr>
          <a:xfrm>
            <a:off x="8574421" y="583291"/>
            <a:ext cx="110459" cy="110459"/>
            <a:chOff x="0" y="0"/>
            <a:chExt cx="6350000" cy="6350000"/>
          </a:xfrm>
        </p:grpSpPr>
        <p:sp>
          <p:nvSpPr>
            <p:cNvPr id="19" name="Freeform 28">
              <a:extLst>
                <a:ext uri="{FF2B5EF4-FFF2-40B4-BE49-F238E27FC236}">
                  <a16:creationId xmlns:a16="http://schemas.microsoft.com/office/drawing/2014/main" id="{DED887FE-18D9-B32C-61F7-1E72901C3E16}"/>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0" name="Freeform 29">
            <a:extLst>
              <a:ext uri="{FF2B5EF4-FFF2-40B4-BE49-F238E27FC236}">
                <a16:creationId xmlns:a16="http://schemas.microsoft.com/office/drawing/2014/main" id="{71755927-628D-799F-8EC3-93A89029D6D4}"/>
              </a:ext>
            </a:extLst>
          </p:cNvPr>
          <p:cNvSpPr/>
          <p:nvPr/>
        </p:nvSpPr>
        <p:spPr>
          <a:xfrm>
            <a:off x="2136387" y="602758"/>
            <a:ext cx="232254" cy="208184"/>
          </a:xfrm>
          <a:custGeom>
            <a:avLst/>
            <a:gdLst/>
            <a:ahLst/>
            <a:cxnLst/>
            <a:rect l="l" t="t" r="r" b="b"/>
            <a:pathLst>
              <a:path w="464507" h="416367">
                <a:moveTo>
                  <a:pt x="0" y="0"/>
                </a:moveTo>
                <a:lnTo>
                  <a:pt x="464507" y="0"/>
                </a:lnTo>
                <a:lnTo>
                  <a:pt x="464507" y="416367"/>
                </a:lnTo>
                <a:lnTo>
                  <a:pt x="0" y="4163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1" name="Group 30">
            <a:extLst>
              <a:ext uri="{FF2B5EF4-FFF2-40B4-BE49-F238E27FC236}">
                <a16:creationId xmlns:a16="http://schemas.microsoft.com/office/drawing/2014/main" id="{17368917-88B1-1946-2BCE-01A3EF33D1EE}"/>
              </a:ext>
            </a:extLst>
          </p:cNvPr>
          <p:cNvGrpSpPr>
            <a:grpSpLocks noChangeAspect="1"/>
          </p:cNvGrpSpPr>
          <p:nvPr/>
        </p:nvGrpSpPr>
        <p:grpSpPr>
          <a:xfrm rot="-2402669">
            <a:off x="368533" y="506472"/>
            <a:ext cx="291636" cy="153638"/>
            <a:chOff x="0" y="0"/>
            <a:chExt cx="1610360" cy="848360"/>
          </a:xfrm>
        </p:grpSpPr>
        <p:sp>
          <p:nvSpPr>
            <p:cNvPr id="22" name="Freeform 31">
              <a:extLst>
                <a:ext uri="{FF2B5EF4-FFF2-40B4-BE49-F238E27FC236}">
                  <a16:creationId xmlns:a16="http://schemas.microsoft.com/office/drawing/2014/main" id="{D1501F90-8AE8-EC38-09E6-9A6AB2B1A80B}"/>
                </a:ext>
              </a:extLst>
            </p:cNvPr>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26" name="Rectangle: Rounded Corners 25">
            <a:extLst>
              <a:ext uri="{FF2B5EF4-FFF2-40B4-BE49-F238E27FC236}">
                <a16:creationId xmlns:a16="http://schemas.microsoft.com/office/drawing/2014/main" id="{22E495D5-2952-10AD-EE7E-F8E99C8C0A3A}"/>
              </a:ext>
            </a:extLst>
          </p:cNvPr>
          <p:cNvSpPr/>
          <p:nvPr/>
        </p:nvSpPr>
        <p:spPr>
          <a:xfrm>
            <a:off x="2424160" y="617965"/>
            <a:ext cx="4191162" cy="633785"/>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27" name="!!1a">
            <a:extLst>
              <a:ext uri="{FF2B5EF4-FFF2-40B4-BE49-F238E27FC236}">
                <a16:creationId xmlns:a16="http://schemas.microsoft.com/office/drawing/2014/main" id="{592C1C76-EDFF-8306-3625-1ED9DCCEA594}"/>
              </a:ext>
            </a:extLst>
          </p:cNvPr>
          <p:cNvSpPr txBox="1"/>
          <p:nvPr/>
        </p:nvSpPr>
        <p:spPr>
          <a:xfrm>
            <a:off x="2617865" y="630504"/>
            <a:ext cx="4124443" cy="600164"/>
          </a:xfrm>
          <a:prstGeom prst="rect">
            <a:avLst/>
          </a:prstGeom>
          <a:noFill/>
        </p:spPr>
        <p:txBody>
          <a:bodyPr wrap="square" rtlCol="0">
            <a:spAutoFit/>
          </a:bodyPr>
          <a:lstStyle/>
          <a:p>
            <a:pPr algn="ctr" defTabSz="685800">
              <a:buClrTx/>
            </a:pPr>
            <a:r>
              <a:rPr lang="en-US" sz="33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TÌM Ô CHỮ B</a:t>
            </a:r>
            <a:r>
              <a:rPr lang="vi-VN" sz="33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Í MẬT</a:t>
            </a:r>
            <a:endParaRPr lang="en-US" sz="33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grpSp>
        <p:nvGrpSpPr>
          <p:cNvPr id="28" name="Group 27">
            <a:extLst>
              <a:ext uri="{FF2B5EF4-FFF2-40B4-BE49-F238E27FC236}">
                <a16:creationId xmlns:a16="http://schemas.microsoft.com/office/drawing/2014/main" id="{9755B0CE-8DBB-E338-D1B2-9A95AA8AA9B3}"/>
              </a:ext>
            </a:extLst>
          </p:cNvPr>
          <p:cNvGrpSpPr/>
          <p:nvPr/>
        </p:nvGrpSpPr>
        <p:grpSpPr>
          <a:xfrm>
            <a:off x="6384688" y="706850"/>
            <a:ext cx="480913" cy="478865"/>
            <a:chOff x="3626754" y="167081"/>
            <a:chExt cx="801748" cy="801748"/>
          </a:xfrm>
        </p:grpSpPr>
        <p:sp>
          <p:nvSpPr>
            <p:cNvPr id="29" name="Oval 28">
              <a:extLst>
                <a:ext uri="{FF2B5EF4-FFF2-40B4-BE49-F238E27FC236}">
                  <a16:creationId xmlns:a16="http://schemas.microsoft.com/office/drawing/2014/main" id="{D59AD2F1-9FE7-8FA2-9634-285F7D3A0299}"/>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pic>
          <p:nvPicPr>
            <p:cNvPr id="30" name="Picture 29">
              <a:extLst>
                <a:ext uri="{FF2B5EF4-FFF2-40B4-BE49-F238E27FC236}">
                  <a16:creationId xmlns:a16="http://schemas.microsoft.com/office/drawing/2014/main" id="{E0F3834C-AE36-6F73-4382-57F6C34FA96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31" name="Group 30">
            <a:extLst>
              <a:ext uri="{FF2B5EF4-FFF2-40B4-BE49-F238E27FC236}">
                <a16:creationId xmlns:a16="http://schemas.microsoft.com/office/drawing/2014/main" id="{826F3A36-CAA6-F449-CB29-C9900AD3325B}"/>
              </a:ext>
            </a:extLst>
          </p:cNvPr>
          <p:cNvGrpSpPr/>
          <p:nvPr/>
        </p:nvGrpSpPr>
        <p:grpSpPr>
          <a:xfrm>
            <a:off x="2453904" y="695520"/>
            <a:ext cx="480913" cy="478865"/>
            <a:chOff x="7758026" y="167081"/>
            <a:chExt cx="801748" cy="801748"/>
          </a:xfrm>
        </p:grpSpPr>
        <p:sp>
          <p:nvSpPr>
            <p:cNvPr id="32" name="Oval 31">
              <a:extLst>
                <a:ext uri="{FF2B5EF4-FFF2-40B4-BE49-F238E27FC236}">
                  <a16:creationId xmlns:a16="http://schemas.microsoft.com/office/drawing/2014/main" id="{E2DA128E-7677-CE88-252E-7D39B5F87C6F}"/>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pic>
          <p:nvPicPr>
            <p:cNvPr id="33" name="Picture 32">
              <a:extLst>
                <a:ext uri="{FF2B5EF4-FFF2-40B4-BE49-F238E27FC236}">
                  <a16:creationId xmlns:a16="http://schemas.microsoft.com/office/drawing/2014/main" id="{2751002E-A004-3F02-1EC2-75D756C5983A}"/>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sp>
        <p:nvSpPr>
          <p:cNvPr id="34" name="!!1a">
            <a:extLst>
              <a:ext uri="{FF2B5EF4-FFF2-40B4-BE49-F238E27FC236}">
                <a16:creationId xmlns:a16="http://schemas.microsoft.com/office/drawing/2014/main" id="{90F4124B-6E10-2CCF-D2BC-EFA8A114655B}"/>
              </a:ext>
            </a:extLst>
          </p:cNvPr>
          <p:cNvSpPr txBox="1"/>
          <p:nvPr/>
        </p:nvSpPr>
        <p:spPr>
          <a:xfrm>
            <a:off x="361925" y="1180334"/>
            <a:ext cx="8720081" cy="3847207"/>
          </a:xfrm>
          <a:prstGeom prst="rect">
            <a:avLst/>
          </a:prstGeom>
          <a:noFill/>
        </p:spPr>
        <p:txBody>
          <a:bodyPr wrap="square" rtlCol="0">
            <a:spAutoFit/>
          </a:bodyPr>
          <a:lstStyle/>
          <a:p>
            <a:r>
              <a:rPr lang="en-US" sz="2000" b="1" i="1" dirty="0" err="1">
                <a:solidFill>
                  <a:srgbClr val="FF0000"/>
                </a:solidFill>
              </a:rPr>
              <a:t>Cách</a:t>
            </a:r>
            <a:r>
              <a:rPr lang="en-US" sz="2000" b="1" i="1" dirty="0">
                <a:solidFill>
                  <a:srgbClr val="FF0000"/>
                </a:solidFill>
              </a:rPr>
              <a:t> </a:t>
            </a:r>
            <a:r>
              <a:rPr lang="en-US" sz="2000" b="1" i="1" dirty="0" err="1">
                <a:solidFill>
                  <a:srgbClr val="FF0000"/>
                </a:solidFill>
              </a:rPr>
              <a:t>chơi</a:t>
            </a:r>
            <a:r>
              <a:rPr lang="en-US" sz="2000" b="1" i="1" dirty="0">
                <a:solidFill>
                  <a:srgbClr val="FF0000"/>
                </a:solidFill>
              </a:rPr>
              <a:t>:</a:t>
            </a:r>
            <a:endParaRPr lang="en-US" sz="2000" b="1" dirty="0">
              <a:solidFill>
                <a:srgbClr val="FF0000"/>
              </a:solidFill>
            </a:endParaRPr>
          </a:p>
          <a:p>
            <a:pPr lvl="0"/>
            <a:r>
              <a:rPr lang="en-US" sz="2000" b="1" dirty="0">
                <a:solidFill>
                  <a:srgbClr val="300CB4"/>
                </a:solidFill>
              </a:rPr>
              <a:t>Chia </a:t>
            </a:r>
            <a:r>
              <a:rPr lang="en-US" sz="2000" b="1" dirty="0" err="1">
                <a:solidFill>
                  <a:srgbClr val="300CB4"/>
                </a:solidFill>
              </a:rPr>
              <a:t>lớp</a:t>
            </a:r>
            <a:r>
              <a:rPr lang="en-US" sz="2000" b="1" dirty="0">
                <a:solidFill>
                  <a:srgbClr val="300CB4"/>
                </a:solidFill>
              </a:rPr>
              <a:t> </a:t>
            </a:r>
            <a:r>
              <a:rPr lang="en-US" sz="2000" b="1" dirty="0" err="1">
                <a:solidFill>
                  <a:srgbClr val="300CB4"/>
                </a:solidFill>
              </a:rPr>
              <a:t>thành</a:t>
            </a:r>
            <a:r>
              <a:rPr lang="en-US" sz="2000" b="1" dirty="0">
                <a:solidFill>
                  <a:srgbClr val="300CB4"/>
                </a:solidFill>
              </a:rPr>
              <a:t> 4 </a:t>
            </a:r>
            <a:r>
              <a:rPr lang="en-US" sz="2000" b="1" dirty="0" err="1">
                <a:solidFill>
                  <a:srgbClr val="300CB4"/>
                </a:solidFill>
              </a:rPr>
              <a:t>nhóm</a:t>
            </a:r>
            <a:endParaRPr lang="en-US" sz="2000" b="1" dirty="0">
              <a:solidFill>
                <a:srgbClr val="300CB4"/>
              </a:solidFill>
            </a:endParaRPr>
          </a:p>
          <a:p>
            <a:pPr lvl="0"/>
            <a:r>
              <a:rPr lang="en-US" sz="2000" b="1" dirty="0" err="1">
                <a:solidFill>
                  <a:srgbClr val="300CB4"/>
                </a:solidFill>
              </a:rPr>
              <a:t>Mỗi</a:t>
            </a:r>
            <a:r>
              <a:rPr lang="en-US" sz="2000" b="1" dirty="0">
                <a:solidFill>
                  <a:srgbClr val="300CB4"/>
                </a:solidFill>
              </a:rPr>
              <a:t> </a:t>
            </a:r>
            <a:r>
              <a:rPr lang="en-US" sz="2000" b="1" dirty="0" err="1">
                <a:solidFill>
                  <a:srgbClr val="300CB4"/>
                </a:solidFill>
              </a:rPr>
              <a:t>nhóm</a:t>
            </a:r>
            <a:r>
              <a:rPr lang="en-US" sz="2000" b="1" dirty="0">
                <a:solidFill>
                  <a:srgbClr val="300CB4"/>
                </a:solidFill>
              </a:rPr>
              <a:t> </a:t>
            </a:r>
            <a:r>
              <a:rPr lang="en-US" sz="2000" b="1" dirty="0" err="1">
                <a:solidFill>
                  <a:srgbClr val="300CB4"/>
                </a:solidFill>
              </a:rPr>
              <a:t>có</a:t>
            </a:r>
            <a:r>
              <a:rPr lang="en-US" sz="2000" b="1" dirty="0">
                <a:solidFill>
                  <a:srgbClr val="300CB4"/>
                </a:solidFill>
              </a:rPr>
              <a:t> 2 </a:t>
            </a:r>
            <a:r>
              <a:rPr lang="en-US" sz="2000" b="1" dirty="0" err="1">
                <a:solidFill>
                  <a:srgbClr val="300CB4"/>
                </a:solidFill>
              </a:rPr>
              <a:t>lượt</a:t>
            </a:r>
            <a:r>
              <a:rPr lang="en-US" sz="2000" b="1" dirty="0">
                <a:solidFill>
                  <a:srgbClr val="300CB4"/>
                </a:solidFill>
              </a:rPr>
              <a:t> </a:t>
            </a:r>
            <a:r>
              <a:rPr lang="en-US" sz="2000" b="1" dirty="0" err="1">
                <a:solidFill>
                  <a:srgbClr val="300CB4"/>
                </a:solidFill>
              </a:rPr>
              <a:t>lựa</a:t>
            </a:r>
            <a:r>
              <a:rPr lang="en-US" sz="2000" b="1" dirty="0">
                <a:solidFill>
                  <a:srgbClr val="300CB4"/>
                </a:solidFill>
              </a:rPr>
              <a:t> </a:t>
            </a:r>
            <a:r>
              <a:rPr lang="en-US" sz="2000" b="1" dirty="0" err="1">
                <a:solidFill>
                  <a:srgbClr val="300CB4"/>
                </a:solidFill>
              </a:rPr>
              <a:t>chọn</a:t>
            </a:r>
            <a:r>
              <a:rPr lang="en-US" sz="2000" b="1" dirty="0">
                <a:solidFill>
                  <a:srgbClr val="300CB4"/>
                </a:solidFill>
              </a:rPr>
              <a:t> ô </a:t>
            </a:r>
            <a:r>
              <a:rPr lang="en-US" sz="2000" b="1" dirty="0" err="1">
                <a:solidFill>
                  <a:srgbClr val="300CB4"/>
                </a:solidFill>
              </a:rPr>
              <a:t>chữ</a:t>
            </a:r>
            <a:r>
              <a:rPr lang="vi-VN" sz="2000" b="1" dirty="0">
                <a:solidFill>
                  <a:srgbClr val="300CB4"/>
                </a:solidFill>
              </a:rPr>
              <a:t> hàng ngang</a:t>
            </a:r>
            <a:r>
              <a:rPr lang="en-US" sz="2000" b="1" dirty="0">
                <a:solidFill>
                  <a:srgbClr val="300CB4"/>
                </a:solidFill>
              </a:rPr>
              <a:t>.</a:t>
            </a:r>
          </a:p>
          <a:p>
            <a:pPr lvl="0"/>
            <a:r>
              <a:rPr lang="en-US" sz="2000" b="1" dirty="0">
                <a:solidFill>
                  <a:srgbClr val="300CB4"/>
                </a:solidFill>
              </a:rPr>
              <a:t>Ở </a:t>
            </a:r>
            <a:r>
              <a:rPr lang="en-US" sz="2000" b="1" dirty="0" err="1">
                <a:solidFill>
                  <a:srgbClr val="300CB4"/>
                </a:solidFill>
              </a:rPr>
              <a:t>mỗi</a:t>
            </a:r>
            <a:r>
              <a:rPr lang="en-US" sz="2000" b="1" dirty="0">
                <a:solidFill>
                  <a:srgbClr val="300CB4"/>
                </a:solidFill>
              </a:rPr>
              <a:t> </a:t>
            </a:r>
            <a:r>
              <a:rPr lang="en-US" sz="2000" b="1" dirty="0" err="1">
                <a:solidFill>
                  <a:srgbClr val="300CB4"/>
                </a:solidFill>
              </a:rPr>
              <a:t>lượt</a:t>
            </a:r>
            <a:r>
              <a:rPr lang="en-US" sz="2000" b="1" dirty="0">
                <a:solidFill>
                  <a:srgbClr val="300CB4"/>
                </a:solidFill>
              </a:rPr>
              <a:t>, </a:t>
            </a:r>
            <a:r>
              <a:rPr lang="en-US" sz="2000" b="1" dirty="0" err="1">
                <a:solidFill>
                  <a:srgbClr val="300CB4"/>
                </a:solidFill>
              </a:rPr>
              <a:t>chọn</a:t>
            </a:r>
            <a:r>
              <a:rPr lang="en-US" sz="2000" b="1" dirty="0">
                <a:solidFill>
                  <a:srgbClr val="300CB4"/>
                </a:solidFill>
              </a:rPr>
              <a:t> 1 ô </a:t>
            </a:r>
            <a:r>
              <a:rPr lang="en-US" sz="2000" b="1" dirty="0" err="1">
                <a:solidFill>
                  <a:srgbClr val="300CB4"/>
                </a:solidFill>
              </a:rPr>
              <a:t>chữ</a:t>
            </a:r>
            <a:r>
              <a:rPr lang="en-US" sz="2000" b="1" dirty="0">
                <a:solidFill>
                  <a:srgbClr val="300CB4"/>
                </a:solidFill>
              </a:rPr>
              <a:t>, </a:t>
            </a:r>
            <a:r>
              <a:rPr lang="en-US" sz="2000" b="1" dirty="0" err="1">
                <a:solidFill>
                  <a:srgbClr val="300CB4"/>
                </a:solidFill>
              </a:rPr>
              <a:t>tham</a:t>
            </a:r>
            <a:r>
              <a:rPr lang="en-US" sz="2000" b="1" dirty="0">
                <a:solidFill>
                  <a:srgbClr val="300CB4"/>
                </a:solidFill>
              </a:rPr>
              <a:t> </a:t>
            </a:r>
            <a:r>
              <a:rPr lang="en-US" sz="2000" b="1" dirty="0" err="1">
                <a:solidFill>
                  <a:srgbClr val="300CB4"/>
                </a:solidFill>
              </a:rPr>
              <a:t>gia</a:t>
            </a:r>
            <a:r>
              <a:rPr lang="en-US" sz="2000" b="1" dirty="0">
                <a:solidFill>
                  <a:srgbClr val="300CB4"/>
                </a:solidFill>
              </a:rPr>
              <a:t> </a:t>
            </a:r>
            <a:r>
              <a:rPr lang="en-US" sz="2000" b="1" dirty="0" err="1">
                <a:solidFill>
                  <a:srgbClr val="300CB4"/>
                </a:solidFill>
              </a:rPr>
              <a:t>trả</a:t>
            </a:r>
            <a:r>
              <a:rPr lang="en-US" sz="2000" b="1" dirty="0">
                <a:solidFill>
                  <a:srgbClr val="300CB4"/>
                </a:solidFill>
              </a:rPr>
              <a:t> </a:t>
            </a:r>
            <a:r>
              <a:rPr lang="en-US" sz="2000" b="1" dirty="0" err="1">
                <a:solidFill>
                  <a:srgbClr val="300CB4"/>
                </a:solidFill>
              </a:rPr>
              <a:t>lời</a:t>
            </a:r>
            <a:r>
              <a:rPr lang="en-US" sz="2000" b="1" dirty="0">
                <a:solidFill>
                  <a:srgbClr val="300CB4"/>
                </a:solidFill>
              </a:rPr>
              <a:t> </a:t>
            </a:r>
            <a:r>
              <a:rPr lang="en-US" sz="2000" b="1" dirty="0" err="1">
                <a:solidFill>
                  <a:srgbClr val="300CB4"/>
                </a:solidFill>
              </a:rPr>
              <a:t>câu</a:t>
            </a:r>
            <a:r>
              <a:rPr lang="en-US" sz="2000" b="1" dirty="0">
                <a:solidFill>
                  <a:srgbClr val="300CB4"/>
                </a:solidFill>
              </a:rPr>
              <a:t> </a:t>
            </a:r>
            <a:r>
              <a:rPr lang="en-US" sz="2000" b="1" dirty="0" err="1">
                <a:solidFill>
                  <a:srgbClr val="300CB4"/>
                </a:solidFill>
              </a:rPr>
              <a:t>hỏi</a:t>
            </a:r>
            <a:r>
              <a:rPr lang="en-US" sz="2000" b="1" dirty="0">
                <a:solidFill>
                  <a:srgbClr val="300CB4"/>
                </a:solidFill>
              </a:rPr>
              <a:t> </a:t>
            </a:r>
            <a:r>
              <a:rPr lang="en-US" sz="2000" b="1" dirty="0" err="1">
                <a:solidFill>
                  <a:srgbClr val="300CB4"/>
                </a:solidFill>
              </a:rPr>
              <a:t>để</a:t>
            </a:r>
            <a:r>
              <a:rPr lang="en-US" sz="2000" b="1" dirty="0">
                <a:solidFill>
                  <a:srgbClr val="300CB4"/>
                </a:solidFill>
              </a:rPr>
              <a:t> </a:t>
            </a:r>
            <a:r>
              <a:rPr lang="en-US" sz="2000" b="1" dirty="0" err="1">
                <a:solidFill>
                  <a:srgbClr val="300CB4"/>
                </a:solidFill>
              </a:rPr>
              <a:t>điền</a:t>
            </a:r>
            <a:r>
              <a:rPr lang="en-US" sz="2000" b="1" dirty="0">
                <a:solidFill>
                  <a:srgbClr val="300CB4"/>
                </a:solidFill>
              </a:rPr>
              <a:t> </a:t>
            </a:r>
            <a:r>
              <a:rPr lang="en-US" sz="2000" b="1" dirty="0" err="1">
                <a:solidFill>
                  <a:srgbClr val="300CB4"/>
                </a:solidFill>
              </a:rPr>
              <a:t>vào</a:t>
            </a:r>
            <a:r>
              <a:rPr lang="en-US" sz="2000" b="1" dirty="0">
                <a:solidFill>
                  <a:srgbClr val="300CB4"/>
                </a:solidFill>
              </a:rPr>
              <a:t> ô </a:t>
            </a:r>
            <a:r>
              <a:rPr lang="en-US" sz="2000" b="1" dirty="0" err="1">
                <a:solidFill>
                  <a:srgbClr val="300CB4"/>
                </a:solidFill>
              </a:rPr>
              <a:t>chữ</a:t>
            </a:r>
            <a:r>
              <a:rPr lang="en-US" sz="2000" b="1" dirty="0">
                <a:solidFill>
                  <a:srgbClr val="300CB4"/>
                </a:solidFill>
              </a:rPr>
              <a:t>. </a:t>
            </a:r>
            <a:r>
              <a:rPr lang="vi-VN" sz="2000" b="1" dirty="0">
                <a:solidFill>
                  <a:srgbClr val="300CB4"/>
                </a:solidFill>
              </a:rPr>
              <a:t>Trả lời đúng mỗi ô hàng ngang được 10 điểm, nếu trả lời sai quyền trả lời sẽ thuộc về nhóm khác. </a:t>
            </a:r>
            <a:endParaRPr lang="en-US" sz="2000" b="1" dirty="0">
              <a:solidFill>
                <a:srgbClr val="300CB4"/>
              </a:solidFill>
            </a:endParaRPr>
          </a:p>
          <a:p>
            <a:pPr lvl="0"/>
            <a:r>
              <a:rPr lang="vi-VN" sz="2000" b="1" dirty="0">
                <a:solidFill>
                  <a:srgbClr val="300CB4"/>
                </a:solidFill>
              </a:rPr>
              <a:t>Sau khi mở được 4 ô chữ hàng ngang, nếu đoán được từ khóa các em sẽ giơ tay trả lời và nếu trả lời đúng được 30 điểm. Nếu đội nào trả lời sai từ khóa hàng dọc sẽ mất lượt chơi. Nhóm nào có tổng số điểm nhiều hơn là thắng cuộc và nhận một phần quà.</a:t>
            </a:r>
            <a:endParaRPr lang="en-US" sz="2000" b="1" dirty="0">
              <a:solidFill>
                <a:srgbClr val="300CB4"/>
              </a:solidFill>
            </a:endParaRPr>
          </a:p>
          <a:p>
            <a:r>
              <a:rPr lang="en-US" sz="2000" b="1" dirty="0" err="1">
                <a:solidFill>
                  <a:srgbClr val="300CB4"/>
                </a:solidFill>
              </a:rPr>
              <a:t>Học</a:t>
            </a:r>
            <a:r>
              <a:rPr lang="en-US" sz="2000" b="1" dirty="0">
                <a:solidFill>
                  <a:srgbClr val="300CB4"/>
                </a:solidFill>
              </a:rPr>
              <a:t> </a:t>
            </a:r>
            <a:r>
              <a:rPr lang="en-US" sz="2000" b="1" dirty="0" err="1">
                <a:solidFill>
                  <a:srgbClr val="300CB4"/>
                </a:solidFill>
              </a:rPr>
              <a:t>sinh</a:t>
            </a:r>
            <a:r>
              <a:rPr lang="en-US" sz="2000" b="1" dirty="0">
                <a:solidFill>
                  <a:srgbClr val="300CB4"/>
                </a:solidFill>
              </a:rPr>
              <a:t> </a:t>
            </a:r>
            <a:r>
              <a:rPr lang="en-US" sz="2000" b="1" dirty="0" err="1">
                <a:solidFill>
                  <a:srgbClr val="300CB4"/>
                </a:solidFill>
              </a:rPr>
              <a:t>trả</a:t>
            </a:r>
            <a:r>
              <a:rPr lang="en-US" sz="2000" b="1" dirty="0">
                <a:solidFill>
                  <a:srgbClr val="300CB4"/>
                </a:solidFill>
              </a:rPr>
              <a:t> </a:t>
            </a:r>
            <a:r>
              <a:rPr lang="en-US" sz="2000" b="1" dirty="0" err="1">
                <a:solidFill>
                  <a:srgbClr val="300CB4"/>
                </a:solidFill>
              </a:rPr>
              <a:t>lời</a:t>
            </a:r>
            <a:r>
              <a:rPr lang="en-US" sz="2000" b="1" dirty="0">
                <a:solidFill>
                  <a:srgbClr val="300CB4"/>
                </a:solidFill>
              </a:rPr>
              <a:t> </a:t>
            </a:r>
            <a:r>
              <a:rPr lang="en-US" sz="2000" b="1" dirty="0" err="1">
                <a:solidFill>
                  <a:srgbClr val="300CB4"/>
                </a:solidFill>
              </a:rPr>
              <a:t>câu</a:t>
            </a:r>
            <a:r>
              <a:rPr lang="en-US" sz="2000" b="1" dirty="0">
                <a:solidFill>
                  <a:srgbClr val="300CB4"/>
                </a:solidFill>
              </a:rPr>
              <a:t> </a:t>
            </a:r>
            <a:r>
              <a:rPr lang="en-US" sz="2000" b="1" dirty="0" err="1">
                <a:solidFill>
                  <a:srgbClr val="300CB4"/>
                </a:solidFill>
              </a:rPr>
              <a:t>hỏi</a:t>
            </a:r>
            <a:r>
              <a:rPr lang="en-US" sz="2000" b="1" dirty="0">
                <a:solidFill>
                  <a:srgbClr val="300CB4"/>
                </a:solidFill>
              </a:rPr>
              <a:t> </a:t>
            </a:r>
            <a:r>
              <a:rPr lang="en-US" sz="2000" b="1" dirty="0" err="1">
                <a:solidFill>
                  <a:srgbClr val="300CB4"/>
                </a:solidFill>
              </a:rPr>
              <a:t>trong</a:t>
            </a:r>
            <a:r>
              <a:rPr lang="en-US" sz="2000" b="1" dirty="0">
                <a:solidFill>
                  <a:srgbClr val="300CB4"/>
                </a:solidFill>
              </a:rPr>
              <a:t> </a:t>
            </a:r>
            <a:r>
              <a:rPr lang="en-US" sz="2000" b="1" dirty="0" err="1">
                <a:solidFill>
                  <a:srgbClr val="300CB4"/>
                </a:solidFill>
              </a:rPr>
              <a:t>vòng</a:t>
            </a:r>
            <a:r>
              <a:rPr lang="en-US" sz="2000" b="1" dirty="0">
                <a:solidFill>
                  <a:srgbClr val="300CB4"/>
                </a:solidFill>
              </a:rPr>
              <a:t> 1</a:t>
            </a:r>
            <a:r>
              <a:rPr lang="vi-VN" sz="2000" b="1" dirty="0">
                <a:solidFill>
                  <a:srgbClr val="300CB4"/>
                </a:solidFill>
              </a:rPr>
              <a:t>0</a:t>
            </a:r>
            <a:r>
              <a:rPr lang="en-US" sz="2000" b="1" dirty="0">
                <a:solidFill>
                  <a:srgbClr val="300CB4"/>
                </a:solidFill>
              </a:rPr>
              <a:t> </a:t>
            </a:r>
            <a:r>
              <a:rPr lang="en-US" sz="2000" b="1" dirty="0" err="1">
                <a:solidFill>
                  <a:srgbClr val="300CB4"/>
                </a:solidFill>
              </a:rPr>
              <a:t>giây</a:t>
            </a:r>
            <a:r>
              <a:rPr lang="en-US" sz="2000" b="1" dirty="0">
                <a:solidFill>
                  <a:srgbClr val="300CB4"/>
                </a:solidFill>
              </a:rPr>
              <a:t>.</a:t>
            </a:r>
          </a:p>
          <a:p>
            <a:pPr marL="342900" indent="-342900" defTabSz="685800">
              <a:buClrTx/>
              <a:buFont typeface="Arial" panose="020B0604020202020204" pitchFamily="34" charset="0"/>
              <a:buChar char="•"/>
            </a:pPr>
            <a:endParaRPr lang="en-US" sz="2400" b="1" kern="1200" dirty="0">
              <a:solidFill>
                <a:srgbClr val="FC6E51"/>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5800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250" fill="hold"/>
                                        <p:tgtEl>
                                          <p:spTgt spid="26"/>
                                        </p:tgtEl>
                                        <p:attrNameLst>
                                          <p:attrName>ppt_x</p:attrName>
                                        </p:attrNameLst>
                                      </p:cBhvr>
                                      <p:tavLst>
                                        <p:tav tm="0">
                                          <p:val>
                                            <p:strVal val="#ppt_x"/>
                                          </p:val>
                                        </p:tav>
                                        <p:tav tm="100000">
                                          <p:val>
                                            <p:strVal val="#ppt_x"/>
                                          </p:val>
                                        </p:tav>
                                      </p:tavLst>
                                    </p:anim>
                                    <p:anim calcmode="lin" valueType="num">
                                      <p:cBhvr additive="base">
                                        <p:cTn id="8" dur="125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250" fill="hold"/>
                                        <p:tgtEl>
                                          <p:spTgt spid="27"/>
                                        </p:tgtEl>
                                        <p:attrNameLst>
                                          <p:attrName>ppt_x</p:attrName>
                                        </p:attrNameLst>
                                      </p:cBhvr>
                                      <p:tavLst>
                                        <p:tav tm="0">
                                          <p:val>
                                            <p:strVal val="#ppt_x"/>
                                          </p:val>
                                        </p:tav>
                                        <p:tav tm="100000">
                                          <p:val>
                                            <p:strVal val="#ppt_x"/>
                                          </p:val>
                                        </p:tav>
                                      </p:tavLst>
                                    </p:anim>
                                    <p:anim calcmode="lin" valueType="num">
                                      <p:cBhvr additive="base">
                                        <p:cTn id="12" dur="1250" fill="hold"/>
                                        <p:tgtEl>
                                          <p:spTgt spid="2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1250" fill="hold"/>
                                        <p:tgtEl>
                                          <p:spTgt spid="28"/>
                                        </p:tgtEl>
                                        <p:attrNameLst>
                                          <p:attrName>ppt_x</p:attrName>
                                        </p:attrNameLst>
                                      </p:cBhvr>
                                      <p:tavLst>
                                        <p:tav tm="0">
                                          <p:val>
                                            <p:strVal val="#ppt_x"/>
                                          </p:val>
                                        </p:tav>
                                        <p:tav tm="100000">
                                          <p:val>
                                            <p:strVal val="#ppt_x"/>
                                          </p:val>
                                        </p:tav>
                                      </p:tavLst>
                                    </p:anim>
                                    <p:anim calcmode="lin" valueType="num">
                                      <p:cBhvr additive="base">
                                        <p:cTn id="16" dur="1250" fill="hold"/>
                                        <p:tgtEl>
                                          <p:spTgt spid="2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250" fill="hold"/>
                                        <p:tgtEl>
                                          <p:spTgt spid="31"/>
                                        </p:tgtEl>
                                        <p:attrNameLst>
                                          <p:attrName>ppt_x</p:attrName>
                                        </p:attrNameLst>
                                      </p:cBhvr>
                                      <p:tavLst>
                                        <p:tav tm="0">
                                          <p:val>
                                            <p:strVal val="#ppt_x"/>
                                          </p:val>
                                        </p:tav>
                                        <p:tav tm="100000">
                                          <p:val>
                                            <p:strVal val="#ppt_x"/>
                                          </p:val>
                                        </p:tav>
                                      </p:tavLst>
                                    </p:anim>
                                    <p:anim calcmode="lin" valueType="num">
                                      <p:cBhvr additive="base">
                                        <p:cTn id="20" dur="1250" fill="hold"/>
                                        <p:tgtEl>
                                          <p:spTgt spid="31"/>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p:cTn id="23" dur="1000" fill="hold"/>
                                        <p:tgtEl>
                                          <p:spTgt spid="34"/>
                                        </p:tgtEl>
                                        <p:attrNameLst>
                                          <p:attrName>ppt_w</p:attrName>
                                        </p:attrNameLst>
                                      </p:cBhvr>
                                      <p:tavLst>
                                        <p:tav tm="0">
                                          <p:val>
                                            <p:fltVal val="0"/>
                                          </p:val>
                                        </p:tav>
                                        <p:tav tm="100000">
                                          <p:val>
                                            <p:strVal val="#ppt_w"/>
                                          </p:val>
                                        </p:tav>
                                      </p:tavLst>
                                    </p:anim>
                                    <p:anim calcmode="lin" valueType="num">
                                      <p:cBhvr>
                                        <p:cTn id="24" dur="1000" fill="hold"/>
                                        <p:tgtEl>
                                          <p:spTgt spid="34"/>
                                        </p:tgtEl>
                                        <p:attrNameLst>
                                          <p:attrName>ppt_h</p:attrName>
                                        </p:attrNameLst>
                                      </p:cBhvr>
                                      <p:tavLst>
                                        <p:tav tm="0">
                                          <p:val>
                                            <p:fltVal val="0"/>
                                          </p:val>
                                        </p:tav>
                                        <p:tav tm="100000">
                                          <p:val>
                                            <p:strVal val="#ppt_h"/>
                                          </p:val>
                                        </p:tav>
                                      </p:tavLst>
                                    </p:anim>
                                    <p:animEffect transition="in" filter="fade">
                                      <p:cBhvr>
                                        <p:cTn id="25" dur="1000"/>
                                        <p:tgtEl>
                                          <p:spTgt spid="34"/>
                                        </p:tgtEl>
                                      </p:cBhvr>
                                    </p:animEffect>
                                  </p:childTnLst>
                                </p:cTn>
                              </p:par>
                            </p:childTnLst>
                          </p:cTn>
                        </p:par>
                        <p:par>
                          <p:cTn id="26" fill="hold">
                            <p:stCondLst>
                              <p:cond delay="1250"/>
                            </p:stCondLst>
                            <p:childTnLst>
                              <p:par>
                                <p:cTn id="27" presetID="32" presetClass="emph" presetSubtype="0" repeatCount="4000" fill="hold" grpId="2" nodeType="afterEffect">
                                  <p:stCondLst>
                                    <p:cond delay="0"/>
                                  </p:stCondLst>
                                  <p:childTnLst>
                                    <p:animRot by="120000">
                                      <p:cBhvr>
                                        <p:cTn id="28" dur="100" fill="hold">
                                          <p:stCondLst>
                                            <p:cond delay="0"/>
                                          </p:stCondLst>
                                        </p:cTn>
                                        <p:tgtEl>
                                          <p:spTgt spid="26"/>
                                        </p:tgtEl>
                                        <p:attrNameLst>
                                          <p:attrName>r</p:attrName>
                                        </p:attrNameLst>
                                      </p:cBhvr>
                                    </p:animRot>
                                    <p:animRot by="-240000">
                                      <p:cBhvr>
                                        <p:cTn id="29" dur="200" fill="hold">
                                          <p:stCondLst>
                                            <p:cond delay="200"/>
                                          </p:stCondLst>
                                        </p:cTn>
                                        <p:tgtEl>
                                          <p:spTgt spid="26"/>
                                        </p:tgtEl>
                                        <p:attrNameLst>
                                          <p:attrName>r</p:attrName>
                                        </p:attrNameLst>
                                      </p:cBhvr>
                                    </p:animRot>
                                    <p:animRot by="240000">
                                      <p:cBhvr>
                                        <p:cTn id="30" dur="200" fill="hold">
                                          <p:stCondLst>
                                            <p:cond delay="400"/>
                                          </p:stCondLst>
                                        </p:cTn>
                                        <p:tgtEl>
                                          <p:spTgt spid="26"/>
                                        </p:tgtEl>
                                        <p:attrNameLst>
                                          <p:attrName>r</p:attrName>
                                        </p:attrNameLst>
                                      </p:cBhvr>
                                    </p:animRot>
                                    <p:animRot by="-240000">
                                      <p:cBhvr>
                                        <p:cTn id="31" dur="200" fill="hold">
                                          <p:stCondLst>
                                            <p:cond delay="600"/>
                                          </p:stCondLst>
                                        </p:cTn>
                                        <p:tgtEl>
                                          <p:spTgt spid="26"/>
                                        </p:tgtEl>
                                        <p:attrNameLst>
                                          <p:attrName>r</p:attrName>
                                        </p:attrNameLst>
                                      </p:cBhvr>
                                    </p:animRot>
                                    <p:animRot by="120000">
                                      <p:cBhvr>
                                        <p:cTn id="32" dur="200" fill="hold">
                                          <p:stCondLst>
                                            <p:cond delay="800"/>
                                          </p:stCondLst>
                                        </p:cTn>
                                        <p:tgtEl>
                                          <p:spTgt spid="26"/>
                                        </p:tgtEl>
                                        <p:attrNameLst>
                                          <p:attrName>r</p:attrName>
                                        </p:attrNameLst>
                                      </p:cBhvr>
                                    </p:animRot>
                                  </p:childTnLst>
                                </p:cTn>
                              </p:par>
                            </p:childTnLst>
                          </p:cTn>
                        </p:par>
                        <p:par>
                          <p:cTn id="33" fill="hold">
                            <p:stCondLst>
                              <p:cond delay="5250"/>
                            </p:stCondLst>
                            <p:childTnLst>
                              <p:par>
                                <p:cTn id="34" presetID="32" presetClass="emph" presetSubtype="0" repeatCount="4000" fill="hold" nodeType="afterEffect">
                                  <p:stCondLst>
                                    <p:cond delay="0"/>
                                  </p:stCondLst>
                                  <p:childTnLst>
                                    <p:animRot by="120000">
                                      <p:cBhvr>
                                        <p:cTn id="35" dur="100" fill="hold">
                                          <p:stCondLst>
                                            <p:cond delay="0"/>
                                          </p:stCondLst>
                                        </p:cTn>
                                        <p:tgtEl>
                                          <p:spTgt spid="31"/>
                                        </p:tgtEl>
                                        <p:attrNameLst>
                                          <p:attrName>r</p:attrName>
                                        </p:attrNameLst>
                                      </p:cBhvr>
                                    </p:animRot>
                                    <p:animRot by="-240000">
                                      <p:cBhvr>
                                        <p:cTn id="36" dur="200" fill="hold">
                                          <p:stCondLst>
                                            <p:cond delay="200"/>
                                          </p:stCondLst>
                                        </p:cTn>
                                        <p:tgtEl>
                                          <p:spTgt spid="31"/>
                                        </p:tgtEl>
                                        <p:attrNameLst>
                                          <p:attrName>r</p:attrName>
                                        </p:attrNameLst>
                                      </p:cBhvr>
                                    </p:animRot>
                                    <p:animRot by="240000">
                                      <p:cBhvr>
                                        <p:cTn id="37" dur="200" fill="hold">
                                          <p:stCondLst>
                                            <p:cond delay="400"/>
                                          </p:stCondLst>
                                        </p:cTn>
                                        <p:tgtEl>
                                          <p:spTgt spid="31"/>
                                        </p:tgtEl>
                                        <p:attrNameLst>
                                          <p:attrName>r</p:attrName>
                                        </p:attrNameLst>
                                      </p:cBhvr>
                                    </p:animRot>
                                    <p:animRot by="-240000">
                                      <p:cBhvr>
                                        <p:cTn id="38" dur="200" fill="hold">
                                          <p:stCondLst>
                                            <p:cond delay="600"/>
                                          </p:stCondLst>
                                        </p:cTn>
                                        <p:tgtEl>
                                          <p:spTgt spid="31"/>
                                        </p:tgtEl>
                                        <p:attrNameLst>
                                          <p:attrName>r</p:attrName>
                                        </p:attrNameLst>
                                      </p:cBhvr>
                                    </p:animRot>
                                    <p:animRot by="120000">
                                      <p:cBhvr>
                                        <p:cTn id="39" dur="200" fill="hold">
                                          <p:stCondLst>
                                            <p:cond delay="800"/>
                                          </p:stCondLst>
                                        </p:cTn>
                                        <p:tgtEl>
                                          <p:spTgt spid="31"/>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grpId="0" nodeType="clickEffect">
                                  <p:stCondLst>
                                    <p:cond delay="0"/>
                                  </p:stCondLst>
                                  <p:childTnLst>
                                    <p:animMotion origin="layout" path="M -1.66667E-6 3.7037E-7 L 0.00113 -0.54614 " pathEditMode="relative" rAng="0" ptsTypes="AA">
                                      <p:cBhvr>
                                        <p:cTn id="43" dur="2000" fill="hold"/>
                                        <p:tgtEl>
                                          <p:spTgt spid="26"/>
                                        </p:tgtEl>
                                        <p:attrNameLst>
                                          <p:attrName>ppt_x</p:attrName>
                                          <p:attrName>ppt_y</p:attrName>
                                        </p:attrNameLst>
                                      </p:cBhvr>
                                      <p:rCtr x="52" y="-27299"/>
                                    </p:animMotion>
                                  </p:childTnLst>
                                </p:cTn>
                              </p:par>
                              <p:par>
                                <p:cTn id="44" presetID="42" presetClass="path" presetSubtype="0" accel="50000" decel="50000" fill="hold" grpId="0" nodeType="withEffect">
                                  <p:stCondLst>
                                    <p:cond delay="0"/>
                                  </p:stCondLst>
                                  <p:childTnLst>
                                    <p:animMotion origin="layout" path="M 5E-6 -2.46914E-7 L 0.00417 -0.55185 " pathEditMode="relative" rAng="0" ptsTypes="AA">
                                      <p:cBhvr>
                                        <p:cTn id="45" dur="2000" fill="hold"/>
                                        <p:tgtEl>
                                          <p:spTgt spid="27"/>
                                        </p:tgtEl>
                                        <p:attrNameLst>
                                          <p:attrName>ppt_x</p:attrName>
                                          <p:attrName>ppt_y</p:attrName>
                                        </p:attrNameLst>
                                      </p:cBhvr>
                                      <p:rCtr x="208" y="-27593"/>
                                    </p:animMotion>
                                  </p:childTnLst>
                                </p:cTn>
                              </p:par>
                              <p:par>
                                <p:cTn id="46" presetID="42" presetClass="path" presetSubtype="0" accel="50000" decel="50000" fill="hold" nodeType="withEffect">
                                  <p:stCondLst>
                                    <p:cond delay="0"/>
                                  </p:stCondLst>
                                  <p:childTnLst>
                                    <p:animMotion origin="layout" path="M -3.33333E-6 -3.95062E-6 L 0.00287 -0.58426 " pathEditMode="relative" rAng="0" ptsTypes="AA">
                                      <p:cBhvr>
                                        <p:cTn id="47" dur="2000" fill="hold"/>
                                        <p:tgtEl>
                                          <p:spTgt spid="28"/>
                                        </p:tgtEl>
                                        <p:attrNameLst>
                                          <p:attrName>ppt_x</p:attrName>
                                          <p:attrName>ppt_y</p:attrName>
                                        </p:attrNameLst>
                                      </p:cBhvr>
                                      <p:rCtr x="139" y="-29213"/>
                                    </p:animMotion>
                                  </p:childTnLst>
                                </p:cTn>
                              </p:par>
                              <p:par>
                                <p:cTn id="48" presetID="42" presetClass="path" presetSubtype="0" accel="50000" decel="50000" fill="hold" nodeType="withEffect">
                                  <p:stCondLst>
                                    <p:cond delay="0"/>
                                  </p:stCondLst>
                                  <p:childTnLst>
                                    <p:animMotion origin="layout" path="M -3.19444E-6 -3.95062E-6 L -0.00303 -0.58657 " pathEditMode="relative" rAng="0" ptsTypes="AA">
                                      <p:cBhvr>
                                        <p:cTn id="49" dur="2000" fill="hold"/>
                                        <p:tgtEl>
                                          <p:spTgt spid="31"/>
                                        </p:tgtEl>
                                        <p:attrNameLst>
                                          <p:attrName>ppt_x</p:attrName>
                                          <p:attrName>ppt_y</p:attrName>
                                        </p:attrNameLst>
                                      </p:cBhvr>
                                      <p:rCtr x="-156" y="-29321"/>
                                    </p:animMotion>
                                  </p:childTnLst>
                                </p:cTn>
                              </p:par>
                              <p:par>
                                <p:cTn id="50" presetID="42" presetClass="path" presetSubtype="0" accel="50000" decel="50000" fill="hold" grpId="1" nodeType="withEffect">
                                  <p:stCondLst>
                                    <p:cond delay="0"/>
                                  </p:stCondLst>
                                  <p:childTnLst>
                                    <p:animMotion origin="layout" path="M 5.55556E-7 4.93827E-6 L -0.00052 -0.82902 " pathEditMode="relative" rAng="0" ptsTypes="AA">
                                      <p:cBhvr>
                                        <p:cTn id="51" dur="2000" fill="hold"/>
                                        <p:tgtEl>
                                          <p:spTgt spid="34"/>
                                        </p:tgtEl>
                                        <p:attrNameLst>
                                          <p:attrName>ppt_x</p:attrName>
                                          <p:attrName>ppt_y</p:attrName>
                                        </p:attrNameLst>
                                      </p:cBhvr>
                                      <p:rCtr x="-35" y="-414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6" grpId="2" animBg="1"/>
      <p:bldP spid="27" grpId="0"/>
      <p:bldP spid="27" grpId="1"/>
      <p:bldP spid="34" grpId="0"/>
      <p:bldP spid="3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17860" y="0"/>
            <a:ext cx="9161860" cy="5143500"/>
          </a:xfrm>
          <a:prstGeom prst="rect">
            <a:avLst/>
          </a:prstGeom>
        </p:spPr>
      </p:pic>
      <p:pic>
        <p:nvPicPr>
          <p:cNvPr id="85" name="Picture 84">
            <a:extLst>
              <a:ext uri="{FF2B5EF4-FFF2-40B4-BE49-F238E27FC236}">
                <a16:creationId xmlns:a16="http://schemas.microsoft.com/office/drawing/2014/main" id="{6EB0ED45-D362-47E6-9B9E-8C079FD46C41}"/>
              </a:ext>
            </a:extLst>
          </p:cNvPr>
          <p:cNvPicPr>
            <a:picLocks noChangeAspect="1"/>
          </p:cNvPicPr>
          <p:nvPr/>
        </p:nvPicPr>
        <p:blipFill>
          <a:blip r:embed="rId7"/>
          <a:stretch>
            <a:fillRect/>
          </a:stretch>
        </p:blipFill>
        <p:spPr>
          <a:xfrm rot="187559">
            <a:off x="3698559" y="-331296"/>
            <a:ext cx="6228702" cy="6228702"/>
          </a:xfrm>
          <a:prstGeom prst="rect">
            <a:avLst/>
          </a:prstGeom>
        </p:spPr>
      </p:pic>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8"/>
          <a:stretch>
            <a:fillRect/>
          </a:stretch>
        </p:blipFill>
        <p:spPr>
          <a:xfrm>
            <a:off x="381542" y="1282246"/>
            <a:ext cx="4897037" cy="1824386"/>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9"/>
          <a:stretch>
            <a:fillRect/>
          </a:stretch>
        </p:blipFill>
        <p:spPr>
          <a:xfrm>
            <a:off x="410583" y="942166"/>
            <a:ext cx="1563760" cy="749873"/>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10"/>
          <a:stretch>
            <a:fillRect/>
          </a:stretch>
        </p:blipFill>
        <p:spPr>
          <a:xfrm>
            <a:off x="1962913" y="965025"/>
            <a:ext cx="1570449" cy="730237"/>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11"/>
          <a:stretch>
            <a:fillRect/>
          </a:stretch>
        </p:blipFill>
        <p:spPr>
          <a:xfrm>
            <a:off x="557580" y="1465141"/>
            <a:ext cx="4544962" cy="1458595"/>
          </a:xfrm>
          <a:prstGeom prst="rect">
            <a:avLst/>
          </a:prstGeom>
        </p:spPr>
      </p:pic>
      <p:sp>
        <p:nvSpPr>
          <p:cNvPr id="96" name="Rectangle: Rounded Corners 95">
            <a:extLst>
              <a:ext uri="{FF2B5EF4-FFF2-40B4-BE49-F238E27FC236}">
                <a16:creationId xmlns:a16="http://schemas.microsoft.com/office/drawing/2014/main" id="{24A388B0-06EB-4CBA-A3CA-75F080F1F933}"/>
              </a:ext>
            </a:extLst>
          </p:cNvPr>
          <p:cNvSpPr/>
          <p:nvPr/>
        </p:nvSpPr>
        <p:spPr>
          <a:xfrm>
            <a:off x="1600200" y="3427663"/>
            <a:ext cx="1842721" cy="628650"/>
          </a:xfrm>
          <a:prstGeom prst="roundRect">
            <a:avLst/>
          </a:prstGeom>
          <a:solidFill>
            <a:schemeClr val="accent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97" name="TextBox 96">
            <a:extLst>
              <a:ext uri="{FF2B5EF4-FFF2-40B4-BE49-F238E27FC236}">
                <a16:creationId xmlns:a16="http://schemas.microsoft.com/office/drawing/2014/main" id="{EF9E5127-919F-42DC-BDBE-231121A785A3}"/>
              </a:ext>
            </a:extLst>
          </p:cNvPr>
          <p:cNvSpPr txBox="1"/>
          <p:nvPr/>
        </p:nvSpPr>
        <p:spPr>
          <a:xfrm>
            <a:off x="1998980" y="3548651"/>
            <a:ext cx="1045159" cy="369332"/>
          </a:xfrm>
          <a:prstGeom prst="rect">
            <a:avLst/>
          </a:prstGeom>
          <a:noFill/>
        </p:spPr>
        <p:txBody>
          <a:bodyPr wrap="none" lIns="0" tIns="0" rIns="0" bIns="0" rtlCol="0">
            <a:spAutoFit/>
          </a:bodyPr>
          <a:lstStyle/>
          <a:p>
            <a:pPr algn="ctr" defTabSz="685800">
              <a:buClrTx/>
            </a:pPr>
            <a:r>
              <a:rPr lang="en-US" sz="2400" kern="1200">
                <a:solidFill>
                  <a:prstClr val="white"/>
                </a:solidFill>
                <a:latin typeface="iCiel Cadena" panose="02000503000000020004" pitchFamily="50" charset="0"/>
                <a:ea typeface="+mn-ea"/>
                <a:cs typeface="+mn-cs"/>
              </a:rPr>
              <a:t>Bắt đầu</a:t>
            </a:r>
          </a:p>
        </p:txBody>
      </p:sp>
      <p:pic>
        <p:nvPicPr>
          <p:cNvPr id="98" name="ChuongCam - 9Slide.vn">
            <a:extLst>
              <a:ext uri="{FF2B5EF4-FFF2-40B4-BE49-F238E27FC236}">
                <a16:creationId xmlns:a16="http://schemas.microsoft.com/office/drawing/2014/main" id="{60FDDF12-4068-4DC9-8EC1-C3DBBF0745B9}"/>
              </a:ext>
            </a:extLst>
          </p:cNvPr>
          <p:cNvPicPr>
            <a:picLocks noChangeAspect="1"/>
          </p:cNvPicPr>
          <p:nvPr/>
        </p:nvPicPr>
        <p:blipFill>
          <a:blip r:embed="rId12"/>
          <a:stretch>
            <a:fillRect/>
          </a:stretch>
        </p:blipFill>
        <p:spPr>
          <a:xfrm>
            <a:off x="1235372" y="3404766"/>
            <a:ext cx="706928" cy="651547"/>
          </a:xfrm>
          <a:prstGeom prst="rect">
            <a:avLst/>
          </a:prstGeom>
        </p:spPr>
      </p:pic>
      <p:pic>
        <p:nvPicPr>
          <p:cNvPr id="99" name="Nhacnen - 9Slide.vn">
            <a:hlinkClick r:id="" action="ppaction://media"/>
            <a:extLst>
              <a:ext uri="{FF2B5EF4-FFF2-40B4-BE49-F238E27FC236}">
                <a16:creationId xmlns:a16="http://schemas.microsoft.com/office/drawing/2014/main" id="{97A40F43-0AD3-4435-B148-642348AB6ED7}"/>
              </a:ext>
            </a:extLst>
          </p:cNvPr>
          <p:cNvPicPr>
            <a:picLocks noChangeAspect="1"/>
          </p:cNvPicPr>
          <p:nvPr>
            <a:audioFile r:link="rId1"/>
            <p:extLst>
              <p:ext uri="{DAA4B4D4-6D71-4841-9C94-3DE7FCFB9230}">
                <p14:media xmlns:p14="http://schemas.microsoft.com/office/powerpoint/2010/main" r:embed="rId2">
                  <p14:trim st="3400"/>
                  <p14:fade in="2000"/>
                </p14:media>
              </p:ext>
            </p:extLst>
          </p:nvPr>
        </p:nvPicPr>
        <p:blipFill>
          <a:blip r:embed="rId13"/>
          <a:stretch>
            <a:fillRect/>
          </a:stretch>
        </p:blipFill>
        <p:spPr>
          <a:xfrm>
            <a:off x="-914401" y="0"/>
            <a:ext cx="365522" cy="365522"/>
          </a:xfrm>
          <a:prstGeom prst="rect">
            <a:avLst/>
          </a:prstGeom>
        </p:spPr>
      </p:pic>
    </p:spTree>
    <p:extLst>
      <p:ext uri="{BB962C8B-B14F-4D97-AF65-F5344CB8AC3E}">
        <p14:creationId xmlns:p14="http://schemas.microsoft.com/office/powerpoint/2010/main" val="281707951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2000">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14:bounceEnd="62000">
                                          <p:cBhvr additive="base">
                                            <p:cTn id="11" dur="1500" fill="hold"/>
                                            <p:tgtEl>
                                              <p:spTgt spid="92"/>
                                            </p:tgtEl>
                                            <p:attrNameLst>
                                              <p:attrName>ppt_x</p:attrName>
                                            </p:attrNameLst>
                                          </p:cBhvr>
                                          <p:tavLst>
                                            <p:tav tm="0">
                                              <p:val>
                                                <p:strVal val="#ppt_x"/>
                                              </p:val>
                                            </p:tav>
                                            <p:tav tm="100000">
                                              <p:val>
                                                <p:strVal val="#ppt_x"/>
                                              </p:val>
                                            </p:tav>
                                          </p:tavLst>
                                        </p:anim>
                                        <p:anim calcmode="lin" valueType="num" p14:bounceEnd="62000">
                                          <p:cBhvr additive="base">
                                            <p:cTn id="12" dur="1500" fill="hold"/>
                                            <p:tgtEl>
                                              <p:spTgt spid="9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2000">
                                      <p:stCondLst>
                                        <p:cond delay="200"/>
                                      </p:stCondLst>
                                      <p:childTnLst>
                                        <p:set>
                                          <p:cBhvr>
                                            <p:cTn id="14" dur="1" fill="hold">
                                              <p:stCondLst>
                                                <p:cond delay="0"/>
                                              </p:stCondLst>
                                            </p:cTn>
                                            <p:tgtEl>
                                              <p:spTgt spid="94"/>
                                            </p:tgtEl>
                                            <p:attrNameLst>
                                              <p:attrName>style.visibility</p:attrName>
                                            </p:attrNameLst>
                                          </p:cBhvr>
                                          <p:to>
                                            <p:strVal val="visible"/>
                                          </p:to>
                                        </p:set>
                                        <p:anim calcmode="lin" valueType="num" p14:bounceEnd="62000">
                                          <p:cBhvr additive="base">
                                            <p:cTn id="15" dur="1500" fill="hold"/>
                                            <p:tgtEl>
                                              <p:spTgt spid="94"/>
                                            </p:tgtEl>
                                            <p:attrNameLst>
                                              <p:attrName>ppt_x</p:attrName>
                                            </p:attrNameLst>
                                          </p:cBhvr>
                                          <p:tavLst>
                                            <p:tav tm="0">
                                              <p:val>
                                                <p:strVal val="#ppt_x"/>
                                              </p:val>
                                            </p:tav>
                                            <p:tav tm="100000">
                                              <p:val>
                                                <p:strVal val="#ppt_x"/>
                                              </p:val>
                                            </p:tav>
                                          </p:tavLst>
                                        </p:anim>
                                        <p:anim calcmode="lin" valueType="num" p14:bounceEnd="62000">
                                          <p:cBhvr additive="base">
                                            <p:cTn id="16" dur="1500" fill="hold"/>
                                            <p:tgtEl>
                                              <p:spTgt spid="9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2000">
                                      <p:stCondLst>
                                        <p:cond delay="500"/>
                                      </p:stCondLst>
                                      <p:childTnLst>
                                        <p:set>
                                          <p:cBhvr>
                                            <p:cTn id="18" dur="1" fill="hold">
                                              <p:stCondLst>
                                                <p:cond delay="0"/>
                                              </p:stCondLst>
                                            </p:cTn>
                                            <p:tgtEl>
                                              <p:spTgt spid="86"/>
                                            </p:tgtEl>
                                            <p:attrNameLst>
                                              <p:attrName>style.visibility</p:attrName>
                                            </p:attrNameLst>
                                          </p:cBhvr>
                                          <p:to>
                                            <p:strVal val="visible"/>
                                          </p:to>
                                        </p:set>
                                        <p:anim calcmode="lin" valueType="num" p14:bounceEnd="62000">
                                          <p:cBhvr additive="base">
                                            <p:cTn id="19" dur="1500" fill="hold"/>
                                            <p:tgtEl>
                                              <p:spTgt spid="86"/>
                                            </p:tgtEl>
                                            <p:attrNameLst>
                                              <p:attrName>ppt_x</p:attrName>
                                            </p:attrNameLst>
                                          </p:cBhvr>
                                          <p:tavLst>
                                            <p:tav tm="0">
                                              <p:val>
                                                <p:strVal val="#ppt_x"/>
                                              </p:val>
                                            </p:tav>
                                            <p:tav tm="100000">
                                              <p:val>
                                                <p:strVal val="#ppt_x"/>
                                              </p:val>
                                            </p:tav>
                                          </p:tavLst>
                                        </p:anim>
                                        <p:anim calcmode="lin" valueType="num" p14:bounceEnd="62000">
                                          <p:cBhvr additive="base">
                                            <p:cTn id="20" dur="1500" fill="hold"/>
                                            <p:tgtEl>
                                              <p:spTgt spid="86"/>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14:presetBounceEnd="62000">
                                      <p:stCondLst>
                                        <p:cond delay="0"/>
                                      </p:stCondLst>
                                      <p:childTnLst>
                                        <p:set>
                                          <p:cBhvr>
                                            <p:cTn id="22" dur="1" fill="hold">
                                              <p:stCondLst>
                                                <p:cond delay="0"/>
                                              </p:stCondLst>
                                            </p:cTn>
                                            <p:tgtEl>
                                              <p:spTgt spid="85"/>
                                            </p:tgtEl>
                                            <p:attrNameLst>
                                              <p:attrName>style.visibility</p:attrName>
                                            </p:attrNameLst>
                                          </p:cBhvr>
                                          <p:to>
                                            <p:strVal val="visible"/>
                                          </p:to>
                                        </p:set>
                                        <p:anim calcmode="lin" valueType="num" p14:bounceEnd="62000">
                                          <p:cBhvr additive="base">
                                            <p:cTn id="23"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24" dur="1500" fill="hold"/>
                                            <p:tgtEl>
                                              <p:spTgt spid="85"/>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85"/>
                                            </p:tgtEl>
                                            <p:attrNameLst>
                                              <p:attrName>style.visibility</p:attrName>
                                            </p:attrNameLst>
                                          </p:cBhvr>
                                          <p:to>
                                            <p:strVal val="visible"/>
                                          </p:to>
                                        </p:set>
                                        <p:anim calcmode="lin" valueType="num">
                                          <p:cBhvr>
                                            <p:cTn id="27" dur="1000" fill="hold"/>
                                            <p:tgtEl>
                                              <p:spTgt spid="85"/>
                                            </p:tgtEl>
                                            <p:attrNameLst>
                                              <p:attrName>ppt_w</p:attrName>
                                            </p:attrNameLst>
                                          </p:cBhvr>
                                          <p:tavLst>
                                            <p:tav tm="0">
                                              <p:val>
                                                <p:fltVal val="0"/>
                                              </p:val>
                                            </p:tav>
                                            <p:tav tm="100000">
                                              <p:val>
                                                <p:strVal val="#ppt_w"/>
                                              </p:val>
                                            </p:tav>
                                          </p:tavLst>
                                        </p:anim>
                                        <p:anim calcmode="lin" valueType="num">
                                          <p:cBhvr>
                                            <p:cTn id="28" dur="1000" fill="hold"/>
                                            <p:tgtEl>
                                              <p:spTgt spid="85"/>
                                            </p:tgtEl>
                                            <p:attrNameLst>
                                              <p:attrName>ppt_h</p:attrName>
                                            </p:attrNameLst>
                                          </p:cBhvr>
                                          <p:tavLst>
                                            <p:tav tm="0">
                                              <p:val>
                                                <p:fltVal val="0"/>
                                              </p:val>
                                            </p:tav>
                                            <p:tav tm="100000">
                                              <p:val>
                                                <p:strVal val="#ppt_h"/>
                                              </p:val>
                                            </p:tav>
                                          </p:tavLst>
                                        </p:anim>
                                        <p:animEffect transition="in" filter="fade">
                                          <p:cBhvr>
                                            <p:cTn id="29" dur="1000"/>
                                            <p:tgtEl>
                                              <p:spTgt spid="85"/>
                                            </p:tgtEl>
                                          </p:cBhvr>
                                        </p:animEffect>
                                      </p:childTnLst>
                                    </p:cTn>
                                  </p:par>
                                </p:childTnLst>
                              </p:cTn>
                            </p:par>
                            <p:par>
                              <p:cTn id="30" fill="hold">
                                <p:stCondLst>
                                  <p:cond delay="2000"/>
                                </p:stCondLst>
                                <p:childTnLst>
                                  <p:par>
                                    <p:cTn id="31" presetID="16" presetClass="entr" presetSubtype="37" fill="hold" nodeType="afterEffect">
                                      <p:stCondLst>
                                        <p:cond delay="0"/>
                                      </p:stCondLst>
                                      <p:childTnLst>
                                        <p:set>
                                          <p:cBhvr>
                                            <p:cTn id="32" dur="1" fill="hold">
                                              <p:stCondLst>
                                                <p:cond delay="0"/>
                                              </p:stCondLst>
                                            </p:cTn>
                                            <p:tgtEl>
                                              <p:spTgt spid="95"/>
                                            </p:tgtEl>
                                            <p:attrNameLst>
                                              <p:attrName>style.visibility</p:attrName>
                                            </p:attrNameLst>
                                          </p:cBhvr>
                                          <p:to>
                                            <p:strVal val="visible"/>
                                          </p:to>
                                        </p:set>
                                        <p:animEffect transition="in" filter="barn(outVertical)">
                                          <p:cBhvr>
                                            <p:cTn id="33" dur="1000"/>
                                            <p:tgtEl>
                                              <p:spTgt spid="95"/>
                                            </p:tgtEl>
                                          </p:cBhvr>
                                        </p:animEffect>
                                      </p:childTnLst>
                                      <p:subTnLst>
                                        <p:audio>
                                          <p:cMediaNode>
                                            <p:cTn display="0" masterRel="sameClick">
                                              <p:stCondLst>
                                                <p:cond evt="begin" delay="0">
                                                  <p:tn val="31"/>
                                                </p:cond>
                                              </p:stCondLst>
                                              <p:endCondLst>
                                                <p:cond evt="onStopAudio" delay="0">
                                                  <p:tgtEl>
                                                    <p:sldTgt/>
                                                  </p:tgtEl>
                                                </p:cond>
                                              </p:endCondLst>
                                            </p:cTn>
                                            <p:tgtEl>
                                              <p:sndTgt r:embed="rId4" name="chimes.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14:presetBounceEnd="60000">
                                      <p:stCondLst>
                                        <p:cond delay="0"/>
                                      </p:stCondLst>
                                      <p:childTnLst>
                                        <p:set>
                                          <p:cBhvr>
                                            <p:cTn id="37" dur="1" fill="hold">
                                              <p:stCondLst>
                                                <p:cond delay="0"/>
                                              </p:stCondLst>
                                            </p:cTn>
                                            <p:tgtEl>
                                              <p:spTgt spid="98"/>
                                            </p:tgtEl>
                                            <p:attrNameLst>
                                              <p:attrName>style.visibility</p:attrName>
                                            </p:attrNameLst>
                                          </p:cBhvr>
                                          <p:to>
                                            <p:strVal val="visible"/>
                                          </p:to>
                                        </p:set>
                                        <p:anim calcmode="lin" valueType="num" p14:bounceEnd="60000">
                                          <p:cBhvr additive="base">
                                            <p:cTn id="38" dur="750" fill="hold"/>
                                            <p:tgtEl>
                                              <p:spTgt spid="98"/>
                                            </p:tgtEl>
                                            <p:attrNameLst>
                                              <p:attrName>ppt_x</p:attrName>
                                            </p:attrNameLst>
                                          </p:cBhvr>
                                          <p:tavLst>
                                            <p:tav tm="0">
                                              <p:val>
                                                <p:strVal val="#ppt_x"/>
                                              </p:val>
                                            </p:tav>
                                            <p:tav tm="100000">
                                              <p:val>
                                                <p:strVal val="#ppt_x"/>
                                              </p:val>
                                            </p:tav>
                                          </p:tavLst>
                                        </p:anim>
                                        <p:anim calcmode="lin" valueType="num" p14:bounceEnd="60000">
                                          <p:cBhvr additive="base">
                                            <p:cTn id="39" dur="750" fill="hold"/>
                                            <p:tgtEl>
                                              <p:spTgt spid="98"/>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14:presetBounceEnd="60000">
                                      <p:stCondLst>
                                        <p:cond delay="0"/>
                                      </p:stCondLst>
                                      <p:childTnLst>
                                        <p:set>
                                          <p:cBhvr>
                                            <p:cTn id="41" dur="1" fill="hold">
                                              <p:stCondLst>
                                                <p:cond delay="0"/>
                                              </p:stCondLst>
                                            </p:cTn>
                                            <p:tgtEl>
                                              <p:spTgt spid="96"/>
                                            </p:tgtEl>
                                            <p:attrNameLst>
                                              <p:attrName>style.visibility</p:attrName>
                                            </p:attrNameLst>
                                          </p:cBhvr>
                                          <p:to>
                                            <p:strVal val="visible"/>
                                          </p:to>
                                        </p:set>
                                        <p:anim calcmode="lin" valueType="num" p14:bounceEnd="60000">
                                          <p:cBhvr additive="base">
                                            <p:cTn id="42" dur="750" fill="hold"/>
                                            <p:tgtEl>
                                              <p:spTgt spid="96"/>
                                            </p:tgtEl>
                                            <p:attrNameLst>
                                              <p:attrName>ppt_x</p:attrName>
                                            </p:attrNameLst>
                                          </p:cBhvr>
                                          <p:tavLst>
                                            <p:tav tm="0">
                                              <p:val>
                                                <p:strVal val="#ppt_x"/>
                                              </p:val>
                                            </p:tav>
                                            <p:tav tm="100000">
                                              <p:val>
                                                <p:strVal val="#ppt_x"/>
                                              </p:val>
                                            </p:tav>
                                          </p:tavLst>
                                        </p:anim>
                                        <p:anim calcmode="lin" valueType="num" p14:bounceEnd="60000">
                                          <p:cBhvr additive="base">
                                            <p:cTn id="43" dur="750" fill="hold"/>
                                            <p:tgtEl>
                                              <p:spTgt spid="96"/>
                                            </p:tgtEl>
                                            <p:attrNameLst>
                                              <p:attrName>ppt_y</p:attrName>
                                            </p:attrNameLst>
                                          </p:cBhvr>
                                          <p:tavLst>
                                            <p:tav tm="0">
                                              <p:val>
                                                <p:strVal val="1+#ppt_h/2"/>
                                              </p:val>
                                            </p:tav>
                                            <p:tav tm="100000">
                                              <p:val>
                                                <p:strVal val="#ppt_y"/>
                                              </p:val>
                                            </p:tav>
                                          </p:tavLst>
                                        </p:anim>
                                      </p:childTnLst>
                                    </p:cTn>
                                  </p:par>
                                </p:childTnLst>
                              </p:cTn>
                            </p:par>
                            <p:par>
                              <p:cTn id="44" fill="hold">
                                <p:stCondLst>
                                  <p:cond delay="750"/>
                                </p:stCondLst>
                                <p:childTnLst>
                                  <p:par>
                                    <p:cTn id="45" presetID="42" presetClass="path" presetSubtype="0" accel="2000" fill="hold" nodeType="afterEffect" p14:presetBounceEnd="48000">
                                      <p:stCondLst>
                                        <p:cond delay="0"/>
                                      </p:stCondLst>
                                      <p:childTnLst>
                                        <p:animMotion origin="layout" path="M 2.08333E-6 -1.48148E-6 L 0.20156 -0.00301 " pathEditMode="relative" rAng="0" ptsTypes="AA" p14:bounceEnd="48000">
                                          <p:cBhvr>
                                            <p:cTn id="46" dur="500" fill="hold"/>
                                            <p:tgtEl>
                                              <p:spTgt spid="98"/>
                                            </p:tgtEl>
                                            <p:attrNameLst>
                                              <p:attrName>ppt_x</p:attrName>
                                              <p:attrName>ppt_y</p:attrName>
                                            </p:attrNameLst>
                                          </p:cBhvr>
                                          <p:rCtr x="10078" y="-162"/>
                                        </p:animMotion>
                                      </p:childTnLst>
                                      <p:subTnLst>
                                        <p:audio>
                                          <p:cMediaNode>
                                            <p:cTn display="0" masterRel="sameClick">
                                              <p:stCondLst>
                                                <p:cond evt="begin" delay="0">
                                                  <p:tn val="45"/>
                                                </p:cond>
                                              </p:stCondLst>
                                              <p:endCondLst>
                                                <p:cond evt="onStopAudio" delay="0">
                                                  <p:tgtEl>
                                                    <p:sldTgt/>
                                                  </p:tgtEl>
                                                </p:cond>
                                              </p:endCondLst>
                                            </p:cTn>
                                            <p:tgtEl>
                                              <p:sndTgt r:embed="rId4" name="chimes.wav"/>
                                            </p:tgtEl>
                                          </p:cMediaNode>
                                        </p:audio>
                                      </p:subTnLst>
                                    </p:cTn>
                                  </p:par>
                                  <p:par>
                                    <p:cTn id="47" presetID="22" presetClass="entr" presetSubtype="8" fill="hold" grpId="0" nodeType="with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wipe(left)">
                                          <p:cBhvr>
                                            <p:cTn id="49"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numSld="7" showWhenStopped="0">
                    <p:cTn id="50"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ppt_x"/>
                                              </p:val>
                                            </p:tav>
                                            <p:tav tm="100000">
                                              <p:val>
                                                <p:strVal val="#ppt_x"/>
                                              </p:val>
                                            </p:tav>
                                          </p:tavLst>
                                        </p:anim>
                                        <p:anim calcmode="lin" valueType="num">
                                          <p:cBhvr additive="base">
                                            <p:cTn id="12" dur="1500" fill="hold"/>
                                            <p:tgtEl>
                                              <p:spTgt spid="9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
                                      </p:stCondLst>
                                      <p:childTnLst>
                                        <p:set>
                                          <p:cBhvr>
                                            <p:cTn id="14" dur="1" fill="hold">
                                              <p:stCondLst>
                                                <p:cond delay="0"/>
                                              </p:stCondLst>
                                            </p:cTn>
                                            <p:tgtEl>
                                              <p:spTgt spid="94"/>
                                            </p:tgtEl>
                                            <p:attrNameLst>
                                              <p:attrName>style.visibility</p:attrName>
                                            </p:attrNameLst>
                                          </p:cBhvr>
                                          <p:to>
                                            <p:strVal val="visible"/>
                                          </p:to>
                                        </p:set>
                                        <p:anim calcmode="lin" valueType="num">
                                          <p:cBhvr additive="base">
                                            <p:cTn id="15" dur="1500" fill="hold"/>
                                            <p:tgtEl>
                                              <p:spTgt spid="94"/>
                                            </p:tgtEl>
                                            <p:attrNameLst>
                                              <p:attrName>ppt_x</p:attrName>
                                            </p:attrNameLst>
                                          </p:cBhvr>
                                          <p:tavLst>
                                            <p:tav tm="0">
                                              <p:val>
                                                <p:strVal val="#ppt_x"/>
                                              </p:val>
                                            </p:tav>
                                            <p:tav tm="100000">
                                              <p:val>
                                                <p:strVal val="#ppt_x"/>
                                              </p:val>
                                            </p:tav>
                                          </p:tavLst>
                                        </p:anim>
                                        <p:anim calcmode="lin" valueType="num">
                                          <p:cBhvr additive="base">
                                            <p:cTn id="16" dur="1500" fill="hold"/>
                                            <p:tgtEl>
                                              <p:spTgt spid="9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500"/>
                                      </p:stCondLst>
                                      <p:childTnLst>
                                        <p:set>
                                          <p:cBhvr>
                                            <p:cTn id="18" dur="1" fill="hold">
                                              <p:stCondLst>
                                                <p:cond delay="0"/>
                                              </p:stCondLst>
                                            </p:cTn>
                                            <p:tgtEl>
                                              <p:spTgt spid="86"/>
                                            </p:tgtEl>
                                            <p:attrNameLst>
                                              <p:attrName>style.visibility</p:attrName>
                                            </p:attrNameLst>
                                          </p:cBhvr>
                                          <p:to>
                                            <p:strVal val="visible"/>
                                          </p:to>
                                        </p:set>
                                        <p:anim calcmode="lin" valueType="num">
                                          <p:cBhvr additive="base">
                                            <p:cTn id="19" dur="1500" fill="hold"/>
                                            <p:tgtEl>
                                              <p:spTgt spid="86"/>
                                            </p:tgtEl>
                                            <p:attrNameLst>
                                              <p:attrName>ppt_x</p:attrName>
                                            </p:attrNameLst>
                                          </p:cBhvr>
                                          <p:tavLst>
                                            <p:tav tm="0">
                                              <p:val>
                                                <p:strVal val="#ppt_x"/>
                                              </p:val>
                                            </p:tav>
                                            <p:tav tm="100000">
                                              <p:val>
                                                <p:strVal val="#ppt_x"/>
                                              </p:val>
                                            </p:tav>
                                          </p:tavLst>
                                        </p:anim>
                                        <p:anim calcmode="lin" valueType="num">
                                          <p:cBhvr additive="base">
                                            <p:cTn id="20" dur="1500" fill="hold"/>
                                            <p:tgtEl>
                                              <p:spTgt spid="86"/>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85"/>
                                            </p:tgtEl>
                                            <p:attrNameLst>
                                              <p:attrName>style.visibility</p:attrName>
                                            </p:attrNameLst>
                                          </p:cBhvr>
                                          <p:to>
                                            <p:strVal val="visible"/>
                                          </p:to>
                                        </p:set>
                                        <p:anim calcmode="lin" valueType="num">
                                          <p:cBhvr additive="base">
                                            <p:cTn id="23" dur="1500" fill="hold"/>
                                            <p:tgtEl>
                                              <p:spTgt spid="85"/>
                                            </p:tgtEl>
                                            <p:attrNameLst>
                                              <p:attrName>ppt_x</p:attrName>
                                            </p:attrNameLst>
                                          </p:cBhvr>
                                          <p:tavLst>
                                            <p:tav tm="0">
                                              <p:val>
                                                <p:strVal val="1+#ppt_w/2"/>
                                              </p:val>
                                            </p:tav>
                                            <p:tav tm="100000">
                                              <p:val>
                                                <p:strVal val="#ppt_x"/>
                                              </p:val>
                                            </p:tav>
                                          </p:tavLst>
                                        </p:anim>
                                        <p:anim calcmode="lin" valueType="num">
                                          <p:cBhvr additive="base">
                                            <p:cTn id="24" dur="1500" fill="hold"/>
                                            <p:tgtEl>
                                              <p:spTgt spid="85"/>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85"/>
                                            </p:tgtEl>
                                            <p:attrNameLst>
                                              <p:attrName>style.visibility</p:attrName>
                                            </p:attrNameLst>
                                          </p:cBhvr>
                                          <p:to>
                                            <p:strVal val="visible"/>
                                          </p:to>
                                        </p:set>
                                        <p:anim calcmode="lin" valueType="num">
                                          <p:cBhvr>
                                            <p:cTn id="27" dur="1000" fill="hold"/>
                                            <p:tgtEl>
                                              <p:spTgt spid="85"/>
                                            </p:tgtEl>
                                            <p:attrNameLst>
                                              <p:attrName>ppt_w</p:attrName>
                                            </p:attrNameLst>
                                          </p:cBhvr>
                                          <p:tavLst>
                                            <p:tav tm="0">
                                              <p:val>
                                                <p:fltVal val="0"/>
                                              </p:val>
                                            </p:tav>
                                            <p:tav tm="100000">
                                              <p:val>
                                                <p:strVal val="#ppt_w"/>
                                              </p:val>
                                            </p:tav>
                                          </p:tavLst>
                                        </p:anim>
                                        <p:anim calcmode="lin" valueType="num">
                                          <p:cBhvr>
                                            <p:cTn id="28" dur="1000" fill="hold"/>
                                            <p:tgtEl>
                                              <p:spTgt spid="85"/>
                                            </p:tgtEl>
                                            <p:attrNameLst>
                                              <p:attrName>ppt_h</p:attrName>
                                            </p:attrNameLst>
                                          </p:cBhvr>
                                          <p:tavLst>
                                            <p:tav tm="0">
                                              <p:val>
                                                <p:fltVal val="0"/>
                                              </p:val>
                                            </p:tav>
                                            <p:tav tm="100000">
                                              <p:val>
                                                <p:strVal val="#ppt_h"/>
                                              </p:val>
                                            </p:tav>
                                          </p:tavLst>
                                        </p:anim>
                                        <p:animEffect transition="in" filter="fade">
                                          <p:cBhvr>
                                            <p:cTn id="29" dur="1000"/>
                                            <p:tgtEl>
                                              <p:spTgt spid="85"/>
                                            </p:tgtEl>
                                          </p:cBhvr>
                                        </p:animEffect>
                                      </p:childTnLst>
                                    </p:cTn>
                                  </p:par>
                                </p:childTnLst>
                              </p:cTn>
                            </p:par>
                            <p:par>
                              <p:cTn id="30" fill="hold">
                                <p:stCondLst>
                                  <p:cond delay="2000"/>
                                </p:stCondLst>
                                <p:childTnLst>
                                  <p:par>
                                    <p:cTn id="31" presetID="16" presetClass="entr" presetSubtype="37" fill="hold" nodeType="afterEffect">
                                      <p:stCondLst>
                                        <p:cond delay="0"/>
                                      </p:stCondLst>
                                      <p:childTnLst>
                                        <p:set>
                                          <p:cBhvr>
                                            <p:cTn id="32" dur="1" fill="hold">
                                              <p:stCondLst>
                                                <p:cond delay="0"/>
                                              </p:stCondLst>
                                            </p:cTn>
                                            <p:tgtEl>
                                              <p:spTgt spid="95"/>
                                            </p:tgtEl>
                                            <p:attrNameLst>
                                              <p:attrName>style.visibility</p:attrName>
                                            </p:attrNameLst>
                                          </p:cBhvr>
                                          <p:to>
                                            <p:strVal val="visible"/>
                                          </p:to>
                                        </p:set>
                                        <p:animEffect transition="in" filter="barn(outVertical)">
                                          <p:cBhvr>
                                            <p:cTn id="33" dur="1000"/>
                                            <p:tgtEl>
                                              <p:spTgt spid="95"/>
                                            </p:tgtEl>
                                          </p:cBhvr>
                                        </p:animEffect>
                                      </p:childTnLst>
                                      <p:subTnLst>
                                        <p:audio>
                                          <p:cMediaNode>
                                            <p:cTn display="0" masterRel="sameClick">
                                              <p:stCondLst>
                                                <p:cond evt="begin" delay="0">
                                                  <p:tn val="31"/>
                                                </p:cond>
                                              </p:stCondLst>
                                              <p:endCondLst>
                                                <p:cond evt="onStopAudio" delay="0">
                                                  <p:tgtEl>
                                                    <p:sldTgt/>
                                                  </p:tgtEl>
                                                </p:cond>
                                              </p:endCondLst>
                                            </p:cTn>
                                            <p:tgtEl>
                                              <p:sndTgt r:embed="rId14" name="chimes.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98"/>
                                            </p:tgtEl>
                                            <p:attrNameLst>
                                              <p:attrName>style.visibility</p:attrName>
                                            </p:attrNameLst>
                                          </p:cBhvr>
                                          <p:to>
                                            <p:strVal val="visible"/>
                                          </p:to>
                                        </p:set>
                                        <p:anim calcmode="lin" valueType="num">
                                          <p:cBhvr additive="base">
                                            <p:cTn id="38" dur="750" fill="hold"/>
                                            <p:tgtEl>
                                              <p:spTgt spid="98"/>
                                            </p:tgtEl>
                                            <p:attrNameLst>
                                              <p:attrName>ppt_x</p:attrName>
                                            </p:attrNameLst>
                                          </p:cBhvr>
                                          <p:tavLst>
                                            <p:tav tm="0">
                                              <p:val>
                                                <p:strVal val="#ppt_x"/>
                                              </p:val>
                                            </p:tav>
                                            <p:tav tm="100000">
                                              <p:val>
                                                <p:strVal val="#ppt_x"/>
                                              </p:val>
                                            </p:tav>
                                          </p:tavLst>
                                        </p:anim>
                                        <p:anim calcmode="lin" valueType="num">
                                          <p:cBhvr additive="base">
                                            <p:cTn id="39" dur="750" fill="hold"/>
                                            <p:tgtEl>
                                              <p:spTgt spid="98"/>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96"/>
                                            </p:tgtEl>
                                            <p:attrNameLst>
                                              <p:attrName>style.visibility</p:attrName>
                                            </p:attrNameLst>
                                          </p:cBhvr>
                                          <p:to>
                                            <p:strVal val="visible"/>
                                          </p:to>
                                        </p:set>
                                        <p:anim calcmode="lin" valueType="num">
                                          <p:cBhvr additive="base">
                                            <p:cTn id="42" dur="750" fill="hold"/>
                                            <p:tgtEl>
                                              <p:spTgt spid="96"/>
                                            </p:tgtEl>
                                            <p:attrNameLst>
                                              <p:attrName>ppt_x</p:attrName>
                                            </p:attrNameLst>
                                          </p:cBhvr>
                                          <p:tavLst>
                                            <p:tav tm="0">
                                              <p:val>
                                                <p:strVal val="#ppt_x"/>
                                              </p:val>
                                            </p:tav>
                                            <p:tav tm="100000">
                                              <p:val>
                                                <p:strVal val="#ppt_x"/>
                                              </p:val>
                                            </p:tav>
                                          </p:tavLst>
                                        </p:anim>
                                        <p:anim calcmode="lin" valueType="num">
                                          <p:cBhvr additive="base">
                                            <p:cTn id="43" dur="750" fill="hold"/>
                                            <p:tgtEl>
                                              <p:spTgt spid="96"/>
                                            </p:tgtEl>
                                            <p:attrNameLst>
                                              <p:attrName>ppt_y</p:attrName>
                                            </p:attrNameLst>
                                          </p:cBhvr>
                                          <p:tavLst>
                                            <p:tav tm="0">
                                              <p:val>
                                                <p:strVal val="1+#ppt_h/2"/>
                                              </p:val>
                                            </p:tav>
                                            <p:tav tm="100000">
                                              <p:val>
                                                <p:strVal val="#ppt_y"/>
                                              </p:val>
                                            </p:tav>
                                          </p:tavLst>
                                        </p:anim>
                                      </p:childTnLst>
                                    </p:cTn>
                                  </p:par>
                                </p:childTnLst>
                              </p:cTn>
                            </p:par>
                            <p:par>
                              <p:cTn id="44" fill="hold">
                                <p:stCondLst>
                                  <p:cond delay="750"/>
                                </p:stCondLst>
                                <p:childTnLst>
                                  <p:par>
                                    <p:cTn id="45" presetID="42" presetClass="path" presetSubtype="0" accel="2000" fill="hold" nodeType="afterEffect">
                                      <p:stCondLst>
                                        <p:cond delay="0"/>
                                      </p:stCondLst>
                                      <p:childTnLst>
                                        <p:animMotion origin="layout" path="M 2.08333E-6 -1.48148E-6 L 0.20156 -0.00301 " pathEditMode="relative" rAng="0" ptsTypes="AA">
                                          <p:cBhvr>
                                            <p:cTn id="46" dur="500" fill="hold"/>
                                            <p:tgtEl>
                                              <p:spTgt spid="98"/>
                                            </p:tgtEl>
                                            <p:attrNameLst>
                                              <p:attrName>ppt_x</p:attrName>
                                              <p:attrName>ppt_y</p:attrName>
                                            </p:attrNameLst>
                                          </p:cBhvr>
                                          <p:rCtr x="10078" y="-162"/>
                                        </p:animMotion>
                                      </p:childTnLst>
                                      <p:subTnLst>
                                        <p:audio>
                                          <p:cMediaNode>
                                            <p:cTn display="0" masterRel="sameClick">
                                              <p:stCondLst>
                                                <p:cond evt="begin" delay="0">
                                                  <p:tn val="45"/>
                                                </p:cond>
                                              </p:stCondLst>
                                              <p:endCondLst>
                                                <p:cond evt="onStopAudio" delay="0">
                                                  <p:tgtEl>
                                                    <p:sldTgt/>
                                                  </p:tgtEl>
                                                </p:cond>
                                              </p:endCondLst>
                                            </p:cTn>
                                            <p:tgtEl>
                                              <p:sndTgt r:embed="rId14" name="chimes.wav"/>
                                            </p:tgtEl>
                                          </p:cMediaNode>
                                        </p:audio>
                                      </p:subTnLst>
                                    </p:cTn>
                                  </p:par>
                                  <p:par>
                                    <p:cTn id="47" presetID="22" presetClass="entr" presetSubtype="8" fill="hold" grpId="0" nodeType="with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wipe(left)">
                                          <p:cBhvr>
                                            <p:cTn id="49"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numSld="7" showWhenStopped="0">
                    <p:cTn id="50"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grpSp>
        <p:nvGrpSpPr>
          <p:cNvPr id="17" name="Group 3">
            <a:extLst>
              <a:ext uri="{FF2B5EF4-FFF2-40B4-BE49-F238E27FC236}">
                <a16:creationId xmlns:a16="http://schemas.microsoft.com/office/drawing/2014/main" id="{AE1BA038-D273-6B02-AAA2-8550E786F30B}"/>
              </a:ext>
            </a:extLst>
          </p:cNvPr>
          <p:cNvGrpSpPr/>
          <p:nvPr/>
        </p:nvGrpSpPr>
        <p:grpSpPr>
          <a:xfrm>
            <a:off x="-434744" y="-418272"/>
            <a:ext cx="10043186" cy="6003363"/>
            <a:chOff x="0" y="0"/>
            <a:chExt cx="26781829" cy="16008969"/>
          </a:xfrm>
        </p:grpSpPr>
        <p:grpSp>
          <p:nvGrpSpPr>
            <p:cNvPr id="18" name="Group 4">
              <a:extLst>
                <a:ext uri="{FF2B5EF4-FFF2-40B4-BE49-F238E27FC236}">
                  <a16:creationId xmlns:a16="http://schemas.microsoft.com/office/drawing/2014/main" id="{71BDFDA6-C41F-6169-6775-37D3D195980B}"/>
                </a:ext>
              </a:extLst>
            </p:cNvPr>
            <p:cNvGrpSpPr/>
            <p:nvPr/>
          </p:nvGrpSpPr>
          <p:grpSpPr>
            <a:xfrm>
              <a:off x="0" y="394920"/>
              <a:ext cx="1900244" cy="15205129"/>
              <a:chOff x="0" y="0"/>
              <a:chExt cx="356429" cy="2852028"/>
            </a:xfrm>
          </p:grpSpPr>
          <p:sp>
            <p:nvSpPr>
              <p:cNvPr id="28" name="Freeform 5">
                <a:extLst>
                  <a:ext uri="{FF2B5EF4-FFF2-40B4-BE49-F238E27FC236}">
                    <a16:creationId xmlns:a16="http://schemas.microsoft.com/office/drawing/2014/main" id="{2212C0D1-2550-E101-59A0-47BFF916858C}"/>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29" name="TextBox 6">
                <a:extLst>
                  <a:ext uri="{FF2B5EF4-FFF2-40B4-BE49-F238E27FC236}">
                    <a16:creationId xmlns:a16="http://schemas.microsoft.com/office/drawing/2014/main" id="{96E84B25-348C-FE6B-C047-3BD8F00D520D}"/>
                  </a:ext>
                </a:extLst>
              </p:cNvPr>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19" name="Group 7">
              <a:extLst>
                <a:ext uri="{FF2B5EF4-FFF2-40B4-BE49-F238E27FC236}">
                  <a16:creationId xmlns:a16="http://schemas.microsoft.com/office/drawing/2014/main" id="{113A0EA2-5281-74A2-9135-BC2ACE437120}"/>
                </a:ext>
              </a:extLst>
            </p:cNvPr>
            <p:cNvGrpSpPr/>
            <p:nvPr/>
          </p:nvGrpSpPr>
          <p:grpSpPr>
            <a:xfrm>
              <a:off x="24881585" y="394920"/>
              <a:ext cx="1900244" cy="15205129"/>
              <a:chOff x="0" y="0"/>
              <a:chExt cx="356429" cy="2852028"/>
            </a:xfrm>
          </p:grpSpPr>
          <p:sp>
            <p:nvSpPr>
              <p:cNvPr id="26" name="Freeform 8">
                <a:extLst>
                  <a:ext uri="{FF2B5EF4-FFF2-40B4-BE49-F238E27FC236}">
                    <a16:creationId xmlns:a16="http://schemas.microsoft.com/office/drawing/2014/main" id="{6E76275D-F176-6290-A821-758BA71F5283}"/>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27" name="TextBox 9">
                <a:extLst>
                  <a:ext uri="{FF2B5EF4-FFF2-40B4-BE49-F238E27FC236}">
                    <a16:creationId xmlns:a16="http://schemas.microsoft.com/office/drawing/2014/main" id="{8A485C4F-45E6-4AFF-DC92-E89F022A2FE5}"/>
                  </a:ext>
                </a:extLst>
              </p:cNvPr>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20" name="Group 10">
              <a:extLst>
                <a:ext uri="{FF2B5EF4-FFF2-40B4-BE49-F238E27FC236}">
                  <a16:creationId xmlns:a16="http://schemas.microsoft.com/office/drawing/2014/main" id="{B26328D3-393D-9A15-FDCC-543F0E4B7C09}"/>
                </a:ext>
              </a:extLst>
            </p:cNvPr>
            <p:cNvGrpSpPr/>
            <p:nvPr/>
          </p:nvGrpSpPr>
          <p:grpSpPr>
            <a:xfrm rot="5400000">
              <a:off x="12801106" y="-11850985"/>
              <a:ext cx="1900244" cy="25602213"/>
              <a:chOff x="0" y="0"/>
              <a:chExt cx="356429" cy="4802210"/>
            </a:xfrm>
          </p:grpSpPr>
          <p:sp>
            <p:nvSpPr>
              <p:cNvPr id="24" name="Freeform 11">
                <a:extLst>
                  <a:ext uri="{FF2B5EF4-FFF2-40B4-BE49-F238E27FC236}">
                    <a16:creationId xmlns:a16="http://schemas.microsoft.com/office/drawing/2014/main" id="{9B746B87-F49C-DE1C-BA9D-75A25D6BC934}"/>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25" name="TextBox 12">
                <a:extLst>
                  <a:ext uri="{FF2B5EF4-FFF2-40B4-BE49-F238E27FC236}">
                    <a16:creationId xmlns:a16="http://schemas.microsoft.com/office/drawing/2014/main" id="{12B5D282-1BE6-8305-4C40-0AD86B0B995A}"/>
                  </a:ext>
                </a:extLst>
              </p:cNvPr>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21" name="Group 13">
              <a:extLst>
                <a:ext uri="{FF2B5EF4-FFF2-40B4-BE49-F238E27FC236}">
                  <a16:creationId xmlns:a16="http://schemas.microsoft.com/office/drawing/2014/main" id="{0AB38D4C-85CA-D63E-B1AA-D829F9917FFB}"/>
                </a:ext>
              </a:extLst>
            </p:cNvPr>
            <p:cNvGrpSpPr/>
            <p:nvPr/>
          </p:nvGrpSpPr>
          <p:grpSpPr>
            <a:xfrm rot="5400000">
              <a:off x="12656286" y="2257740"/>
              <a:ext cx="1900244" cy="25602213"/>
              <a:chOff x="0" y="0"/>
              <a:chExt cx="356429" cy="4802210"/>
            </a:xfrm>
          </p:grpSpPr>
          <p:sp>
            <p:nvSpPr>
              <p:cNvPr id="22" name="Freeform 14">
                <a:extLst>
                  <a:ext uri="{FF2B5EF4-FFF2-40B4-BE49-F238E27FC236}">
                    <a16:creationId xmlns:a16="http://schemas.microsoft.com/office/drawing/2014/main" id="{6DDF73BA-5995-0E0C-C1C7-0C75E5DB5E68}"/>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23" name="TextBox 15">
                <a:extLst>
                  <a:ext uri="{FF2B5EF4-FFF2-40B4-BE49-F238E27FC236}">
                    <a16:creationId xmlns:a16="http://schemas.microsoft.com/office/drawing/2014/main" id="{7B4E5871-D651-5FCE-AE01-72DEFB35D487}"/>
                  </a:ext>
                </a:extLst>
              </p:cNvPr>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sp>
        <p:nvSpPr>
          <p:cNvPr id="93" name="Google Shape;93;p2"/>
          <p:cNvSpPr/>
          <p:nvPr/>
        </p:nvSpPr>
        <p:spPr>
          <a:xfrm>
            <a:off x="2722288" y="111955"/>
            <a:ext cx="3743591" cy="443495"/>
          </a:xfrm>
          <a:prstGeom prst="roundRect">
            <a:avLst>
              <a:gd name="adj" fmla="val 50000"/>
            </a:avLst>
          </a:prstGeom>
          <a:solidFill>
            <a:srgbClr val="FAAF40"/>
          </a:solidFill>
          <a:ln>
            <a:noFill/>
          </a:ln>
        </p:spPr>
        <p:txBody>
          <a:bodyPr spcFirstLastPara="1" wrap="square" lIns="68569" tIns="34275" rIns="68569" bIns="34275" anchor="ctr" anchorCtr="0">
            <a:noAutofit/>
          </a:bodyPr>
          <a:lstStyle/>
          <a:p>
            <a:pPr algn="ctr" defTabSz="685800">
              <a:buClrTx/>
            </a:pPr>
            <a:endParaRPr sz="1350" kern="1200">
              <a:solidFill>
                <a:prstClr val="white"/>
              </a:solidFill>
              <a:latin typeface="iCiel Panton Black" panose="00000A00000000000000" pitchFamily="50" charset="0"/>
              <a:ea typeface="Work Sans"/>
              <a:cs typeface="Work Sans"/>
              <a:sym typeface="Work Sans"/>
            </a:endParaRPr>
          </a:p>
        </p:txBody>
      </p:sp>
      <p:sp>
        <p:nvSpPr>
          <p:cNvPr id="94" name="Google Shape;94;p2"/>
          <p:cNvSpPr txBox="1"/>
          <p:nvPr/>
        </p:nvSpPr>
        <p:spPr>
          <a:xfrm>
            <a:off x="3045306" y="113294"/>
            <a:ext cx="3097556" cy="438551"/>
          </a:xfrm>
          <a:prstGeom prst="rect">
            <a:avLst/>
          </a:prstGeom>
          <a:noFill/>
          <a:ln>
            <a:noFill/>
          </a:ln>
        </p:spPr>
        <p:txBody>
          <a:bodyPr spcFirstLastPara="1" wrap="square" lIns="68569" tIns="34275" rIns="68569" bIns="34275" anchor="t" anchorCtr="0">
            <a:spAutoFit/>
          </a:bodyPr>
          <a:lstStyle/>
          <a:p>
            <a:pPr algn="ctr" defTabSz="685800">
              <a:buClrTx/>
            </a:pPr>
            <a:r>
              <a:rPr lang="vi-VN" sz="2400" b="1" kern="1200" dirty="0">
                <a:solidFill>
                  <a:prstClr val="white"/>
                </a:solidFill>
                <a:latin typeface="iCiel Panton Black" panose="00000A00000000000000" pitchFamily="50" charset="0"/>
              </a:rPr>
              <a:t>TÌM Ô CHỮ BÍ MẬT</a:t>
            </a:r>
            <a:endParaRPr sz="2400" b="1" kern="1200" dirty="0">
              <a:solidFill>
                <a:prstClr val="white"/>
              </a:solidFill>
              <a:latin typeface="iCiel Panton Black" panose="00000A00000000000000" pitchFamily="50" charset="0"/>
            </a:endParaRPr>
          </a:p>
        </p:txBody>
      </p:sp>
      <p:grpSp>
        <p:nvGrpSpPr>
          <p:cNvPr id="95" name="Google Shape;95;p2"/>
          <p:cNvGrpSpPr/>
          <p:nvPr/>
        </p:nvGrpSpPr>
        <p:grpSpPr>
          <a:xfrm>
            <a:off x="6007572" y="126847"/>
            <a:ext cx="438623" cy="405376"/>
            <a:chOff x="3626754" y="167081"/>
            <a:chExt cx="801748" cy="801748"/>
          </a:xfrm>
        </p:grpSpPr>
        <p:sp>
          <p:nvSpPr>
            <p:cNvPr id="96" name="Google Shape;96;p2"/>
            <p:cNvSpPr/>
            <p:nvPr/>
          </p:nvSpPr>
          <p:spPr>
            <a:xfrm>
              <a:off x="3626754" y="167081"/>
              <a:ext cx="801748" cy="801748"/>
            </a:xfrm>
            <a:prstGeom prst="ellipse">
              <a:avLst/>
            </a:prstGeom>
            <a:solidFill>
              <a:schemeClr val="lt1"/>
            </a:solidFill>
            <a:ln>
              <a:noFill/>
            </a:ln>
            <a:effectLst>
              <a:outerShdw blurRad="63500" sx="102000" sy="102000" algn="ctr" rotWithShape="0">
                <a:srgbClr val="000000">
                  <a:alpha val="40000"/>
                </a:srgbClr>
              </a:outerShdw>
            </a:effectLst>
          </p:spPr>
          <p:txBody>
            <a:bodyPr spcFirstLastPara="1" wrap="square" lIns="68569" tIns="34275" rIns="68569" bIns="34275" anchor="ctr" anchorCtr="0">
              <a:noAutofit/>
            </a:bodyPr>
            <a:lstStyle/>
            <a:p>
              <a:pPr algn="ctr" defTabSz="685800">
                <a:buClrTx/>
              </a:pPr>
              <a:endParaRPr sz="1350" kern="1200">
                <a:solidFill>
                  <a:prstClr val="white"/>
                </a:solidFill>
                <a:latin typeface="iCiel Panton Black" panose="00000A00000000000000" pitchFamily="50" charset="0"/>
                <a:ea typeface="Work Sans"/>
                <a:cs typeface="Work Sans"/>
                <a:sym typeface="Work Sans"/>
              </a:endParaRPr>
            </a:p>
          </p:txBody>
        </p:sp>
        <p:pic>
          <p:nvPicPr>
            <p:cNvPr id="97" name="Google Shape;97;p2"/>
            <p:cNvPicPr preferRelativeResize="0"/>
            <p:nvPr/>
          </p:nvPicPr>
          <p:blipFill rotWithShape="1">
            <a:blip r:embed="rId4">
              <a:alphaModFix/>
            </a:blip>
            <a:srcRect/>
            <a:stretch/>
          </p:blipFill>
          <p:spPr>
            <a:xfrm>
              <a:off x="3773825" y="314152"/>
              <a:ext cx="507606" cy="507606"/>
            </a:xfrm>
            <a:prstGeom prst="rect">
              <a:avLst/>
            </a:prstGeom>
            <a:noFill/>
            <a:ln>
              <a:noFill/>
            </a:ln>
          </p:spPr>
        </p:pic>
      </p:grpSp>
      <p:grpSp>
        <p:nvGrpSpPr>
          <p:cNvPr id="98" name="Google Shape;98;p2"/>
          <p:cNvGrpSpPr/>
          <p:nvPr/>
        </p:nvGrpSpPr>
        <p:grpSpPr>
          <a:xfrm>
            <a:off x="2741973" y="120078"/>
            <a:ext cx="422734" cy="405376"/>
            <a:chOff x="7758026" y="167081"/>
            <a:chExt cx="801748" cy="801748"/>
          </a:xfrm>
        </p:grpSpPr>
        <p:sp>
          <p:nvSpPr>
            <p:cNvPr id="99" name="Google Shape;99;p2"/>
            <p:cNvSpPr/>
            <p:nvPr/>
          </p:nvSpPr>
          <p:spPr>
            <a:xfrm>
              <a:off x="7758026" y="167081"/>
              <a:ext cx="801748" cy="801748"/>
            </a:xfrm>
            <a:prstGeom prst="ellipse">
              <a:avLst/>
            </a:prstGeom>
            <a:solidFill>
              <a:schemeClr val="lt1"/>
            </a:solidFill>
            <a:ln>
              <a:noFill/>
            </a:ln>
            <a:effectLst>
              <a:outerShdw blurRad="63500" sx="102000" sy="102000" algn="ctr" rotWithShape="0">
                <a:srgbClr val="000000">
                  <a:alpha val="40000"/>
                </a:srgbClr>
              </a:outerShdw>
            </a:effectLst>
          </p:spPr>
          <p:txBody>
            <a:bodyPr spcFirstLastPara="1" wrap="square" lIns="68569" tIns="34275" rIns="68569" bIns="34275" anchor="ctr" anchorCtr="0">
              <a:noAutofit/>
            </a:bodyPr>
            <a:lstStyle/>
            <a:p>
              <a:pPr algn="ctr" defTabSz="685800">
                <a:buClrTx/>
              </a:pPr>
              <a:endParaRPr sz="1350" kern="1200">
                <a:solidFill>
                  <a:prstClr val="white"/>
                </a:solidFill>
                <a:latin typeface="iCiel Panton Black" panose="00000A00000000000000" pitchFamily="50" charset="0"/>
                <a:ea typeface="Work Sans"/>
                <a:cs typeface="Work Sans"/>
                <a:sym typeface="Work Sans"/>
              </a:endParaRPr>
            </a:p>
          </p:txBody>
        </p:sp>
        <p:pic>
          <p:nvPicPr>
            <p:cNvPr id="100" name="Google Shape;100;p2"/>
            <p:cNvPicPr preferRelativeResize="0"/>
            <p:nvPr/>
          </p:nvPicPr>
          <p:blipFill rotWithShape="1">
            <a:blip r:embed="rId5">
              <a:alphaModFix/>
            </a:blip>
            <a:srcRect/>
            <a:stretch/>
          </p:blipFill>
          <p:spPr>
            <a:xfrm>
              <a:off x="7905097" y="294064"/>
              <a:ext cx="507606" cy="507606"/>
            </a:xfrm>
            <a:prstGeom prst="rect">
              <a:avLst/>
            </a:prstGeom>
            <a:noFill/>
            <a:ln>
              <a:noFill/>
            </a:ln>
          </p:spPr>
        </p:pic>
      </p:grpSp>
      <p:sp>
        <p:nvSpPr>
          <p:cNvPr id="218" name="!!o1a">
            <a:extLst>
              <a:ext uri="{FF2B5EF4-FFF2-40B4-BE49-F238E27FC236}">
                <a16:creationId xmlns:a16="http://schemas.microsoft.com/office/drawing/2014/main" id="{C448DD85-D6B1-4DDC-B4AF-EA9F8EB84174}"/>
              </a:ext>
            </a:extLst>
          </p:cNvPr>
          <p:cNvSpPr/>
          <p:nvPr/>
        </p:nvSpPr>
        <p:spPr>
          <a:xfrm>
            <a:off x="4434446" y="606034"/>
            <a:ext cx="513000" cy="513875"/>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220" name="!!1a">
            <a:extLst>
              <a:ext uri="{FF2B5EF4-FFF2-40B4-BE49-F238E27FC236}">
                <a16:creationId xmlns:a16="http://schemas.microsoft.com/office/drawing/2014/main" id="{A4C5BF4D-AF3F-4127-9FFB-EAAC0C17D6EF}"/>
              </a:ext>
            </a:extLst>
          </p:cNvPr>
          <p:cNvSpPr txBox="1"/>
          <p:nvPr/>
        </p:nvSpPr>
        <p:spPr>
          <a:xfrm>
            <a:off x="4504299" y="653793"/>
            <a:ext cx="346628"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C</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222" name="!!o2a">
            <a:extLst>
              <a:ext uri="{FF2B5EF4-FFF2-40B4-BE49-F238E27FC236}">
                <a16:creationId xmlns:a16="http://schemas.microsoft.com/office/drawing/2014/main" id="{39A422F7-352D-43AB-86D1-7B5CB6D80383}"/>
              </a:ext>
            </a:extLst>
          </p:cNvPr>
          <p:cNvSpPr/>
          <p:nvPr/>
        </p:nvSpPr>
        <p:spPr>
          <a:xfrm>
            <a:off x="3874092" y="1172670"/>
            <a:ext cx="512783" cy="50819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223" name="!!o2b">
            <a:extLst>
              <a:ext uri="{FF2B5EF4-FFF2-40B4-BE49-F238E27FC236}">
                <a16:creationId xmlns:a16="http://schemas.microsoft.com/office/drawing/2014/main" id="{19BB6890-5263-491F-A077-664C88061E90}"/>
              </a:ext>
            </a:extLst>
          </p:cNvPr>
          <p:cNvSpPr/>
          <p:nvPr/>
        </p:nvSpPr>
        <p:spPr>
          <a:xfrm>
            <a:off x="4434446" y="1177835"/>
            <a:ext cx="513000" cy="507605"/>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224" name="!!2a">
            <a:extLst>
              <a:ext uri="{FF2B5EF4-FFF2-40B4-BE49-F238E27FC236}">
                <a16:creationId xmlns:a16="http://schemas.microsoft.com/office/drawing/2014/main" id="{06A18763-B671-4877-A80D-7C93B45FAD89}"/>
              </a:ext>
            </a:extLst>
          </p:cNvPr>
          <p:cNvSpPr txBox="1"/>
          <p:nvPr/>
        </p:nvSpPr>
        <p:spPr>
          <a:xfrm>
            <a:off x="3955596" y="1203274"/>
            <a:ext cx="346628"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Y</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225" name="!!1b">
            <a:extLst>
              <a:ext uri="{FF2B5EF4-FFF2-40B4-BE49-F238E27FC236}">
                <a16:creationId xmlns:a16="http://schemas.microsoft.com/office/drawing/2014/main" id="{80096221-4F47-478A-8870-9E3B047E13ED}"/>
              </a:ext>
            </a:extLst>
          </p:cNvPr>
          <p:cNvSpPr txBox="1"/>
          <p:nvPr/>
        </p:nvSpPr>
        <p:spPr>
          <a:xfrm>
            <a:off x="4507114" y="1209838"/>
            <a:ext cx="346628"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H</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226" name="!!o3d">
            <a:extLst>
              <a:ext uri="{FF2B5EF4-FFF2-40B4-BE49-F238E27FC236}">
                <a16:creationId xmlns:a16="http://schemas.microsoft.com/office/drawing/2014/main" id="{FDEE1F4E-0DE5-4221-BDC4-CA8EE7771EEF}"/>
              </a:ext>
            </a:extLst>
          </p:cNvPr>
          <p:cNvSpPr/>
          <p:nvPr/>
        </p:nvSpPr>
        <p:spPr>
          <a:xfrm>
            <a:off x="4433090" y="1733756"/>
            <a:ext cx="513000" cy="510261"/>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227" name="!!3d">
            <a:extLst>
              <a:ext uri="{FF2B5EF4-FFF2-40B4-BE49-F238E27FC236}">
                <a16:creationId xmlns:a16="http://schemas.microsoft.com/office/drawing/2014/main" id="{8AEA43A7-2C03-42AB-B340-1270A6DF37BC}"/>
              </a:ext>
            </a:extLst>
          </p:cNvPr>
          <p:cNvSpPr txBox="1"/>
          <p:nvPr/>
        </p:nvSpPr>
        <p:spPr>
          <a:xfrm>
            <a:off x="4504498" y="1784303"/>
            <a:ext cx="346628"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A</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228" name="!!o4b">
            <a:extLst>
              <a:ext uri="{FF2B5EF4-FFF2-40B4-BE49-F238E27FC236}">
                <a16:creationId xmlns:a16="http://schemas.microsoft.com/office/drawing/2014/main" id="{3FB6933C-B389-4E9D-BCFA-A59DC4DC060C}"/>
              </a:ext>
            </a:extLst>
          </p:cNvPr>
          <p:cNvSpPr/>
          <p:nvPr/>
        </p:nvSpPr>
        <p:spPr>
          <a:xfrm>
            <a:off x="4437719" y="2281273"/>
            <a:ext cx="504109" cy="517393"/>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229" name="!!4b">
            <a:extLst>
              <a:ext uri="{FF2B5EF4-FFF2-40B4-BE49-F238E27FC236}">
                <a16:creationId xmlns:a16="http://schemas.microsoft.com/office/drawing/2014/main" id="{E5A34208-80A6-4370-A798-D80ED92CD4C5}"/>
              </a:ext>
            </a:extLst>
          </p:cNvPr>
          <p:cNvSpPr txBox="1"/>
          <p:nvPr/>
        </p:nvSpPr>
        <p:spPr>
          <a:xfrm>
            <a:off x="4501096" y="2334302"/>
            <a:ext cx="346628"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T</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230" name="!!o5a">
            <a:extLst>
              <a:ext uri="{FF2B5EF4-FFF2-40B4-BE49-F238E27FC236}">
                <a16:creationId xmlns:a16="http://schemas.microsoft.com/office/drawing/2014/main" id="{11DE6453-71D2-43FB-B24F-978A68CB3424}"/>
              </a:ext>
            </a:extLst>
          </p:cNvPr>
          <p:cNvSpPr/>
          <p:nvPr/>
        </p:nvSpPr>
        <p:spPr>
          <a:xfrm>
            <a:off x="4430575" y="2842392"/>
            <a:ext cx="513409" cy="522376"/>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231" name="!!5a">
            <a:extLst>
              <a:ext uri="{FF2B5EF4-FFF2-40B4-BE49-F238E27FC236}">
                <a16:creationId xmlns:a16="http://schemas.microsoft.com/office/drawing/2014/main" id="{CF19056A-2CD2-46FB-9478-334AFE63325E}"/>
              </a:ext>
            </a:extLst>
          </p:cNvPr>
          <p:cNvSpPr txBox="1"/>
          <p:nvPr/>
        </p:nvSpPr>
        <p:spPr>
          <a:xfrm>
            <a:off x="4501096" y="2904727"/>
            <a:ext cx="346628"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L</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232" name="!!o6d">
            <a:extLst>
              <a:ext uri="{FF2B5EF4-FFF2-40B4-BE49-F238E27FC236}">
                <a16:creationId xmlns:a16="http://schemas.microsoft.com/office/drawing/2014/main" id="{5D60AA6F-C4C3-4178-A95C-93C745CA13FE}"/>
              </a:ext>
            </a:extLst>
          </p:cNvPr>
          <p:cNvSpPr/>
          <p:nvPr/>
        </p:nvSpPr>
        <p:spPr>
          <a:xfrm>
            <a:off x="4430575" y="3404043"/>
            <a:ext cx="511253" cy="516139"/>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233" name="!!6d">
            <a:extLst>
              <a:ext uri="{FF2B5EF4-FFF2-40B4-BE49-F238E27FC236}">
                <a16:creationId xmlns:a16="http://schemas.microsoft.com/office/drawing/2014/main" id="{E1DD5BC0-8741-4818-896B-6C8355D3C1FC}"/>
              </a:ext>
            </a:extLst>
          </p:cNvPr>
          <p:cNvSpPr txBox="1"/>
          <p:nvPr/>
        </p:nvSpPr>
        <p:spPr>
          <a:xfrm>
            <a:off x="4501096" y="3441633"/>
            <a:ext cx="346628"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O</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250" name="!!o5c">
            <a:extLst>
              <a:ext uri="{FF2B5EF4-FFF2-40B4-BE49-F238E27FC236}">
                <a16:creationId xmlns:a16="http://schemas.microsoft.com/office/drawing/2014/main" id="{7BB43541-CD20-425B-A005-4BA2A4049510}"/>
              </a:ext>
            </a:extLst>
          </p:cNvPr>
          <p:cNvSpPr/>
          <p:nvPr/>
        </p:nvSpPr>
        <p:spPr>
          <a:xfrm>
            <a:off x="3872142" y="3406419"/>
            <a:ext cx="510158" cy="51405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251" name="!!5c">
            <a:extLst>
              <a:ext uri="{FF2B5EF4-FFF2-40B4-BE49-F238E27FC236}">
                <a16:creationId xmlns:a16="http://schemas.microsoft.com/office/drawing/2014/main" id="{476EF8C1-3920-4E57-BD19-BA420A2B490C}"/>
              </a:ext>
            </a:extLst>
          </p:cNvPr>
          <p:cNvSpPr txBox="1"/>
          <p:nvPr/>
        </p:nvSpPr>
        <p:spPr>
          <a:xfrm>
            <a:off x="3950480" y="3454888"/>
            <a:ext cx="337746"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C</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252" name="!!o3g">
            <a:extLst>
              <a:ext uri="{FF2B5EF4-FFF2-40B4-BE49-F238E27FC236}">
                <a16:creationId xmlns:a16="http://schemas.microsoft.com/office/drawing/2014/main" id="{AF1F081E-A220-4762-9AB4-D4980F2967F4}"/>
              </a:ext>
            </a:extLst>
          </p:cNvPr>
          <p:cNvSpPr/>
          <p:nvPr/>
        </p:nvSpPr>
        <p:spPr>
          <a:xfrm>
            <a:off x="3873875" y="1732180"/>
            <a:ext cx="514322" cy="51183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253" name="!!3g">
            <a:extLst>
              <a:ext uri="{FF2B5EF4-FFF2-40B4-BE49-F238E27FC236}">
                <a16:creationId xmlns:a16="http://schemas.microsoft.com/office/drawing/2014/main" id="{85635BD7-087E-4F1A-95B1-E4E076C8BD3B}"/>
              </a:ext>
            </a:extLst>
          </p:cNvPr>
          <p:cNvSpPr txBox="1"/>
          <p:nvPr/>
        </p:nvSpPr>
        <p:spPr>
          <a:xfrm>
            <a:off x="3955596" y="1785792"/>
            <a:ext cx="346628"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I</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254" name="!!o3e">
            <a:extLst>
              <a:ext uri="{FF2B5EF4-FFF2-40B4-BE49-F238E27FC236}">
                <a16:creationId xmlns:a16="http://schemas.microsoft.com/office/drawing/2014/main" id="{011043D1-20E7-417C-8EC9-635377BC5215}"/>
              </a:ext>
            </a:extLst>
          </p:cNvPr>
          <p:cNvSpPr/>
          <p:nvPr/>
        </p:nvSpPr>
        <p:spPr>
          <a:xfrm>
            <a:off x="4997565" y="1727832"/>
            <a:ext cx="519998" cy="51467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255" name="!!3e">
            <a:extLst>
              <a:ext uri="{FF2B5EF4-FFF2-40B4-BE49-F238E27FC236}">
                <a16:creationId xmlns:a16="http://schemas.microsoft.com/office/drawing/2014/main" id="{E869A585-EA11-4B63-B262-39FF89146027}"/>
              </a:ext>
            </a:extLst>
          </p:cNvPr>
          <p:cNvSpPr txBox="1"/>
          <p:nvPr/>
        </p:nvSpPr>
        <p:spPr>
          <a:xfrm>
            <a:off x="5078435" y="1773555"/>
            <a:ext cx="354613"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M</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256" name="!!o6d">
            <a:extLst>
              <a:ext uri="{FF2B5EF4-FFF2-40B4-BE49-F238E27FC236}">
                <a16:creationId xmlns:a16="http://schemas.microsoft.com/office/drawing/2014/main" id="{5D60AA6F-C4C3-4178-A95C-93C745CA13FE}"/>
              </a:ext>
            </a:extLst>
          </p:cNvPr>
          <p:cNvSpPr/>
          <p:nvPr/>
        </p:nvSpPr>
        <p:spPr>
          <a:xfrm>
            <a:off x="4430575" y="3960952"/>
            <a:ext cx="513409" cy="512831"/>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257" name="!!o6c">
            <a:extLst>
              <a:ext uri="{FF2B5EF4-FFF2-40B4-BE49-F238E27FC236}">
                <a16:creationId xmlns:a16="http://schemas.microsoft.com/office/drawing/2014/main" id="{39C470D0-E8A7-4E3F-A266-CF08932EC1F5}"/>
              </a:ext>
            </a:extLst>
          </p:cNvPr>
          <p:cNvSpPr/>
          <p:nvPr/>
        </p:nvSpPr>
        <p:spPr>
          <a:xfrm>
            <a:off x="4996015" y="3958935"/>
            <a:ext cx="520172" cy="51484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258" name="!!6c">
            <a:extLst>
              <a:ext uri="{FF2B5EF4-FFF2-40B4-BE49-F238E27FC236}">
                <a16:creationId xmlns:a16="http://schemas.microsoft.com/office/drawing/2014/main" id="{46798CD4-5576-4B38-B7D4-CA6AF9A50B7A}"/>
              </a:ext>
            </a:extLst>
          </p:cNvPr>
          <p:cNvSpPr txBox="1"/>
          <p:nvPr/>
        </p:nvSpPr>
        <p:spPr>
          <a:xfrm>
            <a:off x="5090860" y="4017682"/>
            <a:ext cx="346628"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H</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259" name="!!6d">
            <a:extLst>
              <a:ext uri="{FF2B5EF4-FFF2-40B4-BE49-F238E27FC236}">
                <a16:creationId xmlns:a16="http://schemas.microsoft.com/office/drawing/2014/main" id="{E1DD5BC0-8741-4818-896B-6C8355D3C1FC}"/>
              </a:ext>
            </a:extLst>
          </p:cNvPr>
          <p:cNvSpPr txBox="1"/>
          <p:nvPr/>
        </p:nvSpPr>
        <p:spPr>
          <a:xfrm>
            <a:off x="4504299" y="4005753"/>
            <a:ext cx="346628"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N</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266" name="!!o6a">
            <a:extLst>
              <a:ext uri="{FF2B5EF4-FFF2-40B4-BE49-F238E27FC236}">
                <a16:creationId xmlns:a16="http://schemas.microsoft.com/office/drawing/2014/main" id="{FF4C83EB-3167-4E4A-A69D-118722699811}"/>
              </a:ext>
            </a:extLst>
          </p:cNvPr>
          <p:cNvSpPr/>
          <p:nvPr/>
        </p:nvSpPr>
        <p:spPr>
          <a:xfrm>
            <a:off x="6683941" y="3960211"/>
            <a:ext cx="516102" cy="50971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iCiel Panton Black" panose="00000A00000000000000" pitchFamily="50" charset="0"/>
            </a:endParaRPr>
          </a:p>
        </p:txBody>
      </p:sp>
      <p:sp>
        <p:nvSpPr>
          <p:cNvPr id="267" name="!!6a">
            <a:extLst>
              <a:ext uri="{FF2B5EF4-FFF2-40B4-BE49-F238E27FC236}">
                <a16:creationId xmlns:a16="http://schemas.microsoft.com/office/drawing/2014/main" id="{44BB4971-F9DB-44A8-9470-87DD42F9005E}"/>
              </a:ext>
            </a:extLst>
          </p:cNvPr>
          <p:cNvSpPr txBox="1"/>
          <p:nvPr/>
        </p:nvSpPr>
        <p:spPr>
          <a:xfrm>
            <a:off x="6763677" y="3999489"/>
            <a:ext cx="346628"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O</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268" name="!!o5c">
            <a:extLst>
              <a:ext uri="{FF2B5EF4-FFF2-40B4-BE49-F238E27FC236}">
                <a16:creationId xmlns:a16="http://schemas.microsoft.com/office/drawing/2014/main" id="{7BB43541-CD20-425B-A005-4BA2A4049510}"/>
              </a:ext>
            </a:extLst>
          </p:cNvPr>
          <p:cNvSpPr/>
          <p:nvPr/>
        </p:nvSpPr>
        <p:spPr>
          <a:xfrm>
            <a:off x="4996015" y="3406419"/>
            <a:ext cx="520172" cy="51217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269" name="!!5c">
            <a:extLst>
              <a:ext uri="{FF2B5EF4-FFF2-40B4-BE49-F238E27FC236}">
                <a16:creationId xmlns:a16="http://schemas.microsoft.com/office/drawing/2014/main" id="{476EF8C1-3920-4E57-BD19-BA420A2B490C}"/>
              </a:ext>
            </a:extLst>
          </p:cNvPr>
          <p:cNvSpPr txBox="1"/>
          <p:nvPr/>
        </p:nvSpPr>
        <p:spPr>
          <a:xfrm>
            <a:off x="5095301" y="3453535"/>
            <a:ext cx="337746"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C</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270" name="!!o6e">
            <a:extLst>
              <a:ext uri="{FF2B5EF4-FFF2-40B4-BE49-F238E27FC236}">
                <a16:creationId xmlns:a16="http://schemas.microsoft.com/office/drawing/2014/main" id="{8393C699-A172-430D-A5F9-804AEBDA96E1}"/>
              </a:ext>
            </a:extLst>
          </p:cNvPr>
          <p:cNvSpPr/>
          <p:nvPr/>
        </p:nvSpPr>
        <p:spPr>
          <a:xfrm>
            <a:off x="4997776" y="4507286"/>
            <a:ext cx="518411" cy="50839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271" name="!!6e">
            <a:extLst>
              <a:ext uri="{FF2B5EF4-FFF2-40B4-BE49-F238E27FC236}">
                <a16:creationId xmlns:a16="http://schemas.microsoft.com/office/drawing/2014/main" id="{FD8EAF7B-1976-4595-9D26-91DEBA7DF582}"/>
              </a:ext>
            </a:extLst>
          </p:cNvPr>
          <p:cNvSpPr txBox="1"/>
          <p:nvPr/>
        </p:nvSpPr>
        <p:spPr>
          <a:xfrm>
            <a:off x="5090860" y="4555262"/>
            <a:ext cx="346628"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C</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272" name="!!o2a">
            <a:extLst>
              <a:ext uri="{FF2B5EF4-FFF2-40B4-BE49-F238E27FC236}">
                <a16:creationId xmlns:a16="http://schemas.microsoft.com/office/drawing/2014/main" id="{39A422F7-352D-43AB-86D1-7B5CB6D80383}"/>
              </a:ext>
            </a:extLst>
          </p:cNvPr>
          <p:cNvSpPr/>
          <p:nvPr/>
        </p:nvSpPr>
        <p:spPr>
          <a:xfrm>
            <a:off x="2738899" y="1170466"/>
            <a:ext cx="519197" cy="51497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273" name="!!2a">
            <a:extLst>
              <a:ext uri="{FF2B5EF4-FFF2-40B4-BE49-F238E27FC236}">
                <a16:creationId xmlns:a16="http://schemas.microsoft.com/office/drawing/2014/main" id="{06A18763-B671-4877-A80D-7C93B45FAD89}"/>
              </a:ext>
            </a:extLst>
          </p:cNvPr>
          <p:cNvSpPr txBox="1"/>
          <p:nvPr/>
        </p:nvSpPr>
        <p:spPr>
          <a:xfrm>
            <a:off x="2821898" y="1217799"/>
            <a:ext cx="338756"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B</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276" name="!!o6e">
            <a:extLst>
              <a:ext uri="{FF2B5EF4-FFF2-40B4-BE49-F238E27FC236}">
                <a16:creationId xmlns:a16="http://schemas.microsoft.com/office/drawing/2014/main" id="{8393C699-A172-430D-A5F9-804AEBDA96E1}"/>
              </a:ext>
            </a:extLst>
          </p:cNvPr>
          <p:cNvSpPr/>
          <p:nvPr/>
        </p:nvSpPr>
        <p:spPr>
          <a:xfrm>
            <a:off x="4435906" y="4507769"/>
            <a:ext cx="506265" cy="507906"/>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iCiel Panton Black" panose="00000A00000000000000" pitchFamily="50" charset="0"/>
            </a:endParaRPr>
          </a:p>
        </p:txBody>
      </p:sp>
      <p:sp>
        <p:nvSpPr>
          <p:cNvPr id="277" name="!!6e">
            <a:extLst>
              <a:ext uri="{FF2B5EF4-FFF2-40B4-BE49-F238E27FC236}">
                <a16:creationId xmlns:a16="http://schemas.microsoft.com/office/drawing/2014/main" id="{FD8EAF7B-1976-4595-9D26-91DEBA7DF582}"/>
              </a:ext>
            </a:extLst>
          </p:cNvPr>
          <p:cNvSpPr txBox="1"/>
          <p:nvPr/>
        </p:nvSpPr>
        <p:spPr>
          <a:xfrm>
            <a:off x="4512106" y="4528761"/>
            <a:ext cx="346628"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G</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290" name="!!o3c">
            <a:extLst>
              <a:ext uri="{FF2B5EF4-FFF2-40B4-BE49-F238E27FC236}">
                <a16:creationId xmlns:a16="http://schemas.microsoft.com/office/drawing/2014/main" id="{EB461069-E742-4E39-B9F9-A85CC77765EE}"/>
              </a:ext>
            </a:extLst>
          </p:cNvPr>
          <p:cNvSpPr/>
          <p:nvPr/>
        </p:nvSpPr>
        <p:spPr>
          <a:xfrm>
            <a:off x="4997566" y="2840246"/>
            <a:ext cx="518621" cy="52583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291" name="!!3c">
            <a:extLst>
              <a:ext uri="{FF2B5EF4-FFF2-40B4-BE49-F238E27FC236}">
                <a16:creationId xmlns:a16="http://schemas.microsoft.com/office/drawing/2014/main" id="{3F4FC65E-8B82-4DD5-8547-BE11CA821B33}"/>
              </a:ext>
            </a:extLst>
          </p:cNvPr>
          <p:cNvSpPr txBox="1"/>
          <p:nvPr/>
        </p:nvSpPr>
        <p:spPr>
          <a:xfrm>
            <a:off x="5095302" y="2895948"/>
            <a:ext cx="339868"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Y</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296" name="!!o6e">
            <a:extLst>
              <a:ext uri="{FF2B5EF4-FFF2-40B4-BE49-F238E27FC236}">
                <a16:creationId xmlns:a16="http://schemas.microsoft.com/office/drawing/2014/main" id="{8393C699-A172-430D-A5F9-804AEBDA96E1}"/>
              </a:ext>
            </a:extLst>
          </p:cNvPr>
          <p:cNvSpPr/>
          <p:nvPr/>
        </p:nvSpPr>
        <p:spPr>
          <a:xfrm>
            <a:off x="3876594" y="4507770"/>
            <a:ext cx="505706" cy="50790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iCiel Panton Black" panose="00000A00000000000000" pitchFamily="50" charset="0"/>
            </a:endParaRPr>
          </a:p>
        </p:txBody>
      </p:sp>
      <p:sp>
        <p:nvSpPr>
          <p:cNvPr id="297" name="!!6e">
            <a:extLst>
              <a:ext uri="{FF2B5EF4-FFF2-40B4-BE49-F238E27FC236}">
                <a16:creationId xmlns:a16="http://schemas.microsoft.com/office/drawing/2014/main" id="{FD8EAF7B-1976-4595-9D26-91DEBA7DF582}"/>
              </a:ext>
            </a:extLst>
          </p:cNvPr>
          <p:cNvSpPr txBox="1"/>
          <p:nvPr/>
        </p:nvSpPr>
        <p:spPr>
          <a:xfrm>
            <a:off x="3964335" y="4571250"/>
            <a:ext cx="346628"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N</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298" name="!!o6e">
            <a:extLst>
              <a:ext uri="{FF2B5EF4-FFF2-40B4-BE49-F238E27FC236}">
                <a16:creationId xmlns:a16="http://schemas.microsoft.com/office/drawing/2014/main" id="{8393C699-A172-430D-A5F9-804AEBDA96E1}"/>
              </a:ext>
            </a:extLst>
          </p:cNvPr>
          <p:cNvSpPr/>
          <p:nvPr/>
        </p:nvSpPr>
        <p:spPr>
          <a:xfrm>
            <a:off x="3307523" y="4504807"/>
            <a:ext cx="513620" cy="51086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iCiel Panton Black" panose="00000A00000000000000" pitchFamily="50" charset="0"/>
            </a:endParaRPr>
          </a:p>
        </p:txBody>
      </p:sp>
      <p:sp>
        <p:nvSpPr>
          <p:cNvPr id="299" name="!!6e">
            <a:extLst>
              <a:ext uri="{FF2B5EF4-FFF2-40B4-BE49-F238E27FC236}">
                <a16:creationId xmlns:a16="http://schemas.microsoft.com/office/drawing/2014/main" id="{FD8EAF7B-1976-4595-9D26-91DEBA7DF582}"/>
              </a:ext>
            </a:extLst>
          </p:cNvPr>
          <p:cNvSpPr txBox="1"/>
          <p:nvPr/>
        </p:nvSpPr>
        <p:spPr>
          <a:xfrm>
            <a:off x="3388298" y="4571250"/>
            <a:ext cx="346628"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U</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302" name="!!o3c">
            <a:extLst>
              <a:ext uri="{FF2B5EF4-FFF2-40B4-BE49-F238E27FC236}">
                <a16:creationId xmlns:a16="http://schemas.microsoft.com/office/drawing/2014/main" id="{EB461069-E742-4E39-B9F9-A85CC77765EE}"/>
              </a:ext>
            </a:extLst>
          </p:cNvPr>
          <p:cNvSpPr/>
          <p:nvPr/>
        </p:nvSpPr>
        <p:spPr>
          <a:xfrm>
            <a:off x="5554480" y="2840246"/>
            <a:ext cx="522158" cy="52452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iCiel Panton Black" panose="00000A00000000000000" pitchFamily="50" charset="0"/>
            </a:endParaRPr>
          </a:p>
        </p:txBody>
      </p:sp>
      <p:sp>
        <p:nvSpPr>
          <p:cNvPr id="303" name="!!3c">
            <a:extLst>
              <a:ext uri="{FF2B5EF4-FFF2-40B4-BE49-F238E27FC236}">
                <a16:creationId xmlns:a16="http://schemas.microsoft.com/office/drawing/2014/main" id="{3F4FC65E-8B82-4DD5-8547-BE11CA821B33}"/>
              </a:ext>
            </a:extLst>
          </p:cNvPr>
          <p:cNvSpPr txBox="1"/>
          <p:nvPr/>
        </p:nvSpPr>
        <p:spPr>
          <a:xfrm>
            <a:off x="5640144" y="2898877"/>
            <a:ext cx="351476"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T</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306" name="!!o2c">
            <a:extLst>
              <a:ext uri="{FF2B5EF4-FFF2-40B4-BE49-F238E27FC236}">
                <a16:creationId xmlns:a16="http://schemas.microsoft.com/office/drawing/2014/main" id="{E586868B-FDEB-42BD-945B-F05FD990D9A2}"/>
              </a:ext>
            </a:extLst>
          </p:cNvPr>
          <p:cNvSpPr/>
          <p:nvPr/>
        </p:nvSpPr>
        <p:spPr>
          <a:xfrm>
            <a:off x="3872111" y="604937"/>
            <a:ext cx="513000" cy="52299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307" name="!!2c">
            <a:extLst>
              <a:ext uri="{FF2B5EF4-FFF2-40B4-BE49-F238E27FC236}">
                <a16:creationId xmlns:a16="http://schemas.microsoft.com/office/drawing/2014/main" id="{3843FCA7-5CCF-43E8-8FF1-AA341D000779}"/>
              </a:ext>
            </a:extLst>
          </p:cNvPr>
          <p:cNvSpPr txBox="1"/>
          <p:nvPr/>
        </p:nvSpPr>
        <p:spPr>
          <a:xfrm>
            <a:off x="3940389" y="661039"/>
            <a:ext cx="346628"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O</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314" name="!!o5c">
            <a:extLst>
              <a:ext uri="{FF2B5EF4-FFF2-40B4-BE49-F238E27FC236}">
                <a16:creationId xmlns:a16="http://schemas.microsoft.com/office/drawing/2014/main" id="{7BB43541-CD20-425B-A005-4BA2A4049510}"/>
              </a:ext>
            </a:extLst>
          </p:cNvPr>
          <p:cNvSpPr/>
          <p:nvPr/>
        </p:nvSpPr>
        <p:spPr>
          <a:xfrm>
            <a:off x="6119503" y="3411027"/>
            <a:ext cx="513660" cy="507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315" name="!!5c">
            <a:extLst>
              <a:ext uri="{FF2B5EF4-FFF2-40B4-BE49-F238E27FC236}">
                <a16:creationId xmlns:a16="http://schemas.microsoft.com/office/drawing/2014/main" id="{476EF8C1-3920-4E57-BD19-BA420A2B490C}"/>
              </a:ext>
            </a:extLst>
          </p:cNvPr>
          <p:cNvSpPr txBox="1"/>
          <p:nvPr/>
        </p:nvSpPr>
        <p:spPr>
          <a:xfrm>
            <a:off x="6205652" y="3467102"/>
            <a:ext cx="337746"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N</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322" name="!!o3c">
            <a:extLst>
              <a:ext uri="{FF2B5EF4-FFF2-40B4-BE49-F238E27FC236}">
                <a16:creationId xmlns:a16="http://schemas.microsoft.com/office/drawing/2014/main" id="{EB461069-E742-4E39-B9F9-A85CC77765EE}"/>
              </a:ext>
            </a:extLst>
          </p:cNvPr>
          <p:cNvSpPr/>
          <p:nvPr/>
        </p:nvSpPr>
        <p:spPr>
          <a:xfrm>
            <a:off x="1611814" y="2276178"/>
            <a:ext cx="517880" cy="52381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323" name="!!3c">
            <a:extLst>
              <a:ext uri="{FF2B5EF4-FFF2-40B4-BE49-F238E27FC236}">
                <a16:creationId xmlns:a16="http://schemas.microsoft.com/office/drawing/2014/main" id="{3F4FC65E-8B82-4DD5-8547-BE11CA821B33}"/>
              </a:ext>
            </a:extLst>
          </p:cNvPr>
          <p:cNvSpPr txBox="1"/>
          <p:nvPr/>
        </p:nvSpPr>
        <p:spPr>
          <a:xfrm>
            <a:off x="1692343" y="2316501"/>
            <a:ext cx="346628"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K</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324" name="!!o3c">
            <a:extLst>
              <a:ext uri="{FF2B5EF4-FFF2-40B4-BE49-F238E27FC236}">
                <a16:creationId xmlns:a16="http://schemas.microsoft.com/office/drawing/2014/main" id="{EB461069-E742-4E39-B9F9-A85CC77765EE}"/>
              </a:ext>
            </a:extLst>
          </p:cNvPr>
          <p:cNvSpPr/>
          <p:nvPr/>
        </p:nvSpPr>
        <p:spPr>
          <a:xfrm>
            <a:off x="2174934" y="2276177"/>
            <a:ext cx="518976" cy="52381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325" name="!!3c">
            <a:extLst>
              <a:ext uri="{FF2B5EF4-FFF2-40B4-BE49-F238E27FC236}">
                <a16:creationId xmlns:a16="http://schemas.microsoft.com/office/drawing/2014/main" id="{3F4FC65E-8B82-4DD5-8547-BE11CA821B33}"/>
              </a:ext>
            </a:extLst>
          </p:cNvPr>
          <p:cNvSpPr txBox="1"/>
          <p:nvPr/>
        </p:nvSpPr>
        <p:spPr>
          <a:xfrm>
            <a:off x="2256254" y="2332110"/>
            <a:ext cx="346628"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H</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330" name="!!o2c">
            <a:extLst>
              <a:ext uri="{FF2B5EF4-FFF2-40B4-BE49-F238E27FC236}">
                <a16:creationId xmlns:a16="http://schemas.microsoft.com/office/drawing/2014/main" id="{E586868B-FDEB-42BD-945B-F05FD990D9A2}"/>
              </a:ext>
            </a:extLst>
          </p:cNvPr>
          <p:cNvSpPr/>
          <p:nvPr/>
        </p:nvSpPr>
        <p:spPr>
          <a:xfrm>
            <a:off x="3294074" y="605106"/>
            <a:ext cx="515484" cy="52219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331" name="!!2c">
            <a:extLst>
              <a:ext uri="{FF2B5EF4-FFF2-40B4-BE49-F238E27FC236}">
                <a16:creationId xmlns:a16="http://schemas.microsoft.com/office/drawing/2014/main" id="{3843FCA7-5CCF-43E8-8FF1-AA341D000779}"/>
              </a:ext>
            </a:extLst>
          </p:cNvPr>
          <p:cNvSpPr txBox="1"/>
          <p:nvPr/>
        </p:nvSpPr>
        <p:spPr>
          <a:xfrm>
            <a:off x="3372483" y="667173"/>
            <a:ext cx="346628"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L</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334" name="!!o2a">
            <a:extLst>
              <a:ext uri="{FF2B5EF4-FFF2-40B4-BE49-F238E27FC236}">
                <a16:creationId xmlns:a16="http://schemas.microsoft.com/office/drawing/2014/main" id="{39A422F7-352D-43AB-86D1-7B5CB6D80383}"/>
              </a:ext>
            </a:extLst>
          </p:cNvPr>
          <p:cNvSpPr/>
          <p:nvPr/>
        </p:nvSpPr>
        <p:spPr>
          <a:xfrm>
            <a:off x="3308699" y="1170466"/>
            <a:ext cx="517880" cy="51025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335" name="!!2a">
            <a:extLst>
              <a:ext uri="{FF2B5EF4-FFF2-40B4-BE49-F238E27FC236}">
                <a16:creationId xmlns:a16="http://schemas.microsoft.com/office/drawing/2014/main" id="{06A18763-B671-4877-A80D-7C93B45FAD89}"/>
              </a:ext>
            </a:extLst>
          </p:cNvPr>
          <p:cNvSpPr txBox="1"/>
          <p:nvPr/>
        </p:nvSpPr>
        <p:spPr>
          <a:xfrm>
            <a:off x="3376419" y="1217798"/>
            <a:ext cx="338756"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A</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340" name="!!o3e">
            <a:extLst>
              <a:ext uri="{FF2B5EF4-FFF2-40B4-BE49-F238E27FC236}">
                <a16:creationId xmlns:a16="http://schemas.microsoft.com/office/drawing/2014/main" id="{011043D1-20E7-417C-8EC9-635377BC5215}"/>
              </a:ext>
            </a:extLst>
          </p:cNvPr>
          <p:cNvSpPr/>
          <p:nvPr/>
        </p:nvSpPr>
        <p:spPr>
          <a:xfrm>
            <a:off x="4996016" y="2281272"/>
            <a:ext cx="520171" cy="52034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341" name="!!3e">
            <a:extLst>
              <a:ext uri="{FF2B5EF4-FFF2-40B4-BE49-F238E27FC236}">
                <a16:creationId xmlns:a16="http://schemas.microsoft.com/office/drawing/2014/main" id="{E869A585-EA11-4B63-B262-39FF89146027}"/>
              </a:ext>
            </a:extLst>
          </p:cNvPr>
          <p:cNvSpPr txBox="1"/>
          <p:nvPr/>
        </p:nvSpPr>
        <p:spPr>
          <a:xfrm>
            <a:off x="5088541" y="2323618"/>
            <a:ext cx="346628"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A</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354" name="!!o6a">
            <a:extLst>
              <a:ext uri="{FF2B5EF4-FFF2-40B4-BE49-F238E27FC236}">
                <a16:creationId xmlns:a16="http://schemas.microsoft.com/office/drawing/2014/main" id="{FF4C83EB-3167-4E4A-A69D-118722699811}"/>
              </a:ext>
            </a:extLst>
          </p:cNvPr>
          <p:cNvSpPr/>
          <p:nvPr/>
        </p:nvSpPr>
        <p:spPr>
          <a:xfrm>
            <a:off x="6119502" y="3960211"/>
            <a:ext cx="512407" cy="50971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355" name="!!6a">
            <a:extLst>
              <a:ext uri="{FF2B5EF4-FFF2-40B4-BE49-F238E27FC236}">
                <a16:creationId xmlns:a16="http://schemas.microsoft.com/office/drawing/2014/main" id="{44BB4971-F9DB-44A8-9470-87DD42F9005E}"/>
              </a:ext>
            </a:extLst>
          </p:cNvPr>
          <p:cNvSpPr txBox="1"/>
          <p:nvPr/>
        </p:nvSpPr>
        <p:spPr>
          <a:xfrm>
            <a:off x="6201211" y="3995775"/>
            <a:ext cx="346628"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H</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356" name="!!o6a">
            <a:extLst>
              <a:ext uri="{FF2B5EF4-FFF2-40B4-BE49-F238E27FC236}">
                <a16:creationId xmlns:a16="http://schemas.microsoft.com/office/drawing/2014/main" id="{FF4C83EB-3167-4E4A-A69D-118722699811}"/>
              </a:ext>
            </a:extLst>
          </p:cNvPr>
          <p:cNvSpPr/>
          <p:nvPr/>
        </p:nvSpPr>
        <p:spPr>
          <a:xfrm>
            <a:off x="7257979" y="3963970"/>
            <a:ext cx="507067" cy="50595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357" name="!!6a">
            <a:extLst>
              <a:ext uri="{FF2B5EF4-FFF2-40B4-BE49-F238E27FC236}">
                <a16:creationId xmlns:a16="http://schemas.microsoft.com/office/drawing/2014/main" id="{44BB4971-F9DB-44A8-9470-87DD42F9005E}"/>
              </a:ext>
            </a:extLst>
          </p:cNvPr>
          <p:cNvSpPr txBox="1"/>
          <p:nvPr/>
        </p:nvSpPr>
        <p:spPr>
          <a:xfrm>
            <a:off x="7330923" y="4008059"/>
            <a:ext cx="346628"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N</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360" name="!!o6e">
            <a:extLst>
              <a:ext uri="{FF2B5EF4-FFF2-40B4-BE49-F238E27FC236}">
                <a16:creationId xmlns:a16="http://schemas.microsoft.com/office/drawing/2014/main" id="{8393C699-A172-430D-A5F9-804AEBDA96E1}"/>
              </a:ext>
            </a:extLst>
          </p:cNvPr>
          <p:cNvSpPr/>
          <p:nvPr/>
        </p:nvSpPr>
        <p:spPr>
          <a:xfrm>
            <a:off x="5554480" y="4507770"/>
            <a:ext cx="522157" cy="50206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iCiel Panton Black" panose="00000A00000000000000" pitchFamily="50" charset="0"/>
            </a:endParaRPr>
          </a:p>
        </p:txBody>
      </p:sp>
      <p:sp>
        <p:nvSpPr>
          <p:cNvPr id="361" name="!!6e">
            <a:extLst>
              <a:ext uri="{FF2B5EF4-FFF2-40B4-BE49-F238E27FC236}">
                <a16:creationId xmlns:a16="http://schemas.microsoft.com/office/drawing/2014/main" id="{FD8EAF7B-1976-4595-9D26-91DEBA7DF582}"/>
              </a:ext>
            </a:extLst>
          </p:cNvPr>
          <p:cNvSpPr txBox="1"/>
          <p:nvPr/>
        </p:nvSpPr>
        <p:spPr>
          <a:xfrm>
            <a:off x="5637733" y="4561222"/>
            <a:ext cx="346628"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A</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4" name="!!o5c">
            <a:extLst>
              <a:ext uri="{FF2B5EF4-FFF2-40B4-BE49-F238E27FC236}">
                <a16:creationId xmlns:a16="http://schemas.microsoft.com/office/drawing/2014/main" id="{4C0DC0F1-56EA-B75B-9124-1A36691E7BFE}"/>
              </a:ext>
            </a:extLst>
          </p:cNvPr>
          <p:cNvSpPr/>
          <p:nvPr/>
        </p:nvSpPr>
        <p:spPr>
          <a:xfrm>
            <a:off x="5556237" y="3407160"/>
            <a:ext cx="520401" cy="51302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9" name="!!5c">
            <a:extLst>
              <a:ext uri="{FF2B5EF4-FFF2-40B4-BE49-F238E27FC236}">
                <a16:creationId xmlns:a16="http://schemas.microsoft.com/office/drawing/2014/main" id="{7AF50D98-AF6E-8D81-B527-69A63F784C06}"/>
              </a:ext>
            </a:extLst>
          </p:cNvPr>
          <p:cNvSpPr txBox="1"/>
          <p:nvPr/>
        </p:nvSpPr>
        <p:spPr>
          <a:xfrm>
            <a:off x="5649883" y="3457104"/>
            <a:ext cx="337746"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A</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132" name="!!MatThu1">
            <a:extLst>
              <a:ext uri="{FF2B5EF4-FFF2-40B4-BE49-F238E27FC236}">
                <a16:creationId xmlns:a16="http://schemas.microsoft.com/office/drawing/2014/main" id="{FF7A0D74-D69A-4367-9CC2-1F9CAF74BF4C}"/>
              </a:ext>
            </a:extLst>
          </p:cNvPr>
          <p:cNvSpPr/>
          <p:nvPr/>
        </p:nvSpPr>
        <p:spPr>
          <a:xfrm>
            <a:off x="545381" y="655810"/>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pic>
        <p:nvPicPr>
          <p:cNvPr id="133" name="Graphic 114">
            <a:extLst>
              <a:ext uri="{FF2B5EF4-FFF2-40B4-BE49-F238E27FC236}">
                <a16:creationId xmlns:a16="http://schemas.microsoft.com/office/drawing/2014/main" id="{0CDE3B47-E0D9-4AF5-872D-162784AD522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45081" y="740254"/>
            <a:ext cx="191126" cy="221636"/>
          </a:xfrm>
          <a:prstGeom prst="rect">
            <a:avLst/>
          </a:prstGeom>
        </p:spPr>
      </p:pic>
      <p:pic>
        <p:nvPicPr>
          <p:cNvPr id="134" name="!!MatThu1a">
            <a:hlinkClick r:id="rId7" action="ppaction://hlinksldjump"/>
            <a:extLst>
              <a:ext uri="{FF2B5EF4-FFF2-40B4-BE49-F238E27FC236}">
                <a16:creationId xmlns:a16="http://schemas.microsoft.com/office/drawing/2014/main" id="{759713D9-016F-4D25-B5FE-5E989EF607F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20136" y="775404"/>
            <a:ext cx="232609" cy="151336"/>
          </a:xfrm>
          <a:prstGeom prst="rect">
            <a:avLst/>
          </a:prstGeom>
        </p:spPr>
      </p:pic>
      <p:sp>
        <p:nvSpPr>
          <p:cNvPr id="135" name="!!MatThu1">
            <a:extLst>
              <a:ext uri="{FF2B5EF4-FFF2-40B4-BE49-F238E27FC236}">
                <a16:creationId xmlns:a16="http://schemas.microsoft.com/office/drawing/2014/main" id="{2BB0A805-A474-4484-A71F-E405B1CC8ACF}"/>
              </a:ext>
            </a:extLst>
          </p:cNvPr>
          <p:cNvSpPr/>
          <p:nvPr/>
        </p:nvSpPr>
        <p:spPr>
          <a:xfrm>
            <a:off x="535442" y="1222128"/>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pic>
        <p:nvPicPr>
          <p:cNvPr id="137" name="Graphic 137">
            <a:extLst>
              <a:ext uri="{FF2B5EF4-FFF2-40B4-BE49-F238E27FC236}">
                <a16:creationId xmlns:a16="http://schemas.microsoft.com/office/drawing/2014/main" id="{3F0018E5-4EDC-44E3-952B-51A811C5798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35142" y="1306573"/>
            <a:ext cx="191126" cy="221636"/>
          </a:xfrm>
          <a:prstGeom prst="rect">
            <a:avLst/>
          </a:prstGeom>
        </p:spPr>
      </p:pic>
      <p:pic>
        <p:nvPicPr>
          <p:cNvPr id="138" name="!!MatThu1a">
            <a:hlinkClick r:id="rId9" action="ppaction://hlinksldjump"/>
            <a:extLst>
              <a:ext uri="{FF2B5EF4-FFF2-40B4-BE49-F238E27FC236}">
                <a16:creationId xmlns:a16="http://schemas.microsoft.com/office/drawing/2014/main" id="{8FEB8EA3-E6DE-41C1-934A-80E23C1CCFC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10197" y="1341723"/>
            <a:ext cx="232609" cy="151336"/>
          </a:xfrm>
          <a:prstGeom prst="rect">
            <a:avLst/>
          </a:prstGeom>
        </p:spPr>
      </p:pic>
      <p:sp>
        <p:nvSpPr>
          <p:cNvPr id="139" name="!!MatThu1">
            <a:extLst>
              <a:ext uri="{FF2B5EF4-FFF2-40B4-BE49-F238E27FC236}">
                <a16:creationId xmlns:a16="http://schemas.microsoft.com/office/drawing/2014/main" id="{AADCC31D-3A57-4FC3-8711-A84E111F24C2}"/>
              </a:ext>
            </a:extLst>
          </p:cNvPr>
          <p:cNvSpPr/>
          <p:nvPr/>
        </p:nvSpPr>
        <p:spPr>
          <a:xfrm>
            <a:off x="522611" y="3518575"/>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pic>
        <p:nvPicPr>
          <p:cNvPr id="140" name="Graphic 140">
            <a:extLst>
              <a:ext uri="{FF2B5EF4-FFF2-40B4-BE49-F238E27FC236}">
                <a16:creationId xmlns:a16="http://schemas.microsoft.com/office/drawing/2014/main" id="{FDB6CE45-0237-4C09-AECD-4B598A7DF63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22310" y="3603019"/>
            <a:ext cx="191126" cy="221636"/>
          </a:xfrm>
          <a:prstGeom prst="rect">
            <a:avLst/>
          </a:prstGeom>
        </p:spPr>
      </p:pic>
      <p:pic>
        <p:nvPicPr>
          <p:cNvPr id="141" name="!!MatThu1a">
            <a:hlinkClick r:id="rId10"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97365" y="3638170"/>
            <a:ext cx="232609" cy="151336"/>
          </a:xfrm>
          <a:prstGeom prst="rect">
            <a:avLst/>
          </a:prstGeom>
        </p:spPr>
      </p:pic>
      <p:sp>
        <p:nvSpPr>
          <p:cNvPr id="142" name="!!MatThu1">
            <a:extLst>
              <a:ext uri="{FF2B5EF4-FFF2-40B4-BE49-F238E27FC236}">
                <a16:creationId xmlns:a16="http://schemas.microsoft.com/office/drawing/2014/main" id="{DE1A8A01-921B-4AEF-9A37-0ED3277EF1E1}"/>
              </a:ext>
            </a:extLst>
          </p:cNvPr>
          <p:cNvSpPr/>
          <p:nvPr/>
        </p:nvSpPr>
        <p:spPr>
          <a:xfrm>
            <a:off x="522611" y="2950534"/>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pic>
        <p:nvPicPr>
          <p:cNvPr id="143" name="Graphic 143">
            <a:extLst>
              <a:ext uri="{FF2B5EF4-FFF2-40B4-BE49-F238E27FC236}">
                <a16:creationId xmlns:a16="http://schemas.microsoft.com/office/drawing/2014/main" id="{B66EF857-DAC1-4693-8ADB-F9D93F4FACF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22310" y="3034978"/>
            <a:ext cx="191126" cy="221636"/>
          </a:xfrm>
          <a:prstGeom prst="rect">
            <a:avLst/>
          </a:prstGeom>
        </p:spPr>
      </p:pic>
      <p:pic>
        <p:nvPicPr>
          <p:cNvPr id="144" name="!!MatThu1a">
            <a:hlinkClick r:id="rId11" action="ppaction://hlinksldjump"/>
            <a:extLst>
              <a:ext uri="{FF2B5EF4-FFF2-40B4-BE49-F238E27FC236}">
                <a16:creationId xmlns:a16="http://schemas.microsoft.com/office/drawing/2014/main" id="{D91C1DFE-104B-4C42-B303-F797BEC9828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97365" y="3070129"/>
            <a:ext cx="232609" cy="151336"/>
          </a:xfrm>
          <a:prstGeom prst="rect">
            <a:avLst/>
          </a:prstGeom>
        </p:spPr>
      </p:pic>
      <p:sp>
        <p:nvSpPr>
          <p:cNvPr id="145" name="!!MatThu1">
            <a:extLst>
              <a:ext uri="{FF2B5EF4-FFF2-40B4-BE49-F238E27FC236}">
                <a16:creationId xmlns:a16="http://schemas.microsoft.com/office/drawing/2014/main" id="{A3B1B0E2-736F-4FE2-9DF4-B62E45A9A20E}"/>
              </a:ext>
            </a:extLst>
          </p:cNvPr>
          <p:cNvSpPr/>
          <p:nvPr/>
        </p:nvSpPr>
        <p:spPr>
          <a:xfrm>
            <a:off x="535442" y="2375547"/>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pic>
        <p:nvPicPr>
          <p:cNvPr id="146" name="Graphic 146">
            <a:extLst>
              <a:ext uri="{FF2B5EF4-FFF2-40B4-BE49-F238E27FC236}">
                <a16:creationId xmlns:a16="http://schemas.microsoft.com/office/drawing/2014/main" id="{54B70B13-66CB-4E0D-9307-4992919E6AD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35142" y="2459992"/>
            <a:ext cx="191126" cy="221636"/>
          </a:xfrm>
          <a:prstGeom prst="rect">
            <a:avLst/>
          </a:prstGeom>
        </p:spPr>
      </p:pic>
      <p:pic>
        <p:nvPicPr>
          <p:cNvPr id="147" name="!!MatThu1a">
            <a:hlinkClick r:id="rId12" action="ppaction://hlinksldjump"/>
            <a:extLst>
              <a:ext uri="{FF2B5EF4-FFF2-40B4-BE49-F238E27FC236}">
                <a16:creationId xmlns:a16="http://schemas.microsoft.com/office/drawing/2014/main" id="{8BD5F47D-C2C3-46F3-AC14-E62A4807A5C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10197" y="2495142"/>
            <a:ext cx="232609" cy="151336"/>
          </a:xfrm>
          <a:prstGeom prst="rect">
            <a:avLst/>
          </a:prstGeom>
        </p:spPr>
      </p:pic>
      <p:sp>
        <p:nvSpPr>
          <p:cNvPr id="148" name="!!MatThu1">
            <a:extLst>
              <a:ext uri="{FF2B5EF4-FFF2-40B4-BE49-F238E27FC236}">
                <a16:creationId xmlns:a16="http://schemas.microsoft.com/office/drawing/2014/main" id="{C3960F29-9679-4175-9B34-026347A9CC93}"/>
              </a:ext>
            </a:extLst>
          </p:cNvPr>
          <p:cNvSpPr/>
          <p:nvPr/>
        </p:nvSpPr>
        <p:spPr>
          <a:xfrm>
            <a:off x="535442" y="1798838"/>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pic>
        <p:nvPicPr>
          <p:cNvPr id="149" name="Graphic 149">
            <a:extLst>
              <a:ext uri="{FF2B5EF4-FFF2-40B4-BE49-F238E27FC236}">
                <a16:creationId xmlns:a16="http://schemas.microsoft.com/office/drawing/2014/main" id="{1030DB5F-DDB4-4CF8-99B7-F7B34C4EAE4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35142" y="1883282"/>
            <a:ext cx="191126" cy="221636"/>
          </a:xfrm>
          <a:prstGeom prst="rect">
            <a:avLst/>
          </a:prstGeom>
        </p:spPr>
      </p:pic>
      <p:pic>
        <p:nvPicPr>
          <p:cNvPr id="150" name="!!MatThu1a">
            <a:hlinkClick r:id="rId13" action="ppaction://hlinksldjump"/>
            <a:extLst>
              <a:ext uri="{FF2B5EF4-FFF2-40B4-BE49-F238E27FC236}">
                <a16:creationId xmlns:a16="http://schemas.microsoft.com/office/drawing/2014/main" id="{CFAF447D-BB29-4642-867C-E970760CCA5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10197" y="1918433"/>
            <a:ext cx="232609" cy="151336"/>
          </a:xfrm>
          <a:prstGeom prst="rect">
            <a:avLst/>
          </a:prstGeom>
        </p:spPr>
      </p:pic>
      <p:sp>
        <p:nvSpPr>
          <p:cNvPr id="151" name="!!MatThu1">
            <a:extLst>
              <a:ext uri="{FF2B5EF4-FFF2-40B4-BE49-F238E27FC236}">
                <a16:creationId xmlns:a16="http://schemas.microsoft.com/office/drawing/2014/main" id="{AADCC31D-3A57-4FC3-8711-A84E111F24C2}"/>
              </a:ext>
            </a:extLst>
          </p:cNvPr>
          <p:cNvSpPr/>
          <p:nvPr/>
        </p:nvSpPr>
        <p:spPr>
          <a:xfrm>
            <a:off x="522611" y="4069874"/>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pic>
        <p:nvPicPr>
          <p:cNvPr id="152" name="Graphic 140">
            <a:extLst>
              <a:ext uri="{FF2B5EF4-FFF2-40B4-BE49-F238E27FC236}">
                <a16:creationId xmlns:a16="http://schemas.microsoft.com/office/drawing/2014/main" id="{FDB6CE45-0237-4C09-AECD-4B598A7DF63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22310" y="4162024"/>
            <a:ext cx="191126" cy="221636"/>
          </a:xfrm>
          <a:prstGeom prst="rect">
            <a:avLst/>
          </a:prstGeom>
        </p:spPr>
      </p:pic>
      <p:pic>
        <p:nvPicPr>
          <p:cNvPr id="153" name="!!MatThu1a">
            <a:hlinkClick r:id="rId14"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97365" y="4197174"/>
            <a:ext cx="232609" cy="151336"/>
          </a:xfrm>
          <a:prstGeom prst="rect">
            <a:avLst/>
          </a:prstGeom>
        </p:spPr>
      </p:pic>
      <p:sp>
        <p:nvSpPr>
          <p:cNvPr id="154" name="!!MatThu1">
            <a:extLst>
              <a:ext uri="{FF2B5EF4-FFF2-40B4-BE49-F238E27FC236}">
                <a16:creationId xmlns:a16="http://schemas.microsoft.com/office/drawing/2014/main" id="{AADCC31D-3A57-4FC3-8711-A84E111F24C2}"/>
              </a:ext>
            </a:extLst>
          </p:cNvPr>
          <p:cNvSpPr/>
          <p:nvPr/>
        </p:nvSpPr>
        <p:spPr>
          <a:xfrm>
            <a:off x="522611" y="4621172"/>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pic>
        <p:nvPicPr>
          <p:cNvPr id="155" name="Graphic 140">
            <a:extLst>
              <a:ext uri="{FF2B5EF4-FFF2-40B4-BE49-F238E27FC236}">
                <a16:creationId xmlns:a16="http://schemas.microsoft.com/office/drawing/2014/main" id="{FDB6CE45-0237-4C09-AECD-4B598A7DF63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22310" y="4713322"/>
            <a:ext cx="191126" cy="221636"/>
          </a:xfrm>
          <a:prstGeom prst="rect">
            <a:avLst/>
          </a:prstGeom>
        </p:spPr>
      </p:pic>
      <p:pic>
        <p:nvPicPr>
          <p:cNvPr id="156" name="!!MatThu1a">
            <a:hlinkClick r:id="rId15"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97365" y="4748473"/>
            <a:ext cx="232609" cy="151336"/>
          </a:xfrm>
          <a:prstGeom prst="rect">
            <a:avLst/>
          </a:prstGeom>
        </p:spPr>
      </p:pic>
      <p:sp>
        <p:nvSpPr>
          <p:cNvPr id="159" name="!!o3e">
            <a:extLst>
              <a:ext uri="{FF2B5EF4-FFF2-40B4-BE49-F238E27FC236}">
                <a16:creationId xmlns:a16="http://schemas.microsoft.com/office/drawing/2014/main" id="{011043D1-20E7-417C-8EC9-635377BC5215}"/>
              </a:ext>
            </a:extLst>
          </p:cNvPr>
          <p:cNvSpPr/>
          <p:nvPr/>
        </p:nvSpPr>
        <p:spPr>
          <a:xfrm>
            <a:off x="5556864" y="2281273"/>
            <a:ext cx="518102" cy="52327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160" name="!!3e">
            <a:extLst>
              <a:ext uri="{FF2B5EF4-FFF2-40B4-BE49-F238E27FC236}">
                <a16:creationId xmlns:a16="http://schemas.microsoft.com/office/drawing/2014/main" id="{E869A585-EA11-4B63-B262-39FF89146027}"/>
              </a:ext>
            </a:extLst>
          </p:cNvPr>
          <p:cNvSpPr txBox="1"/>
          <p:nvPr/>
        </p:nvSpPr>
        <p:spPr>
          <a:xfrm>
            <a:off x="5625930" y="2329551"/>
            <a:ext cx="346628"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N</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165" name="!!o6a">
            <a:extLst>
              <a:ext uri="{FF2B5EF4-FFF2-40B4-BE49-F238E27FC236}">
                <a16:creationId xmlns:a16="http://schemas.microsoft.com/office/drawing/2014/main" id="{FF4C83EB-3167-4E4A-A69D-118722699811}"/>
              </a:ext>
            </a:extLst>
          </p:cNvPr>
          <p:cNvSpPr/>
          <p:nvPr/>
        </p:nvSpPr>
        <p:spPr>
          <a:xfrm>
            <a:off x="5556236" y="3960211"/>
            <a:ext cx="520401" cy="50971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166" name="!!6a">
            <a:extLst>
              <a:ext uri="{FF2B5EF4-FFF2-40B4-BE49-F238E27FC236}">
                <a16:creationId xmlns:a16="http://schemas.microsoft.com/office/drawing/2014/main" id="{44BB4971-F9DB-44A8-9470-87DD42F9005E}"/>
              </a:ext>
            </a:extLst>
          </p:cNvPr>
          <p:cNvSpPr txBox="1"/>
          <p:nvPr/>
        </p:nvSpPr>
        <p:spPr>
          <a:xfrm>
            <a:off x="5649883" y="4017682"/>
            <a:ext cx="346628"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E</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173" name="!!o6e">
            <a:extLst>
              <a:ext uri="{FF2B5EF4-FFF2-40B4-BE49-F238E27FC236}">
                <a16:creationId xmlns:a16="http://schemas.microsoft.com/office/drawing/2014/main" id="{8393C699-A172-430D-A5F9-804AEBDA96E1}"/>
              </a:ext>
            </a:extLst>
          </p:cNvPr>
          <p:cNvSpPr/>
          <p:nvPr/>
        </p:nvSpPr>
        <p:spPr>
          <a:xfrm>
            <a:off x="6120618" y="4507612"/>
            <a:ext cx="507814" cy="5022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iCiel Panton Black" panose="00000A00000000000000" pitchFamily="50" charset="0"/>
            </a:endParaRPr>
          </a:p>
        </p:txBody>
      </p:sp>
      <p:sp>
        <p:nvSpPr>
          <p:cNvPr id="174" name="!!6e">
            <a:extLst>
              <a:ext uri="{FF2B5EF4-FFF2-40B4-BE49-F238E27FC236}">
                <a16:creationId xmlns:a16="http://schemas.microsoft.com/office/drawing/2014/main" id="{FD8EAF7B-1976-4595-9D26-91DEBA7DF582}"/>
              </a:ext>
            </a:extLst>
          </p:cNvPr>
          <p:cNvSpPr txBox="1"/>
          <p:nvPr/>
        </p:nvSpPr>
        <p:spPr>
          <a:xfrm>
            <a:off x="6202639" y="4554925"/>
            <a:ext cx="346628"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T</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175" name="!!o6e">
            <a:extLst>
              <a:ext uri="{FF2B5EF4-FFF2-40B4-BE49-F238E27FC236}">
                <a16:creationId xmlns:a16="http://schemas.microsoft.com/office/drawing/2014/main" id="{8393C699-A172-430D-A5F9-804AEBDA96E1}"/>
              </a:ext>
            </a:extLst>
          </p:cNvPr>
          <p:cNvSpPr/>
          <p:nvPr/>
        </p:nvSpPr>
        <p:spPr>
          <a:xfrm>
            <a:off x="2746246" y="4504807"/>
            <a:ext cx="513000" cy="50502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iCiel Panton Black" panose="00000A00000000000000" pitchFamily="50" charset="0"/>
            </a:endParaRPr>
          </a:p>
        </p:txBody>
      </p:sp>
      <p:sp>
        <p:nvSpPr>
          <p:cNvPr id="176" name="!!6e">
            <a:extLst>
              <a:ext uri="{FF2B5EF4-FFF2-40B4-BE49-F238E27FC236}">
                <a16:creationId xmlns:a16="http://schemas.microsoft.com/office/drawing/2014/main" id="{FD8EAF7B-1976-4595-9D26-91DEBA7DF582}"/>
              </a:ext>
            </a:extLst>
          </p:cNvPr>
          <p:cNvSpPr txBox="1"/>
          <p:nvPr/>
        </p:nvSpPr>
        <p:spPr>
          <a:xfrm>
            <a:off x="2823433" y="4575069"/>
            <a:ext cx="346628"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H</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183" name="!!o3e">
            <a:extLst>
              <a:ext uri="{FF2B5EF4-FFF2-40B4-BE49-F238E27FC236}">
                <a16:creationId xmlns:a16="http://schemas.microsoft.com/office/drawing/2014/main" id="{011043D1-20E7-417C-8EC9-635377BC5215}"/>
              </a:ext>
            </a:extLst>
          </p:cNvPr>
          <p:cNvSpPr/>
          <p:nvPr/>
        </p:nvSpPr>
        <p:spPr>
          <a:xfrm>
            <a:off x="3308983" y="1729172"/>
            <a:ext cx="517880" cy="51333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184" name="!!3e">
            <a:extLst>
              <a:ext uri="{FF2B5EF4-FFF2-40B4-BE49-F238E27FC236}">
                <a16:creationId xmlns:a16="http://schemas.microsoft.com/office/drawing/2014/main" id="{E869A585-EA11-4B63-B262-39FF89146027}"/>
              </a:ext>
            </a:extLst>
          </p:cNvPr>
          <p:cNvSpPr txBox="1"/>
          <p:nvPr/>
        </p:nvSpPr>
        <p:spPr>
          <a:xfrm>
            <a:off x="3377079" y="1767189"/>
            <a:ext cx="346628"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G</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185" name="!!o3c">
            <a:extLst>
              <a:ext uri="{FF2B5EF4-FFF2-40B4-BE49-F238E27FC236}">
                <a16:creationId xmlns:a16="http://schemas.microsoft.com/office/drawing/2014/main" id="{EB461069-E742-4E39-B9F9-A85CC77765EE}"/>
              </a:ext>
            </a:extLst>
          </p:cNvPr>
          <p:cNvSpPr/>
          <p:nvPr/>
        </p:nvSpPr>
        <p:spPr>
          <a:xfrm>
            <a:off x="3310945" y="2276178"/>
            <a:ext cx="517880" cy="52544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186" name="!!3c">
            <a:extLst>
              <a:ext uri="{FF2B5EF4-FFF2-40B4-BE49-F238E27FC236}">
                <a16:creationId xmlns:a16="http://schemas.microsoft.com/office/drawing/2014/main" id="{3F4FC65E-8B82-4DD5-8547-BE11CA821B33}"/>
              </a:ext>
            </a:extLst>
          </p:cNvPr>
          <p:cNvSpPr txBox="1"/>
          <p:nvPr/>
        </p:nvSpPr>
        <p:spPr>
          <a:xfrm>
            <a:off x="3387136" y="2345245"/>
            <a:ext cx="346628"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N</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187" name="!!o3c">
            <a:extLst>
              <a:ext uri="{FF2B5EF4-FFF2-40B4-BE49-F238E27FC236}">
                <a16:creationId xmlns:a16="http://schemas.microsoft.com/office/drawing/2014/main" id="{EB461069-E742-4E39-B9F9-A85CC77765EE}"/>
              </a:ext>
            </a:extLst>
          </p:cNvPr>
          <p:cNvSpPr/>
          <p:nvPr/>
        </p:nvSpPr>
        <p:spPr>
          <a:xfrm>
            <a:off x="3872111" y="2282059"/>
            <a:ext cx="510188" cy="51660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188" name="!!3c">
            <a:extLst>
              <a:ext uri="{FF2B5EF4-FFF2-40B4-BE49-F238E27FC236}">
                <a16:creationId xmlns:a16="http://schemas.microsoft.com/office/drawing/2014/main" id="{3F4FC65E-8B82-4DD5-8547-BE11CA821B33}"/>
              </a:ext>
            </a:extLst>
          </p:cNvPr>
          <p:cNvSpPr txBox="1"/>
          <p:nvPr/>
        </p:nvSpPr>
        <p:spPr>
          <a:xfrm>
            <a:off x="3949921" y="2333371"/>
            <a:ext cx="346628"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G</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189" name="!!o3c">
            <a:extLst>
              <a:ext uri="{FF2B5EF4-FFF2-40B4-BE49-F238E27FC236}">
                <a16:creationId xmlns:a16="http://schemas.microsoft.com/office/drawing/2014/main" id="{EB461069-E742-4E39-B9F9-A85CC77765EE}"/>
              </a:ext>
            </a:extLst>
          </p:cNvPr>
          <p:cNvSpPr/>
          <p:nvPr/>
        </p:nvSpPr>
        <p:spPr>
          <a:xfrm>
            <a:off x="2738899" y="2276178"/>
            <a:ext cx="519197" cy="52248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190" name="!!3c">
            <a:extLst>
              <a:ext uri="{FF2B5EF4-FFF2-40B4-BE49-F238E27FC236}">
                <a16:creationId xmlns:a16="http://schemas.microsoft.com/office/drawing/2014/main" id="{3F4FC65E-8B82-4DD5-8547-BE11CA821B33}"/>
              </a:ext>
            </a:extLst>
          </p:cNvPr>
          <p:cNvSpPr txBox="1"/>
          <p:nvPr/>
        </p:nvSpPr>
        <p:spPr>
          <a:xfrm>
            <a:off x="2837959" y="2325267"/>
            <a:ext cx="322883"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O</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191" name="!!o3c">
            <a:extLst>
              <a:ext uri="{FF2B5EF4-FFF2-40B4-BE49-F238E27FC236}">
                <a16:creationId xmlns:a16="http://schemas.microsoft.com/office/drawing/2014/main" id="{EB461069-E742-4E39-B9F9-A85CC77765EE}"/>
              </a:ext>
            </a:extLst>
          </p:cNvPr>
          <p:cNvSpPr/>
          <p:nvPr/>
        </p:nvSpPr>
        <p:spPr>
          <a:xfrm>
            <a:off x="6124842" y="2842533"/>
            <a:ext cx="509067" cy="52223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iCiel Panton Black" panose="00000A00000000000000" pitchFamily="50" charset="0"/>
            </a:endParaRPr>
          </a:p>
        </p:txBody>
      </p:sp>
      <p:sp>
        <p:nvSpPr>
          <p:cNvPr id="192" name="!!3c">
            <a:extLst>
              <a:ext uri="{FF2B5EF4-FFF2-40B4-BE49-F238E27FC236}">
                <a16:creationId xmlns:a16="http://schemas.microsoft.com/office/drawing/2014/main" id="{3F4FC65E-8B82-4DD5-8547-BE11CA821B33}"/>
              </a:ext>
            </a:extLst>
          </p:cNvPr>
          <p:cNvSpPr txBox="1"/>
          <p:nvPr/>
        </p:nvSpPr>
        <p:spPr>
          <a:xfrm>
            <a:off x="6203638" y="2898876"/>
            <a:ext cx="351476"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A</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193" name="!!o3c">
            <a:extLst>
              <a:ext uri="{FF2B5EF4-FFF2-40B4-BE49-F238E27FC236}">
                <a16:creationId xmlns:a16="http://schemas.microsoft.com/office/drawing/2014/main" id="{EB461069-E742-4E39-B9F9-A85CC77765EE}"/>
              </a:ext>
            </a:extLst>
          </p:cNvPr>
          <p:cNvSpPr/>
          <p:nvPr/>
        </p:nvSpPr>
        <p:spPr>
          <a:xfrm>
            <a:off x="6685840" y="2840246"/>
            <a:ext cx="517427" cy="5245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194" name="!!3c">
            <a:extLst>
              <a:ext uri="{FF2B5EF4-FFF2-40B4-BE49-F238E27FC236}">
                <a16:creationId xmlns:a16="http://schemas.microsoft.com/office/drawing/2014/main" id="{3F4FC65E-8B82-4DD5-8547-BE11CA821B33}"/>
              </a:ext>
            </a:extLst>
          </p:cNvPr>
          <p:cNvSpPr txBox="1"/>
          <p:nvPr/>
        </p:nvSpPr>
        <p:spPr>
          <a:xfrm>
            <a:off x="6768340" y="2894823"/>
            <a:ext cx="346628"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M</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195" name="!!o2a">
            <a:extLst>
              <a:ext uri="{FF2B5EF4-FFF2-40B4-BE49-F238E27FC236}">
                <a16:creationId xmlns:a16="http://schemas.microsoft.com/office/drawing/2014/main" id="{39A422F7-352D-43AB-86D1-7B5CB6D80383}"/>
              </a:ext>
            </a:extLst>
          </p:cNvPr>
          <p:cNvSpPr/>
          <p:nvPr/>
        </p:nvSpPr>
        <p:spPr>
          <a:xfrm>
            <a:off x="4997948" y="1173112"/>
            <a:ext cx="523262" cy="50760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196" name="!!2a">
            <a:extLst>
              <a:ext uri="{FF2B5EF4-FFF2-40B4-BE49-F238E27FC236}">
                <a16:creationId xmlns:a16="http://schemas.microsoft.com/office/drawing/2014/main" id="{06A18763-B671-4877-A80D-7C93B45FAD89}"/>
              </a:ext>
            </a:extLst>
          </p:cNvPr>
          <p:cNvSpPr txBox="1"/>
          <p:nvPr/>
        </p:nvSpPr>
        <p:spPr>
          <a:xfrm>
            <a:off x="5095349" y="1217799"/>
            <a:ext cx="338756"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O</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197" name="!!o2a">
            <a:extLst>
              <a:ext uri="{FF2B5EF4-FFF2-40B4-BE49-F238E27FC236}">
                <a16:creationId xmlns:a16="http://schemas.microsoft.com/office/drawing/2014/main" id="{39A422F7-352D-43AB-86D1-7B5CB6D80383}"/>
              </a:ext>
            </a:extLst>
          </p:cNvPr>
          <p:cNvSpPr/>
          <p:nvPr/>
        </p:nvSpPr>
        <p:spPr>
          <a:xfrm>
            <a:off x="5561199" y="1172671"/>
            <a:ext cx="517880" cy="50804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198" name="!!2a">
            <a:extLst>
              <a:ext uri="{FF2B5EF4-FFF2-40B4-BE49-F238E27FC236}">
                <a16:creationId xmlns:a16="http://schemas.microsoft.com/office/drawing/2014/main" id="{06A18763-B671-4877-A80D-7C93B45FAD89}"/>
              </a:ext>
            </a:extLst>
          </p:cNvPr>
          <p:cNvSpPr txBox="1"/>
          <p:nvPr/>
        </p:nvSpPr>
        <p:spPr>
          <a:xfrm>
            <a:off x="5650548" y="1217799"/>
            <a:ext cx="338756"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I</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199" name="!!o6e">
            <a:extLst>
              <a:ext uri="{FF2B5EF4-FFF2-40B4-BE49-F238E27FC236}">
                <a16:creationId xmlns:a16="http://schemas.microsoft.com/office/drawing/2014/main" id="{8393C699-A172-430D-A5F9-804AEBDA96E1}"/>
              </a:ext>
            </a:extLst>
          </p:cNvPr>
          <p:cNvSpPr/>
          <p:nvPr/>
        </p:nvSpPr>
        <p:spPr>
          <a:xfrm>
            <a:off x="2186703" y="4504806"/>
            <a:ext cx="513000" cy="50502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iCiel Panton Black" panose="00000A00000000000000" pitchFamily="50" charset="0"/>
            </a:endParaRPr>
          </a:p>
        </p:txBody>
      </p:sp>
      <p:sp>
        <p:nvSpPr>
          <p:cNvPr id="200" name="!!6e">
            <a:extLst>
              <a:ext uri="{FF2B5EF4-FFF2-40B4-BE49-F238E27FC236}">
                <a16:creationId xmlns:a16="http://schemas.microsoft.com/office/drawing/2014/main" id="{FD8EAF7B-1976-4595-9D26-91DEBA7DF582}"/>
              </a:ext>
            </a:extLst>
          </p:cNvPr>
          <p:cNvSpPr txBox="1"/>
          <p:nvPr/>
        </p:nvSpPr>
        <p:spPr>
          <a:xfrm>
            <a:off x="2263726" y="4548690"/>
            <a:ext cx="346628" cy="461665"/>
          </a:xfrm>
          <a:prstGeom prst="rect">
            <a:avLst/>
          </a:prstGeom>
          <a:noFill/>
        </p:spPr>
        <p:txBody>
          <a:bodyPr wrap="square" rtlCol="0">
            <a:spAutoFit/>
          </a:bodyPr>
          <a:lstStyle/>
          <a:p>
            <a:pPr algn="ctr" defTabSz="685800">
              <a:buClrTx/>
            </a:pP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C</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Tree>
    <p:extLst>
      <p:ext uri="{BB962C8B-B14F-4D97-AF65-F5344CB8AC3E}">
        <p14:creationId xmlns:p14="http://schemas.microsoft.com/office/powerpoint/2010/main" val="299321427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2"/>
                                        </p:tgtEl>
                                        <p:attrNameLst>
                                          <p:attrName>style.visibility</p:attrName>
                                        </p:attrNameLst>
                                      </p:cBhvr>
                                      <p:to>
                                        <p:strVal val="visible"/>
                                      </p:to>
                                    </p:set>
                                    <p:anim calcmode="lin" valueType="num">
                                      <p:cBhvr>
                                        <p:cTn id="7" dur="500" fill="hold"/>
                                        <p:tgtEl>
                                          <p:spTgt spid="192"/>
                                        </p:tgtEl>
                                        <p:attrNameLst>
                                          <p:attrName>ppt_w</p:attrName>
                                        </p:attrNameLst>
                                      </p:cBhvr>
                                      <p:tavLst>
                                        <p:tav tm="0">
                                          <p:val>
                                            <p:fltVal val="0"/>
                                          </p:val>
                                        </p:tav>
                                        <p:tav tm="100000">
                                          <p:val>
                                            <p:strVal val="#ppt_w"/>
                                          </p:val>
                                        </p:tav>
                                      </p:tavLst>
                                    </p:anim>
                                    <p:anim calcmode="lin" valueType="num">
                                      <p:cBhvr>
                                        <p:cTn id="8" dur="500" fill="hold"/>
                                        <p:tgtEl>
                                          <p:spTgt spid="192"/>
                                        </p:tgtEl>
                                        <p:attrNameLst>
                                          <p:attrName>ppt_h</p:attrName>
                                        </p:attrNameLst>
                                      </p:cBhvr>
                                      <p:tavLst>
                                        <p:tav tm="0">
                                          <p:val>
                                            <p:fltVal val="0"/>
                                          </p:val>
                                        </p:tav>
                                        <p:tav tm="100000">
                                          <p:val>
                                            <p:strVal val="#ppt_h"/>
                                          </p:val>
                                        </p:tav>
                                      </p:tavLst>
                                    </p:anim>
                                    <p:animEffect transition="in" filter="fade">
                                      <p:cBhvr>
                                        <p:cTn id="9" dur="500"/>
                                        <p:tgtEl>
                                          <p:spTgt spid="192"/>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92"/>
                                        </p:tgtEl>
                                      </p:cBhvr>
                                    </p:animEffect>
                                    <p:animScale>
                                      <p:cBhvr>
                                        <p:cTn id="12" dur="250" autoRev="1" fill="hold"/>
                                        <p:tgtEl>
                                          <p:spTgt spid="192"/>
                                        </p:tgtEl>
                                      </p:cBhvr>
                                      <p:by x="105000" y="105000"/>
                                    </p:animScale>
                                  </p:childTnLst>
                                </p:cTn>
                              </p:par>
                              <p:par>
                                <p:cTn id="13" presetID="53" presetClass="entr" presetSubtype="16" fill="hold" grpId="0" nodeType="withEffect">
                                  <p:stCondLst>
                                    <p:cond delay="500"/>
                                  </p:stCondLst>
                                  <p:childTnLst>
                                    <p:set>
                                      <p:cBhvr>
                                        <p:cTn id="14" dur="1" fill="hold">
                                          <p:stCondLst>
                                            <p:cond delay="0"/>
                                          </p:stCondLst>
                                        </p:cTn>
                                        <p:tgtEl>
                                          <p:spTgt spid="200"/>
                                        </p:tgtEl>
                                        <p:attrNameLst>
                                          <p:attrName>style.visibility</p:attrName>
                                        </p:attrNameLst>
                                      </p:cBhvr>
                                      <p:to>
                                        <p:strVal val="visible"/>
                                      </p:to>
                                    </p:set>
                                    <p:anim calcmode="lin" valueType="num">
                                      <p:cBhvr>
                                        <p:cTn id="15" dur="500" fill="hold"/>
                                        <p:tgtEl>
                                          <p:spTgt spid="200"/>
                                        </p:tgtEl>
                                        <p:attrNameLst>
                                          <p:attrName>ppt_w</p:attrName>
                                        </p:attrNameLst>
                                      </p:cBhvr>
                                      <p:tavLst>
                                        <p:tav tm="0">
                                          <p:val>
                                            <p:fltVal val="0"/>
                                          </p:val>
                                        </p:tav>
                                        <p:tav tm="100000">
                                          <p:val>
                                            <p:strVal val="#ppt_w"/>
                                          </p:val>
                                        </p:tav>
                                      </p:tavLst>
                                    </p:anim>
                                    <p:anim calcmode="lin" valueType="num">
                                      <p:cBhvr>
                                        <p:cTn id="16" dur="500" fill="hold"/>
                                        <p:tgtEl>
                                          <p:spTgt spid="200"/>
                                        </p:tgtEl>
                                        <p:attrNameLst>
                                          <p:attrName>ppt_h</p:attrName>
                                        </p:attrNameLst>
                                      </p:cBhvr>
                                      <p:tavLst>
                                        <p:tav tm="0">
                                          <p:val>
                                            <p:fltVal val="0"/>
                                          </p:val>
                                        </p:tav>
                                        <p:tav tm="100000">
                                          <p:val>
                                            <p:strVal val="#ppt_h"/>
                                          </p:val>
                                        </p:tav>
                                      </p:tavLst>
                                    </p:anim>
                                    <p:animEffect transition="in" filter="fade">
                                      <p:cBhvr>
                                        <p:cTn id="17" dur="500"/>
                                        <p:tgtEl>
                                          <p:spTgt spid="200"/>
                                        </p:tgtEl>
                                      </p:cBhvr>
                                    </p:animEffect>
                                  </p:childTnLst>
                                  <p:subTnLst>
                                    <p:audio>
                                      <p:cMediaNode>
                                        <p:cTn display="0" masterRel="sameClick">
                                          <p:stCondLst>
                                            <p:cond evt="begin" delay="0">
                                              <p:tn val="13"/>
                                            </p:cond>
                                          </p:stCondLst>
                                          <p:endCondLst>
                                            <p:cond evt="onStopAudio" delay="0">
                                              <p:tgtEl>
                                                <p:sldTgt/>
                                              </p:tgtEl>
                                            </p:cond>
                                          </p:endCondLst>
                                        </p:cTn>
                                        <p:tgtEl>
                                          <p:sndTgt r:embed="rId3" name="Bling.wav"/>
                                        </p:tgtEl>
                                      </p:cMediaNode>
                                    </p:audio>
                                  </p:subTnLst>
                                </p:cTn>
                              </p:par>
                              <p:par>
                                <p:cTn id="18" presetID="26" presetClass="emph" presetSubtype="0" fill="hold" grpId="1" nodeType="withEffect">
                                  <p:stCondLst>
                                    <p:cond delay="1000"/>
                                  </p:stCondLst>
                                  <p:childTnLst>
                                    <p:animEffect transition="out" filter="fade">
                                      <p:cBhvr>
                                        <p:cTn id="19" dur="500" tmFilter="0, 0; .2, .5; .8, .5; 1, 0"/>
                                        <p:tgtEl>
                                          <p:spTgt spid="200"/>
                                        </p:tgtEl>
                                      </p:cBhvr>
                                    </p:animEffect>
                                    <p:animScale>
                                      <p:cBhvr>
                                        <p:cTn id="20" dur="250" autoRev="1" fill="hold"/>
                                        <p:tgtEl>
                                          <p:spTgt spid="20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18"/>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grpId="0" nodeType="withEffect">
                                  <p:stCondLst>
                                    <p:cond delay="0"/>
                                  </p:stCondLst>
                                  <p:childTnLst>
                                    <p:set>
                                      <p:cBhvr>
                                        <p:cTn id="25" dur="1" fill="hold">
                                          <p:stCondLst>
                                            <p:cond delay="0"/>
                                          </p:stCondLst>
                                        </p:cTn>
                                        <p:tgtEl>
                                          <p:spTgt spid="220"/>
                                        </p:tgtEl>
                                        <p:attrNameLst>
                                          <p:attrName>style.visibility</p:attrName>
                                        </p:attrNameLst>
                                      </p:cBhvr>
                                      <p:to>
                                        <p:strVal val="visible"/>
                                      </p:to>
                                    </p:set>
                                    <p:anim calcmode="lin" valueType="num">
                                      <p:cBhvr>
                                        <p:cTn id="26" dur="500" fill="hold"/>
                                        <p:tgtEl>
                                          <p:spTgt spid="220"/>
                                        </p:tgtEl>
                                        <p:attrNameLst>
                                          <p:attrName>ppt_w</p:attrName>
                                        </p:attrNameLst>
                                      </p:cBhvr>
                                      <p:tavLst>
                                        <p:tav tm="0">
                                          <p:val>
                                            <p:fltVal val="0"/>
                                          </p:val>
                                        </p:tav>
                                        <p:tav tm="100000">
                                          <p:val>
                                            <p:strVal val="#ppt_w"/>
                                          </p:val>
                                        </p:tav>
                                      </p:tavLst>
                                    </p:anim>
                                    <p:anim calcmode="lin" valueType="num">
                                      <p:cBhvr>
                                        <p:cTn id="27" dur="500" fill="hold"/>
                                        <p:tgtEl>
                                          <p:spTgt spid="220"/>
                                        </p:tgtEl>
                                        <p:attrNameLst>
                                          <p:attrName>ppt_h</p:attrName>
                                        </p:attrNameLst>
                                      </p:cBhvr>
                                      <p:tavLst>
                                        <p:tav tm="0">
                                          <p:val>
                                            <p:fltVal val="0"/>
                                          </p:val>
                                        </p:tav>
                                        <p:tav tm="100000">
                                          <p:val>
                                            <p:strVal val="#ppt_h"/>
                                          </p:val>
                                        </p:tav>
                                      </p:tavLst>
                                    </p:anim>
                                    <p:animEffect transition="in" filter="fade">
                                      <p:cBhvr>
                                        <p:cTn id="28" dur="500"/>
                                        <p:tgtEl>
                                          <p:spTgt spid="220"/>
                                        </p:tgtEl>
                                      </p:cBhvr>
                                    </p:animEffect>
                                  </p:childTnLst>
                                  <p:subTnLst>
                                    <p:audio>
                                      <p:cMediaNode>
                                        <p:cTn display="0" masterRel="sameClick">
                                          <p:stCondLst>
                                            <p:cond evt="begin" delay="0">
                                              <p:tn val="24"/>
                                            </p:cond>
                                          </p:stCondLst>
                                          <p:endCondLst>
                                            <p:cond evt="onStopAudio" delay="0">
                                              <p:tgtEl>
                                                <p:sldTgt/>
                                              </p:tgtEl>
                                            </p:cond>
                                          </p:endCondLst>
                                        </p:cTn>
                                        <p:tgtEl>
                                          <p:sndTgt r:embed="rId3" name="Bling.wav"/>
                                        </p:tgtEl>
                                      </p:cMediaNode>
                                    </p:audio>
                                  </p:subTnLst>
                                </p:cTn>
                              </p:par>
                              <p:par>
                                <p:cTn id="29" presetID="26" presetClass="emph" presetSubtype="0" fill="hold" grpId="1" nodeType="withEffect">
                                  <p:stCondLst>
                                    <p:cond delay="500"/>
                                  </p:stCondLst>
                                  <p:childTnLst>
                                    <p:animEffect transition="out" filter="fade">
                                      <p:cBhvr>
                                        <p:cTn id="30" dur="500" tmFilter="0, 0; .2, .5; .8, .5; 1, 0"/>
                                        <p:tgtEl>
                                          <p:spTgt spid="220"/>
                                        </p:tgtEl>
                                      </p:cBhvr>
                                    </p:animEffect>
                                    <p:animScale>
                                      <p:cBhvr>
                                        <p:cTn id="31" dur="250" autoRev="1" fill="hold"/>
                                        <p:tgtEl>
                                          <p:spTgt spid="220"/>
                                        </p:tgtEl>
                                      </p:cBhvr>
                                      <p:by x="105000" y="105000"/>
                                    </p:animScale>
                                  </p:childTnLst>
                                </p:cTn>
                              </p:par>
                              <p:par>
                                <p:cTn id="32" presetID="53" presetClass="entr" presetSubtype="16" fill="hold" grpId="0" nodeType="withEffect">
                                  <p:stCondLst>
                                    <p:cond delay="0"/>
                                  </p:stCondLst>
                                  <p:childTnLst>
                                    <p:set>
                                      <p:cBhvr>
                                        <p:cTn id="33" dur="1" fill="hold">
                                          <p:stCondLst>
                                            <p:cond delay="0"/>
                                          </p:stCondLst>
                                        </p:cTn>
                                        <p:tgtEl>
                                          <p:spTgt spid="331"/>
                                        </p:tgtEl>
                                        <p:attrNameLst>
                                          <p:attrName>style.visibility</p:attrName>
                                        </p:attrNameLst>
                                      </p:cBhvr>
                                      <p:to>
                                        <p:strVal val="visible"/>
                                      </p:to>
                                    </p:set>
                                    <p:anim calcmode="lin" valueType="num">
                                      <p:cBhvr>
                                        <p:cTn id="34" dur="500" fill="hold"/>
                                        <p:tgtEl>
                                          <p:spTgt spid="331"/>
                                        </p:tgtEl>
                                        <p:attrNameLst>
                                          <p:attrName>ppt_w</p:attrName>
                                        </p:attrNameLst>
                                      </p:cBhvr>
                                      <p:tavLst>
                                        <p:tav tm="0">
                                          <p:val>
                                            <p:fltVal val="0"/>
                                          </p:val>
                                        </p:tav>
                                        <p:tav tm="100000">
                                          <p:val>
                                            <p:strVal val="#ppt_w"/>
                                          </p:val>
                                        </p:tav>
                                      </p:tavLst>
                                    </p:anim>
                                    <p:anim calcmode="lin" valueType="num">
                                      <p:cBhvr>
                                        <p:cTn id="35" dur="500" fill="hold"/>
                                        <p:tgtEl>
                                          <p:spTgt spid="331"/>
                                        </p:tgtEl>
                                        <p:attrNameLst>
                                          <p:attrName>ppt_h</p:attrName>
                                        </p:attrNameLst>
                                      </p:cBhvr>
                                      <p:tavLst>
                                        <p:tav tm="0">
                                          <p:val>
                                            <p:fltVal val="0"/>
                                          </p:val>
                                        </p:tav>
                                        <p:tav tm="100000">
                                          <p:val>
                                            <p:strVal val="#ppt_h"/>
                                          </p:val>
                                        </p:tav>
                                      </p:tavLst>
                                    </p:anim>
                                    <p:animEffect transition="in" filter="fade">
                                      <p:cBhvr>
                                        <p:cTn id="36" dur="500"/>
                                        <p:tgtEl>
                                          <p:spTgt spid="331"/>
                                        </p:tgtEl>
                                      </p:cBhvr>
                                    </p:animEffect>
                                  </p:childTnLst>
                                  <p:subTnLst>
                                    <p:audio>
                                      <p:cMediaNode>
                                        <p:cTn display="0" masterRel="sameClick">
                                          <p:stCondLst>
                                            <p:cond evt="begin" delay="0">
                                              <p:tn val="32"/>
                                            </p:cond>
                                          </p:stCondLst>
                                          <p:endCondLst>
                                            <p:cond evt="onStopAudio" delay="0">
                                              <p:tgtEl>
                                                <p:sldTgt/>
                                              </p:tgtEl>
                                            </p:cond>
                                          </p:endCondLst>
                                        </p:cTn>
                                        <p:tgtEl>
                                          <p:sndTgt r:embed="rId3" name="Bling.wav"/>
                                        </p:tgtEl>
                                      </p:cMediaNode>
                                    </p:audio>
                                  </p:subTnLst>
                                </p:cTn>
                              </p:par>
                              <p:par>
                                <p:cTn id="37" presetID="26" presetClass="emph" presetSubtype="0" fill="hold" grpId="1" nodeType="withEffect">
                                  <p:stCondLst>
                                    <p:cond delay="500"/>
                                  </p:stCondLst>
                                  <p:childTnLst>
                                    <p:animEffect transition="out" filter="fade">
                                      <p:cBhvr>
                                        <p:cTn id="38" dur="500" tmFilter="0, 0; .2, .5; .8, .5; 1, 0"/>
                                        <p:tgtEl>
                                          <p:spTgt spid="331"/>
                                        </p:tgtEl>
                                      </p:cBhvr>
                                    </p:animEffect>
                                    <p:animScale>
                                      <p:cBhvr>
                                        <p:cTn id="39" dur="250" autoRev="1" fill="hold"/>
                                        <p:tgtEl>
                                          <p:spTgt spid="331"/>
                                        </p:tgtEl>
                                      </p:cBhvr>
                                      <p:by x="105000" y="105000"/>
                                    </p:animScale>
                                  </p:childTnLst>
                                </p:cTn>
                              </p:par>
                              <p:par>
                                <p:cTn id="40" presetID="53" presetClass="entr" presetSubtype="16" fill="hold" grpId="0" nodeType="withEffect">
                                  <p:stCondLst>
                                    <p:cond delay="0"/>
                                  </p:stCondLst>
                                  <p:childTnLst>
                                    <p:set>
                                      <p:cBhvr>
                                        <p:cTn id="41" dur="1" fill="hold">
                                          <p:stCondLst>
                                            <p:cond delay="0"/>
                                          </p:stCondLst>
                                        </p:cTn>
                                        <p:tgtEl>
                                          <p:spTgt spid="307"/>
                                        </p:tgtEl>
                                        <p:attrNameLst>
                                          <p:attrName>style.visibility</p:attrName>
                                        </p:attrNameLst>
                                      </p:cBhvr>
                                      <p:to>
                                        <p:strVal val="visible"/>
                                      </p:to>
                                    </p:set>
                                    <p:anim calcmode="lin" valueType="num">
                                      <p:cBhvr>
                                        <p:cTn id="42" dur="500" fill="hold"/>
                                        <p:tgtEl>
                                          <p:spTgt spid="307"/>
                                        </p:tgtEl>
                                        <p:attrNameLst>
                                          <p:attrName>ppt_w</p:attrName>
                                        </p:attrNameLst>
                                      </p:cBhvr>
                                      <p:tavLst>
                                        <p:tav tm="0">
                                          <p:val>
                                            <p:fltVal val="0"/>
                                          </p:val>
                                        </p:tav>
                                        <p:tav tm="100000">
                                          <p:val>
                                            <p:strVal val="#ppt_w"/>
                                          </p:val>
                                        </p:tav>
                                      </p:tavLst>
                                    </p:anim>
                                    <p:anim calcmode="lin" valueType="num">
                                      <p:cBhvr>
                                        <p:cTn id="43" dur="500" fill="hold"/>
                                        <p:tgtEl>
                                          <p:spTgt spid="307"/>
                                        </p:tgtEl>
                                        <p:attrNameLst>
                                          <p:attrName>ppt_h</p:attrName>
                                        </p:attrNameLst>
                                      </p:cBhvr>
                                      <p:tavLst>
                                        <p:tav tm="0">
                                          <p:val>
                                            <p:fltVal val="0"/>
                                          </p:val>
                                        </p:tav>
                                        <p:tav tm="100000">
                                          <p:val>
                                            <p:strVal val="#ppt_h"/>
                                          </p:val>
                                        </p:tav>
                                      </p:tavLst>
                                    </p:anim>
                                    <p:animEffect transition="in" filter="fade">
                                      <p:cBhvr>
                                        <p:cTn id="44" dur="500"/>
                                        <p:tgtEl>
                                          <p:spTgt spid="307"/>
                                        </p:tgtEl>
                                      </p:cBhvr>
                                    </p:animEffect>
                                  </p:childTnLst>
                                  <p:subTnLst>
                                    <p:audio>
                                      <p:cMediaNode>
                                        <p:cTn display="0" masterRel="sameClick">
                                          <p:stCondLst>
                                            <p:cond evt="begin" delay="0">
                                              <p:tn val="40"/>
                                            </p:cond>
                                          </p:stCondLst>
                                          <p:endCondLst>
                                            <p:cond evt="onStopAudio" delay="0">
                                              <p:tgtEl>
                                                <p:sldTgt/>
                                              </p:tgtEl>
                                            </p:cond>
                                          </p:endCondLst>
                                        </p:cTn>
                                        <p:tgtEl>
                                          <p:sndTgt r:embed="rId3" name="Bling.wav"/>
                                        </p:tgtEl>
                                      </p:cMediaNode>
                                    </p:audio>
                                  </p:subTnLst>
                                </p:cTn>
                              </p:par>
                              <p:par>
                                <p:cTn id="45" presetID="26" presetClass="emph" presetSubtype="0" fill="hold" grpId="1" nodeType="withEffect">
                                  <p:stCondLst>
                                    <p:cond delay="500"/>
                                  </p:stCondLst>
                                  <p:childTnLst>
                                    <p:animEffect transition="out" filter="fade">
                                      <p:cBhvr>
                                        <p:cTn id="46" dur="500" tmFilter="0, 0; .2, .5; .8, .5; 1, 0"/>
                                        <p:tgtEl>
                                          <p:spTgt spid="307"/>
                                        </p:tgtEl>
                                      </p:cBhvr>
                                    </p:animEffect>
                                    <p:animScale>
                                      <p:cBhvr>
                                        <p:cTn id="47" dur="250" autoRev="1" fill="hold"/>
                                        <p:tgtEl>
                                          <p:spTgt spid="307"/>
                                        </p:tgtEl>
                                      </p:cBhvr>
                                      <p:by x="105000" y="105000"/>
                                    </p:animScale>
                                  </p:childTnLst>
                                </p:cTn>
                              </p:par>
                            </p:childTnLst>
                          </p:cTn>
                        </p:par>
                      </p:childTnLst>
                    </p:cTn>
                  </p:par>
                </p:childTnLst>
              </p:cTn>
              <p:nextCondLst>
                <p:cond evt="onClick" delay="0">
                  <p:tgtEl>
                    <p:spTgt spid="218"/>
                  </p:tgtEl>
                </p:cond>
              </p:nextCondLst>
            </p:seq>
            <p:seq concurrent="1" nextAc="seek">
              <p:cTn id="48" restart="whenNotActive" fill="hold" evtFilter="cancelBubble" nodeType="interactiveSeq">
                <p:stCondLst>
                  <p:cond evt="onClick" delay="0">
                    <p:tgtEl>
                      <p:spTgt spid="232"/>
                    </p:tgtEl>
                  </p:cond>
                </p:stCondLst>
                <p:endSync evt="end" delay="0">
                  <p:rtn val="all"/>
                </p:endSync>
                <p:childTnLst>
                  <p:par>
                    <p:cTn id="49" fill="hold">
                      <p:stCondLst>
                        <p:cond delay="0"/>
                      </p:stCondLst>
                      <p:childTnLst>
                        <p:par>
                          <p:cTn id="50" fill="hold">
                            <p:stCondLst>
                              <p:cond delay="0"/>
                            </p:stCondLst>
                            <p:childTnLst>
                              <p:par>
                                <p:cTn id="51" presetID="53" presetClass="entr" presetSubtype="16" fill="hold" grpId="0" nodeType="withEffect">
                                  <p:stCondLst>
                                    <p:cond delay="500"/>
                                  </p:stCondLst>
                                  <p:childTnLst>
                                    <p:set>
                                      <p:cBhvr>
                                        <p:cTn id="52" dur="1" fill="hold">
                                          <p:stCondLst>
                                            <p:cond delay="0"/>
                                          </p:stCondLst>
                                        </p:cTn>
                                        <p:tgtEl>
                                          <p:spTgt spid="315"/>
                                        </p:tgtEl>
                                        <p:attrNameLst>
                                          <p:attrName>style.visibility</p:attrName>
                                        </p:attrNameLst>
                                      </p:cBhvr>
                                      <p:to>
                                        <p:strVal val="visible"/>
                                      </p:to>
                                    </p:set>
                                    <p:anim calcmode="lin" valueType="num">
                                      <p:cBhvr>
                                        <p:cTn id="53" dur="500" fill="hold"/>
                                        <p:tgtEl>
                                          <p:spTgt spid="315"/>
                                        </p:tgtEl>
                                        <p:attrNameLst>
                                          <p:attrName>ppt_w</p:attrName>
                                        </p:attrNameLst>
                                      </p:cBhvr>
                                      <p:tavLst>
                                        <p:tav tm="0">
                                          <p:val>
                                            <p:fltVal val="0"/>
                                          </p:val>
                                        </p:tav>
                                        <p:tav tm="100000">
                                          <p:val>
                                            <p:strVal val="#ppt_w"/>
                                          </p:val>
                                        </p:tav>
                                      </p:tavLst>
                                    </p:anim>
                                    <p:anim calcmode="lin" valueType="num">
                                      <p:cBhvr>
                                        <p:cTn id="54" dur="500" fill="hold"/>
                                        <p:tgtEl>
                                          <p:spTgt spid="315"/>
                                        </p:tgtEl>
                                        <p:attrNameLst>
                                          <p:attrName>ppt_h</p:attrName>
                                        </p:attrNameLst>
                                      </p:cBhvr>
                                      <p:tavLst>
                                        <p:tav tm="0">
                                          <p:val>
                                            <p:fltVal val="0"/>
                                          </p:val>
                                        </p:tav>
                                        <p:tav tm="100000">
                                          <p:val>
                                            <p:strVal val="#ppt_h"/>
                                          </p:val>
                                        </p:tav>
                                      </p:tavLst>
                                    </p:anim>
                                    <p:animEffect transition="in" filter="fade">
                                      <p:cBhvr>
                                        <p:cTn id="55" dur="500"/>
                                        <p:tgtEl>
                                          <p:spTgt spid="315"/>
                                        </p:tgtEl>
                                      </p:cBhvr>
                                    </p:animEffect>
                                  </p:childTnLst>
                                  <p:subTnLst>
                                    <p:audio>
                                      <p:cMediaNode>
                                        <p:cTn display="0" masterRel="sameClick">
                                          <p:stCondLst>
                                            <p:cond evt="begin" delay="0">
                                              <p:tn val="51"/>
                                            </p:cond>
                                          </p:stCondLst>
                                          <p:endCondLst>
                                            <p:cond evt="onStopAudio" delay="0">
                                              <p:tgtEl>
                                                <p:sldTgt/>
                                              </p:tgtEl>
                                            </p:cond>
                                          </p:endCondLst>
                                        </p:cTn>
                                        <p:tgtEl>
                                          <p:sndTgt r:embed="rId3" name="Bling.wav"/>
                                        </p:tgtEl>
                                      </p:cMediaNode>
                                    </p:audio>
                                  </p:subTnLst>
                                </p:cTn>
                              </p:par>
                              <p:par>
                                <p:cTn id="56" presetID="26" presetClass="emph" presetSubtype="0" fill="hold" grpId="1" nodeType="withEffect">
                                  <p:stCondLst>
                                    <p:cond delay="1000"/>
                                  </p:stCondLst>
                                  <p:childTnLst>
                                    <p:animEffect transition="out" filter="fade">
                                      <p:cBhvr>
                                        <p:cTn id="57" dur="500" tmFilter="0, 0; .2, .5; .8, .5; 1, 0"/>
                                        <p:tgtEl>
                                          <p:spTgt spid="315"/>
                                        </p:tgtEl>
                                      </p:cBhvr>
                                    </p:animEffect>
                                    <p:animScale>
                                      <p:cBhvr>
                                        <p:cTn id="58" dur="250" autoRev="1" fill="hold"/>
                                        <p:tgtEl>
                                          <p:spTgt spid="315"/>
                                        </p:tgtEl>
                                      </p:cBhvr>
                                      <p:by x="105000" y="105000"/>
                                    </p:animScale>
                                  </p:childTnLst>
                                </p:cTn>
                              </p:par>
                              <p:par>
                                <p:cTn id="59" presetID="53" presetClass="entr" presetSubtype="16" fill="hold" grpId="0" nodeType="withEffect">
                                  <p:stCondLst>
                                    <p:cond delay="0"/>
                                  </p:stCondLst>
                                  <p:childTnLst>
                                    <p:set>
                                      <p:cBhvr>
                                        <p:cTn id="60" dur="1" fill="hold">
                                          <p:stCondLst>
                                            <p:cond delay="0"/>
                                          </p:stCondLst>
                                        </p:cTn>
                                        <p:tgtEl>
                                          <p:spTgt spid="251"/>
                                        </p:tgtEl>
                                        <p:attrNameLst>
                                          <p:attrName>style.visibility</p:attrName>
                                        </p:attrNameLst>
                                      </p:cBhvr>
                                      <p:to>
                                        <p:strVal val="visible"/>
                                      </p:to>
                                    </p:set>
                                    <p:anim calcmode="lin" valueType="num">
                                      <p:cBhvr>
                                        <p:cTn id="61" dur="500" fill="hold"/>
                                        <p:tgtEl>
                                          <p:spTgt spid="251"/>
                                        </p:tgtEl>
                                        <p:attrNameLst>
                                          <p:attrName>ppt_w</p:attrName>
                                        </p:attrNameLst>
                                      </p:cBhvr>
                                      <p:tavLst>
                                        <p:tav tm="0">
                                          <p:val>
                                            <p:fltVal val="0"/>
                                          </p:val>
                                        </p:tav>
                                        <p:tav tm="100000">
                                          <p:val>
                                            <p:strVal val="#ppt_w"/>
                                          </p:val>
                                        </p:tav>
                                      </p:tavLst>
                                    </p:anim>
                                    <p:anim calcmode="lin" valueType="num">
                                      <p:cBhvr>
                                        <p:cTn id="62" dur="500" fill="hold"/>
                                        <p:tgtEl>
                                          <p:spTgt spid="251"/>
                                        </p:tgtEl>
                                        <p:attrNameLst>
                                          <p:attrName>ppt_h</p:attrName>
                                        </p:attrNameLst>
                                      </p:cBhvr>
                                      <p:tavLst>
                                        <p:tav tm="0">
                                          <p:val>
                                            <p:fltVal val="0"/>
                                          </p:val>
                                        </p:tav>
                                        <p:tav tm="100000">
                                          <p:val>
                                            <p:strVal val="#ppt_h"/>
                                          </p:val>
                                        </p:tav>
                                      </p:tavLst>
                                    </p:anim>
                                    <p:animEffect transition="in" filter="fade">
                                      <p:cBhvr>
                                        <p:cTn id="63" dur="500"/>
                                        <p:tgtEl>
                                          <p:spTgt spid="251"/>
                                        </p:tgtEl>
                                      </p:cBhvr>
                                    </p:animEffect>
                                  </p:childTnLst>
                                  <p:subTnLst>
                                    <p:audio>
                                      <p:cMediaNode>
                                        <p:cTn display="0" masterRel="sameClick">
                                          <p:stCondLst>
                                            <p:cond evt="begin" delay="0">
                                              <p:tn val="59"/>
                                            </p:cond>
                                          </p:stCondLst>
                                          <p:endCondLst>
                                            <p:cond evt="onStopAudio" delay="0">
                                              <p:tgtEl>
                                                <p:sldTgt/>
                                              </p:tgtEl>
                                            </p:cond>
                                          </p:endCondLst>
                                        </p:cTn>
                                        <p:tgtEl>
                                          <p:sndTgt r:embed="rId3" name="Bling.wav"/>
                                        </p:tgtEl>
                                      </p:cMediaNode>
                                    </p:audio>
                                  </p:subTnLst>
                                </p:cTn>
                              </p:par>
                              <p:par>
                                <p:cTn id="64" presetID="26" presetClass="emph" presetSubtype="0" fill="hold" grpId="1" nodeType="withEffect">
                                  <p:stCondLst>
                                    <p:cond delay="500"/>
                                  </p:stCondLst>
                                  <p:childTnLst>
                                    <p:animEffect transition="out" filter="fade">
                                      <p:cBhvr>
                                        <p:cTn id="65" dur="500" tmFilter="0, 0; .2, .5; .8, .5; 1, 0"/>
                                        <p:tgtEl>
                                          <p:spTgt spid="251"/>
                                        </p:tgtEl>
                                      </p:cBhvr>
                                    </p:animEffect>
                                    <p:animScale>
                                      <p:cBhvr>
                                        <p:cTn id="66" dur="250" autoRev="1" fill="hold"/>
                                        <p:tgtEl>
                                          <p:spTgt spid="251"/>
                                        </p:tgtEl>
                                      </p:cBhvr>
                                      <p:by x="105000" y="105000"/>
                                    </p:animScale>
                                  </p:childTnLst>
                                </p:cTn>
                              </p:par>
                              <p:par>
                                <p:cTn id="67" presetID="53" presetClass="entr" presetSubtype="16" fill="hold" grpId="0" nodeType="withEffect">
                                  <p:stCondLst>
                                    <p:cond delay="0"/>
                                  </p:stCondLst>
                                  <p:childTnLst>
                                    <p:set>
                                      <p:cBhvr>
                                        <p:cTn id="68" dur="1" fill="hold">
                                          <p:stCondLst>
                                            <p:cond delay="0"/>
                                          </p:stCondLst>
                                        </p:cTn>
                                        <p:tgtEl>
                                          <p:spTgt spid="233"/>
                                        </p:tgtEl>
                                        <p:attrNameLst>
                                          <p:attrName>style.visibility</p:attrName>
                                        </p:attrNameLst>
                                      </p:cBhvr>
                                      <p:to>
                                        <p:strVal val="visible"/>
                                      </p:to>
                                    </p:set>
                                    <p:anim calcmode="lin" valueType="num">
                                      <p:cBhvr>
                                        <p:cTn id="69" dur="500" fill="hold"/>
                                        <p:tgtEl>
                                          <p:spTgt spid="233"/>
                                        </p:tgtEl>
                                        <p:attrNameLst>
                                          <p:attrName>ppt_w</p:attrName>
                                        </p:attrNameLst>
                                      </p:cBhvr>
                                      <p:tavLst>
                                        <p:tav tm="0">
                                          <p:val>
                                            <p:fltVal val="0"/>
                                          </p:val>
                                        </p:tav>
                                        <p:tav tm="100000">
                                          <p:val>
                                            <p:strVal val="#ppt_w"/>
                                          </p:val>
                                        </p:tav>
                                      </p:tavLst>
                                    </p:anim>
                                    <p:anim calcmode="lin" valueType="num">
                                      <p:cBhvr>
                                        <p:cTn id="70" dur="500" fill="hold"/>
                                        <p:tgtEl>
                                          <p:spTgt spid="233"/>
                                        </p:tgtEl>
                                        <p:attrNameLst>
                                          <p:attrName>ppt_h</p:attrName>
                                        </p:attrNameLst>
                                      </p:cBhvr>
                                      <p:tavLst>
                                        <p:tav tm="0">
                                          <p:val>
                                            <p:fltVal val="0"/>
                                          </p:val>
                                        </p:tav>
                                        <p:tav tm="100000">
                                          <p:val>
                                            <p:strVal val="#ppt_h"/>
                                          </p:val>
                                        </p:tav>
                                      </p:tavLst>
                                    </p:anim>
                                    <p:animEffect transition="in" filter="fade">
                                      <p:cBhvr>
                                        <p:cTn id="71" dur="500"/>
                                        <p:tgtEl>
                                          <p:spTgt spid="233"/>
                                        </p:tgtEl>
                                      </p:cBhvr>
                                    </p:animEffect>
                                  </p:childTnLst>
                                  <p:subTnLst>
                                    <p:audio>
                                      <p:cMediaNode>
                                        <p:cTn display="0" masterRel="sameClick">
                                          <p:stCondLst>
                                            <p:cond evt="begin" delay="0">
                                              <p:tn val="67"/>
                                            </p:cond>
                                          </p:stCondLst>
                                          <p:endCondLst>
                                            <p:cond evt="onStopAudio" delay="0">
                                              <p:tgtEl>
                                                <p:sldTgt/>
                                              </p:tgtEl>
                                            </p:cond>
                                          </p:endCondLst>
                                        </p:cTn>
                                        <p:tgtEl>
                                          <p:sndTgt r:embed="rId3" name="Bling.wav"/>
                                        </p:tgtEl>
                                      </p:cMediaNode>
                                    </p:audio>
                                  </p:subTnLst>
                                </p:cTn>
                              </p:par>
                              <p:par>
                                <p:cTn id="72" presetID="26" presetClass="emph" presetSubtype="0" fill="hold" grpId="1" nodeType="withEffect">
                                  <p:stCondLst>
                                    <p:cond delay="500"/>
                                  </p:stCondLst>
                                  <p:childTnLst>
                                    <p:animEffect transition="out" filter="fade">
                                      <p:cBhvr>
                                        <p:cTn id="73" dur="500" tmFilter="0, 0; .2, .5; .8, .5; 1, 0"/>
                                        <p:tgtEl>
                                          <p:spTgt spid="233"/>
                                        </p:tgtEl>
                                      </p:cBhvr>
                                    </p:animEffect>
                                    <p:animScale>
                                      <p:cBhvr>
                                        <p:cTn id="74" dur="250" autoRev="1" fill="hold"/>
                                        <p:tgtEl>
                                          <p:spTgt spid="233"/>
                                        </p:tgtEl>
                                      </p:cBhvr>
                                      <p:by x="105000" y="105000"/>
                                    </p:animScale>
                                  </p:childTnLst>
                                </p:cTn>
                              </p:par>
                              <p:par>
                                <p:cTn id="75" presetID="53" presetClass="entr" presetSubtype="16" fill="hold" grpId="0" nodeType="withEffect">
                                  <p:stCondLst>
                                    <p:cond delay="0"/>
                                  </p:stCondLst>
                                  <p:childTnLst>
                                    <p:set>
                                      <p:cBhvr>
                                        <p:cTn id="76" dur="1" fill="hold">
                                          <p:stCondLst>
                                            <p:cond delay="0"/>
                                          </p:stCondLst>
                                        </p:cTn>
                                        <p:tgtEl>
                                          <p:spTgt spid="269"/>
                                        </p:tgtEl>
                                        <p:attrNameLst>
                                          <p:attrName>style.visibility</p:attrName>
                                        </p:attrNameLst>
                                      </p:cBhvr>
                                      <p:to>
                                        <p:strVal val="visible"/>
                                      </p:to>
                                    </p:set>
                                    <p:anim calcmode="lin" valueType="num">
                                      <p:cBhvr>
                                        <p:cTn id="77" dur="500" fill="hold"/>
                                        <p:tgtEl>
                                          <p:spTgt spid="269"/>
                                        </p:tgtEl>
                                        <p:attrNameLst>
                                          <p:attrName>ppt_w</p:attrName>
                                        </p:attrNameLst>
                                      </p:cBhvr>
                                      <p:tavLst>
                                        <p:tav tm="0">
                                          <p:val>
                                            <p:fltVal val="0"/>
                                          </p:val>
                                        </p:tav>
                                        <p:tav tm="100000">
                                          <p:val>
                                            <p:strVal val="#ppt_w"/>
                                          </p:val>
                                        </p:tav>
                                      </p:tavLst>
                                    </p:anim>
                                    <p:anim calcmode="lin" valueType="num">
                                      <p:cBhvr>
                                        <p:cTn id="78" dur="500" fill="hold"/>
                                        <p:tgtEl>
                                          <p:spTgt spid="269"/>
                                        </p:tgtEl>
                                        <p:attrNameLst>
                                          <p:attrName>ppt_h</p:attrName>
                                        </p:attrNameLst>
                                      </p:cBhvr>
                                      <p:tavLst>
                                        <p:tav tm="0">
                                          <p:val>
                                            <p:fltVal val="0"/>
                                          </p:val>
                                        </p:tav>
                                        <p:tav tm="100000">
                                          <p:val>
                                            <p:strVal val="#ppt_h"/>
                                          </p:val>
                                        </p:tav>
                                      </p:tavLst>
                                    </p:anim>
                                    <p:animEffect transition="in" filter="fade">
                                      <p:cBhvr>
                                        <p:cTn id="79" dur="500"/>
                                        <p:tgtEl>
                                          <p:spTgt spid="269"/>
                                        </p:tgtEl>
                                      </p:cBhvr>
                                    </p:animEffect>
                                  </p:childTnLst>
                                  <p:subTnLst>
                                    <p:audio>
                                      <p:cMediaNode>
                                        <p:cTn display="0" masterRel="sameClick">
                                          <p:stCondLst>
                                            <p:cond evt="begin" delay="0">
                                              <p:tn val="75"/>
                                            </p:cond>
                                          </p:stCondLst>
                                          <p:endCondLst>
                                            <p:cond evt="onStopAudio" delay="0">
                                              <p:tgtEl>
                                                <p:sldTgt/>
                                              </p:tgtEl>
                                            </p:cond>
                                          </p:endCondLst>
                                        </p:cTn>
                                        <p:tgtEl>
                                          <p:sndTgt r:embed="rId3" name="Bling.wav"/>
                                        </p:tgtEl>
                                      </p:cMediaNode>
                                    </p:audio>
                                  </p:subTnLst>
                                </p:cTn>
                              </p:par>
                              <p:par>
                                <p:cTn id="80" presetID="26" presetClass="emph" presetSubtype="0" fill="hold" grpId="1" nodeType="withEffect">
                                  <p:stCondLst>
                                    <p:cond delay="500"/>
                                  </p:stCondLst>
                                  <p:childTnLst>
                                    <p:animEffect transition="out" filter="fade">
                                      <p:cBhvr>
                                        <p:cTn id="81" dur="500" tmFilter="0, 0; .2, .5; .8, .5; 1, 0"/>
                                        <p:tgtEl>
                                          <p:spTgt spid="269"/>
                                        </p:tgtEl>
                                      </p:cBhvr>
                                    </p:animEffect>
                                    <p:animScale>
                                      <p:cBhvr>
                                        <p:cTn id="82" dur="250" autoRev="1" fill="hold"/>
                                        <p:tgtEl>
                                          <p:spTgt spid="269"/>
                                        </p:tgtEl>
                                      </p:cBhvr>
                                      <p:by x="105000" y="105000"/>
                                    </p:animScale>
                                  </p:childTnLst>
                                </p:cTn>
                              </p:par>
                              <p:par>
                                <p:cTn id="83" presetID="53" presetClass="entr" presetSubtype="16" fill="hold" grpId="0" nodeType="withEffect">
                                  <p:stCondLst>
                                    <p:cond delay="0"/>
                                  </p:stCondLst>
                                  <p:childTnLst>
                                    <p:set>
                                      <p:cBhvr>
                                        <p:cTn id="84" dur="1" fill="hold">
                                          <p:stCondLst>
                                            <p:cond delay="0"/>
                                          </p:stCondLst>
                                        </p:cTn>
                                        <p:tgtEl>
                                          <p:spTgt spid="9"/>
                                        </p:tgtEl>
                                        <p:attrNameLst>
                                          <p:attrName>style.visibility</p:attrName>
                                        </p:attrNameLst>
                                      </p:cBhvr>
                                      <p:to>
                                        <p:strVal val="visible"/>
                                      </p:to>
                                    </p:set>
                                    <p:anim calcmode="lin" valueType="num">
                                      <p:cBhvr>
                                        <p:cTn id="85" dur="500" fill="hold"/>
                                        <p:tgtEl>
                                          <p:spTgt spid="9"/>
                                        </p:tgtEl>
                                        <p:attrNameLst>
                                          <p:attrName>ppt_w</p:attrName>
                                        </p:attrNameLst>
                                      </p:cBhvr>
                                      <p:tavLst>
                                        <p:tav tm="0">
                                          <p:val>
                                            <p:fltVal val="0"/>
                                          </p:val>
                                        </p:tav>
                                        <p:tav tm="100000">
                                          <p:val>
                                            <p:strVal val="#ppt_w"/>
                                          </p:val>
                                        </p:tav>
                                      </p:tavLst>
                                    </p:anim>
                                    <p:anim calcmode="lin" valueType="num">
                                      <p:cBhvr>
                                        <p:cTn id="86" dur="500" fill="hold"/>
                                        <p:tgtEl>
                                          <p:spTgt spid="9"/>
                                        </p:tgtEl>
                                        <p:attrNameLst>
                                          <p:attrName>ppt_h</p:attrName>
                                        </p:attrNameLst>
                                      </p:cBhvr>
                                      <p:tavLst>
                                        <p:tav tm="0">
                                          <p:val>
                                            <p:fltVal val="0"/>
                                          </p:val>
                                        </p:tav>
                                        <p:tav tm="100000">
                                          <p:val>
                                            <p:strVal val="#ppt_h"/>
                                          </p:val>
                                        </p:tav>
                                      </p:tavLst>
                                    </p:anim>
                                    <p:animEffect transition="in" filter="fade">
                                      <p:cBhvr>
                                        <p:cTn id="87" dur="500"/>
                                        <p:tgtEl>
                                          <p:spTgt spid="9"/>
                                        </p:tgtEl>
                                      </p:cBhvr>
                                    </p:animEffect>
                                  </p:childTnLst>
                                  <p:subTnLst>
                                    <p:audio>
                                      <p:cMediaNode>
                                        <p:cTn display="0" masterRel="sameClick">
                                          <p:stCondLst>
                                            <p:cond evt="begin" delay="0">
                                              <p:tn val="83"/>
                                            </p:cond>
                                          </p:stCondLst>
                                          <p:endCondLst>
                                            <p:cond evt="onStopAudio" delay="0">
                                              <p:tgtEl>
                                                <p:sldTgt/>
                                              </p:tgtEl>
                                            </p:cond>
                                          </p:endCondLst>
                                        </p:cTn>
                                        <p:tgtEl>
                                          <p:sndTgt r:embed="rId3" name="Bling.wav"/>
                                        </p:tgtEl>
                                      </p:cMediaNode>
                                    </p:audio>
                                  </p:subTnLst>
                                </p:cTn>
                              </p:par>
                              <p:par>
                                <p:cTn id="88" presetID="26" presetClass="emph" presetSubtype="0" fill="hold" grpId="1" nodeType="withEffect">
                                  <p:stCondLst>
                                    <p:cond delay="50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childTnLst>
                          </p:cTn>
                        </p:par>
                      </p:childTnLst>
                    </p:cTn>
                  </p:par>
                </p:childTnLst>
              </p:cTn>
              <p:nextCondLst>
                <p:cond evt="onClick" delay="0">
                  <p:tgtEl>
                    <p:spTgt spid="232"/>
                  </p:tgtEl>
                </p:cond>
              </p:nextCondLst>
            </p:seq>
            <p:seq concurrent="1" nextAc="seek">
              <p:cTn id="91" restart="whenNotActive" fill="hold" evtFilter="cancelBubble" nodeType="interactiveSeq">
                <p:stCondLst>
                  <p:cond evt="onClick" delay="0">
                    <p:tgtEl>
                      <p:spTgt spid="228"/>
                    </p:tgtEl>
                  </p:cond>
                </p:stCondLst>
                <p:endSync evt="end" delay="0">
                  <p:rtn val="all"/>
                </p:endSync>
                <p:childTnLst>
                  <p:par>
                    <p:cTn id="92" fill="hold">
                      <p:stCondLst>
                        <p:cond delay="0"/>
                      </p:stCondLst>
                      <p:childTnLst>
                        <p:par>
                          <p:cTn id="93" fill="hold">
                            <p:stCondLst>
                              <p:cond delay="0"/>
                            </p:stCondLst>
                            <p:childTnLst>
                              <p:par>
                                <p:cTn id="94" presetID="53" presetClass="entr" presetSubtype="16" fill="hold" grpId="0" nodeType="withEffect">
                                  <p:stCondLst>
                                    <p:cond delay="0"/>
                                  </p:stCondLst>
                                  <p:childTnLst>
                                    <p:set>
                                      <p:cBhvr>
                                        <p:cTn id="95" dur="1" fill="hold">
                                          <p:stCondLst>
                                            <p:cond delay="0"/>
                                          </p:stCondLst>
                                        </p:cTn>
                                        <p:tgtEl>
                                          <p:spTgt spid="229"/>
                                        </p:tgtEl>
                                        <p:attrNameLst>
                                          <p:attrName>style.visibility</p:attrName>
                                        </p:attrNameLst>
                                      </p:cBhvr>
                                      <p:to>
                                        <p:strVal val="visible"/>
                                      </p:to>
                                    </p:set>
                                    <p:anim calcmode="lin" valueType="num">
                                      <p:cBhvr>
                                        <p:cTn id="96" dur="500" fill="hold"/>
                                        <p:tgtEl>
                                          <p:spTgt spid="229"/>
                                        </p:tgtEl>
                                        <p:attrNameLst>
                                          <p:attrName>ppt_w</p:attrName>
                                        </p:attrNameLst>
                                      </p:cBhvr>
                                      <p:tavLst>
                                        <p:tav tm="0">
                                          <p:val>
                                            <p:fltVal val="0"/>
                                          </p:val>
                                        </p:tav>
                                        <p:tav tm="100000">
                                          <p:val>
                                            <p:strVal val="#ppt_w"/>
                                          </p:val>
                                        </p:tav>
                                      </p:tavLst>
                                    </p:anim>
                                    <p:anim calcmode="lin" valueType="num">
                                      <p:cBhvr>
                                        <p:cTn id="97" dur="500" fill="hold"/>
                                        <p:tgtEl>
                                          <p:spTgt spid="229"/>
                                        </p:tgtEl>
                                        <p:attrNameLst>
                                          <p:attrName>ppt_h</p:attrName>
                                        </p:attrNameLst>
                                      </p:cBhvr>
                                      <p:tavLst>
                                        <p:tav tm="0">
                                          <p:val>
                                            <p:fltVal val="0"/>
                                          </p:val>
                                        </p:tav>
                                        <p:tav tm="100000">
                                          <p:val>
                                            <p:strVal val="#ppt_h"/>
                                          </p:val>
                                        </p:tav>
                                      </p:tavLst>
                                    </p:anim>
                                    <p:animEffect transition="in" filter="fade">
                                      <p:cBhvr>
                                        <p:cTn id="98" dur="500"/>
                                        <p:tgtEl>
                                          <p:spTgt spid="229"/>
                                        </p:tgtEl>
                                      </p:cBhvr>
                                    </p:animEffect>
                                  </p:childTnLst>
                                  <p:subTnLst>
                                    <p:audio>
                                      <p:cMediaNode>
                                        <p:cTn display="0" masterRel="sameClick">
                                          <p:stCondLst>
                                            <p:cond evt="begin" delay="0">
                                              <p:tn val="94"/>
                                            </p:cond>
                                          </p:stCondLst>
                                          <p:endCondLst>
                                            <p:cond evt="onStopAudio" delay="0">
                                              <p:tgtEl>
                                                <p:sldTgt/>
                                              </p:tgtEl>
                                            </p:cond>
                                          </p:endCondLst>
                                        </p:cTn>
                                        <p:tgtEl>
                                          <p:sndTgt r:embed="rId3" name="Bling.wav"/>
                                        </p:tgtEl>
                                      </p:cMediaNode>
                                    </p:audio>
                                  </p:subTnLst>
                                </p:cTn>
                              </p:par>
                              <p:par>
                                <p:cTn id="99" presetID="26" presetClass="emph" presetSubtype="0" fill="hold" grpId="1" nodeType="withEffect">
                                  <p:stCondLst>
                                    <p:cond delay="500"/>
                                  </p:stCondLst>
                                  <p:childTnLst>
                                    <p:animEffect transition="out" filter="fade">
                                      <p:cBhvr>
                                        <p:cTn id="100" dur="500" tmFilter="0, 0; .2, .5; .8, .5; 1, 0"/>
                                        <p:tgtEl>
                                          <p:spTgt spid="229"/>
                                        </p:tgtEl>
                                      </p:cBhvr>
                                    </p:animEffect>
                                    <p:animScale>
                                      <p:cBhvr>
                                        <p:cTn id="101" dur="250" autoRev="1" fill="hold"/>
                                        <p:tgtEl>
                                          <p:spTgt spid="229"/>
                                        </p:tgtEl>
                                      </p:cBhvr>
                                      <p:by x="105000" y="105000"/>
                                    </p:animScale>
                                  </p:childTnLst>
                                </p:cTn>
                              </p:par>
                              <p:par>
                                <p:cTn id="102" presetID="53" presetClass="entr" presetSubtype="16" fill="hold" grpId="0" nodeType="withEffect">
                                  <p:stCondLst>
                                    <p:cond delay="0"/>
                                  </p:stCondLst>
                                  <p:childTnLst>
                                    <p:set>
                                      <p:cBhvr>
                                        <p:cTn id="103" dur="1" fill="hold">
                                          <p:stCondLst>
                                            <p:cond delay="0"/>
                                          </p:stCondLst>
                                        </p:cTn>
                                        <p:tgtEl>
                                          <p:spTgt spid="325"/>
                                        </p:tgtEl>
                                        <p:attrNameLst>
                                          <p:attrName>style.visibility</p:attrName>
                                        </p:attrNameLst>
                                      </p:cBhvr>
                                      <p:to>
                                        <p:strVal val="visible"/>
                                      </p:to>
                                    </p:set>
                                    <p:anim calcmode="lin" valueType="num">
                                      <p:cBhvr>
                                        <p:cTn id="104" dur="500" fill="hold"/>
                                        <p:tgtEl>
                                          <p:spTgt spid="325"/>
                                        </p:tgtEl>
                                        <p:attrNameLst>
                                          <p:attrName>ppt_w</p:attrName>
                                        </p:attrNameLst>
                                      </p:cBhvr>
                                      <p:tavLst>
                                        <p:tav tm="0">
                                          <p:val>
                                            <p:fltVal val="0"/>
                                          </p:val>
                                        </p:tav>
                                        <p:tav tm="100000">
                                          <p:val>
                                            <p:strVal val="#ppt_w"/>
                                          </p:val>
                                        </p:tav>
                                      </p:tavLst>
                                    </p:anim>
                                    <p:anim calcmode="lin" valueType="num">
                                      <p:cBhvr>
                                        <p:cTn id="105" dur="500" fill="hold"/>
                                        <p:tgtEl>
                                          <p:spTgt spid="325"/>
                                        </p:tgtEl>
                                        <p:attrNameLst>
                                          <p:attrName>ppt_h</p:attrName>
                                        </p:attrNameLst>
                                      </p:cBhvr>
                                      <p:tavLst>
                                        <p:tav tm="0">
                                          <p:val>
                                            <p:fltVal val="0"/>
                                          </p:val>
                                        </p:tav>
                                        <p:tav tm="100000">
                                          <p:val>
                                            <p:strVal val="#ppt_h"/>
                                          </p:val>
                                        </p:tav>
                                      </p:tavLst>
                                    </p:anim>
                                    <p:animEffect transition="in" filter="fade">
                                      <p:cBhvr>
                                        <p:cTn id="106" dur="500"/>
                                        <p:tgtEl>
                                          <p:spTgt spid="325"/>
                                        </p:tgtEl>
                                      </p:cBhvr>
                                    </p:animEffect>
                                  </p:childTnLst>
                                  <p:subTnLst>
                                    <p:audio>
                                      <p:cMediaNode>
                                        <p:cTn display="0" masterRel="sameClick">
                                          <p:stCondLst>
                                            <p:cond evt="begin" delay="0">
                                              <p:tn val="102"/>
                                            </p:cond>
                                          </p:stCondLst>
                                          <p:endCondLst>
                                            <p:cond evt="onStopAudio" delay="0">
                                              <p:tgtEl>
                                                <p:sldTgt/>
                                              </p:tgtEl>
                                            </p:cond>
                                          </p:endCondLst>
                                        </p:cTn>
                                        <p:tgtEl>
                                          <p:sndTgt r:embed="rId3" name="Bling.wav"/>
                                        </p:tgtEl>
                                      </p:cMediaNode>
                                    </p:audio>
                                  </p:subTnLst>
                                </p:cTn>
                              </p:par>
                              <p:par>
                                <p:cTn id="107" presetID="26" presetClass="emph" presetSubtype="0" fill="hold" grpId="1" nodeType="withEffect">
                                  <p:stCondLst>
                                    <p:cond delay="500"/>
                                  </p:stCondLst>
                                  <p:childTnLst>
                                    <p:animEffect transition="out" filter="fade">
                                      <p:cBhvr>
                                        <p:cTn id="108" dur="500" tmFilter="0, 0; .2, .5; .8, .5; 1, 0"/>
                                        <p:tgtEl>
                                          <p:spTgt spid="325"/>
                                        </p:tgtEl>
                                      </p:cBhvr>
                                    </p:animEffect>
                                    <p:animScale>
                                      <p:cBhvr>
                                        <p:cTn id="109" dur="250" autoRev="1" fill="hold"/>
                                        <p:tgtEl>
                                          <p:spTgt spid="325"/>
                                        </p:tgtEl>
                                      </p:cBhvr>
                                      <p:by x="105000" y="105000"/>
                                    </p:animScale>
                                  </p:childTnLst>
                                </p:cTn>
                              </p:par>
                              <p:par>
                                <p:cTn id="110" presetID="53" presetClass="entr" presetSubtype="16" fill="hold" grpId="0" nodeType="withEffect">
                                  <p:stCondLst>
                                    <p:cond delay="0"/>
                                  </p:stCondLst>
                                  <p:childTnLst>
                                    <p:set>
                                      <p:cBhvr>
                                        <p:cTn id="111" dur="1" fill="hold">
                                          <p:stCondLst>
                                            <p:cond delay="0"/>
                                          </p:stCondLst>
                                        </p:cTn>
                                        <p:tgtEl>
                                          <p:spTgt spid="323"/>
                                        </p:tgtEl>
                                        <p:attrNameLst>
                                          <p:attrName>style.visibility</p:attrName>
                                        </p:attrNameLst>
                                      </p:cBhvr>
                                      <p:to>
                                        <p:strVal val="visible"/>
                                      </p:to>
                                    </p:set>
                                    <p:anim calcmode="lin" valueType="num">
                                      <p:cBhvr>
                                        <p:cTn id="112" dur="500" fill="hold"/>
                                        <p:tgtEl>
                                          <p:spTgt spid="323"/>
                                        </p:tgtEl>
                                        <p:attrNameLst>
                                          <p:attrName>ppt_w</p:attrName>
                                        </p:attrNameLst>
                                      </p:cBhvr>
                                      <p:tavLst>
                                        <p:tav tm="0">
                                          <p:val>
                                            <p:fltVal val="0"/>
                                          </p:val>
                                        </p:tav>
                                        <p:tav tm="100000">
                                          <p:val>
                                            <p:strVal val="#ppt_w"/>
                                          </p:val>
                                        </p:tav>
                                      </p:tavLst>
                                    </p:anim>
                                    <p:anim calcmode="lin" valueType="num">
                                      <p:cBhvr>
                                        <p:cTn id="113" dur="500" fill="hold"/>
                                        <p:tgtEl>
                                          <p:spTgt spid="323"/>
                                        </p:tgtEl>
                                        <p:attrNameLst>
                                          <p:attrName>ppt_h</p:attrName>
                                        </p:attrNameLst>
                                      </p:cBhvr>
                                      <p:tavLst>
                                        <p:tav tm="0">
                                          <p:val>
                                            <p:fltVal val="0"/>
                                          </p:val>
                                        </p:tav>
                                        <p:tav tm="100000">
                                          <p:val>
                                            <p:strVal val="#ppt_h"/>
                                          </p:val>
                                        </p:tav>
                                      </p:tavLst>
                                    </p:anim>
                                    <p:animEffect transition="in" filter="fade">
                                      <p:cBhvr>
                                        <p:cTn id="114" dur="500"/>
                                        <p:tgtEl>
                                          <p:spTgt spid="323"/>
                                        </p:tgtEl>
                                      </p:cBhvr>
                                    </p:animEffect>
                                  </p:childTnLst>
                                  <p:subTnLst>
                                    <p:audio>
                                      <p:cMediaNode>
                                        <p:cTn display="0" masterRel="sameClick">
                                          <p:stCondLst>
                                            <p:cond evt="begin" delay="0">
                                              <p:tn val="110"/>
                                            </p:cond>
                                          </p:stCondLst>
                                          <p:endCondLst>
                                            <p:cond evt="onStopAudio" delay="0">
                                              <p:tgtEl>
                                                <p:sldTgt/>
                                              </p:tgtEl>
                                            </p:cond>
                                          </p:endCondLst>
                                        </p:cTn>
                                        <p:tgtEl>
                                          <p:sndTgt r:embed="rId3"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323"/>
                                        </p:tgtEl>
                                      </p:cBhvr>
                                    </p:animEffect>
                                    <p:animScale>
                                      <p:cBhvr>
                                        <p:cTn id="117" dur="250" autoRev="1" fill="hold"/>
                                        <p:tgtEl>
                                          <p:spTgt spid="323"/>
                                        </p:tgtEl>
                                      </p:cBhvr>
                                      <p:by x="105000" y="105000"/>
                                    </p:animScale>
                                  </p:childTnLst>
                                </p:cTn>
                              </p:par>
                              <p:par>
                                <p:cTn id="118" presetID="53" presetClass="entr" presetSubtype="16" fill="hold" grpId="0" nodeType="withEffect">
                                  <p:stCondLst>
                                    <p:cond delay="0"/>
                                  </p:stCondLst>
                                  <p:childTnLst>
                                    <p:set>
                                      <p:cBhvr>
                                        <p:cTn id="119" dur="1" fill="hold">
                                          <p:stCondLst>
                                            <p:cond delay="0"/>
                                          </p:stCondLst>
                                        </p:cTn>
                                        <p:tgtEl>
                                          <p:spTgt spid="341"/>
                                        </p:tgtEl>
                                        <p:attrNameLst>
                                          <p:attrName>style.visibility</p:attrName>
                                        </p:attrNameLst>
                                      </p:cBhvr>
                                      <p:to>
                                        <p:strVal val="visible"/>
                                      </p:to>
                                    </p:set>
                                    <p:anim calcmode="lin" valueType="num">
                                      <p:cBhvr>
                                        <p:cTn id="120" dur="500" fill="hold"/>
                                        <p:tgtEl>
                                          <p:spTgt spid="341"/>
                                        </p:tgtEl>
                                        <p:attrNameLst>
                                          <p:attrName>ppt_w</p:attrName>
                                        </p:attrNameLst>
                                      </p:cBhvr>
                                      <p:tavLst>
                                        <p:tav tm="0">
                                          <p:val>
                                            <p:fltVal val="0"/>
                                          </p:val>
                                        </p:tav>
                                        <p:tav tm="100000">
                                          <p:val>
                                            <p:strVal val="#ppt_w"/>
                                          </p:val>
                                        </p:tav>
                                      </p:tavLst>
                                    </p:anim>
                                    <p:anim calcmode="lin" valueType="num">
                                      <p:cBhvr>
                                        <p:cTn id="121" dur="500" fill="hold"/>
                                        <p:tgtEl>
                                          <p:spTgt spid="341"/>
                                        </p:tgtEl>
                                        <p:attrNameLst>
                                          <p:attrName>ppt_h</p:attrName>
                                        </p:attrNameLst>
                                      </p:cBhvr>
                                      <p:tavLst>
                                        <p:tav tm="0">
                                          <p:val>
                                            <p:fltVal val="0"/>
                                          </p:val>
                                        </p:tav>
                                        <p:tav tm="100000">
                                          <p:val>
                                            <p:strVal val="#ppt_h"/>
                                          </p:val>
                                        </p:tav>
                                      </p:tavLst>
                                    </p:anim>
                                    <p:animEffect transition="in" filter="fade">
                                      <p:cBhvr>
                                        <p:cTn id="122" dur="500"/>
                                        <p:tgtEl>
                                          <p:spTgt spid="341"/>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341"/>
                                        </p:tgtEl>
                                      </p:cBhvr>
                                    </p:animEffect>
                                    <p:animScale>
                                      <p:cBhvr>
                                        <p:cTn id="125" dur="250" autoRev="1" fill="hold"/>
                                        <p:tgtEl>
                                          <p:spTgt spid="341"/>
                                        </p:tgtEl>
                                      </p:cBhvr>
                                      <p:by x="105000" y="105000"/>
                                    </p:animScale>
                                  </p:childTnLst>
                                </p:cTn>
                              </p:par>
                              <p:par>
                                <p:cTn id="126" presetID="53" presetClass="entr" presetSubtype="16" fill="hold" grpId="0" nodeType="withEffect">
                                  <p:stCondLst>
                                    <p:cond delay="0"/>
                                  </p:stCondLst>
                                  <p:childTnLst>
                                    <p:set>
                                      <p:cBhvr>
                                        <p:cTn id="127" dur="1" fill="hold">
                                          <p:stCondLst>
                                            <p:cond delay="0"/>
                                          </p:stCondLst>
                                        </p:cTn>
                                        <p:tgtEl>
                                          <p:spTgt spid="160"/>
                                        </p:tgtEl>
                                        <p:attrNameLst>
                                          <p:attrName>style.visibility</p:attrName>
                                        </p:attrNameLst>
                                      </p:cBhvr>
                                      <p:to>
                                        <p:strVal val="visible"/>
                                      </p:to>
                                    </p:set>
                                    <p:anim calcmode="lin" valueType="num">
                                      <p:cBhvr>
                                        <p:cTn id="128" dur="500" fill="hold"/>
                                        <p:tgtEl>
                                          <p:spTgt spid="160"/>
                                        </p:tgtEl>
                                        <p:attrNameLst>
                                          <p:attrName>ppt_w</p:attrName>
                                        </p:attrNameLst>
                                      </p:cBhvr>
                                      <p:tavLst>
                                        <p:tav tm="0">
                                          <p:val>
                                            <p:fltVal val="0"/>
                                          </p:val>
                                        </p:tav>
                                        <p:tav tm="100000">
                                          <p:val>
                                            <p:strVal val="#ppt_w"/>
                                          </p:val>
                                        </p:tav>
                                      </p:tavLst>
                                    </p:anim>
                                    <p:anim calcmode="lin" valueType="num">
                                      <p:cBhvr>
                                        <p:cTn id="129" dur="500" fill="hold"/>
                                        <p:tgtEl>
                                          <p:spTgt spid="160"/>
                                        </p:tgtEl>
                                        <p:attrNameLst>
                                          <p:attrName>ppt_h</p:attrName>
                                        </p:attrNameLst>
                                      </p:cBhvr>
                                      <p:tavLst>
                                        <p:tav tm="0">
                                          <p:val>
                                            <p:fltVal val="0"/>
                                          </p:val>
                                        </p:tav>
                                        <p:tav tm="100000">
                                          <p:val>
                                            <p:strVal val="#ppt_h"/>
                                          </p:val>
                                        </p:tav>
                                      </p:tavLst>
                                    </p:anim>
                                    <p:animEffect transition="in" filter="fade">
                                      <p:cBhvr>
                                        <p:cTn id="130" dur="500"/>
                                        <p:tgtEl>
                                          <p:spTgt spid="160"/>
                                        </p:tgtEl>
                                      </p:cBhvr>
                                    </p:animEffect>
                                  </p:childTnLst>
                                  <p:subTnLst>
                                    <p:audio>
                                      <p:cMediaNode>
                                        <p:cTn display="0" masterRel="sameClick">
                                          <p:stCondLst>
                                            <p:cond evt="begin" delay="0">
                                              <p:tn val="126"/>
                                            </p:cond>
                                          </p:stCondLst>
                                          <p:endCondLst>
                                            <p:cond evt="onStopAudio" delay="0">
                                              <p:tgtEl>
                                                <p:sldTgt/>
                                              </p:tgtEl>
                                            </p:cond>
                                          </p:endCondLst>
                                        </p:cTn>
                                        <p:tgtEl>
                                          <p:sndTgt r:embed="rId3" name="Bling.wav"/>
                                        </p:tgtEl>
                                      </p:cMediaNode>
                                    </p:audio>
                                  </p:subTnLst>
                                </p:cTn>
                              </p:par>
                              <p:par>
                                <p:cTn id="131" presetID="26" presetClass="emph" presetSubtype="0" fill="hold" grpId="1" nodeType="withEffect">
                                  <p:stCondLst>
                                    <p:cond delay="500"/>
                                  </p:stCondLst>
                                  <p:childTnLst>
                                    <p:animEffect transition="out" filter="fade">
                                      <p:cBhvr>
                                        <p:cTn id="132" dur="500" tmFilter="0, 0; .2, .5; .8, .5; 1, 0"/>
                                        <p:tgtEl>
                                          <p:spTgt spid="160"/>
                                        </p:tgtEl>
                                      </p:cBhvr>
                                    </p:animEffect>
                                    <p:animScale>
                                      <p:cBhvr>
                                        <p:cTn id="133" dur="250" autoRev="1" fill="hold"/>
                                        <p:tgtEl>
                                          <p:spTgt spid="160"/>
                                        </p:tgtEl>
                                      </p:cBhvr>
                                      <p:by x="105000" y="105000"/>
                                    </p:animScale>
                                  </p:childTnLst>
                                </p:cTn>
                              </p:par>
                              <p:par>
                                <p:cTn id="134" presetID="53" presetClass="entr" presetSubtype="16" fill="hold" grpId="0" nodeType="withEffect">
                                  <p:stCondLst>
                                    <p:cond delay="0"/>
                                  </p:stCondLst>
                                  <p:childTnLst>
                                    <p:set>
                                      <p:cBhvr>
                                        <p:cTn id="135" dur="1" fill="hold">
                                          <p:stCondLst>
                                            <p:cond delay="0"/>
                                          </p:stCondLst>
                                        </p:cTn>
                                        <p:tgtEl>
                                          <p:spTgt spid="188"/>
                                        </p:tgtEl>
                                        <p:attrNameLst>
                                          <p:attrName>style.visibility</p:attrName>
                                        </p:attrNameLst>
                                      </p:cBhvr>
                                      <p:to>
                                        <p:strVal val="visible"/>
                                      </p:to>
                                    </p:set>
                                    <p:anim calcmode="lin" valueType="num">
                                      <p:cBhvr>
                                        <p:cTn id="136" dur="500" fill="hold"/>
                                        <p:tgtEl>
                                          <p:spTgt spid="188"/>
                                        </p:tgtEl>
                                        <p:attrNameLst>
                                          <p:attrName>ppt_w</p:attrName>
                                        </p:attrNameLst>
                                      </p:cBhvr>
                                      <p:tavLst>
                                        <p:tav tm="0">
                                          <p:val>
                                            <p:fltVal val="0"/>
                                          </p:val>
                                        </p:tav>
                                        <p:tav tm="100000">
                                          <p:val>
                                            <p:strVal val="#ppt_w"/>
                                          </p:val>
                                        </p:tav>
                                      </p:tavLst>
                                    </p:anim>
                                    <p:anim calcmode="lin" valueType="num">
                                      <p:cBhvr>
                                        <p:cTn id="137" dur="500" fill="hold"/>
                                        <p:tgtEl>
                                          <p:spTgt spid="188"/>
                                        </p:tgtEl>
                                        <p:attrNameLst>
                                          <p:attrName>ppt_h</p:attrName>
                                        </p:attrNameLst>
                                      </p:cBhvr>
                                      <p:tavLst>
                                        <p:tav tm="0">
                                          <p:val>
                                            <p:fltVal val="0"/>
                                          </p:val>
                                        </p:tav>
                                        <p:tav tm="100000">
                                          <p:val>
                                            <p:strVal val="#ppt_h"/>
                                          </p:val>
                                        </p:tav>
                                      </p:tavLst>
                                    </p:anim>
                                    <p:animEffect transition="in" filter="fade">
                                      <p:cBhvr>
                                        <p:cTn id="138" dur="500"/>
                                        <p:tgtEl>
                                          <p:spTgt spid="188"/>
                                        </p:tgtEl>
                                      </p:cBhvr>
                                    </p:animEffect>
                                  </p:childTnLst>
                                  <p:subTnLst>
                                    <p:audio>
                                      <p:cMediaNode>
                                        <p:cTn display="0" masterRel="sameClick">
                                          <p:stCondLst>
                                            <p:cond evt="begin" delay="0">
                                              <p:tn val="134"/>
                                            </p:cond>
                                          </p:stCondLst>
                                          <p:endCondLst>
                                            <p:cond evt="onStopAudio" delay="0">
                                              <p:tgtEl>
                                                <p:sldTgt/>
                                              </p:tgtEl>
                                            </p:cond>
                                          </p:endCondLst>
                                        </p:cTn>
                                        <p:tgtEl>
                                          <p:sndTgt r:embed="rId3" name="Bling.wav"/>
                                        </p:tgtEl>
                                      </p:cMediaNode>
                                    </p:audio>
                                  </p:subTnLst>
                                </p:cTn>
                              </p:par>
                              <p:par>
                                <p:cTn id="139" presetID="26" presetClass="emph" presetSubtype="0" fill="hold" grpId="1" nodeType="withEffect">
                                  <p:stCondLst>
                                    <p:cond delay="500"/>
                                  </p:stCondLst>
                                  <p:childTnLst>
                                    <p:animEffect transition="out" filter="fade">
                                      <p:cBhvr>
                                        <p:cTn id="140" dur="500" tmFilter="0, 0; .2, .5; .8, .5; 1, 0"/>
                                        <p:tgtEl>
                                          <p:spTgt spid="188"/>
                                        </p:tgtEl>
                                      </p:cBhvr>
                                    </p:animEffect>
                                    <p:animScale>
                                      <p:cBhvr>
                                        <p:cTn id="141" dur="250" autoRev="1" fill="hold"/>
                                        <p:tgtEl>
                                          <p:spTgt spid="188"/>
                                        </p:tgtEl>
                                      </p:cBhvr>
                                      <p:by x="105000" y="105000"/>
                                    </p:animScale>
                                  </p:childTnLst>
                                </p:cTn>
                              </p:par>
                              <p:par>
                                <p:cTn id="142" presetID="53" presetClass="entr" presetSubtype="16" fill="hold" grpId="0" nodeType="withEffect">
                                  <p:stCondLst>
                                    <p:cond delay="0"/>
                                  </p:stCondLst>
                                  <p:childTnLst>
                                    <p:set>
                                      <p:cBhvr>
                                        <p:cTn id="143" dur="1" fill="hold">
                                          <p:stCondLst>
                                            <p:cond delay="0"/>
                                          </p:stCondLst>
                                        </p:cTn>
                                        <p:tgtEl>
                                          <p:spTgt spid="186"/>
                                        </p:tgtEl>
                                        <p:attrNameLst>
                                          <p:attrName>style.visibility</p:attrName>
                                        </p:attrNameLst>
                                      </p:cBhvr>
                                      <p:to>
                                        <p:strVal val="visible"/>
                                      </p:to>
                                    </p:set>
                                    <p:anim calcmode="lin" valueType="num">
                                      <p:cBhvr>
                                        <p:cTn id="144" dur="500" fill="hold"/>
                                        <p:tgtEl>
                                          <p:spTgt spid="186"/>
                                        </p:tgtEl>
                                        <p:attrNameLst>
                                          <p:attrName>ppt_w</p:attrName>
                                        </p:attrNameLst>
                                      </p:cBhvr>
                                      <p:tavLst>
                                        <p:tav tm="0">
                                          <p:val>
                                            <p:fltVal val="0"/>
                                          </p:val>
                                        </p:tav>
                                        <p:tav tm="100000">
                                          <p:val>
                                            <p:strVal val="#ppt_w"/>
                                          </p:val>
                                        </p:tav>
                                      </p:tavLst>
                                    </p:anim>
                                    <p:anim calcmode="lin" valueType="num">
                                      <p:cBhvr>
                                        <p:cTn id="145" dur="500" fill="hold"/>
                                        <p:tgtEl>
                                          <p:spTgt spid="186"/>
                                        </p:tgtEl>
                                        <p:attrNameLst>
                                          <p:attrName>ppt_h</p:attrName>
                                        </p:attrNameLst>
                                      </p:cBhvr>
                                      <p:tavLst>
                                        <p:tav tm="0">
                                          <p:val>
                                            <p:fltVal val="0"/>
                                          </p:val>
                                        </p:tav>
                                        <p:tav tm="100000">
                                          <p:val>
                                            <p:strVal val="#ppt_h"/>
                                          </p:val>
                                        </p:tav>
                                      </p:tavLst>
                                    </p:anim>
                                    <p:animEffect transition="in" filter="fade">
                                      <p:cBhvr>
                                        <p:cTn id="146" dur="500"/>
                                        <p:tgtEl>
                                          <p:spTgt spid="186"/>
                                        </p:tgtEl>
                                      </p:cBhvr>
                                    </p:animEffect>
                                  </p:childTnLst>
                                  <p:subTnLst>
                                    <p:audio>
                                      <p:cMediaNode>
                                        <p:cTn display="0" masterRel="sameClick">
                                          <p:stCondLst>
                                            <p:cond evt="begin" delay="0">
                                              <p:tn val="142"/>
                                            </p:cond>
                                          </p:stCondLst>
                                          <p:endCondLst>
                                            <p:cond evt="onStopAudio" delay="0">
                                              <p:tgtEl>
                                                <p:sldTgt/>
                                              </p:tgtEl>
                                            </p:cond>
                                          </p:endCondLst>
                                        </p:cTn>
                                        <p:tgtEl>
                                          <p:sndTgt r:embed="rId3" name="Bling.wav"/>
                                        </p:tgtEl>
                                      </p:cMediaNode>
                                    </p:audio>
                                  </p:subTnLst>
                                </p:cTn>
                              </p:par>
                              <p:par>
                                <p:cTn id="147" presetID="26" presetClass="emph" presetSubtype="0" fill="hold" grpId="1" nodeType="withEffect">
                                  <p:stCondLst>
                                    <p:cond delay="500"/>
                                  </p:stCondLst>
                                  <p:childTnLst>
                                    <p:animEffect transition="out" filter="fade">
                                      <p:cBhvr>
                                        <p:cTn id="148" dur="500" tmFilter="0, 0; .2, .5; .8, .5; 1, 0"/>
                                        <p:tgtEl>
                                          <p:spTgt spid="186"/>
                                        </p:tgtEl>
                                      </p:cBhvr>
                                    </p:animEffect>
                                    <p:animScale>
                                      <p:cBhvr>
                                        <p:cTn id="149" dur="250" autoRev="1" fill="hold"/>
                                        <p:tgtEl>
                                          <p:spTgt spid="186"/>
                                        </p:tgtEl>
                                      </p:cBhvr>
                                      <p:by x="105000" y="105000"/>
                                    </p:animScale>
                                  </p:childTnLst>
                                </p:cTn>
                              </p:par>
                              <p:par>
                                <p:cTn id="150" presetID="53" presetClass="entr" presetSubtype="16" fill="hold" grpId="0" nodeType="withEffect">
                                  <p:stCondLst>
                                    <p:cond delay="0"/>
                                  </p:stCondLst>
                                  <p:childTnLst>
                                    <p:set>
                                      <p:cBhvr>
                                        <p:cTn id="151" dur="1" fill="hold">
                                          <p:stCondLst>
                                            <p:cond delay="0"/>
                                          </p:stCondLst>
                                        </p:cTn>
                                        <p:tgtEl>
                                          <p:spTgt spid="190"/>
                                        </p:tgtEl>
                                        <p:attrNameLst>
                                          <p:attrName>style.visibility</p:attrName>
                                        </p:attrNameLst>
                                      </p:cBhvr>
                                      <p:to>
                                        <p:strVal val="visible"/>
                                      </p:to>
                                    </p:set>
                                    <p:anim calcmode="lin" valueType="num">
                                      <p:cBhvr>
                                        <p:cTn id="152" dur="500" fill="hold"/>
                                        <p:tgtEl>
                                          <p:spTgt spid="190"/>
                                        </p:tgtEl>
                                        <p:attrNameLst>
                                          <p:attrName>ppt_w</p:attrName>
                                        </p:attrNameLst>
                                      </p:cBhvr>
                                      <p:tavLst>
                                        <p:tav tm="0">
                                          <p:val>
                                            <p:fltVal val="0"/>
                                          </p:val>
                                        </p:tav>
                                        <p:tav tm="100000">
                                          <p:val>
                                            <p:strVal val="#ppt_w"/>
                                          </p:val>
                                        </p:tav>
                                      </p:tavLst>
                                    </p:anim>
                                    <p:anim calcmode="lin" valueType="num">
                                      <p:cBhvr>
                                        <p:cTn id="153" dur="500" fill="hold"/>
                                        <p:tgtEl>
                                          <p:spTgt spid="190"/>
                                        </p:tgtEl>
                                        <p:attrNameLst>
                                          <p:attrName>ppt_h</p:attrName>
                                        </p:attrNameLst>
                                      </p:cBhvr>
                                      <p:tavLst>
                                        <p:tav tm="0">
                                          <p:val>
                                            <p:fltVal val="0"/>
                                          </p:val>
                                        </p:tav>
                                        <p:tav tm="100000">
                                          <p:val>
                                            <p:strVal val="#ppt_h"/>
                                          </p:val>
                                        </p:tav>
                                      </p:tavLst>
                                    </p:anim>
                                    <p:animEffect transition="in" filter="fade">
                                      <p:cBhvr>
                                        <p:cTn id="154" dur="500"/>
                                        <p:tgtEl>
                                          <p:spTgt spid="190"/>
                                        </p:tgtEl>
                                      </p:cBhvr>
                                    </p:animEffect>
                                  </p:childTnLst>
                                  <p:subTnLst>
                                    <p:audio>
                                      <p:cMediaNode>
                                        <p:cTn display="0" masterRel="sameClick">
                                          <p:stCondLst>
                                            <p:cond evt="begin" delay="0">
                                              <p:tn val="150"/>
                                            </p:cond>
                                          </p:stCondLst>
                                          <p:endCondLst>
                                            <p:cond evt="onStopAudio" delay="0">
                                              <p:tgtEl>
                                                <p:sldTgt/>
                                              </p:tgtEl>
                                            </p:cond>
                                          </p:endCondLst>
                                        </p:cTn>
                                        <p:tgtEl>
                                          <p:sndTgt r:embed="rId3" name="Bling.wav"/>
                                        </p:tgtEl>
                                      </p:cMediaNode>
                                    </p:audio>
                                  </p:subTnLst>
                                </p:cTn>
                              </p:par>
                              <p:par>
                                <p:cTn id="155" presetID="26" presetClass="emph" presetSubtype="0" fill="hold" grpId="1" nodeType="withEffect">
                                  <p:stCondLst>
                                    <p:cond delay="500"/>
                                  </p:stCondLst>
                                  <p:childTnLst>
                                    <p:animEffect transition="out" filter="fade">
                                      <p:cBhvr>
                                        <p:cTn id="156" dur="500" tmFilter="0, 0; .2, .5; .8, .5; 1, 0"/>
                                        <p:tgtEl>
                                          <p:spTgt spid="190"/>
                                        </p:tgtEl>
                                      </p:cBhvr>
                                    </p:animEffect>
                                    <p:animScale>
                                      <p:cBhvr>
                                        <p:cTn id="157" dur="250" autoRev="1" fill="hold"/>
                                        <p:tgtEl>
                                          <p:spTgt spid="190"/>
                                        </p:tgtEl>
                                      </p:cBhvr>
                                      <p:by x="105000" y="105000"/>
                                    </p:animScale>
                                  </p:childTnLst>
                                </p:cTn>
                              </p:par>
                            </p:childTnLst>
                          </p:cTn>
                        </p:par>
                      </p:childTnLst>
                    </p:cTn>
                  </p:par>
                </p:childTnLst>
              </p:cTn>
              <p:nextCondLst>
                <p:cond evt="onClick" delay="0">
                  <p:tgtEl>
                    <p:spTgt spid="228"/>
                  </p:tgtEl>
                </p:cond>
              </p:nextCondLst>
            </p:seq>
            <p:seq concurrent="1" nextAc="seek">
              <p:cTn id="158" restart="whenNotActive" fill="hold" evtFilter="cancelBubble" nodeType="interactiveSeq">
                <p:stCondLst>
                  <p:cond evt="onClick" delay="0">
                    <p:tgtEl>
                      <p:spTgt spid="256"/>
                    </p:tgtEl>
                  </p:cond>
                </p:stCondLst>
                <p:endSync evt="end" delay="0">
                  <p:rtn val="all"/>
                </p:endSync>
                <p:childTnLst>
                  <p:par>
                    <p:cTn id="159" fill="hold">
                      <p:stCondLst>
                        <p:cond delay="0"/>
                      </p:stCondLst>
                      <p:childTnLst>
                        <p:par>
                          <p:cTn id="160" fill="hold">
                            <p:stCondLst>
                              <p:cond delay="0"/>
                            </p:stCondLst>
                            <p:childTnLst>
                              <p:par>
                                <p:cTn id="161" presetID="53" presetClass="entr" presetSubtype="16" fill="hold" grpId="0" nodeType="withEffect">
                                  <p:stCondLst>
                                    <p:cond delay="0"/>
                                  </p:stCondLst>
                                  <p:childTnLst>
                                    <p:set>
                                      <p:cBhvr>
                                        <p:cTn id="162" dur="1" fill="hold">
                                          <p:stCondLst>
                                            <p:cond delay="0"/>
                                          </p:stCondLst>
                                        </p:cTn>
                                        <p:tgtEl>
                                          <p:spTgt spid="258"/>
                                        </p:tgtEl>
                                        <p:attrNameLst>
                                          <p:attrName>style.visibility</p:attrName>
                                        </p:attrNameLst>
                                      </p:cBhvr>
                                      <p:to>
                                        <p:strVal val="visible"/>
                                      </p:to>
                                    </p:set>
                                    <p:anim calcmode="lin" valueType="num">
                                      <p:cBhvr>
                                        <p:cTn id="163" dur="500" fill="hold"/>
                                        <p:tgtEl>
                                          <p:spTgt spid="258"/>
                                        </p:tgtEl>
                                        <p:attrNameLst>
                                          <p:attrName>ppt_w</p:attrName>
                                        </p:attrNameLst>
                                      </p:cBhvr>
                                      <p:tavLst>
                                        <p:tav tm="0">
                                          <p:val>
                                            <p:fltVal val="0"/>
                                          </p:val>
                                        </p:tav>
                                        <p:tav tm="100000">
                                          <p:val>
                                            <p:strVal val="#ppt_w"/>
                                          </p:val>
                                        </p:tav>
                                      </p:tavLst>
                                    </p:anim>
                                    <p:anim calcmode="lin" valueType="num">
                                      <p:cBhvr>
                                        <p:cTn id="164" dur="500" fill="hold"/>
                                        <p:tgtEl>
                                          <p:spTgt spid="258"/>
                                        </p:tgtEl>
                                        <p:attrNameLst>
                                          <p:attrName>ppt_h</p:attrName>
                                        </p:attrNameLst>
                                      </p:cBhvr>
                                      <p:tavLst>
                                        <p:tav tm="0">
                                          <p:val>
                                            <p:fltVal val="0"/>
                                          </p:val>
                                        </p:tav>
                                        <p:tav tm="100000">
                                          <p:val>
                                            <p:strVal val="#ppt_h"/>
                                          </p:val>
                                        </p:tav>
                                      </p:tavLst>
                                    </p:anim>
                                    <p:animEffect transition="in" filter="fade">
                                      <p:cBhvr>
                                        <p:cTn id="165" dur="500"/>
                                        <p:tgtEl>
                                          <p:spTgt spid="258"/>
                                        </p:tgtEl>
                                      </p:cBhvr>
                                    </p:animEffect>
                                  </p:childTnLst>
                                  <p:subTnLst>
                                    <p:audio>
                                      <p:cMediaNode>
                                        <p:cTn display="0" masterRel="sameClick">
                                          <p:stCondLst>
                                            <p:cond evt="begin" delay="0">
                                              <p:tn val="161"/>
                                            </p:cond>
                                          </p:stCondLst>
                                          <p:endCondLst>
                                            <p:cond evt="onStopAudio" delay="0">
                                              <p:tgtEl>
                                                <p:sldTgt/>
                                              </p:tgtEl>
                                            </p:cond>
                                          </p:endCondLst>
                                        </p:cTn>
                                        <p:tgtEl>
                                          <p:sndTgt r:embed="rId3" name="Bling.wav"/>
                                        </p:tgtEl>
                                      </p:cMediaNode>
                                    </p:audio>
                                  </p:subTnLst>
                                </p:cTn>
                              </p:par>
                              <p:par>
                                <p:cTn id="166" presetID="26" presetClass="emph" presetSubtype="0" fill="hold" grpId="1" nodeType="withEffect">
                                  <p:stCondLst>
                                    <p:cond delay="500"/>
                                  </p:stCondLst>
                                  <p:childTnLst>
                                    <p:animEffect transition="out" filter="fade">
                                      <p:cBhvr>
                                        <p:cTn id="167" dur="500" tmFilter="0, 0; .2, .5; .8, .5; 1, 0"/>
                                        <p:tgtEl>
                                          <p:spTgt spid="258"/>
                                        </p:tgtEl>
                                      </p:cBhvr>
                                    </p:animEffect>
                                    <p:animScale>
                                      <p:cBhvr>
                                        <p:cTn id="168" dur="250" autoRev="1" fill="hold"/>
                                        <p:tgtEl>
                                          <p:spTgt spid="258"/>
                                        </p:tgtEl>
                                      </p:cBhvr>
                                      <p:by x="105000" y="105000"/>
                                    </p:animScale>
                                  </p:childTnLst>
                                </p:cTn>
                              </p:par>
                              <p:par>
                                <p:cTn id="169" presetID="53" presetClass="entr" presetSubtype="16" fill="hold" grpId="0" nodeType="withEffect">
                                  <p:stCondLst>
                                    <p:cond delay="0"/>
                                  </p:stCondLst>
                                  <p:childTnLst>
                                    <p:set>
                                      <p:cBhvr>
                                        <p:cTn id="170" dur="1" fill="hold">
                                          <p:stCondLst>
                                            <p:cond delay="0"/>
                                          </p:stCondLst>
                                        </p:cTn>
                                        <p:tgtEl>
                                          <p:spTgt spid="259"/>
                                        </p:tgtEl>
                                        <p:attrNameLst>
                                          <p:attrName>style.visibility</p:attrName>
                                        </p:attrNameLst>
                                      </p:cBhvr>
                                      <p:to>
                                        <p:strVal val="visible"/>
                                      </p:to>
                                    </p:set>
                                    <p:anim calcmode="lin" valueType="num">
                                      <p:cBhvr>
                                        <p:cTn id="171" dur="500" fill="hold"/>
                                        <p:tgtEl>
                                          <p:spTgt spid="259"/>
                                        </p:tgtEl>
                                        <p:attrNameLst>
                                          <p:attrName>ppt_w</p:attrName>
                                        </p:attrNameLst>
                                      </p:cBhvr>
                                      <p:tavLst>
                                        <p:tav tm="0">
                                          <p:val>
                                            <p:fltVal val="0"/>
                                          </p:val>
                                        </p:tav>
                                        <p:tav tm="100000">
                                          <p:val>
                                            <p:strVal val="#ppt_w"/>
                                          </p:val>
                                        </p:tav>
                                      </p:tavLst>
                                    </p:anim>
                                    <p:anim calcmode="lin" valueType="num">
                                      <p:cBhvr>
                                        <p:cTn id="172" dur="500" fill="hold"/>
                                        <p:tgtEl>
                                          <p:spTgt spid="259"/>
                                        </p:tgtEl>
                                        <p:attrNameLst>
                                          <p:attrName>ppt_h</p:attrName>
                                        </p:attrNameLst>
                                      </p:cBhvr>
                                      <p:tavLst>
                                        <p:tav tm="0">
                                          <p:val>
                                            <p:fltVal val="0"/>
                                          </p:val>
                                        </p:tav>
                                        <p:tav tm="100000">
                                          <p:val>
                                            <p:strVal val="#ppt_h"/>
                                          </p:val>
                                        </p:tav>
                                      </p:tavLst>
                                    </p:anim>
                                    <p:animEffect transition="in" filter="fade">
                                      <p:cBhvr>
                                        <p:cTn id="173" dur="500"/>
                                        <p:tgtEl>
                                          <p:spTgt spid="259"/>
                                        </p:tgtEl>
                                      </p:cBhvr>
                                    </p:animEffect>
                                  </p:childTnLst>
                                  <p:subTnLst>
                                    <p:audio>
                                      <p:cMediaNode>
                                        <p:cTn display="0" masterRel="sameClick">
                                          <p:stCondLst>
                                            <p:cond evt="begin" delay="0">
                                              <p:tn val="169"/>
                                            </p:cond>
                                          </p:stCondLst>
                                          <p:endCondLst>
                                            <p:cond evt="onStopAudio" delay="0">
                                              <p:tgtEl>
                                                <p:sldTgt/>
                                              </p:tgtEl>
                                            </p:cond>
                                          </p:endCondLst>
                                        </p:cTn>
                                        <p:tgtEl>
                                          <p:sndTgt r:embed="rId3" name="Bling.wav"/>
                                        </p:tgtEl>
                                      </p:cMediaNode>
                                    </p:audio>
                                  </p:subTnLst>
                                </p:cTn>
                              </p:par>
                              <p:par>
                                <p:cTn id="174" presetID="26" presetClass="emph" presetSubtype="0" fill="hold" grpId="1" nodeType="withEffect">
                                  <p:stCondLst>
                                    <p:cond delay="500"/>
                                  </p:stCondLst>
                                  <p:childTnLst>
                                    <p:animEffect transition="out" filter="fade">
                                      <p:cBhvr>
                                        <p:cTn id="175" dur="500" tmFilter="0, 0; .2, .5; .8, .5; 1, 0"/>
                                        <p:tgtEl>
                                          <p:spTgt spid="259"/>
                                        </p:tgtEl>
                                      </p:cBhvr>
                                    </p:animEffect>
                                    <p:animScale>
                                      <p:cBhvr>
                                        <p:cTn id="176" dur="250" autoRev="1" fill="hold"/>
                                        <p:tgtEl>
                                          <p:spTgt spid="259"/>
                                        </p:tgtEl>
                                      </p:cBhvr>
                                      <p:by x="105000" y="105000"/>
                                    </p:animScale>
                                  </p:childTnLst>
                                </p:cTn>
                              </p:par>
                              <p:par>
                                <p:cTn id="177" presetID="53" presetClass="entr" presetSubtype="16" fill="hold" grpId="0" nodeType="withEffect">
                                  <p:stCondLst>
                                    <p:cond delay="0"/>
                                  </p:stCondLst>
                                  <p:childTnLst>
                                    <p:set>
                                      <p:cBhvr>
                                        <p:cTn id="178" dur="1" fill="hold">
                                          <p:stCondLst>
                                            <p:cond delay="0"/>
                                          </p:stCondLst>
                                        </p:cTn>
                                        <p:tgtEl>
                                          <p:spTgt spid="267"/>
                                        </p:tgtEl>
                                        <p:attrNameLst>
                                          <p:attrName>style.visibility</p:attrName>
                                        </p:attrNameLst>
                                      </p:cBhvr>
                                      <p:to>
                                        <p:strVal val="visible"/>
                                      </p:to>
                                    </p:set>
                                    <p:anim calcmode="lin" valueType="num">
                                      <p:cBhvr>
                                        <p:cTn id="179" dur="500" fill="hold"/>
                                        <p:tgtEl>
                                          <p:spTgt spid="267"/>
                                        </p:tgtEl>
                                        <p:attrNameLst>
                                          <p:attrName>ppt_w</p:attrName>
                                        </p:attrNameLst>
                                      </p:cBhvr>
                                      <p:tavLst>
                                        <p:tav tm="0">
                                          <p:val>
                                            <p:fltVal val="0"/>
                                          </p:val>
                                        </p:tav>
                                        <p:tav tm="100000">
                                          <p:val>
                                            <p:strVal val="#ppt_w"/>
                                          </p:val>
                                        </p:tav>
                                      </p:tavLst>
                                    </p:anim>
                                    <p:anim calcmode="lin" valueType="num">
                                      <p:cBhvr>
                                        <p:cTn id="180" dur="500" fill="hold"/>
                                        <p:tgtEl>
                                          <p:spTgt spid="267"/>
                                        </p:tgtEl>
                                        <p:attrNameLst>
                                          <p:attrName>ppt_h</p:attrName>
                                        </p:attrNameLst>
                                      </p:cBhvr>
                                      <p:tavLst>
                                        <p:tav tm="0">
                                          <p:val>
                                            <p:fltVal val="0"/>
                                          </p:val>
                                        </p:tav>
                                        <p:tav tm="100000">
                                          <p:val>
                                            <p:strVal val="#ppt_h"/>
                                          </p:val>
                                        </p:tav>
                                      </p:tavLst>
                                    </p:anim>
                                    <p:animEffect transition="in" filter="fade">
                                      <p:cBhvr>
                                        <p:cTn id="181" dur="500"/>
                                        <p:tgtEl>
                                          <p:spTgt spid="267"/>
                                        </p:tgtEl>
                                      </p:cBhvr>
                                    </p:animEffect>
                                  </p:childTnLst>
                                  <p:subTnLst>
                                    <p:audio>
                                      <p:cMediaNode>
                                        <p:cTn display="0" masterRel="sameClick">
                                          <p:stCondLst>
                                            <p:cond evt="begin" delay="0">
                                              <p:tn val="177"/>
                                            </p:cond>
                                          </p:stCondLst>
                                          <p:endCondLst>
                                            <p:cond evt="onStopAudio" delay="0">
                                              <p:tgtEl>
                                                <p:sldTgt/>
                                              </p:tgtEl>
                                            </p:cond>
                                          </p:endCondLst>
                                        </p:cTn>
                                        <p:tgtEl>
                                          <p:sndTgt r:embed="rId3" name="Bling.wav"/>
                                        </p:tgtEl>
                                      </p:cMediaNode>
                                    </p:audio>
                                  </p:subTnLst>
                                </p:cTn>
                              </p:par>
                              <p:par>
                                <p:cTn id="182" presetID="26" presetClass="emph" presetSubtype="0" fill="hold" grpId="1" nodeType="withEffect">
                                  <p:stCondLst>
                                    <p:cond delay="600"/>
                                  </p:stCondLst>
                                  <p:childTnLst>
                                    <p:animEffect transition="out" filter="fade">
                                      <p:cBhvr>
                                        <p:cTn id="183" dur="500" tmFilter="0, 0; .2, .5; .8, .5; 1, 0"/>
                                        <p:tgtEl>
                                          <p:spTgt spid="267"/>
                                        </p:tgtEl>
                                      </p:cBhvr>
                                    </p:animEffect>
                                    <p:animScale>
                                      <p:cBhvr>
                                        <p:cTn id="184" dur="250" autoRev="1" fill="hold"/>
                                        <p:tgtEl>
                                          <p:spTgt spid="267"/>
                                        </p:tgtEl>
                                      </p:cBhvr>
                                      <p:by x="105000" y="105000"/>
                                    </p:animScale>
                                  </p:childTnLst>
                                </p:cTn>
                              </p:par>
                              <p:par>
                                <p:cTn id="185" presetID="53" presetClass="entr" presetSubtype="16" fill="hold" grpId="0" nodeType="withEffect">
                                  <p:stCondLst>
                                    <p:cond delay="0"/>
                                  </p:stCondLst>
                                  <p:childTnLst>
                                    <p:set>
                                      <p:cBhvr>
                                        <p:cTn id="186" dur="1" fill="hold">
                                          <p:stCondLst>
                                            <p:cond delay="0"/>
                                          </p:stCondLst>
                                        </p:cTn>
                                        <p:tgtEl>
                                          <p:spTgt spid="355"/>
                                        </p:tgtEl>
                                        <p:attrNameLst>
                                          <p:attrName>style.visibility</p:attrName>
                                        </p:attrNameLst>
                                      </p:cBhvr>
                                      <p:to>
                                        <p:strVal val="visible"/>
                                      </p:to>
                                    </p:set>
                                    <p:anim calcmode="lin" valueType="num">
                                      <p:cBhvr>
                                        <p:cTn id="187" dur="500" fill="hold"/>
                                        <p:tgtEl>
                                          <p:spTgt spid="355"/>
                                        </p:tgtEl>
                                        <p:attrNameLst>
                                          <p:attrName>ppt_w</p:attrName>
                                        </p:attrNameLst>
                                      </p:cBhvr>
                                      <p:tavLst>
                                        <p:tav tm="0">
                                          <p:val>
                                            <p:fltVal val="0"/>
                                          </p:val>
                                        </p:tav>
                                        <p:tav tm="100000">
                                          <p:val>
                                            <p:strVal val="#ppt_w"/>
                                          </p:val>
                                        </p:tav>
                                      </p:tavLst>
                                    </p:anim>
                                    <p:anim calcmode="lin" valueType="num">
                                      <p:cBhvr>
                                        <p:cTn id="188" dur="500" fill="hold"/>
                                        <p:tgtEl>
                                          <p:spTgt spid="355"/>
                                        </p:tgtEl>
                                        <p:attrNameLst>
                                          <p:attrName>ppt_h</p:attrName>
                                        </p:attrNameLst>
                                      </p:cBhvr>
                                      <p:tavLst>
                                        <p:tav tm="0">
                                          <p:val>
                                            <p:fltVal val="0"/>
                                          </p:val>
                                        </p:tav>
                                        <p:tav tm="100000">
                                          <p:val>
                                            <p:strVal val="#ppt_h"/>
                                          </p:val>
                                        </p:tav>
                                      </p:tavLst>
                                    </p:anim>
                                    <p:animEffect transition="in" filter="fade">
                                      <p:cBhvr>
                                        <p:cTn id="189" dur="500"/>
                                        <p:tgtEl>
                                          <p:spTgt spid="355"/>
                                        </p:tgtEl>
                                      </p:cBhvr>
                                    </p:animEffect>
                                  </p:childTnLst>
                                  <p:subTnLst>
                                    <p:audio>
                                      <p:cMediaNode>
                                        <p:cTn display="0" masterRel="sameClick">
                                          <p:stCondLst>
                                            <p:cond evt="begin" delay="0">
                                              <p:tn val="185"/>
                                            </p:cond>
                                          </p:stCondLst>
                                          <p:endCondLst>
                                            <p:cond evt="onStopAudio" delay="0">
                                              <p:tgtEl>
                                                <p:sldTgt/>
                                              </p:tgtEl>
                                            </p:cond>
                                          </p:endCondLst>
                                        </p:cTn>
                                        <p:tgtEl>
                                          <p:sndTgt r:embed="rId3" name="Bling.wav"/>
                                        </p:tgtEl>
                                      </p:cMediaNode>
                                    </p:audio>
                                  </p:subTnLst>
                                </p:cTn>
                              </p:par>
                              <p:par>
                                <p:cTn id="190" presetID="26" presetClass="emph" presetSubtype="0" fill="hold" grpId="1" nodeType="withEffect">
                                  <p:stCondLst>
                                    <p:cond delay="600"/>
                                  </p:stCondLst>
                                  <p:childTnLst>
                                    <p:animEffect transition="out" filter="fade">
                                      <p:cBhvr>
                                        <p:cTn id="191" dur="500" tmFilter="0, 0; .2, .5; .8, .5; 1, 0"/>
                                        <p:tgtEl>
                                          <p:spTgt spid="355"/>
                                        </p:tgtEl>
                                      </p:cBhvr>
                                    </p:animEffect>
                                    <p:animScale>
                                      <p:cBhvr>
                                        <p:cTn id="192" dur="250" autoRev="1" fill="hold"/>
                                        <p:tgtEl>
                                          <p:spTgt spid="355"/>
                                        </p:tgtEl>
                                      </p:cBhvr>
                                      <p:by x="105000" y="105000"/>
                                    </p:animScale>
                                  </p:childTnLst>
                                </p:cTn>
                              </p:par>
                              <p:par>
                                <p:cTn id="193" presetID="53" presetClass="entr" presetSubtype="16" fill="hold" grpId="0" nodeType="withEffect">
                                  <p:stCondLst>
                                    <p:cond delay="0"/>
                                  </p:stCondLst>
                                  <p:childTnLst>
                                    <p:set>
                                      <p:cBhvr>
                                        <p:cTn id="194" dur="1" fill="hold">
                                          <p:stCondLst>
                                            <p:cond delay="0"/>
                                          </p:stCondLst>
                                        </p:cTn>
                                        <p:tgtEl>
                                          <p:spTgt spid="357"/>
                                        </p:tgtEl>
                                        <p:attrNameLst>
                                          <p:attrName>style.visibility</p:attrName>
                                        </p:attrNameLst>
                                      </p:cBhvr>
                                      <p:to>
                                        <p:strVal val="visible"/>
                                      </p:to>
                                    </p:set>
                                    <p:anim calcmode="lin" valueType="num">
                                      <p:cBhvr>
                                        <p:cTn id="195" dur="500" fill="hold"/>
                                        <p:tgtEl>
                                          <p:spTgt spid="357"/>
                                        </p:tgtEl>
                                        <p:attrNameLst>
                                          <p:attrName>ppt_w</p:attrName>
                                        </p:attrNameLst>
                                      </p:cBhvr>
                                      <p:tavLst>
                                        <p:tav tm="0">
                                          <p:val>
                                            <p:fltVal val="0"/>
                                          </p:val>
                                        </p:tav>
                                        <p:tav tm="100000">
                                          <p:val>
                                            <p:strVal val="#ppt_w"/>
                                          </p:val>
                                        </p:tav>
                                      </p:tavLst>
                                    </p:anim>
                                    <p:anim calcmode="lin" valueType="num">
                                      <p:cBhvr>
                                        <p:cTn id="196" dur="500" fill="hold"/>
                                        <p:tgtEl>
                                          <p:spTgt spid="357"/>
                                        </p:tgtEl>
                                        <p:attrNameLst>
                                          <p:attrName>ppt_h</p:attrName>
                                        </p:attrNameLst>
                                      </p:cBhvr>
                                      <p:tavLst>
                                        <p:tav tm="0">
                                          <p:val>
                                            <p:fltVal val="0"/>
                                          </p:val>
                                        </p:tav>
                                        <p:tav tm="100000">
                                          <p:val>
                                            <p:strVal val="#ppt_h"/>
                                          </p:val>
                                        </p:tav>
                                      </p:tavLst>
                                    </p:anim>
                                    <p:animEffect transition="in" filter="fade">
                                      <p:cBhvr>
                                        <p:cTn id="197" dur="500"/>
                                        <p:tgtEl>
                                          <p:spTgt spid="357"/>
                                        </p:tgtEl>
                                      </p:cBhvr>
                                    </p:animEffect>
                                  </p:childTnLst>
                                  <p:subTnLst>
                                    <p:audio>
                                      <p:cMediaNode>
                                        <p:cTn display="0" masterRel="sameClick">
                                          <p:stCondLst>
                                            <p:cond evt="begin" delay="0">
                                              <p:tn val="193"/>
                                            </p:cond>
                                          </p:stCondLst>
                                          <p:endCondLst>
                                            <p:cond evt="onStopAudio" delay="0">
                                              <p:tgtEl>
                                                <p:sldTgt/>
                                              </p:tgtEl>
                                            </p:cond>
                                          </p:endCondLst>
                                        </p:cTn>
                                        <p:tgtEl>
                                          <p:sndTgt r:embed="rId3" name="Bling.wav"/>
                                        </p:tgtEl>
                                      </p:cMediaNode>
                                    </p:audio>
                                  </p:subTnLst>
                                </p:cTn>
                              </p:par>
                              <p:par>
                                <p:cTn id="198" presetID="26" presetClass="emph" presetSubtype="0" fill="hold" grpId="1" nodeType="withEffect">
                                  <p:stCondLst>
                                    <p:cond delay="600"/>
                                  </p:stCondLst>
                                  <p:childTnLst>
                                    <p:animEffect transition="out" filter="fade">
                                      <p:cBhvr>
                                        <p:cTn id="199" dur="500" tmFilter="0, 0; .2, .5; .8, .5; 1, 0"/>
                                        <p:tgtEl>
                                          <p:spTgt spid="357"/>
                                        </p:tgtEl>
                                      </p:cBhvr>
                                    </p:animEffect>
                                    <p:animScale>
                                      <p:cBhvr>
                                        <p:cTn id="200" dur="250" autoRev="1" fill="hold"/>
                                        <p:tgtEl>
                                          <p:spTgt spid="357"/>
                                        </p:tgtEl>
                                      </p:cBhvr>
                                      <p:by x="105000" y="105000"/>
                                    </p:animScale>
                                  </p:childTnLst>
                                </p:cTn>
                              </p:par>
                              <p:par>
                                <p:cTn id="201" presetID="53" presetClass="entr" presetSubtype="16" fill="hold" grpId="0" nodeType="withEffect">
                                  <p:stCondLst>
                                    <p:cond delay="0"/>
                                  </p:stCondLst>
                                  <p:childTnLst>
                                    <p:set>
                                      <p:cBhvr>
                                        <p:cTn id="202" dur="1" fill="hold">
                                          <p:stCondLst>
                                            <p:cond delay="0"/>
                                          </p:stCondLst>
                                        </p:cTn>
                                        <p:tgtEl>
                                          <p:spTgt spid="166"/>
                                        </p:tgtEl>
                                        <p:attrNameLst>
                                          <p:attrName>style.visibility</p:attrName>
                                        </p:attrNameLst>
                                      </p:cBhvr>
                                      <p:to>
                                        <p:strVal val="visible"/>
                                      </p:to>
                                    </p:set>
                                    <p:anim calcmode="lin" valueType="num">
                                      <p:cBhvr>
                                        <p:cTn id="203" dur="500" fill="hold"/>
                                        <p:tgtEl>
                                          <p:spTgt spid="166"/>
                                        </p:tgtEl>
                                        <p:attrNameLst>
                                          <p:attrName>ppt_w</p:attrName>
                                        </p:attrNameLst>
                                      </p:cBhvr>
                                      <p:tavLst>
                                        <p:tav tm="0">
                                          <p:val>
                                            <p:fltVal val="0"/>
                                          </p:val>
                                        </p:tav>
                                        <p:tav tm="100000">
                                          <p:val>
                                            <p:strVal val="#ppt_w"/>
                                          </p:val>
                                        </p:tav>
                                      </p:tavLst>
                                    </p:anim>
                                    <p:anim calcmode="lin" valueType="num">
                                      <p:cBhvr>
                                        <p:cTn id="204" dur="500" fill="hold"/>
                                        <p:tgtEl>
                                          <p:spTgt spid="166"/>
                                        </p:tgtEl>
                                        <p:attrNameLst>
                                          <p:attrName>ppt_h</p:attrName>
                                        </p:attrNameLst>
                                      </p:cBhvr>
                                      <p:tavLst>
                                        <p:tav tm="0">
                                          <p:val>
                                            <p:fltVal val="0"/>
                                          </p:val>
                                        </p:tav>
                                        <p:tav tm="100000">
                                          <p:val>
                                            <p:strVal val="#ppt_h"/>
                                          </p:val>
                                        </p:tav>
                                      </p:tavLst>
                                    </p:anim>
                                    <p:animEffect transition="in" filter="fade">
                                      <p:cBhvr>
                                        <p:cTn id="205" dur="500"/>
                                        <p:tgtEl>
                                          <p:spTgt spid="166"/>
                                        </p:tgtEl>
                                      </p:cBhvr>
                                    </p:animEffect>
                                  </p:childTnLst>
                                  <p:subTnLst>
                                    <p:audio>
                                      <p:cMediaNode>
                                        <p:cTn display="0" masterRel="sameClick">
                                          <p:stCondLst>
                                            <p:cond evt="begin" delay="0">
                                              <p:tn val="201"/>
                                            </p:cond>
                                          </p:stCondLst>
                                          <p:endCondLst>
                                            <p:cond evt="onStopAudio" delay="0">
                                              <p:tgtEl>
                                                <p:sldTgt/>
                                              </p:tgtEl>
                                            </p:cond>
                                          </p:endCondLst>
                                        </p:cTn>
                                        <p:tgtEl>
                                          <p:sndTgt r:embed="rId3" name="Bling.wav"/>
                                        </p:tgtEl>
                                      </p:cMediaNode>
                                    </p:audio>
                                  </p:subTnLst>
                                </p:cTn>
                              </p:par>
                              <p:par>
                                <p:cTn id="206" presetID="26" presetClass="emph" presetSubtype="0" fill="hold" grpId="1" nodeType="withEffect">
                                  <p:stCondLst>
                                    <p:cond delay="600"/>
                                  </p:stCondLst>
                                  <p:childTnLst>
                                    <p:animEffect transition="out" filter="fade">
                                      <p:cBhvr>
                                        <p:cTn id="207" dur="500" tmFilter="0, 0; .2, .5; .8, .5; 1, 0"/>
                                        <p:tgtEl>
                                          <p:spTgt spid="166"/>
                                        </p:tgtEl>
                                      </p:cBhvr>
                                    </p:animEffect>
                                    <p:animScale>
                                      <p:cBhvr>
                                        <p:cTn id="208" dur="250" autoRev="1" fill="hold"/>
                                        <p:tgtEl>
                                          <p:spTgt spid="166"/>
                                        </p:tgtEl>
                                      </p:cBhvr>
                                      <p:by x="105000" y="105000"/>
                                    </p:animScale>
                                  </p:childTnLst>
                                </p:cTn>
                              </p:par>
                            </p:childTnLst>
                          </p:cTn>
                        </p:par>
                      </p:childTnLst>
                    </p:cTn>
                  </p:par>
                </p:childTnLst>
              </p:cTn>
              <p:nextCondLst>
                <p:cond evt="onClick" delay="0">
                  <p:tgtEl>
                    <p:spTgt spid="256"/>
                  </p:tgtEl>
                </p:cond>
              </p:nextCondLst>
            </p:seq>
            <p:seq concurrent="1" nextAc="seek">
              <p:cTn id="209" restart="whenNotActive" fill="hold" evtFilter="cancelBubble" nodeType="interactiveSeq">
                <p:stCondLst>
                  <p:cond evt="onClick" delay="0">
                    <p:tgtEl>
                      <p:spTgt spid="230"/>
                    </p:tgtEl>
                  </p:cond>
                </p:stCondLst>
                <p:endSync evt="end" delay="0">
                  <p:rtn val="all"/>
                </p:endSync>
                <p:childTnLst>
                  <p:par>
                    <p:cTn id="210" fill="hold">
                      <p:stCondLst>
                        <p:cond delay="0"/>
                      </p:stCondLst>
                      <p:childTnLst>
                        <p:par>
                          <p:cTn id="211" fill="hold">
                            <p:stCondLst>
                              <p:cond delay="0"/>
                            </p:stCondLst>
                            <p:childTnLst>
                              <p:par>
                                <p:cTn id="212" presetID="53" presetClass="entr" presetSubtype="16" fill="hold" grpId="0" nodeType="withEffect">
                                  <p:stCondLst>
                                    <p:cond delay="500"/>
                                  </p:stCondLst>
                                  <p:childTnLst>
                                    <p:set>
                                      <p:cBhvr>
                                        <p:cTn id="213" dur="1" fill="hold">
                                          <p:stCondLst>
                                            <p:cond delay="0"/>
                                          </p:stCondLst>
                                        </p:cTn>
                                        <p:tgtEl>
                                          <p:spTgt spid="231"/>
                                        </p:tgtEl>
                                        <p:attrNameLst>
                                          <p:attrName>style.visibility</p:attrName>
                                        </p:attrNameLst>
                                      </p:cBhvr>
                                      <p:to>
                                        <p:strVal val="visible"/>
                                      </p:to>
                                    </p:set>
                                    <p:anim calcmode="lin" valueType="num">
                                      <p:cBhvr>
                                        <p:cTn id="214" dur="500" fill="hold"/>
                                        <p:tgtEl>
                                          <p:spTgt spid="231"/>
                                        </p:tgtEl>
                                        <p:attrNameLst>
                                          <p:attrName>ppt_w</p:attrName>
                                        </p:attrNameLst>
                                      </p:cBhvr>
                                      <p:tavLst>
                                        <p:tav tm="0">
                                          <p:val>
                                            <p:fltVal val="0"/>
                                          </p:val>
                                        </p:tav>
                                        <p:tav tm="100000">
                                          <p:val>
                                            <p:strVal val="#ppt_w"/>
                                          </p:val>
                                        </p:tav>
                                      </p:tavLst>
                                    </p:anim>
                                    <p:anim calcmode="lin" valueType="num">
                                      <p:cBhvr>
                                        <p:cTn id="215" dur="500" fill="hold"/>
                                        <p:tgtEl>
                                          <p:spTgt spid="231"/>
                                        </p:tgtEl>
                                        <p:attrNameLst>
                                          <p:attrName>ppt_h</p:attrName>
                                        </p:attrNameLst>
                                      </p:cBhvr>
                                      <p:tavLst>
                                        <p:tav tm="0">
                                          <p:val>
                                            <p:fltVal val="0"/>
                                          </p:val>
                                        </p:tav>
                                        <p:tav tm="100000">
                                          <p:val>
                                            <p:strVal val="#ppt_h"/>
                                          </p:val>
                                        </p:tav>
                                      </p:tavLst>
                                    </p:anim>
                                    <p:animEffect transition="in" filter="fade">
                                      <p:cBhvr>
                                        <p:cTn id="216" dur="500"/>
                                        <p:tgtEl>
                                          <p:spTgt spid="231"/>
                                        </p:tgtEl>
                                      </p:cBhvr>
                                    </p:animEffect>
                                  </p:childTnLst>
                                  <p:subTnLst>
                                    <p:audio>
                                      <p:cMediaNode>
                                        <p:cTn display="0" masterRel="sameClick">
                                          <p:stCondLst>
                                            <p:cond evt="begin" delay="0">
                                              <p:tn val="212"/>
                                            </p:cond>
                                          </p:stCondLst>
                                          <p:endCondLst>
                                            <p:cond evt="onStopAudio" delay="0">
                                              <p:tgtEl>
                                                <p:sldTgt/>
                                              </p:tgtEl>
                                            </p:cond>
                                          </p:endCondLst>
                                        </p:cTn>
                                        <p:tgtEl>
                                          <p:sndTgt r:embed="rId3" name="Bling.wav"/>
                                        </p:tgtEl>
                                      </p:cMediaNode>
                                    </p:audio>
                                  </p:subTnLst>
                                </p:cTn>
                              </p:par>
                              <p:par>
                                <p:cTn id="217" presetID="26" presetClass="emph" presetSubtype="0" fill="hold" grpId="1" nodeType="withEffect">
                                  <p:stCondLst>
                                    <p:cond delay="1000"/>
                                  </p:stCondLst>
                                  <p:childTnLst>
                                    <p:animEffect transition="out" filter="fade">
                                      <p:cBhvr>
                                        <p:cTn id="218" dur="500" tmFilter="0, 0; .2, .5; .8, .5; 1, 0"/>
                                        <p:tgtEl>
                                          <p:spTgt spid="231"/>
                                        </p:tgtEl>
                                      </p:cBhvr>
                                    </p:animEffect>
                                    <p:animScale>
                                      <p:cBhvr>
                                        <p:cTn id="219" dur="250" autoRev="1" fill="hold"/>
                                        <p:tgtEl>
                                          <p:spTgt spid="231"/>
                                        </p:tgtEl>
                                      </p:cBhvr>
                                      <p:by x="105000" y="105000"/>
                                    </p:animScale>
                                  </p:childTnLst>
                                </p:cTn>
                              </p:par>
                              <p:par>
                                <p:cTn id="220" presetID="53" presetClass="entr" presetSubtype="16" fill="hold" grpId="0" nodeType="withEffect">
                                  <p:stCondLst>
                                    <p:cond delay="0"/>
                                  </p:stCondLst>
                                  <p:childTnLst>
                                    <p:set>
                                      <p:cBhvr>
                                        <p:cTn id="221" dur="1" fill="hold">
                                          <p:stCondLst>
                                            <p:cond delay="0"/>
                                          </p:stCondLst>
                                        </p:cTn>
                                        <p:tgtEl>
                                          <p:spTgt spid="291"/>
                                        </p:tgtEl>
                                        <p:attrNameLst>
                                          <p:attrName>style.visibility</p:attrName>
                                        </p:attrNameLst>
                                      </p:cBhvr>
                                      <p:to>
                                        <p:strVal val="visible"/>
                                      </p:to>
                                    </p:set>
                                    <p:anim calcmode="lin" valueType="num">
                                      <p:cBhvr>
                                        <p:cTn id="222" dur="500" fill="hold"/>
                                        <p:tgtEl>
                                          <p:spTgt spid="291"/>
                                        </p:tgtEl>
                                        <p:attrNameLst>
                                          <p:attrName>ppt_w</p:attrName>
                                        </p:attrNameLst>
                                      </p:cBhvr>
                                      <p:tavLst>
                                        <p:tav tm="0">
                                          <p:val>
                                            <p:fltVal val="0"/>
                                          </p:val>
                                        </p:tav>
                                        <p:tav tm="100000">
                                          <p:val>
                                            <p:strVal val="#ppt_w"/>
                                          </p:val>
                                        </p:tav>
                                      </p:tavLst>
                                    </p:anim>
                                    <p:anim calcmode="lin" valueType="num">
                                      <p:cBhvr>
                                        <p:cTn id="223" dur="500" fill="hold"/>
                                        <p:tgtEl>
                                          <p:spTgt spid="291"/>
                                        </p:tgtEl>
                                        <p:attrNameLst>
                                          <p:attrName>ppt_h</p:attrName>
                                        </p:attrNameLst>
                                      </p:cBhvr>
                                      <p:tavLst>
                                        <p:tav tm="0">
                                          <p:val>
                                            <p:fltVal val="0"/>
                                          </p:val>
                                        </p:tav>
                                        <p:tav tm="100000">
                                          <p:val>
                                            <p:strVal val="#ppt_h"/>
                                          </p:val>
                                        </p:tav>
                                      </p:tavLst>
                                    </p:anim>
                                    <p:animEffect transition="in" filter="fade">
                                      <p:cBhvr>
                                        <p:cTn id="224" dur="500"/>
                                        <p:tgtEl>
                                          <p:spTgt spid="291"/>
                                        </p:tgtEl>
                                      </p:cBhvr>
                                    </p:animEffect>
                                  </p:childTnLst>
                                  <p:subTnLst>
                                    <p:audio>
                                      <p:cMediaNode>
                                        <p:cTn display="0" masterRel="sameClick">
                                          <p:stCondLst>
                                            <p:cond evt="begin" delay="0">
                                              <p:tn val="220"/>
                                            </p:cond>
                                          </p:stCondLst>
                                          <p:endCondLst>
                                            <p:cond evt="onStopAudio" delay="0">
                                              <p:tgtEl>
                                                <p:sldTgt/>
                                              </p:tgtEl>
                                            </p:cond>
                                          </p:endCondLst>
                                        </p:cTn>
                                        <p:tgtEl>
                                          <p:sndTgt r:embed="rId3" name="Bling.wav"/>
                                        </p:tgtEl>
                                      </p:cMediaNode>
                                    </p:audio>
                                  </p:subTnLst>
                                </p:cTn>
                              </p:par>
                              <p:par>
                                <p:cTn id="225" presetID="26" presetClass="emph" presetSubtype="0" fill="hold" grpId="1" nodeType="withEffect">
                                  <p:stCondLst>
                                    <p:cond delay="500"/>
                                  </p:stCondLst>
                                  <p:childTnLst>
                                    <p:animEffect transition="out" filter="fade">
                                      <p:cBhvr>
                                        <p:cTn id="226" dur="500" tmFilter="0, 0; .2, .5; .8, .5; 1, 0"/>
                                        <p:tgtEl>
                                          <p:spTgt spid="291"/>
                                        </p:tgtEl>
                                      </p:cBhvr>
                                    </p:animEffect>
                                    <p:animScale>
                                      <p:cBhvr>
                                        <p:cTn id="227" dur="250" autoRev="1" fill="hold"/>
                                        <p:tgtEl>
                                          <p:spTgt spid="291"/>
                                        </p:tgtEl>
                                      </p:cBhvr>
                                      <p:by x="105000" y="105000"/>
                                    </p:animScale>
                                  </p:childTnLst>
                                </p:cTn>
                              </p:par>
                              <p:par>
                                <p:cTn id="228" presetID="53" presetClass="entr" presetSubtype="16" fill="hold" grpId="0" nodeType="withEffect">
                                  <p:stCondLst>
                                    <p:cond delay="0"/>
                                  </p:stCondLst>
                                  <p:childTnLst>
                                    <p:set>
                                      <p:cBhvr>
                                        <p:cTn id="229" dur="1" fill="hold">
                                          <p:stCondLst>
                                            <p:cond delay="0"/>
                                          </p:stCondLst>
                                        </p:cTn>
                                        <p:tgtEl>
                                          <p:spTgt spid="303"/>
                                        </p:tgtEl>
                                        <p:attrNameLst>
                                          <p:attrName>style.visibility</p:attrName>
                                        </p:attrNameLst>
                                      </p:cBhvr>
                                      <p:to>
                                        <p:strVal val="visible"/>
                                      </p:to>
                                    </p:set>
                                    <p:anim calcmode="lin" valueType="num">
                                      <p:cBhvr>
                                        <p:cTn id="230" dur="500" fill="hold"/>
                                        <p:tgtEl>
                                          <p:spTgt spid="303"/>
                                        </p:tgtEl>
                                        <p:attrNameLst>
                                          <p:attrName>ppt_w</p:attrName>
                                        </p:attrNameLst>
                                      </p:cBhvr>
                                      <p:tavLst>
                                        <p:tav tm="0">
                                          <p:val>
                                            <p:fltVal val="0"/>
                                          </p:val>
                                        </p:tav>
                                        <p:tav tm="100000">
                                          <p:val>
                                            <p:strVal val="#ppt_w"/>
                                          </p:val>
                                        </p:tav>
                                      </p:tavLst>
                                    </p:anim>
                                    <p:anim calcmode="lin" valueType="num">
                                      <p:cBhvr>
                                        <p:cTn id="231" dur="500" fill="hold"/>
                                        <p:tgtEl>
                                          <p:spTgt spid="303"/>
                                        </p:tgtEl>
                                        <p:attrNameLst>
                                          <p:attrName>ppt_h</p:attrName>
                                        </p:attrNameLst>
                                      </p:cBhvr>
                                      <p:tavLst>
                                        <p:tav tm="0">
                                          <p:val>
                                            <p:fltVal val="0"/>
                                          </p:val>
                                        </p:tav>
                                        <p:tav tm="100000">
                                          <p:val>
                                            <p:strVal val="#ppt_h"/>
                                          </p:val>
                                        </p:tav>
                                      </p:tavLst>
                                    </p:anim>
                                    <p:animEffect transition="in" filter="fade">
                                      <p:cBhvr>
                                        <p:cTn id="232" dur="500"/>
                                        <p:tgtEl>
                                          <p:spTgt spid="303"/>
                                        </p:tgtEl>
                                      </p:cBhvr>
                                    </p:animEffect>
                                  </p:childTnLst>
                                  <p:subTnLst>
                                    <p:audio>
                                      <p:cMediaNode>
                                        <p:cTn display="0" masterRel="sameClick">
                                          <p:stCondLst>
                                            <p:cond evt="begin" delay="0">
                                              <p:tn val="228"/>
                                            </p:cond>
                                          </p:stCondLst>
                                          <p:endCondLst>
                                            <p:cond evt="onStopAudio" delay="0">
                                              <p:tgtEl>
                                                <p:sldTgt/>
                                              </p:tgtEl>
                                            </p:cond>
                                          </p:endCondLst>
                                        </p:cTn>
                                        <p:tgtEl>
                                          <p:sndTgt r:embed="rId3" name="Bling.wav"/>
                                        </p:tgtEl>
                                      </p:cMediaNode>
                                    </p:audio>
                                  </p:subTnLst>
                                </p:cTn>
                              </p:par>
                              <p:par>
                                <p:cTn id="233" presetID="26" presetClass="emph" presetSubtype="0" fill="hold" grpId="1" nodeType="withEffect">
                                  <p:stCondLst>
                                    <p:cond delay="500"/>
                                  </p:stCondLst>
                                  <p:childTnLst>
                                    <p:animEffect transition="out" filter="fade">
                                      <p:cBhvr>
                                        <p:cTn id="234" dur="500" tmFilter="0, 0; .2, .5; .8, .5; 1, 0"/>
                                        <p:tgtEl>
                                          <p:spTgt spid="303"/>
                                        </p:tgtEl>
                                      </p:cBhvr>
                                    </p:animEffect>
                                    <p:animScale>
                                      <p:cBhvr>
                                        <p:cTn id="235" dur="250" autoRev="1" fill="hold"/>
                                        <p:tgtEl>
                                          <p:spTgt spid="303"/>
                                        </p:tgtEl>
                                      </p:cBhvr>
                                      <p:by x="105000" y="105000"/>
                                    </p:animScale>
                                  </p:childTnLst>
                                </p:cTn>
                              </p:par>
                              <p:par>
                                <p:cTn id="236" presetID="53" presetClass="entr" presetSubtype="16" fill="hold" grpId="0" nodeType="withEffect">
                                  <p:stCondLst>
                                    <p:cond delay="500"/>
                                  </p:stCondLst>
                                  <p:childTnLst>
                                    <p:set>
                                      <p:cBhvr>
                                        <p:cTn id="237" dur="1" fill="hold">
                                          <p:stCondLst>
                                            <p:cond delay="0"/>
                                          </p:stCondLst>
                                        </p:cTn>
                                        <p:tgtEl>
                                          <p:spTgt spid="194"/>
                                        </p:tgtEl>
                                        <p:attrNameLst>
                                          <p:attrName>style.visibility</p:attrName>
                                        </p:attrNameLst>
                                      </p:cBhvr>
                                      <p:to>
                                        <p:strVal val="visible"/>
                                      </p:to>
                                    </p:set>
                                    <p:anim calcmode="lin" valueType="num">
                                      <p:cBhvr>
                                        <p:cTn id="238" dur="500" fill="hold"/>
                                        <p:tgtEl>
                                          <p:spTgt spid="194"/>
                                        </p:tgtEl>
                                        <p:attrNameLst>
                                          <p:attrName>ppt_w</p:attrName>
                                        </p:attrNameLst>
                                      </p:cBhvr>
                                      <p:tavLst>
                                        <p:tav tm="0">
                                          <p:val>
                                            <p:fltVal val="0"/>
                                          </p:val>
                                        </p:tav>
                                        <p:tav tm="100000">
                                          <p:val>
                                            <p:strVal val="#ppt_w"/>
                                          </p:val>
                                        </p:tav>
                                      </p:tavLst>
                                    </p:anim>
                                    <p:anim calcmode="lin" valueType="num">
                                      <p:cBhvr>
                                        <p:cTn id="239" dur="500" fill="hold"/>
                                        <p:tgtEl>
                                          <p:spTgt spid="194"/>
                                        </p:tgtEl>
                                        <p:attrNameLst>
                                          <p:attrName>ppt_h</p:attrName>
                                        </p:attrNameLst>
                                      </p:cBhvr>
                                      <p:tavLst>
                                        <p:tav tm="0">
                                          <p:val>
                                            <p:fltVal val="0"/>
                                          </p:val>
                                        </p:tav>
                                        <p:tav tm="100000">
                                          <p:val>
                                            <p:strVal val="#ppt_h"/>
                                          </p:val>
                                        </p:tav>
                                      </p:tavLst>
                                    </p:anim>
                                    <p:animEffect transition="in" filter="fade">
                                      <p:cBhvr>
                                        <p:cTn id="240" dur="500"/>
                                        <p:tgtEl>
                                          <p:spTgt spid="194"/>
                                        </p:tgtEl>
                                      </p:cBhvr>
                                    </p:animEffect>
                                  </p:childTnLst>
                                  <p:subTnLst>
                                    <p:audio>
                                      <p:cMediaNode>
                                        <p:cTn display="0" masterRel="sameClick">
                                          <p:stCondLst>
                                            <p:cond evt="begin" delay="0">
                                              <p:tn val="236"/>
                                            </p:cond>
                                          </p:stCondLst>
                                          <p:endCondLst>
                                            <p:cond evt="onStopAudio" delay="0">
                                              <p:tgtEl>
                                                <p:sldTgt/>
                                              </p:tgtEl>
                                            </p:cond>
                                          </p:endCondLst>
                                        </p:cTn>
                                        <p:tgtEl>
                                          <p:sndTgt r:embed="rId3" name="Bling.wav"/>
                                        </p:tgtEl>
                                      </p:cMediaNode>
                                    </p:audio>
                                  </p:subTnLst>
                                </p:cTn>
                              </p:par>
                              <p:par>
                                <p:cTn id="241" presetID="26" presetClass="emph" presetSubtype="0" fill="hold" grpId="1" nodeType="withEffect">
                                  <p:stCondLst>
                                    <p:cond delay="1000"/>
                                  </p:stCondLst>
                                  <p:childTnLst>
                                    <p:animEffect transition="out" filter="fade">
                                      <p:cBhvr>
                                        <p:cTn id="242" dur="500" tmFilter="0, 0; .2, .5; .8, .5; 1, 0"/>
                                        <p:tgtEl>
                                          <p:spTgt spid="194"/>
                                        </p:tgtEl>
                                      </p:cBhvr>
                                    </p:animEffect>
                                    <p:animScale>
                                      <p:cBhvr>
                                        <p:cTn id="243" dur="250" autoRev="1" fill="hold"/>
                                        <p:tgtEl>
                                          <p:spTgt spid="194"/>
                                        </p:tgtEl>
                                      </p:cBhvr>
                                      <p:by x="105000" y="105000"/>
                                    </p:animScale>
                                  </p:childTnLst>
                                </p:cTn>
                              </p:par>
                            </p:childTnLst>
                          </p:cTn>
                        </p:par>
                      </p:childTnLst>
                    </p:cTn>
                  </p:par>
                </p:childTnLst>
              </p:cTn>
              <p:nextCondLst>
                <p:cond evt="onClick" delay="0">
                  <p:tgtEl>
                    <p:spTgt spid="230"/>
                  </p:tgtEl>
                </p:cond>
              </p:nextCondLst>
            </p:seq>
            <p:seq concurrent="1" nextAc="seek">
              <p:cTn id="244" restart="whenNotActive" fill="hold" evtFilter="cancelBubble" nodeType="interactiveSeq">
                <p:stCondLst>
                  <p:cond evt="onClick" delay="0">
                    <p:tgtEl>
                      <p:spTgt spid="276"/>
                    </p:tgtEl>
                  </p:cond>
                </p:stCondLst>
                <p:endSync evt="end" delay="0">
                  <p:rtn val="all"/>
                </p:endSync>
                <p:childTnLst>
                  <p:par>
                    <p:cTn id="245" fill="hold">
                      <p:stCondLst>
                        <p:cond delay="0"/>
                      </p:stCondLst>
                      <p:childTnLst>
                        <p:par>
                          <p:cTn id="246" fill="hold">
                            <p:stCondLst>
                              <p:cond delay="0"/>
                            </p:stCondLst>
                            <p:childTnLst>
                              <p:par>
                                <p:cTn id="247" presetID="53" presetClass="entr" presetSubtype="16" fill="hold" grpId="0" nodeType="withEffect">
                                  <p:stCondLst>
                                    <p:cond delay="0"/>
                                  </p:stCondLst>
                                  <p:childTnLst>
                                    <p:set>
                                      <p:cBhvr>
                                        <p:cTn id="248" dur="1" fill="hold">
                                          <p:stCondLst>
                                            <p:cond delay="0"/>
                                          </p:stCondLst>
                                        </p:cTn>
                                        <p:tgtEl>
                                          <p:spTgt spid="299"/>
                                        </p:tgtEl>
                                        <p:attrNameLst>
                                          <p:attrName>style.visibility</p:attrName>
                                        </p:attrNameLst>
                                      </p:cBhvr>
                                      <p:to>
                                        <p:strVal val="visible"/>
                                      </p:to>
                                    </p:set>
                                    <p:anim calcmode="lin" valueType="num">
                                      <p:cBhvr>
                                        <p:cTn id="249" dur="500" fill="hold"/>
                                        <p:tgtEl>
                                          <p:spTgt spid="299"/>
                                        </p:tgtEl>
                                        <p:attrNameLst>
                                          <p:attrName>ppt_w</p:attrName>
                                        </p:attrNameLst>
                                      </p:cBhvr>
                                      <p:tavLst>
                                        <p:tav tm="0">
                                          <p:val>
                                            <p:fltVal val="0"/>
                                          </p:val>
                                        </p:tav>
                                        <p:tav tm="100000">
                                          <p:val>
                                            <p:strVal val="#ppt_w"/>
                                          </p:val>
                                        </p:tav>
                                      </p:tavLst>
                                    </p:anim>
                                    <p:anim calcmode="lin" valueType="num">
                                      <p:cBhvr>
                                        <p:cTn id="250" dur="500" fill="hold"/>
                                        <p:tgtEl>
                                          <p:spTgt spid="299"/>
                                        </p:tgtEl>
                                        <p:attrNameLst>
                                          <p:attrName>ppt_h</p:attrName>
                                        </p:attrNameLst>
                                      </p:cBhvr>
                                      <p:tavLst>
                                        <p:tav tm="0">
                                          <p:val>
                                            <p:fltVal val="0"/>
                                          </p:val>
                                        </p:tav>
                                        <p:tav tm="100000">
                                          <p:val>
                                            <p:strVal val="#ppt_h"/>
                                          </p:val>
                                        </p:tav>
                                      </p:tavLst>
                                    </p:anim>
                                    <p:animEffect transition="in" filter="fade">
                                      <p:cBhvr>
                                        <p:cTn id="251" dur="500"/>
                                        <p:tgtEl>
                                          <p:spTgt spid="299"/>
                                        </p:tgtEl>
                                      </p:cBhvr>
                                    </p:animEffect>
                                  </p:childTnLst>
                                  <p:subTnLst>
                                    <p:audio>
                                      <p:cMediaNode>
                                        <p:cTn display="0" masterRel="sameClick">
                                          <p:stCondLst>
                                            <p:cond evt="begin" delay="0">
                                              <p:tn val="247"/>
                                            </p:cond>
                                          </p:stCondLst>
                                          <p:endCondLst>
                                            <p:cond evt="onStopAudio" delay="0">
                                              <p:tgtEl>
                                                <p:sldTgt/>
                                              </p:tgtEl>
                                            </p:cond>
                                          </p:endCondLst>
                                        </p:cTn>
                                        <p:tgtEl>
                                          <p:sndTgt r:embed="rId3" name="Bling.wav"/>
                                        </p:tgtEl>
                                      </p:cMediaNode>
                                    </p:audio>
                                  </p:subTnLst>
                                </p:cTn>
                              </p:par>
                              <p:par>
                                <p:cTn id="252" presetID="26" presetClass="emph" presetSubtype="0" fill="hold" grpId="1" nodeType="withEffect">
                                  <p:stCondLst>
                                    <p:cond delay="500"/>
                                  </p:stCondLst>
                                  <p:childTnLst>
                                    <p:animEffect transition="out" filter="fade">
                                      <p:cBhvr>
                                        <p:cTn id="253" dur="500" tmFilter="0, 0; .2, .5; .8, .5; 1, 0"/>
                                        <p:tgtEl>
                                          <p:spTgt spid="299"/>
                                        </p:tgtEl>
                                      </p:cBhvr>
                                    </p:animEffect>
                                    <p:animScale>
                                      <p:cBhvr>
                                        <p:cTn id="254" dur="250" autoRev="1" fill="hold"/>
                                        <p:tgtEl>
                                          <p:spTgt spid="299"/>
                                        </p:tgtEl>
                                      </p:cBhvr>
                                      <p:by x="105000" y="105000"/>
                                    </p:animScale>
                                  </p:childTnLst>
                                </p:cTn>
                              </p:par>
                              <p:par>
                                <p:cTn id="255" presetID="53" presetClass="entr" presetSubtype="16" fill="hold" grpId="0" nodeType="withEffect">
                                  <p:stCondLst>
                                    <p:cond delay="500"/>
                                  </p:stCondLst>
                                  <p:childTnLst>
                                    <p:set>
                                      <p:cBhvr>
                                        <p:cTn id="256" dur="1" fill="hold">
                                          <p:stCondLst>
                                            <p:cond delay="0"/>
                                          </p:stCondLst>
                                        </p:cTn>
                                        <p:tgtEl>
                                          <p:spTgt spid="297"/>
                                        </p:tgtEl>
                                        <p:attrNameLst>
                                          <p:attrName>style.visibility</p:attrName>
                                        </p:attrNameLst>
                                      </p:cBhvr>
                                      <p:to>
                                        <p:strVal val="visible"/>
                                      </p:to>
                                    </p:set>
                                    <p:anim calcmode="lin" valueType="num">
                                      <p:cBhvr>
                                        <p:cTn id="257" dur="500" fill="hold"/>
                                        <p:tgtEl>
                                          <p:spTgt spid="297"/>
                                        </p:tgtEl>
                                        <p:attrNameLst>
                                          <p:attrName>ppt_w</p:attrName>
                                        </p:attrNameLst>
                                      </p:cBhvr>
                                      <p:tavLst>
                                        <p:tav tm="0">
                                          <p:val>
                                            <p:fltVal val="0"/>
                                          </p:val>
                                        </p:tav>
                                        <p:tav tm="100000">
                                          <p:val>
                                            <p:strVal val="#ppt_w"/>
                                          </p:val>
                                        </p:tav>
                                      </p:tavLst>
                                    </p:anim>
                                    <p:anim calcmode="lin" valueType="num">
                                      <p:cBhvr>
                                        <p:cTn id="258" dur="500" fill="hold"/>
                                        <p:tgtEl>
                                          <p:spTgt spid="297"/>
                                        </p:tgtEl>
                                        <p:attrNameLst>
                                          <p:attrName>ppt_h</p:attrName>
                                        </p:attrNameLst>
                                      </p:cBhvr>
                                      <p:tavLst>
                                        <p:tav tm="0">
                                          <p:val>
                                            <p:fltVal val="0"/>
                                          </p:val>
                                        </p:tav>
                                        <p:tav tm="100000">
                                          <p:val>
                                            <p:strVal val="#ppt_h"/>
                                          </p:val>
                                        </p:tav>
                                      </p:tavLst>
                                    </p:anim>
                                    <p:animEffect transition="in" filter="fade">
                                      <p:cBhvr>
                                        <p:cTn id="259" dur="500"/>
                                        <p:tgtEl>
                                          <p:spTgt spid="297"/>
                                        </p:tgtEl>
                                      </p:cBhvr>
                                    </p:animEffect>
                                  </p:childTnLst>
                                  <p:subTnLst>
                                    <p:audio>
                                      <p:cMediaNode>
                                        <p:cTn display="0" masterRel="sameClick">
                                          <p:stCondLst>
                                            <p:cond evt="begin" delay="0">
                                              <p:tn val="255"/>
                                            </p:cond>
                                          </p:stCondLst>
                                          <p:endCondLst>
                                            <p:cond evt="onStopAudio" delay="0">
                                              <p:tgtEl>
                                                <p:sldTgt/>
                                              </p:tgtEl>
                                            </p:cond>
                                          </p:endCondLst>
                                        </p:cTn>
                                        <p:tgtEl>
                                          <p:sndTgt r:embed="rId3" name="Bling.wav"/>
                                        </p:tgtEl>
                                      </p:cMediaNode>
                                    </p:audio>
                                  </p:subTnLst>
                                </p:cTn>
                              </p:par>
                              <p:par>
                                <p:cTn id="260" presetID="26" presetClass="emph" presetSubtype="0" fill="hold" grpId="1" nodeType="withEffect">
                                  <p:stCondLst>
                                    <p:cond delay="1000"/>
                                  </p:stCondLst>
                                  <p:childTnLst>
                                    <p:animEffect transition="out" filter="fade">
                                      <p:cBhvr>
                                        <p:cTn id="261" dur="500" tmFilter="0, 0; .2, .5; .8, .5; 1, 0"/>
                                        <p:tgtEl>
                                          <p:spTgt spid="297"/>
                                        </p:tgtEl>
                                      </p:cBhvr>
                                    </p:animEffect>
                                    <p:animScale>
                                      <p:cBhvr>
                                        <p:cTn id="262" dur="250" autoRev="1" fill="hold"/>
                                        <p:tgtEl>
                                          <p:spTgt spid="297"/>
                                        </p:tgtEl>
                                      </p:cBhvr>
                                      <p:by x="105000" y="105000"/>
                                    </p:animScale>
                                  </p:childTnLst>
                                </p:cTn>
                              </p:par>
                              <p:par>
                                <p:cTn id="263" presetID="53" presetClass="entr" presetSubtype="16" fill="hold" grpId="0" nodeType="withEffect">
                                  <p:stCondLst>
                                    <p:cond delay="1000"/>
                                  </p:stCondLst>
                                  <p:childTnLst>
                                    <p:set>
                                      <p:cBhvr>
                                        <p:cTn id="264" dur="1" fill="hold">
                                          <p:stCondLst>
                                            <p:cond delay="0"/>
                                          </p:stCondLst>
                                        </p:cTn>
                                        <p:tgtEl>
                                          <p:spTgt spid="277"/>
                                        </p:tgtEl>
                                        <p:attrNameLst>
                                          <p:attrName>style.visibility</p:attrName>
                                        </p:attrNameLst>
                                      </p:cBhvr>
                                      <p:to>
                                        <p:strVal val="visible"/>
                                      </p:to>
                                    </p:set>
                                    <p:anim calcmode="lin" valueType="num">
                                      <p:cBhvr>
                                        <p:cTn id="265" dur="500" fill="hold"/>
                                        <p:tgtEl>
                                          <p:spTgt spid="277"/>
                                        </p:tgtEl>
                                        <p:attrNameLst>
                                          <p:attrName>ppt_w</p:attrName>
                                        </p:attrNameLst>
                                      </p:cBhvr>
                                      <p:tavLst>
                                        <p:tav tm="0">
                                          <p:val>
                                            <p:fltVal val="0"/>
                                          </p:val>
                                        </p:tav>
                                        <p:tav tm="100000">
                                          <p:val>
                                            <p:strVal val="#ppt_w"/>
                                          </p:val>
                                        </p:tav>
                                      </p:tavLst>
                                    </p:anim>
                                    <p:anim calcmode="lin" valueType="num">
                                      <p:cBhvr>
                                        <p:cTn id="266" dur="500" fill="hold"/>
                                        <p:tgtEl>
                                          <p:spTgt spid="277"/>
                                        </p:tgtEl>
                                        <p:attrNameLst>
                                          <p:attrName>ppt_h</p:attrName>
                                        </p:attrNameLst>
                                      </p:cBhvr>
                                      <p:tavLst>
                                        <p:tav tm="0">
                                          <p:val>
                                            <p:fltVal val="0"/>
                                          </p:val>
                                        </p:tav>
                                        <p:tav tm="100000">
                                          <p:val>
                                            <p:strVal val="#ppt_h"/>
                                          </p:val>
                                        </p:tav>
                                      </p:tavLst>
                                    </p:anim>
                                    <p:animEffect transition="in" filter="fade">
                                      <p:cBhvr>
                                        <p:cTn id="267" dur="500"/>
                                        <p:tgtEl>
                                          <p:spTgt spid="277"/>
                                        </p:tgtEl>
                                      </p:cBhvr>
                                    </p:animEffect>
                                  </p:childTnLst>
                                  <p:subTnLst>
                                    <p:audio>
                                      <p:cMediaNode>
                                        <p:cTn display="0" masterRel="sameClick">
                                          <p:stCondLst>
                                            <p:cond evt="begin" delay="0">
                                              <p:tn val="263"/>
                                            </p:cond>
                                          </p:stCondLst>
                                          <p:endCondLst>
                                            <p:cond evt="onStopAudio" delay="0">
                                              <p:tgtEl>
                                                <p:sldTgt/>
                                              </p:tgtEl>
                                            </p:cond>
                                          </p:endCondLst>
                                        </p:cTn>
                                        <p:tgtEl>
                                          <p:sndTgt r:embed="rId3" name="Bling.wav"/>
                                        </p:tgtEl>
                                      </p:cMediaNode>
                                    </p:audio>
                                  </p:subTnLst>
                                </p:cTn>
                              </p:par>
                              <p:par>
                                <p:cTn id="268" presetID="26" presetClass="emph" presetSubtype="0" fill="hold" grpId="1" nodeType="withEffect">
                                  <p:stCondLst>
                                    <p:cond delay="1500"/>
                                  </p:stCondLst>
                                  <p:childTnLst>
                                    <p:animEffect transition="out" filter="fade">
                                      <p:cBhvr>
                                        <p:cTn id="269" dur="500" tmFilter="0, 0; .2, .5; .8, .5; 1, 0"/>
                                        <p:tgtEl>
                                          <p:spTgt spid="277"/>
                                        </p:tgtEl>
                                      </p:cBhvr>
                                    </p:animEffect>
                                    <p:animScale>
                                      <p:cBhvr>
                                        <p:cTn id="270" dur="250" autoRev="1" fill="hold"/>
                                        <p:tgtEl>
                                          <p:spTgt spid="277"/>
                                        </p:tgtEl>
                                      </p:cBhvr>
                                      <p:by x="105000" y="105000"/>
                                    </p:animScale>
                                  </p:childTnLst>
                                </p:cTn>
                              </p:par>
                              <p:par>
                                <p:cTn id="271" presetID="53" presetClass="entr" presetSubtype="16" fill="hold" grpId="0" nodeType="withEffect">
                                  <p:stCondLst>
                                    <p:cond delay="1500"/>
                                  </p:stCondLst>
                                  <p:childTnLst>
                                    <p:set>
                                      <p:cBhvr>
                                        <p:cTn id="272" dur="1" fill="hold">
                                          <p:stCondLst>
                                            <p:cond delay="0"/>
                                          </p:stCondLst>
                                        </p:cTn>
                                        <p:tgtEl>
                                          <p:spTgt spid="271"/>
                                        </p:tgtEl>
                                        <p:attrNameLst>
                                          <p:attrName>style.visibility</p:attrName>
                                        </p:attrNameLst>
                                      </p:cBhvr>
                                      <p:to>
                                        <p:strVal val="visible"/>
                                      </p:to>
                                    </p:set>
                                    <p:anim calcmode="lin" valueType="num">
                                      <p:cBhvr>
                                        <p:cTn id="273" dur="500" fill="hold"/>
                                        <p:tgtEl>
                                          <p:spTgt spid="271"/>
                                        </p:tgtEl>
                                        <p:attrNameLst>
                                          <p:attrName>ppt_w</p:attrName>
                                        </p:attrNameLst>
                                      </p:cBhvr>
                                      <p:tavLst>
                                        <p:tav tm="0">
                                          <p:val>
                                            <p:fltVal val="0"/>
                                          </p:val>
                                        </p:tav>
                                        <p:tav tm="100000">
                                          <p:val>
                                            <p:strVal val="#ppt_w"/>
                                          </p:val>
                                        </p:tav>
                                      </p:tavLst>
                                    </p:anim>
                                    <p:anim calcmode="lin" valueType="num">
                                      <p:cBhvr>
                                        <p:cTn id="274" dur="500" fill="hold"/>
                                        <p:tgtEl>
                                          <p:spTgt spid="271"/>
                                        </p:tgtEl>
                                        <p:attrNameLst>
                                          <p:attrName>ppt_h</p:attrName>
                                        </p:attrNameLst>
                                      </p:cBhvr>
                                      <p:tavLst>
                                        <p:tav tm="0">
                                          <p:val>
                                            <p:fltVal val="0"/>
                                          </p:val>
                                        </p:tav>
                                        <p:tav tm="100000">
                                          <p:val>
                                            <p:strVal val="#ppt_h"/>
                                          </p:val>
                                        </p:tav>
                                      </p:tavLst>
                                    </p:anim>
                                    <p:animEffect transition="in" filter="fade">
                                      <p:cBhvr>
                                        <p:cTn id="275" dur="500"/>
                                        <p:tgtEl>
                                          <p:spTgt spid="271"/>
                                        </p:tgtEl>
                                      </p:cBhvr>
                                    </p:animEffect>
                                  </p:childTnLst>
                                  <p:subTnLst>
                                    <p:audio>
                                      <p:cMediaNode>
                                        <p:cTn display="0" masterRel="sameClick">
                                          <p:stCondLst>
                                            <p:cond evt="begin" delay="0">
                                              <p:tn val="271"/>
                                            </p:cond>
                                          </p:stCondLst>
                                          <p:endCondLst>
                                            <p:cond evt="onStopAudio" delay="0">
                                              <p:tgtEl>
                                                <p:sldTgt/>
                                              </p:tgtEl>
                                            </p:cond>
                                          </p:endCondLst>
                                        </p:cTn>
                                        <p:tgtEl>
                                          <p:sndTgt r:embed="rId3" name="Bling.wav"/>
                                        </p:tgtEl>
                                      </p:cMediaNode>
                                    </p:audio>
                                  </p:subTnLst>
                                </p:cTn>
                              </p:par>
                              <p:par>
                                <p:cTn id="276" presetID="26" presetClass="emph" presetSubtype="0" fill="hold" grpId="1" nodeType="withEffect">
                                  <p:stCondLst>
                                    <p:cond delay="2000"/>
                                  </p:stCondLst>
                                  <p:childTnLst>
                                    <p:animEffect transition="out" filter="fade">
                                      <p:cBhvr>
                                        <p:cTn id="277" dur="500" tmFilter="0, 0; .2, .5; .8, .5; 1, 0"/>
                                        <p:tgtEl>
                                          <p:spTgt spid="271"/>
                                        </p:tgtEl>
                                      </p:cBhvr>
                                    </p:animEffect>
                                    <p:animScale>
                                      <p:cBhvr>
                                        <p:cTn id="278" dur="250" autoRev="1" fill="hold"/>
                                        <p:tgtEl>
                                          <p:spTgt spid="271"/>
                                        </p:tgtEl>
                                      </p:cBhvr>
                                      <p:by x="105000" y="105000"/>
                                    </p:animScale>
                                  </p:childTnLst>
                                </p:cTn>
                              </p:par>
                              <p:par>
                                <p:cTn id="279" presetID="53" presetClass="entr" presetSubtype="16" fill="hold" grpId="0" nodeType="withEffect">
                                  <p:stCondLst>
                                    <p:cond delay="0"/>
                                  </p:stCondLst>
                                  <p:childTnLst>
                                    <p:set>
                                      <p:cBhvr>
                                        <p:cTn id="280" dur="1" fill="hold">
                                          <p:stCondLst>
                                            <p:cond delay="0"/>
                                          </p:stCondLst>
                                        </p:cTn>
                                        <p:tgtEl>
                                          <p:spTgt spid="361"/>
                                        </p:tgtEl>
                                        <p:attrNameLst>
                                          <p:attrName>style.visibility</p:attrName>
                                        </p:attrNameLst>
                                      </p:cBhvr>
                                      <p:to>
                                        <p:strVal val="visible"/>
                                      </p:to>
                                    </p:set>
                                    <p:anim calcmode="lin" valueType="num">
                                      <p:cBhvr>
                                        <p:cTn id="281" dur="500" fill="hold"/>
                                        <p:tgtEl>
                                          <p:spTgt spid="361"/>
                                        </p:tgtEl>
                                        <p:attrNameLst>
                                          <p:attrName>ppt_w</p:attrName>
                                        </p:attrNameLst>
                                      </p:cBhvr>
                                      <p:tavLst>
                                        <p:tav tm="0">
                                          <p:val>
                                            <p:fltVal val="0"/>
                                          </p:val>
                                        </p:tav>
                                        <p:tav tm="100000">
                                          <p:val>
                                            <p:strVal val="#ppt_w"/>
                                          </p:val>
                                        </p:tav>
                                      </p:tavLst>
                                    </p:anim>
                                    <p:anim calcmode="lin" valueType="num">
                                      <p:cBhvr>
                                        <p:cTn id="282" dur="500" fill="hold"/>
                                        <p:tgtEl>
                                          <p:spTgt spid="361"/>
                                        </p:tgtEl>
                                        <p:attrNameLst>
                                          <p:attrName>ppt_h</p:attrName>
                                        </p:attrNameLst>
                                      </p:cBhvr>
                                      <p:tavLst>
                                        <p:tav tm="0">
                                          <p:val>
                                            <p:fltVal val="0"/>
                                          </p:val>
                                        </p:tav>
                                        <p:tav tm="100000">
                                          <p:val>
                                            <p:strVal val="#ppt_h"/>
                                          </p:val>
                                        </p:tav>
                                      </p:tavLst>
                                    </p:anim>
                                    <p:animEffect transition="in" filter="fade">
                                      <p:cBhvr>
                                        <p:cTn id="283" dur="500"/>
                                        <p:tgtEl>
                                          <p:spTgt spid="361"/>
                                        </p:tgtEl>
                                      </p:cBhvr>
                                    </p:animEffect>
                                  </p:childTnLst>
                                  <p:subTnLst>
                                    <p:audio>
                                      <p:cMediaNode>
                                        <p:cTn display="0" masterRel="sameClick">
                                          <p:stCondLst>
                                            <p:cond evt="begin" delay="0">
                                              <p:tn val="279"/>
                                            </p:cond>
                                          </p:stCondLst>
                                          <p:endCondLst>
                                            <p:cond evt="onStopAudio" delay="0">
                                              <p:tgtEl>
                                                <p:sldTgt/>
                                              </p:tgtEl>
                                            </p:cond>
                                          </p:endCondLst>
                                        </p:cTn>
                                        <p:tgtEl>
                                          <p:sndTgt r:embed="rId3" name="Bling.wav"/>
                                        </p:tgtEl>
                                      </p:cMediaNode>
                                    </p:audio>
                                  </p:subTnLst>
                                </p:cTn>
                              </p:par>
                              <p:par>
                                <p:cTn id="284" presetID="26" presetClass="emph" presetSubtype="0" fill="hold" grpId="1" nodeType="withEffect">
                                  <p:stCondLst>
                                    <p:cond delay="500"/>
                                  </p:stCondLst>
                                  <p:childTnLst>
                                    <p:animEffect transition="out" filter="fade">
                                      <p:cBhvr>
                                        <p:cTn id="285" dur="500" tmFilter="0, 0; .2, .5; .8, .5; 1, 0"/>
                                        <p:tgtEl>
                                          <p:spTgt spid="361"/>
                                        </p:tgtEl>
                                      </p:cBhvr>
                                    </p:animEffect>
                                    <p:animScale>
                                      <p:cBhvr>
                                        <p:cTn id="286" dur="250" autoRev="1" fill="hold"/>
                                        <p:tgtEl>
                                          <p:spTgt spid="361"/>
                                        </p:tgtEl>
                                      </p:cBhvr>
                                      <p:by x="105000" y="105000"/>
                                    </p:animScale>
                                  </p:childTnLst>
                                </p:cTn>
                              </p:par>
                              <p:par>
                                <p:cTn id="287" presetID="53" presetClass="entr" presetSubtype="16" fill="hold" grpId="0" nodeType="withEffect">
                                  <p:stCondLst>
                                    <p:cond delay="0"/>
                                  </p:stCondLst>
                                  <p:childTnLst>
                                    <p:set>
                                      <p:cBhvr>
                                        <p:cTn id="288" dur="1" fill="hold">
                                          <p:stCondLst>
                                            <p:cond delay="0"/>
                                          </p:stCondLst>
                                        </p:cTn>
                                        <p:tgtEl>
                                          <p:spTgt spid="174"/>
                                        </p:tgtEl>
                                        <p:attrNameLst>
                                          <p:attrName>style.visibility</p:attrName>
                                        </p:attrNameLst>
                                      </p:cBhvr>
                                      <p:to>
                                        <p:strVal val="visible"/>
                                      </p:to>
                                    </p:set>
                                    <p:anim calcmode="lin" valueType="num">
                                      <p:cBhvr>
                                        <p:cTn id="289" dur="500" fill="hold"/>
                                        <p:tgtEl>
                                          <p:spTgt spid="174"/>
                                        </p:tgtEl>
                                        <p:attrNameLst>
                                          <p:attrName>ppt_w</p:attrName>
                                        </p:attrNameLst>
                                      </p:cBhvr>
                                      <p:tavLst>
                                        <p:tav tm="0">
                                          <p:val>
                                            <p:fltVal val="0"/>
                                          </p:val>
                                        </p:tav>
                                        <p:tav tm="100000">
                                          <p:val>
                                            <p:strVal val="#ppt_w"/>
                                          </p:val>
                                        </p:tav>
                                      </p:tavLst>
                                    </p:anim>
                                    <p:anim calcmode="lin" valueType="num">
                                      <p:cBhvr>
                                        <p:cTn id="290" dur="500" fill="hold"/>
                                        <p:tgtEl>
                                          <p:spTgt spid="174"/>
                                        </p:tgtEl>
                                        <p:attrNameLst>
                                          <p:attrName>ppt_h</p:attrName>
                                        </p:attrNameLst>
                                      </p:cBhvr>
                                      <p:tavLst>
                                        <p:tav tm="0">
                                          <p:val>
                                            <p:fltVal val="0"/>
                                          </p:val>
                                        </p:tav>
                                        <p:tav tm="100000">
                                          <p:val>
                                            <p:strVal val="#ppt_h"/>
                                          </p:val>
                                        </p:tav>
                                      </p:tavLst>
                                    </p:anim>
                                    <p:animEffect transition="in" filter="fade">
                                      <p:cBhvr>
                                        <p:cTn id="291" dur="500"/>
                                        <p:tgtEl>
                                          <p:spTgt spid="174"/>
                                        </p:tgtEl>
                                      </p:cBhvr>
                                    </p:animEffect>
                                  </p:childTnLst>
                                  <p:subTnLst>
                                    <p:audio>
                                      <p:cMediaNode>
                                        <p:cTn display="0" masterRel="sameClick">
                                          <p:stCondLst>
                                            <p:cond evt="begin" delay="0">
                                              <p:tn val="287"/>
                                            </p:cond>
                                          </p:stCondLst>
                                          <p:endCondLst>
                                            <p:cond evt="onStopAudio" delay="0">
                                              <p:tgtEl>
                                                <p:sldTgt/>
                                              </p:tgtEl>
                                            </p:cond>
                                          </p:endCondLst>
                                        </p:cTn>
                                        <p:tgtEl>
                                          <p:sndTgt r:embed="rId3" name="Bling.wav"/>
                                        </p:tgtEl>
                                      </p:cMediaNode>
                                    </p:audio>
                                  </p:subTnLst>
                                </p:cTn>
                              </p:par>
                              <p:par>
                                <p:cTn id="292" presetID="26" presetClass="emph" presetSubtype="0" fill="hold" grpId="1" nodeType="withEffect">
                                  <p:stCondLst>
                                    <p:cond delay="500"/>
                                  </p:stCondLst>
                                  <p:childTnLst>
                                    <p:animEffect transition="out" filter="fade">
                                      <p:cBhvr>
                                        <p:cTn id="293" dur="500" tmFilter="0, 0; .2, .5; .8, .5; 1, 0"/>
                                        <p:tgtEl>
                                          <p:spTgt spid="174"/>
                                        </p:tgtEl>
                                      </p:cBhvr>
                                    </p:animEffect>
                                    <p:animScale>
                                      <p:cBhvr>
                                        <p:cTn id="294" dur="250" autoRev="1" fill="hold"/>
                                        <p:tgtEl>
                                          <p:spTgt spid="174"/>
                                        </p:tgtEl>
                                      </p:cBhvr>
                                      <p:by x="105000" y="105000"/>
                                    </p:animScale>
                                  </p:childTnLst>
                                </p:cTn>
                              </p:par>
                              <p:par>
                                <p:cTn id="295" presetID="53" presetClass="entr" presetSubtype="16" fill="hold" grpId="0" nodeType="withEffect">
                                  <p:stCondLst>
                                    <p:cond delay="500"/>
                                  </p:stCondLst>
                                  <p:childTnLst>
                                    <p:set>
                                      <p:cBhvr>
                                        <p:cTn id="296" dur="1" fill="hold">
                                          <p:stCondLst>
                                            <p:cond delay="0"/>
                                          </p:stCondLst>
                                        </p:cTn>
                                        <p:tgtEl>
                                          <p:spTgt spid="176"/>
                                        </p:tgtEl>
                                        <p:attrNameLst>
                                          <p:attrName>style.visibility</p:attrName>
                                        </p:attrNameLst>
                                      </p:cBhvr>
                                      <p:to>
                                        <p:strVal val="visible"/>
                                      </p:to>
                                    </p:set>
                                    <p:anim calcmode="lin" valueType="num">
                                      <p:cBhvr>
                                        <p:cTn id="297" dur="500" fill="hold"/>
                                        <p:tgtEl>
                                          <p:spTgt spid="176"/>
                                        </p:tgtEl>
                                        <p:attrNameLst>
                                          <p:attrName>ppt_w</p:attrName>
                                        </p:attrNameLst>
                                      </p:cBhvr>
                                      <p:tavLst>
                                        <p:tav tm="0">
                                          <p:val>
                                            <p:fltVal val="0"/>
                                          </p:val>
                                        </p:tav>
                                        <p:tav tm="100000">
                                          <p:val>
                                            <p:strVal val="#ppt_w"/>
                                          </p:val>
                                        </p:tav>
                                      </p:tavLst>
                                    </p:anim>
                                    <p:anim calcmode="lin" valueType="num">
                                      <p:cBhvr>
                                        <p:cTn id="298" dur="500" fill="hold"/>
                                        <p:tgtEl>
                                          <p:spTgt spid="176"/>
                                        </p:tgtEl>
                                        <p:attrNameLst>
                                          <p:attrName>ppt_h</p:attrName>
                                        </p:attrNameLst>
                                      </p:cBhvr>
                                      <p:tavLst>
                                        <p:tav tm="0">
                                          <p:val>
                                            <p:fltVal val="0"/>
                                          </p:val>
                                        </p:tav>
                                        <p:tav tm="100000">
                                          <p:val>
                                            <p:strVal val="#ppt_h"/>
                                          </p:val>
                                        </p:tav>
                                      </p:tavLst>
                                    </p:anim>
                                    <p:animEffect transition="in" filter="fade">
                                      <p:cBhvr>
                                        <p:cTn id="299" dur="500"/>
                                        <p:tgtEl>
                                          <p:spTgt spid="176"/>
                                        </p:tgtEl>
                                      </p:cBhvr>
                                    </p:animEffect>
                                  </p:childTnLst>
                                  <p:subTnLst>
                                    <p:audio>
                                      <p:cMediaNode>
                                        <p:cTn display="0" masterRel="sameClick">
                                          <p:stCondLst>
                                            <p:cond evt="begin" delay="0">
                                              <p:tn val="295"/>
                                            </p:cond>
                                          </p:stCondLst>
                                          <p:endCondLst>
                                            <p:cond evt="onStopAudio" delay="0">
                                              <p:tgtEl>
                                                <p:sldTgt/>
                                              </p:tgtEl>
                                            </p:cond>
                                          </p:endCondLst>
                                        </p:cTn>
                                        <p:tgtEl>
                                          <p:sndTgt r:embed="rId3" name="Bling.wav"/>
                                        </p:tgtEl>
                                      </p:cMediaNode>
                                    </p:audio>
                                  </p:subTnLst>
                                </p:cTn>
                              </p:par>
                              <p:par>
                                <p:cTn id="300" presetID="26" presetClass="emph" presetSubtype="0" fill="hold" grpId="1" nodeType="withEffect">
                                  <p:stCondLst>
                                    <p:cond delay="1000"/>
                                  </p:stCondLst>
                                  <p:childTnLst>
                                    <p:animEffect transition="out" filter="fade">
                                      <p:cBhvr>
                                        <p:cTn id="301" dur="500" tmFilter="0, 0; .2, .5; .8, .5; 1, 0"/>
                                        <p:tgtEl>
                                          <p:spTgt spid="176"/>
                                        </p:tgtEl>
                                      </p:cBhvr>
                                    </p:animEffect>
                                    <p:animScale>
                                      <p:cBhvr>
                                        <p:cTn id="302" dur="250" autoRev="1" fill="hold"/>
                                        <p:tgtEl>
                                          <p:spTgt spid="176"/>
                                        </p:tgtEl>
                                      </p:cBhvr>
                                      <p:by x="105000" y="105000"/>
                                    </p:animScale>
                                  </p:childTnLst>
                                </p:cTn>
                              </p:par>
                            </p:childTnLst>
                          </p:cTn>
                        </p:par>
                      </p:childTnLst>
                    </p:cTn>
                  </p:par>
                </p:childTnLst>
              </p:cTn>
              <p:nextCondLst>
                <p:cond evt="onClick" delay="0">
                  <p:tgtEl>
                    <p:spTgt spid="276"/>
                  </p:tgtEl>
                </p:cond>
              </p:nextCondLst>
            </p:seq>
            <p:seq concurrent="1" nextAc="seek">
              <p:cTn id="303" restart="whenNotActive" fill="hold" evtFilter="cancelBubble" nodeType="interactiveSeq">
                <p:stCondLst>
                  <p:cond evt="onClick" delay="0">
                    <p:tgtEl>
                      <p:spTgt spid="254"/>
                    </p:tgtEl>
                  </p:cond>
                </p:stCondLst>
                <p:endSync evt="end" delay="0">
                  <p:rtn val="all"/>
                </p:endSync>
                <p:childTnLst>
                  <p:par>
                    <p:cTn id="304" fill="hold">
                      <p:stCondLst>
                        <p:cond delay="0"/>
                      </p:stCondLst>
                      <p:childTnLst>
                        <p:par>
                          <p:cTn id="305" fill="hold">
                            <p:stCondLst>
                              <p:cond delay="0"/>
                            </p:stCondLst>
                            <p:childTnLst>
                              <p:par>
                                <p:cTn id="306" presetID="53" presetClass="entr" presetSubtype="16" fill="hold" grpId="0" nodeType="withEffect">
                                  <p:stCondLst>
                                    <p:cond delay="0"/>
                                  </p:stCondLst>
                                  <p:childTnLst>
                                    <p:set>
                                      <p:cBhvr>
                                        <p:cTn id="307" dur="1" fill="hold">
                                          <p:stCondLst>
                                            <p:cond delay="0"/>
                                          </p:stCondLst>
                                        </p:cTn>
                                        <p:tgtEl>
                                          <p:spTgt spid="255"/>
                                        </p:tgtEl>
                                        <p:attrNameLst>
                                          <p:attrName>style.visibility</p:attrName>
                                        </p:attrNameLst>
                                      </p:cBhvr>
                                      <p:to>
                                        <p:strVal val="visible"/>
                                      </p:to>
                                    </p:set>
                                    <p:anim calcmode="lin" valueType="num">
                                      <p:cBhvr>
                                        <p:cTn id="308" dur="500" fill="hold"/>
                                        <p:tgtEl>
                                          <p:spTgt spid="255"/>
                                        </p:tgtEl>
                                        <p:attrNameLst>
                                          <p:attrName>ppt_w</p:attrName>
                                        </p:attrNameLst>
                                      </p:cBhvr>
                                      <p:tavLst>
                                        <p:tav tm="0">
                                          <p:val>
                                            <p:fltVal val="0"/>
                                          </p:val>
                                        </p:tav>
                                        <p:tav tm="100000">
                                          <p:val>
                                            <p:strVal val="#ppt_w"/>
                                          </p:val>
                                        </p:tav>
                                      </p:tavLst>
                                    </p:anim>
                                    <p:anim calcmode="lin" valueType="num">
                                      <p:cBhvr>
                                        <p:cTn id="309" dur="500" fill="hold"/>
                                        <p:tgtEl>
                                          <p:spTgt spid="255"/>
                                        </p:tgtEl>
                                        <p:attrNameLst>
                                          <p:attrName>ppt_h</p:attrName>
                                        </p:attrNameLst>
                                      </p:cBhvr>
                                      <p:tavLst>
                                        <p:tav tm="0">
                                          <p:val>
                                            <p:fltVal val="0"/>
                                          </p:val>
                                        </p:tav>
                                        <p:tav tm="100000">
                                          <p:val>
                                            <p:strVal val="#ppt_h"/>
                                          </p:val>
                                        </p:tav>
                                      </p:tavLst>
                                    </p:anim>
                                    <p:animEffect transition="in" filter="fade">
                                      <p:cBhvr>
                                        <p:cTn id="310" dur="500"/>
                                        <p:tgtEl>
                                          <p:spTgt spid="255"/>
                                        </p:tgtEl>
                                      </p:cBhvr>
                                    </p:animEffect>
                                  </p:childTnLst>
                                  <p:subTnLst>
                                    <p:audio>
                                      <p:cMediaNode>
                                        <p:cTn display="0" masterRel="sameClick">
                                          <p:stCondLst>
                                            <p:cond evt="begin" delay="0">
                                              <p:tn val="306"/>
                                            </p:cond>
                                          </p:stCondLst>
                                          <p:endCondLst>
                                            <p:cond evt="onStopAudio" delay="0">
                                              <p:tgtEl>
                                                <p:sldTgt/>
                                              </p:tgtEl>
                                            </p:cond>
                                          </p:endCondLst>
                                        </p:cTn>
                                        <p:tgtEl>
                                          <p:sndTgt r:embed="rId3" name="Bling.wav"/>
                                        </p:tgtEl>
                                      </p:cMediaNode>
                                    </p:audio>
                                  </p:subTnLst>
                                </p:cTn>
                              </p:par>
                              <p:par>
                                <p:cTn id="311" presetID="26" presetClass="emph" presetSubtype="0" fill="hold" grpId="1" nodeType="withEffect">
                                  <p:stCondLst>
                                    <p:cond delay="500"/>
                                  </p:stCondLst>
                                  <p:childTnLst>
                                    <p:animEffect transition="out" filter="fade">
                                      <p:cBhvr>
                                        <p:cTn id="312" dur="500" tmFilter="0, 0; .2, .5; .8, .5; 1, 0"/>
                                        <p:tgtEl>
                                          <p:spTgt spid="255"/>
                                        </p:tgtEl>
                                      </p:cBhvr>
                                    </p:animEffect>
                                    <p:animScale>
                                      <p:cBhvr>
                                        <p:cTn id="313" dur="250" autoRev="1" fill="hold"/>
                                        <p:tgtEl>
                                          <p:spTgt spid="255"/>
                                        </p:tgtEl>
                                      </p:cBhvr>
                                      <p:by x="105000" y="105000"/>
                                    </p:animScale>
                                  </p:childTnLst>
                                </p:cTn>
                              </p:par>
                              <p:par>
                                <p:cTn id="314" presetID="53" presetClass="entr" presetSubtype="16" fill="hold" grpId="0" nodeType="withEffect">
                                  <p:stCondLst>
                                    <p:cond delay="0"/>
                                  </p:stCondLst>
                                  <p:childTnLst>
                                    <p:set>
                                      <p:cBhvr>
                                        <p:cTn id="315" dur="1" fill="hold">
                                          <p:stCondLst>
                                            <p:cond delay="0"/>
                                          </p:stCondLst>
                                        </p:cTn>
                                        <p:tgtEl>
                                          <p:spTgt spid="253"/>
                                        </p:tgtEl>
                                        <p:attrNameLst>
                                          <p:attrName>style.visibility</p:attrName>
                                        </p:attrNameLst>
                                      </p:cBhvr>
                                      <p:to>
                                        <p:strVal val="visible"/>
                                      </p:to>
                                    </p:set>
                                    <p:anim calcmode="lin" valueType="num">
                                      <p:cBhvr>
                                        <p:cTn id="316" dur="500" fill="hold"/>
                                        <p:tgtEl>
                                          <p:spTgt spid="253"/>
                                        </p:tgtEl>
                                        <p:attrNameLst>
                                          <p:attrName>ppt_w</p:attrName>
                                        </p:attrNameLst>
                                      </p:cBhvr>
                                      <p:tavLst>
                                        <p:tav tm="0">
                                          <p:val>
                                            <p:fltVal val="0"/>
                                          </p:val>
                                        </p:tav>
                                        <p:tav tm="100000">
                                          <p:val>
                                            <p:strVal val="#ppt_w"/>
                                          </p:val>
                                        </p:tav>
                                      </p:tavLst>
                                    </p:anim>
                                    <p:anim calcmode="lin" valueType="num">
                                      <p:cBhvr>
                                        <p:cTn id="317" dur="500" fill="hold"/>
                                        <p:tgtEl>
                                          <p:spTgt spid="253"/>
                                        </p:tgtEl>
                                        <p:attrNameLst>
                                          <p:attrName>ppt_h</p:attrName>
                                        </p:attrNameLst>
                                      </p:cBhvr>
                                      <p:tavLst>
                                        <p:tav tm="0">
                                          <p:val>
                                            <p:fltVal val="0"/>
                                          </p:val>
                                        </p:tav>
                                        <p:tav tm="100000">
                                          <p:val>
                                            <p:strVal val="#ppt_h"/>
                                          </p:val>
                                        </p:tav>
                                      </p:tavLst>
                                    </p:anim>
                                    <p:animEffect transition="in" filter="fade">
                                      <p:cBhvr>
                                        <p:cTn id="318" dur="500"/>
                                        <p:tgtEl>
                                          <p:spTgt spid="253"/>
                                        </p:tgtEl>
                                      </p:cBhvr>
                                    </p:animEffect>
                                  </p:childTnLst>
                                  <p:subTnLst>
                                    <p:audio>
                                      <p:cMediaNode>
                                        <p:cTn display="0" masterRel="sameClick">
                                          <p:stCondLst>
                                            <p:cond evt="begin" delay="0">
                                              <p:tn val="314"/>
                                            </p:cond>
                                          </p:stCondLst>
                                          <p:endCondLst>
                                            <p:cond evt="onStopAudio" delay="0">
                                              <p:tgtEl>
                                                <p:sldTgt/>
                                              </p:tgtEl>
                                            </p:cond>
                                          </p:endCondLst>
                                        </p:cTn>
                                        <p:tgtEl>
                                          <p:sndTgt r:embed="rId3" name="Bling.wav"/>
                                        </p:tgtEl>
                                      </p:cMediaNode>
                                    </p:audio>
                                  </p:subTnLst>
                                </p:cTn>
                              </p:par>
                              <p:par>
                                <p:cTn id="319" presetID="26" presetClass="emph" presetSubtype="0" fill="hold" grpId="1" nodeType="withEffect">
                                  <p:stCondLst>
                                    <p:cond delay="500"/>
                                  </p:stCondLst>
                                  <p:childTnLst>
                                    <p:animEffect transition="out" filter="fade">
                                      <p:cBhvr>
                                        <p:cTn id="320" dur="500" tmFilter="0, 0; .2, .5; .8, .5; 1, 0"/>
                                        <p:tgtEl>
                                          <p:spTgt spid="253"/>
                                        </p:tgtEl>
                                      </p:cBhvr>
                                    </p:animEffect>
                                    <p:animScale>
                                      <p:cBhvr>
                                        <p:cTn id="321" dur="250" autoRev="1" fill="hold"/>
                                        <p:tgtEl>
                                          <p:spTgt spid="253"/>
                                        </p:tgtEl>
                                      </p:cBhvr>
                                      <p:by x="105000" y="105000"/>
                                    </p:animScale>
                                  </p:childTnLst>
                                </p:cTn>
                              </p:par>
                            </p:childTnLst>
                          </p:cTn>
                        </p:par>
                      </p:childTnLst>
                    </p:cTn>
                  </p:par>
                </p:childTnLst>
              </p:cTn>
              <p:nextCondLst>
                <p:cond evt="onClick" delay="0">
                  <p:tgtEl>
                    <p:spTgt spid="254"/>
                  </p:tgtEl>
                </p:cond>
              </p:nextCondLst>
            </p:seq>
            <p:seq concurrent="1" nextAc="seek">
              <p:cTn id="322" restart="whenNotActive" fill="hold" evtFilter="cancelBubble" nodeType="interactiveSeq">
                <p:stCondLst>
                  <p:cond evt="onClick" delay="0">
                    <p:tgtEl>
                      <p:spTgt spid="226"/>
                    </p:tgtEl>
                  </p:cond>
                </p:stCondLst>
                <p:endSync evt="end" delay="0">
                  <p:rtn val="all"/>
                </p:endSync>
                <p:childTnLst>
                  <p:par>
                    <p:cTn id="323" fill="hold">
                      <p:stCondLst>
                        <p:cond delay="0"/>
                      </p:stCondLst>
                      <p:childTnLst>
                        <p:par>
                          <p:cTn id="324" fill="hold">
                            <p:stCondLst>
                              <p:cond delay="0"/>
                            </p:stCondLst>
                            <p:childTnLst>
                              <p:par>
                                <p:cTn id="325" presetID="53" presetClass="entr" presetSubtype="16" fill="hold" grpId="0" nodeType="withEffect">
                                  <p:stCondLst>
                                    <p:cond delay="0"/>
                                  </p:stCondLst>
                                  <p:childTnLst>
                                    <p:set>
                                      <p:cBhvr>
                                        <p:cTn id="326" dur="1" fill="hold">
                                          <p:stCondLst>
                                            <p:cond delay="0"/>
                                          </p:stCondLst>
                                        </p:cTn>
                                        <p:tgtEl>
                                          <p:spTgt spid="227"/>
                                        </p:tgtEl>
                                        <p:attrNameLst>
                                          <p:attrName>style.visibility</p:attrName>
                                        </p:attrNameLst>
                                      </p:cBhvr>
                                      <p:to>
                                        <p:strVal val="visible"/>
                                      </p:to>
                                    </p:set>
                                    <p:anim calcmode="lin" valueType="num">
                                      <p:cBhvr>
                                        <p:cTn id="327" dur="500" fill="hold"/>
                                        <p:tgtEl>
                                          <p:spTgt spid="227"/>
                                        </p:tgtEl>
                                        <p:attrNameLst>
                                          <p:attrName>ppt_w</p:attrName>
                                        </p:attrNameLst>
                                      </p:cBhvr>
                                      <p:tavLst>
                                        <p:tav tm="0">
                                          <p:val>
                                            <p:fltVal val="0"/>
                                          </p:val>
                                        </p:tav>
                                        <p:tav tm="100000">
                                          <p:val>
                                            <p:strVal val="#ppt_w"/>
                                          </p:val>
                                        </p:tav>
                                      </p:tavLst>
                                    </p:anim>
                                    <p:anim calcmode="lin" valueType="num">
                                      <p:cBhvr>
                                        <p:cTn id="328" dur="500" fill="hold"/>
                                        <p:tgtEl>
                                          <p:spTgt spid="227"/>
                                        </p:tgtEl>
                                        <p:attrNameLst>
                                          <p:attrName>ppt_h</p:attrName>
                                        </p:attrNameLst>
                                      </p:cBhvr>
                                      <p:tavLst>
                                        <p:tav tm="0">
                                          <p:val>
                                            <p:fltVal val="0"/>
                                          </p:val>
                                        </p:tav>
                                        <p:tav tm="100000">
                                          <p:val>
                                            <p:strVal val="#ppt_h"/>
                                          </p:val>
                                        </p:tav>
                                      </p:tavLst>
                                    </p:anim>
                                    <p:animEffect transition="in" filter="fade">
                                      <p:cBhvr>
                                        <p:cTn id="329" dur="500"/>
                                        <p:tgtEl>
                                          <p:spTgt spid="227"/>
                                        </p:tgtEl>
                                      </p:cBhvr>
                                    </p:animEffect>
                                  </p:childTnLst>
                                  <p:subTnLst>
                                    <p:audio>
                                      <p:cMediaNode>
                                        <p:cTn display="0" masterRel="sameClick">
                                          <p:stCondLst>
                                            <p:cond evt="begin" delay="0">
                                              <p:tn val="325"/>
                                            </p:cond>
                                          </p:stCondLst>
                                          <p:endCondLst>
                                            <p:cond evt="onStopAudio" delay="0">
                                              <p:tgtEl>
                                                <p:sldTgt/>
                                              </p:tgtEl>
                                            </p:cond>
                                          </p:endCondLst>
                                        </p:cTn>
                                        <p:tgtEl>
                                          <p:sndTgt r:embed="rId3" name="Bling.wav"/>
                                        </p:tgtEl>
                                      </p:cMediaNode>
                                    </p:audio>
                                  </p:subTnLst>
                                </p:cTn>
                              </p:par>
                              <p:par>
                                <p:cTn id="330" presetID="26" presetClass="emph" presetSubtype="0" fill="hold" grpId="1" nodeType="withEffect">
                                  <p:stCondLst>
                                    <p:cond delay="500"/>
                                  </p:stCondLst>
                                  <p:childTnLst>
                                    <p:animEffect transition="out" filter="fade">
                                      <p:cBhvr>
                                        <p:cTn id="331" dur="500" tmFilter="0, 0; .2, .5; .8, .5; 1, 0"/>
                                        <p:tgtEl>
                                          <p:spTgt spid="227"/>
                                        </p:tgtEl>
                                      </p:cBhvr>
                                    </p:animEffect>
                                    <p:animScale>
                                      <p:cBhvr>
                                        <p:cTn id="332" dur="250" autoRev="1" fill="hold"/>
                                        <p:tgtEl>
                                          <p:spTgt spid="227"/>
                                        </p:tgtEl>
                                      </p:cBhvr>
                                      <p:by x="105000" y="105000"/>
                                    </p:animScale>
                                  </p:childTnLst>
                                </p:cTn>
                              </p:par>
                              <p:par>
                                <p:cTn id="333" presetID="53" presetClass="entr" presetSubtype="16" fill="hold" grpId="0" nodeType="withEffect">
                                  <p:stCondLst>
                                    <p:cond delay="0"/>
                                  </p:stCondLst>
                                  <p:childTnLst>
                                    <p:set>
                                      <p:cBhvr>
                                        <p:cTn id="334" dur="1" fill="hold">
                                          <p:stCondLst>
                                            <p:cond delay="0"/>
                                          </p:stCondLst>
                                        </p:cTn>
                                        <p:tgtEl>
                                          <p:spTgt spid="184"/>
                                        </p:tgtEl>
                                        <p:attrNameLst>
                                          <p:attrName>style.visibility</p:attrName>
                                        </p:attrNameLst>
                                      </p:cBhvr>
                                      <p:to>
                                        <p:strVal val="visible"/>
                                      </p:to>
                                    </p:set>
                                    <p:anim calcmode="lin" valueType="num">
                                      <p:cBhvr>
                                        <p:cTn id="335" dur="500" fill="hold"/>
                                        <p:tgtEl>
                                          <p:spTgt spid="184"/>
                                        </p:tgtEl>
                                        <p:attrNameLst>
                                          <p:attrName>ppt_w</p:attrName>
                                        </p:attrNameLst>
                                      </p:cBhvr>
                                      <p:tavLst>
                                        <p:tav tm="0">
                                          <p:val>
                                            <p:fltVal val="0"/>
                                          </p:val>
                                        </p:tav>
                                        <p:tav tm="100000">
                                          <p:val>
                                            <p:strVal val="#ppt_w"/>
                                          </p:val>
                                        </p:tav>
                                      </p:tavLst>
                                    </p:anim>
                                    <p:anim calcmode="lin" valueType="num">
                                      <p:cBhvr>
                                        <p:cTn id="336" dur="500" fill="hold"/>
                                        <p:tgtEl>
                                          <p:spTgt spid="184"/>
                                        </p:tgtEl>
                                        <p:attrNameLst>
                                          <p:attrName>ppt_h</p:attrName>
                                        </p:attrNameLst>
                                      </p:cBhvr>
                                      <p:tavLst>
                                        <p:tav tm="0">
                                          <p:val>
                                            <p:fltVal val="0"/>
                                          </p:val>
                                        </p:tav>
                                        <p:tav tm="100000">
                                          <p:val>
                                            <p:strVal val="#ppt_h"/>
                                          </p:val>
                                        </p:tav>
                                      </p:tavLst>
                                    </p:anim>
                                    <p:animEffect transition="in" filter="fade">
                                      <p:cBhvr>
                                        <p:cTn id="337" dur="500"/>
                                        <p:tgtEl>
                                          <p:spTgt spid="184"/>
                                        </p:tgtEl>
                                      </p:cBhvr>
                                    </p:animEffect>
                                  </p:childTnLst>
                                  <p:subTnLst>
                                    <p:audio>
                                      <p:cMediaNode>
                                        <p:cTn display="0" masterRel="sameClick">
                                          <p:stCondLst>
                                            <p:cond evt="begin" delay="0">
                                              <p:tn val="333"/>
                                            </p:cond>
                                          </p:stCondLst>
                                          <p:endCondLst>
                                            <p:cond evt="onStopAudio" delay="0">
                                              <p:tgtEl>
                                                <p:sldTgt/>
                                              </p:tgtEl>
                                            </p:cond>
                                          </p:endCondLst>
                                        </p:cTn>
                                        <p:tgtEl>
                                          <p:sndTgt r:embed="rId3" name="Bling.wav"/>
                                        </p:tgtEl>
                                      </p:cMediaNode>
                                    </p:audio>
                                  </p:subTnLst>
                                </p:cTn>
                              </p:par>
                              <p:par>
                                <p:cTn id="338" presetID="26" presetClass="emph" presetSubtype="0" fill="hold" grpId="1" nodeType="withEffect">
                                  <p:stCondLst>
                                    <p:cond delay="500"/>
                                  </p:stCondLst>
                                  <p:childTnLst>
                                    <p:animEffect transition="out" filter="fade">
                                      <p:cBhvr>
                                        <p:cTn id="339" dur="500" tmFilter="0, 0; .2, .5; .8, .5; 1, 0"/>
                                        <p:tgtEl>
                                          <p:spTgt spid="184"/>
                                        </p:tgtEl>
                                      </p:cBhvr>
                                    </p:animEffect>
                                    <p:animScale>
                                      <p:cBhvr>
                                        <p:cTn id="340" dur="250" autoRev="1" fill="hold"/>
                                        <p:tgtEl>
                                          <p:spTgt spid="184"/>
                                        </p:tgtEl>
                                      </p:cBhvr>
                                      <p:by x="105000" y="105000"/>
                                    </p:animScale>
                                  </p:childTnLst>
                                </p:cTn>
                              </p:par>
                            </p:childTnLst>
                          </p:cTn>
                        </p:par>
                      </p:childTnLst>
                    </p:cTn>
                  </p:par>
                </p:childTnLst>
              </p:cTn>
              <p:nextCondLst>
                <p:cond evt="onClick" delay="0">
                  <p:tgtEl>
                    <p:spTgt spid="226"/>
                  </p:tgtEl>
                </p:cond>
              </p:nextCondLst>
            </p:seq>
            <p:seq concurrent="1" nextAc="seek">
              <p:cTn id="341" restart="whenNotActive" fill="hold" evtFilter="cancelBubble" nodeType="interactiveSeq">
                <p:stCondLst>
                  <p:cond evt="onClick" delay="0">
                    <p:tgtEl>
                      <p:spTgt spid="134"/>
                    </p:tgtEl>
                  </p:cond>
                </p:stCondLst>
                <p:endSync evt="end" delay="0">
                  <p:rtn val="all"/>
                </p:endSync>
                <p:childTnLst>
                  <p:par>
                    <p:cTn id="342" fill="hold">
                      <p:stCondLst>
                        <p:cond delay="0"/>
                      </p:stCondLst>
                      <p:childTnLst>
                        <p:par>
                          <p:cTn id="343" fill="hold">
                            <p:stCondLst>
                              <p:cond delay="0"/>
                            </p:stCondLst>
                            <p:childTnLst>
                              <p:par>
                                <p:cTn id="344" presetID="1" presetClass="exit" presetSubtype="0" fill="hold" nodeType="clickEffect">
                                  <p:stCondLst>
                                    <p:cond delay="0"/>
                                  </p:stCondLst>
                                  <p:childTnLst>
                                    <p:set>
                                      <p:cBhvr>
                                        <p:cTn id="345" dur="1" fill="hold">
                                          <p:stCondLst>
                                            <p:cond delay="0"/>
                                          </p:stCondLst>
                                        </p:cTn>
                                        <p:tgtEl>
                                          <p:spTgt spid="134"/>
                                        </p:tgtEl>
                                        <p:attrNameLst>
                                          <p:attrName>style.visibility</p:attrName>
                                        </p:attrNameLst>
                                      </p:cBhvr>
                                      <p:to>
                                        <p:strVal val="hidden"/>
                                      </p:to>
                                    </p:set>
                                  </p:childTnLst>
                                </p:cTn>
                              </p:par>
                              <p:par>
                                <p:cTn id="346" presetID="1" presetClass="emph" presetSubtype="2" fill="hold" nodeType="withEffect">
                                  <p:stCondLst>
                                    <p:cond delay="0"/>
                                  </p:stCondLst>
                                  <p:childTnLst>
                                    <p:animClr clrSpc="rgb" dir="cw">
                                      <p:cBhvr>
                                        <p:cTn id="347" dur="500" fill="hold"/>
                                        <p:tgtEl>
                                          <p:spTgt spid="132"/>
                                        </p:tgtEl>
                                        <p:attrNameLst>
                                          <p:attrName>fillcolor</p:attrName>
                                        </p:attrNameLst>
                                      </p:cBhvr>
                                      <p:to>
                                        <a:srgbClr val="EE4036"/>
                                      </p:to>
                                    </p:animClr>
                                    <p:set>
                                      <p:cBhvr>
                                        <p:cTn id="348" dur="500" fill="hold"/>
                                        <p:tgtEl>
                                          <p:spTgt spid="132"/>
                                        </p:tgtEl>
                                        <p:attrNameLst>
                                          <p:attrName>fill.type</p:attrName>
                                        </p:attrNameLst>
                                      </p:cBhvr>
                                      <p:to>
                                        <p:strVal val="solid"/>
                                      </p:to>
                                    </p:set>
                                    <p:set>
                                      <p:cBhvr>
                                        <p:cTn id="349" dur="500" fill="hold"/>
                                        <p:tgtEl>
                                          <p:spTgt spid="132"/>
                                        </p:tgtEl>
                                        <p:attrNameLst>
                                          <p:attrName>fill.on</p:attrName>
                                        </p:attrNameLst>
                                      </p:cBhvr>
                                      <p:to>
                                        <p:strVal val="true"/>
                                      </p:to>
                                    </p:set>
                                  </p:childTnLst>
                                </p:cTn>
                              </p:par>
                              <p:par>
                                <p:cTn id="350" presetID="53" presetClass="entr" presetSubtype="16" fill="hold" nodeType="withEffect">
                                  <p:stCondLst>
                                    <p:cond delay="0"/>
                                  </p:stCondLst>
                                  <p:childTnLst>
                                    <p:set>
                                      <p:cBhvr>
                                        <p:cTn id="351" dur="1" fill="hold">
                                          <p:stCondLst>
                                            <p:cond delay="0"/>
                                          </p:stCondLst>
                                        </p:cTn>
                                        <p:tgtEl>
                                          <p:spTgt spid="133"/>
                                        </p:tgtEl>
                                        <p:attrNameLst>
                                          <p:attrName>style.visibility</p:attrName>
                                        </p:attrNameLst>
                                      </p:cBhvr>
                                      <p:to>
                                        <p:strVal val="visible"/>
                                      </p:to>
                                    </p:set>
                                    <p:anim calcmode="lin" valueType="num">
                                      <p:cBhvr>
                                        <p:cTn id="352" dur="500" fill="hold"/>
                                        <p:tgtEl>
                                          <p:spTgt spid="133"/>
                                        </p:tgtEl>
                                        <p:attrNameLst>
                                          <p:attrName>ppt_w</p:attrName>
                                        </p:attrNameLst>
                                      </p:cBhvr>
                                      <p:tavLst>
                                        <p:tav tm="0">
                                          <p:val>
                                            <p:fltVal val="0"/>
                                          </p:val>
                                        </p:tav>
                                        <p:tav tm="100000">
                                          <p:val>
                                            <p:strVal val="#ppt_w"/>
                                          </p:val>
                                        </p:tav>
                                      </p:tavLst>
                                    </p:anim>
                                    <p:anim calcmode="lin" valueType="num">
                                      <p:cBhvr>
                                        <p:cTn id="353" dur="500" fill="hold"/>
                                        <p:tgtEl>
                                          <p:spTgt spid="133"/>
                                        </p:tgtEl>
                                        <p:attrNameLst>
                                          <p:attrName>ppt_h</p:attrName>
                                        </p:attrNameLst>
                                      </p:cBhvr>
                                      <p:tavLst>
                                        <p:tav tm="0">
                                          <p:val>
                                            <p:fltVal val="0"/>
                                          </p:val>
                                        </p:tav>
                                        <p:tav tm="100000">
                                          <p:val>
                                            <p:strVal val="#ppt_h"/>
                                          </p:val>
                                        </p:tav>
                                      </p:tavLst>
                                    </p:anim>
                                    <p:animEffect transition="in" filter="fade">
                                      <p:cBhvr>
                                        <p:cTn id="354" dur="500"/>
                                        <p:tgtEl>
                                          <p:spTgt spid="133"/>
                                        </p:tgtEl>
                                      </p:cBhvr>
                                    </p:animEffect>
                                  </p:childTnLst>
                                </p:cTn>
                              </p:par>
                            </p:childTnLst>
                          </p:cTn>
                        </p:par>
                      </p:childTnLst>
                    </p:cTn>
                  </p:par>
                </p:childTnLst>
              </p:cTn>
              <p:nextCondLst>
                <p:cond evt="onClick" delay="0">
                  <p:tgtEl>
                    <p:spTgt spid="134"/>
                  </p:tgtEl>
                </p:cond>
              </p:nextCondLst>
            </p:seq>
            <p:seq concurrent="1" nextAc="seek">
              <p:cTn id="355" restart="whenNotActive" fill="hold" evtFilter="cancelBubble" nodeType="interactiveSeq">
                <p:stCondLst>
                  <p:cond evt="onClick" delay="0">
                    <p:tgtEl>
                      <p:spTgt spid="138"/>
                    </p:tgtEl>
                  </p:cond>
                </p:stCondLst>
                <p:endSync evt="end" delay="0">
                  <p:rtn val="all"/>
                </p:endSync>
                <p:childTnLst>
                  <p:par>
                    <p:cTn id="356" fill="hold">
                      <p:stCondLst>
                        <p:cond delay="0"/>
                      </p:stCondLst>
                      <p:childTnLst>
                        <p:par>
                          <p:cTn id="357" fill="hold">
                            <p:stCondLst>
                              <p:cond delay="0"/>
                            </p:stCondLst>
                            <p:childTnLst>
                              <p:par>
                                <p:cTn id="358" presetID="1" presetClass="exit" presetSubtype="0" fill="hold" nodeType="clickEffect">
                                  <p:stCondLst>
                                    <p:cond delay="0"/>
                                  </p:stCondLst>
                                  <p:childTnLst>
                                    <p:set>
                                      <p:cBhvr>
                                        <p:cTn id="359" dur="1" fill="hold">
                                          <p:stCondLst>
                                            <p:cond delay="0"/>
                                          </p:stCondLst>
                                        </p:cTn>
                                        <p:tgtEl>
                                          <p:spTgt spid="138"/>
                                        </p:tgtEl>
                                        <p:attrNameLst>
                                          <p:attrName>style.visibility</p:attrName>
                                        </p:attrNameLst>
                                      </p:cBhvr>
                                      <p:to>
                                        <p:strVal val="hidden"/>
                                      </p:to>
                                    </p:set>
                                  </p:childTnLst>
                                </p:cTn>
                              </p:par>
                              <p:par>
                                <p:cTn id="360" presetID="1" presetClass="emph" presetSubtype="2" fill="hold" nodeType="withEffect">
                                  <p:stCondLst>
                                    <p:cond delay="0"/>
                                  </p:stCondLst>
                                  <p:childTnLst>
                                    <p:animClr clrSpc="rgb" dir="cw">
                                      <p:cBhvr>
                                        <p:cTn id="361" dur="500" fill="hold"/>
                                        <p:tgtEl>
                                          <p:spTgt spid="135"/>
                                        </p:tgtEl>
                                        <p:attrNameLst>
                                          <p:attrName>fillcolor</p:attrName>
                                        </p:attrNameLst>
                                      </p:cBhvr>
                                      <p:to>
                                        <a:srgbClr val="EE4036"/>
                                      </p:to>
                                    </p:animClr>
                                    <p:set>
                                      <p:cBhvr>
                                        <p:cTn id="362" dur="500" fill="hold"/>
                                        <p:tgtEl>
                                          <p:spTgt spid="135"/>
                                        </p:tgtEl>
                                        <p:attrNameLst>
                                          <p:attrName>fill.type</p:attrName>
                                        </p:attrNameLst>
                                      </p:cBhvr>
                                      <p:to>
                                        <p:strVal val="solid"/>
                                      </p:to>
                                    </p:set>
                                    <p:set>
                                      <p:cBhvr>
                                        <p:cTn id="363" dur="500" fill="hold"/>
                                        <p:tgtEl>
                                          <p:spTgt spid="135"/>
                                        </p:tgtEl>
                                        <p:attrNameLst>
                                          <p:attrName>fill.on</p:attrName>
                                        </p:attrNameLst>
                                      </p:cBhvr>
                                      <p:to>
                                        <p:strVal val="true"/>
                                      </p:to>
                                    </p:set>
                                  </p:childTnLst>
                                </p:cTn>
                              </p:par>
                              <p:par>
                                <p:cTn id="364" presetID="53" presetClass="entr" presetSubtype="16" fill="hold" nodeType="withEffect">
                                  <p:stCondLst>
                                    <p:cond delay="0"/>
                                  </p:stCondLst>
                                  <p:childTnLst>
                                    <p:set>
                                      <p:cBhvr>
                                        <p:cTn id="365" dur="1" fill="hold">
                                          <p:stCondLst>
                                            <p:cond delay="0"/>
                                          </p:stCondLst>
                                        </p:cTn>
                                        <p:tgtEl>
                                          <p:spTgt spid="137"/>
                                        </p:tgtEl>
                                        <p:attrNameLst>
                                          <p:attrName>style.visibility</p:attrName>
                                        </p:attrNameLst>
                                      </p:cBhvr>
                                      <p:to>
                                        <p:strVal val="visible"/>
                                      </p:to>
                                    </p:set>
                                    <p:anim calcmode="lin" valueType="num">
                                      <p:cBhvr>
                                        <p:cTn id="366" dur="500" fill="hold"/>
                                        <p:tgtEl>
                                          <p:spTgt spid="137"/>
                                        </p:tgtEl>
                                        <p:attrNameLst>
                                          <p:attrName>ppt_w</p:attrName>
                                        </p:attrNameLst>
                                      </p:cBhvr>
                                      <p:tavLst>
                                        <p:tav tm="0">
                                          <p:val>
                                            <p:fltVal val="0"/>
                                          </p:val>
                                        </p:tav>
                                        <p:tav tm="100000">
                                          <p:val>
                                            <p:strVal val="#ppt_w"/>
                                          </p:val>
                                        </p:tav>
                                      </p:tavLst>
                                    </p:anim>
                                    <p:anim calcmode="lin" valueType="num">
                                      <p:cBhvr>
                                        <p:cTn id="367" dur="500" fill="hold"/>
                                        <p:tgtEl>
                                          <p:spTgt spid="137"/>
                                        </p:tgtEl>
                                        <p:attrNameLst>
                                          <p:attrName>ppt_h</p:attrName>
                                        </p:attrNameLst>
                                      </p:cBhvr>
                                      <p:tavLst>
                                        <p:tav tm="0">
                                          <p:val>
                                            <p:fltVal val="0"/>
                                          </p:val>
                                        </p:tav>
                                        <p:tav tm="100000">
                                          <p:val>
                                            <p:strVal val="#ppt_h"/>
                                          </p:val>
                                        </p:tav>
                                      </p:tavLst>
                                    </p:anim>
                                    <p:animEffect transition="in" filter="fade">
                                      <p:cBhvr>
                                        <p:cTn id="368" dur="500"/>
                                        <p:tgtEl>
                                          <p:spTgt spid="137"/>
                                        </p:tgtEl>
                                      </p:cBhvr>
                                    </p:animEffect>
                                  </p:childTnLst>
                                </p:cTn>
                              </p:par>
                            </p:childTnLst>
                          </p:cTn>
                        </p:par>
                      </p:childTnLst>
                    </p:cTn>
                  </p:par>
                </p:childTnLst>
              </p:cTn>
              <p:nextCondLst>
                <p:cond evt="onClick" delay="0">
                  <p:tgtEl>
                    <p:spTgt spid="138"/>
                  </p:tgtEl>
                </p:cond>
              </p:nextCondLst>
            </p:seq>
            <p:seq concurrent="1" nextAc="seek">
              <p:cTn id="369" restart="whenNotActive" fill="hold" evtFilter="cancelBubble" nodeType="interactiveSeq">
                <p:stCondLst>
                  <p:cond evt="onClick" delay="0">
                    <p:tgtEl>
                      <p:spTgt spid="141"/>
                    </p:tgtEl>
                  </p:cond>
                </p:stCondLst>
                <p:endSync evt="end" delay="0">
                  <p:rtn val="all"/>
                </p:endSync>
                <p:childTnLst>
                  <p:par>
                    <p:cTn id="370" fill="hold">
                      <p:stCondLst>
                        <p:cond delay="0"/>
                      </p:stCondLst>
                      <p:childTnLst>
                        <p:par>
                          <p:cTn id="371" fill="hold">
                            <p:stCondLst>
                              <p:cond delay="0"/>
                            </p:stCondLst>
                            <p:childTnLst>
                              <p:par>
                                <p:cTn id="372" presetID="1" presetClass="exit" presetSubtype="0" fill="hold" nodeType="clickEffect">
                                  <p:stCondLst>
                                    <p:cond delay="0"/>
                                  </p:stCondLst>
                                  <p:childTnLst>
                                    <p:set>
                                      <p:cBhvr>
                                        <p:cTn id="373" dur="1" fill="hold">
                                          <p:stCondLst>
                                            <p:cond delay="0"/>
                                          </p:stCondLst>
                                        </p:cTn>
                                        <p:tgtEl>
                                          <p:spTgt spid="141"/>
                                        </p:tgtEl>
                                        <p:attrNameLst>
                                          <p:attrName>style.visibility</p:attrName>
                                        </p:attrNameLst>
                                      </p:cBhvr>
                                      <p:to>
                                        <p:strVal val="hidden"/>
                                      </p:to>
                                    </p:set>
                                  </p:childTnLst>
                                </p:cTn>
                              </p:par>
                              <p:par>
                                <p:cTn id="374" presetID="1" presetClass="emph" presetSubtype="2" fill="hold" nodeType="withEffect">
                                  <p:stCondLst>
                                    <p:cond delay="0"/>
                                  </p:stCondLst>
                                  <p:childTnLst>
                                    <p:animClr clrSpc="rgb" dir="cw">
                                      <p:cBhvr>
                                        <p:cTn id="375" dur="500" fill="hold"/>
                                        <p:tgtEl>
                                          <p:spTgt spid="139"/>
                                        </p:tgtEl>
                                        <p:attrNameLst>
                                          <p:attrName>fillcolor</p:attrName>
                                        </p:attrNameLst>
                                      </p:cBhvr>
                                      <p:to>
                                        <a:srgbClr val="EE4036"/>
                                      </p:to>
                                    </p:animClr>
                                    <p:set>
                                      <p:cBhvr>
                                        <p:cTn id="376" dur="500" fill="hold"/>
                                        <p:tgtEl>
                                          <p:spTgt spid="139"/>
                                        </p:tgtEl>
                                        <p:attrNameLst>
                                          <p:attrName>fill.type</p:attrName>
                                        </p:attrNameLst>
                                      </p:cBhvr>
                                      <p:to>
                                        <p:strVal val="solid"/>
                                      </p:to>
                                    </p:set>
                                    <p:set>
                                      <p:cBhvr>
                                        <p:cTn id="377" dur="500" fill="hold"/>
                                        <p:tgtEl>
                                          <p:spTgt spid="139"/>
                                        </p:tgtEl>
                                        <p:attrNameLst>
                                          <p:attrName>fill.on</p:attrName>
                                        </p:attrNameLst>
                                      </p:cBhvr>
                                      <p:to>
                                        <p:strVal val="true"/>
                                      </p:to>
                                    </p:set>
                                  </p:childTnLst>
                                </p:cTn>
                              </p:par>
                              <p:par>
                                <p:cTn id="378" presetID="53" presetClass="entr" presetSubtype="16" fill="hold" nodeType="withEffect">
                                  <p:stCondLst>
                                    <p:cond delay="0"/>
                                  </p:stCondLst>
                                  <p:childTnLst>
                                    <p:set>
                                      <p:cBhvr>
                                        <p:cTn id="379" dur="1" fill="hold">
                                          <p:stCondLst>
                                            <p:cond delay="0"/>
                                          </p:stCondLst>
                                        </p:cTn>
                                        <p:tgtEl>
                                          <p:spTgt spid="140"/>
                                        </p:tgtEl>
                                        <p:attrNameLst>
                                          <p:attrName>style.visibility</p:attrName>
                                        </p:attrNameLst>
                                      </p:cBhvr>
                                      <p:to>
                                        <p:strVal val="visible"/>
                                      </p:to>
                                    </p:set>
                                    <p:anim calcmode="lin" valueType="num">
                                      <p:cBhvr>
                                        <p:cTn id="380" dur="500" fill="hold"/>
                                        <p:tgtEl>
                                          <p:spTgt spid="140"/>
                                        </p:tgtEl>
                                        <p:attrNameLst>
                                          <p:attrName>ppt_w</p:attrName>
                                        </p:attrNameLst>
                                      </p:cBhvr>
                                      <p:tavLst>
                                        <p:tav tm="0">
                                          <p:val>
                                            <p:fltVal val="0"/>
                                          </p:val>
                                        </p:tav>
                                        <p:tav tm="100000">
                                          <p:val>
                                            <p:strVal val="#ppt_w"/>
                                          </p:val>
                                        </p:tav>
                                      </p:tavLst>
                                    </p:anim>
                                    <p:anim calcmode="lin" valueType="num">
                                      <p:cBhvr>
                                        <p:cTn id="381" dur="500" fill="hold"/>
                                        <p:tgtEl>
                                          <p:spTgt spid="140"/>
                                        </p:tgtEl>
                                        <p:attrNameLst>
                                          <p:attrName>ppt_h</p:attrName>
                                        </p:attrNameLst>
                                      </p:cBhvr>
                                      <p:tavLst>
                                        <p:tav tm="0">
                                          <p:val>
                                            <p:fltVal val="0"/>
                                          </p:val>
                                        </p:tav>
                                        <p:tav tm="100000">
                                          <p:val>
                                            <p:strVal val="#ppt_h"/>
                                          </p:val>
                                        </p:tav>
                                      </p:tavLst>
                                    </p:anim>
                                    <p:animEffect transition="in" filter="fade">
                                      <p:cBhvr>
                                        <p:cTn id="382" dur="500"/>
                                        <p:tgtEl>
                                          <p:spTgt spid="140"/>
                                        </p:tgtEl>
                                      </p:cBhvr>
                                    </p:animEffect>
                                  </p:childTnLst>
                                </p:cTn>
                              </p:par>
                            </p:childTnLst>
                          </p:cTn>
                        </p:par>
                      </p:childTnLst>
                    </p:cTn>
                  </p:par>
                </p:childTnLst>
              </p:cTn>
              <p:nextCondLst>
                <p:cond evt="onClick" delay="0">
                  <p:tgtEl>
                    <p:spTgt spid="141"/>
                  </p:tgtEl>
                </p:cond>
              </p:nextCondLst>
            </p:seq>
            <p:seq concurrent="1" nextAc="seek">
              <p:cTn id="383" restart="whenNotActive" fill="hold" evtFilter="cancelBubble" nodeType="interactiveSeq">
                <p:stCondLst>
                  <p:cond evt="onClick" delay="0">
                    <p:tgtEl>
                      <p:spTgt spid="144"/>
                    </p:tgtEl>
                  </p:cond>
                </p:stCondLst>
                <p:endSync evt="end" delay="0">
                  <p:rtn val="all"/>
                </p:endSync>
                <p:childTnLst>
                  <p:par>
                    <p:cTn id="384" fill="hold">
                      <p:stCondLst>
                        <p:cond delay="0"/>
                      </p:stCondLst>
                      <p:childTnLst>
                        <p:par>
                          <p:cTn id="385" fill="hold">
                            <p:stCondLst>
                              <p:cond delay="0"/>
                            </p:stCondLst>
                            <p:childTnLst>
                              <p:par>
                                <p:cTn id="386" presetID="1" presetClass="exit" presetSubtype="0" fill="hold" nodeType="clickEffect">
                                  <p:stCondLst>
                                    <p:cond delay="0"/>
                                  </p:stCondLst>
                                  <p:childTnLst>
                                    <p:set>
                                      <p:cBhvr>
                                        <p:cTn id="387" dur="1" fill="hold">
                                          <p:stCondLst>
                                            <p:cond delay="0"/>
                                          </p:stCondLst>
                                        </p:cTn>
                                        <p:tgtEl>
                                          <p:spTgt spid="144"/>
                                        </p:tgtEl>
                                        <p:attrNameLst>
                                          <p:attrName>style.visibility</p:attrName>
                                        </p:attrNameLst>
                                      </p:cBhvr>
                                      <p:to>
                                        <p:strVal val="hidden"/>
                                      </p:to>
                                    </p:set>
                                  </p:childTnLst>
                                </p:cTn>
                              </p:par>
                              <p:par>
                                <p:cTn id="388" presetID="1" presetClass="emph" presetSubtype="2" fill="hold" nodeType="withEffect">
                                  <p:stCondLst>
                                    <p:cond delay="0"/>
                                  </p:stCondLst>
                                  <p:childTnLst>
                                    <p:animClr clrSpc="rgb" dir="cw">
                                      <p:cBhvr>
                                        <p:cTn id="389" dur="500" fill="hold"/>
                                        <p:tgtEl>
                                          <p:spTgt spid="142"/>
                                        </p:tgtEl>
                                        <p:attrNameLst>
                                          <p:attrName>fillcolor</p:attrName>
                                        </p:attrNameLst>
                                      </p:cBhvr>
                                      <p:to>
                                        <a:srgbClr val="EE4036"/>
                                      </p:to>
                                    </p:animClr>
                                    <p:set>
                                      <p:cBhvr>
                                        <p:cTn id="390" dur="500" fill="hold"/>
                                        <p:tgtEl>
                                          <p:spTgt spid="142"/>
                                        </p:tgtEl>
                                        <p:attrNameLst>
                                          <p:attrName>fill.type</p:attrName>
                                        </p:attrNameLst>
                                      </p:cBhvr>
                                      <p:to>
                                        <p:strVal val="solid"/>
                                      </p:to>
                                    </p:set>
                                    <p:set>
                                      <p:cBhvr>
                                        <p:cTn id="391" dur="500" fill="hold"/>
                                        <p:tgtEl>
                                          <p:spTgt spid="142"/>
                                        </p:tgtEl>
                                        <p:attrNameLst>
                                          <p:attrName>fill.on</p:attrName>
                                        </p:attrNameLst>
                                      </p:cBhvr>
                                      <p:to>
                                        <p:strVal val="true"/>
                                      </p:to>
                                    </p:set>
                                  </p:childTnLst>
                                </p:cTn>
                              </p:par>
                              <p:par>
                                <p:cTn id="392" presetID="53" presetClass="entr" presetSubtype="16" fill="hold" nodeType="withEffect">
                                  <p:stCondLst>
                                    <p:cond delay="0"/>
                                  </p:stCondLst>
                                  <p:childTnLst>
                                    <p:set>
                                      <p:cBhvr>
                                        <p:cTn id="393" dur="1" fill="hold">
                                          <p:stCondLst>
                                            <p:cond delay="0"/>
                                          </p:stCondLst>
                                        </p:cTn>
                                        <p:tgtEl>
                                          <p:spTgt spid="143"/>
                                        </p:tgtEl>
                                        <p:attrNameLst>
                                          <p:attrName>style.visibility</p:attrName>
                                        </p:attrNameLst>
                                      </p:cBhvr>
                                      <p:to>
                                        <p:strVal val="visible"/>
                                      </p:to>
                                    </p:set>
                                    <p:anim calcmode="lin" valueType="num">
                                      <p:cBhvr>
                                        <p:cTn id="394" dur="500" fill="hold"/>
                                        <p:tgtEl>
                                          <p:spTgt spid="143"/>
                                        </p:tgtEl>
                                        <p:attrNameLst>
                                          <p:attrName>ppt_w</p:attrName>
                                        </p:attrNameLst>
                                      </p:cBhvr>
                                      <p:tavLst>
                                        <p:tav tm="0">
                                          <p:val>
                                            <p:fltVal val="0"/>
                                          </p:val>
                                        </p:tav>
                                        <p:tav tm="100000">
                                          <p:val>
                                            <p:strVal val="#ppt_w"/>
                                          </p:val>
                                        </p:tav>
                                      </p:tavLst>
                                    </p:anim>
                                    <p:anim calcmode="lin" valueType="num">
                                      <p:cBhvr>
                                        <p:cTn id="395" dur="500" fill="hold"/>
                                        <p:tgtEl>
                                          <p:spTgt spid="143"/>
                                        </p:tgtEl>
                                        <p:attrNameLst>
                                          <p:attrName>ppt_h</p:attrName>
                                        </p:attrNameLst>
                                      </p:cBhvr>
                                      <p:tavLst>
                                        <p:tav tm="0">
                                          <p:val>
                                            <p:fltVal val="0"/>
                                          </p:val>
                                        </p:tav>
                                        <p:tav tm="100000">
                                          <p:val>
                                            <p:strVal val="#ppt_h"/>
                                          </p:val>
                                        </p:tav>
                                      </p:tavLst>
                                    </p:anim>
                                    <p:animEffect transition="in" filter="fade">
                                      <p:cBhvr>
                                        <p:cTn id="396" dur="500"/>
                                        <p:tgtEl>
                                          <p:spTgt spid="143"/>
                                        </p:tgtEl>
                                      </p:cBhvr>
                                    </p:animEffect>
                                  </p:childTnLst>
                                </p:cTn>
                              </p:par>
                            </p:childTnLst>
                          </p:cTn>
                        </p:par>
                      </p:childTnLst>
                    </p:cTn>
                  </p:par>
                </p:childTnLst>
              </p:cTn>
              <p:nextCondLst>
                <p:cond evt="onClick" delay="0">
                  <p:tgtEl>
                    <p:spTgt spid="144"/>
                  </p:tgtEl>
                </p:cond>
              </p:nextCondLst>
            </p:seq>
            <p:seq concurrent="1" nextAc="seek">
              <p:cTn id="397" restart="whenNotActive" fill="hold" evtFilter="cancelBubble" nodeType="interactiveSeq">
                <p:stCondLst>
                  <p:cond evt="onClick" delay="0">
                    <p:tgtEl>
                      <p:spTgt spid="147"/>
                    </p:tgtEl>
                  </p:cond>
                </p:stCondLst>
                <p:endSync evt="end" delay="0">
                  <p:rtn val="all"/>
                </p:endSync>
                <p:childTnLst>
                  <p:par>
                    <p:cTn id="398" fill="hold">
                      <p:stCondLst>
                        <p:cond delay="0"/>
                      </p:stCondLst>
                      <p:childTnLst>
                        <p:par>
                          <p:cTn id="399" fill="hold">
                            <p:stCondLst>
                              <p:cond delay="0"/>
                            </p:stCondLst>
                            <p:childTnLst>
                              <p:par>
                                <p:cTn id="400" presetID="1" presetClass="exit" presetSubtype="0" fill="hold" nodeType="clickEffect">
                                  <p:stCondLst>
                                    <p:cond delay="0"/>
                                  </p:stCondLst>
                                  <p:childTnLst>
                                    <p:set>
                                      <p:cBhvr>
                                        <p:cTn id="401" dur="1" fill="hold">
                                          <p:stCondLst>
                                            <p:cond delay="0"/>
                                          </p:stCondLst>
                                        </p:cTn>
                                        <p:tgtEl>
                                          <p:spTgt spid="147"/>
                                        </p:tgtEl>
                                        <p:attrNameLst>
                                          <p:attrName>style.visibility</p:attrName>
                                        </p:attrNameLst>
                                      </p:cBhvr>
                                      <p:to>
                                        <p:strVal val="hidden"/>
                                      </p:to>
                                    </p:set>
                                  </p:childTnLst>
                                </p:cTn>
                              </p:par>
                              <p:par>
                                <p:cTn id="402" presetID="1" presetClass="emph" presetSubtype="2" fill="hold" nodeType="withEffect">
                                  <p:stCondLst>
                                    <p:cond delay="0"/>
                                  </p:stCondLst>
                                  <p:childTnLst>
                                    <p:animClr clrSpc="rgb" dir="cw">
                                      <p:cBhvr>
                                        <p:cTn id="403" dur="500" fill="hold"/>
                                        <p:tgtEl>
                                          <p:spTgt spid="145"/>
                                        </p:tgtEl>
                                        <p:attrNameLst>
                                          <p:attrName>fillcolor</p:attrName>
                                        </p:attrNameLst>
                                      </p:cBhvr>
                                      <p:to>
                                        <a:srgbClr val="EE4036"/>
                                      </p:to>
                                    </p:animClr>
                                    <p:set>
                                      <p:cBhvr>
                                        <p:cTn id="404" dur="500" fill="hold"/>
                                        <p:tgtEl>
                                          <p:spTgt spid="145"/>
                                        </p:tgtEl>
                                        <p:attrNameLst>
                                          <p:attrName>fill.type</p:attrName>
                                        </p:attrNameLst>
                                      </p:cBhvr>
                                      <p:to>
                                        <p:strVal val="solid"/>
                                      </p:to>
                                    </p:set>
                                    <p:set>
                                      <p:cBhvr>
                                        <p:cTn id="405" dur="500" fill="hold"/>
                                        <p:tgtEl>
                                          <p:spTgt spid="145"/>
                                        </p:tgtEl>
                                        <p:attrNameLst>
                                          <p:attrName>fill.on</p:attrName>
                                        </p:attrNameLst>
                                      </p:cBhvr>
                                      <p:to>
                                        <p:strVal val="true"/>
                                      </p:to>
                                    </p:set>
                                  </p:childTnLst>
                                </p:cTn>
                              </p:par>
                              <p:par>
                                <p:cTn id="406" presetID="53" presetClass="entr" presetSubtype="16" fill="hold" nodeType="withEffect">
                                  <p:stCondLst>
                                    <p:cond delay="0"/>
                                  </p:stCondLst>
                                  <p:childTnLst>
                                    <p:set>
                                      <p:cBhvr>
                                        <p:cTn id="407" dur="1" fill="hold">
                                          <p:stCondLst>
                                            <p:cond delay="0"/>
                                          </p:stCondLst>
                                        </p:cTn>
                                        <p:tgtEl>
                                          <p:spTgt spid="146"/>
                                        </p:tgtEl>
                                        <p:attrNameLst>
                                          <p:attrName>style.visibility</p:attrName>
                                        </p:attrNameLst>
                                      </p:cBhvr>
                                      <p:to>
                                        <p:strVal val="visible"/>
                                      </p:to>
                                    </p:set>
                                    <p:anim calcmode="lin" valueType="num">
                                      <p:cBhvr>
                                        <p:cTn id="408" dur="500" fill="hold"/>
                                        <p:tgtEl>
                                          <p:spTgt spid="146"/>
                                        </p:tgtEl>
                                        <p:attrNameLst>
                                          <p:attrName>ppt_w</p:attrName>
                                        </p:attrNameLst>
                                      </p:cBhvr>
                                      <p:tavLst>
                                        <p:tav tm="0">
                                          <p:val>
                                            <p:fltVal val="0"/>
                                          </p:val>
                                        </p:tav>
                                        <p:tav tm="100000">
                                          <p:val>
                                            <p:strVal val="#ppt_w"/>
                                          </p:val>
                                        </p:tav>
                                      </p:tavLst>
                                    </p:anim>
                                    <p:anim calcmode="lin" valueType="num">
                                      <p:cBhvr>
                                        <p:cTn id="409" dur="500" fill="hold"/>
                                        <p:tgtEl>
                                          <p:spTgt spid="146"/>
                                        </p:tgtEl>
                                        <p:attrNameLst>
                                          <p:attrName>ppt_h</p:attrName>
                                        </p:attrNameLst>
                                      </p:cBhvr>
                                      <p:tavLst>
                                        <p:tav tm="0">
                                          <p:val>
                                            <p:fltVal val="0"/>
                                          </p:val>
                                        </p:tav>
                                        <p:tav tm="100000">
                                          <p:val>
                                            <p:strVal val="#ppt_h"/>
                                          </p:val>
                                        </p:tav>
                                      </p:tavLst>
                                    </p:anim>
                                    <p:animEffect transition="in" filter="fade">
                                      <p:cBhvr>
                                        <p:cTn id="410" dur="500"/>
                                        <p:tgtEl>
                                          <p:spTgt spid="146"/>
                                        </p:tgtEl>
                                      </p:cBhvr>
                                    </p:animEffect>
                                  </p:childTnLst>
                                </p:cTn>
                              </p:par>
                            </p:childTnLst>
                          </p:cTn>
                        </p:par>
                      </p:childTnLst>
                    </p:cTn>
                  </p:par>
                </p:childTnLst>
              </p:cTn>
              <p:nextCondLst>
                <p:cond evt="onClick" delay="0">
                  <p:tgtEl>
                    <p:spTgt spid="147"/>
                  </p:tgtEl>
                </p:cond>
              </p:nextCondLst>
            </p:seq>
            <p:seq concurrent="1" nextAc="seek">
              <p:cTn id="411" restart="whenNotActive" fill="hold" evtFilter="cancelBubble" nodeType="interactiveSeq">
                <p:stCondLst>
                  <p:cond evt="onClick" delay="0">
                    <p:tgtEl>
                      <p:spTgt spid="150"/>
                    </p:tgtEl>
                  </p:cond>
                </p:stCondLst>
                <p:endSync evt="end" delay="0">
                  <p:rtn val="all"/>
                </p:endSync>
                <p:childTnLst>
                  <p:par>
                    <p:cTn id="412" fill="hold">
                      <p:stCondLst>
                        <p:cond delay="0"/>
                      </p:stCondLst>
                      <p:childTnLst>
                        <p:par>
                          <p:cTn id="413" fill="hold">
                            <p:stCondLst>
                              <p:cond delay="0"/>
                            </p:stCondLst>
                            <p:childTnLst>
                              <p:par>
                                <p:cTn id="414" presetID="1" presetClass="exit" presetSubtype="0" fill="hold" nodeType="clickEffect">
                                  <p:stCondLst>
                                    <p:cond delay="0"/>
                                  </p:stCondLst>
                                  <p:childTnLst>
                                    <p:set>
                                      <p:cBhvr>
                                        <p:cTn id="415" dur="1" fill="hold">
                                          <p:stCondLst>
                                            <p:cond delay="0"/>
                                          </p:stCondLst>
                                        </p:cTn>
                                        <p:tgtEl>
                                          <p:spTgt spid="150"/>
                                        </p:tgtEl>
                                        <p:attrNameLst>
                                          <p:attrName>style.visibility</p:attrName>
                                        </p:attrNameLst>
                                      </p:cBhvr>
                                      <p:to>
                                        <p:strVal val="hidden"/>
                                      </p:to>
                                    </p:set>
                                  </p:childTnLst>
                                </p:cTn>
                              </p:par>
                              <p:par>
                                <p:cTn id="416" presetID="1" presetClass="emph" presetSubtype="2" fill="hold" nodeType="withEffect">
                                  <p:stCondLst>
                                    <p:cond delay="0"/>
                                  </p:stCondLst>
                                  <p:childTnLst>
                                    <p:animClr clrSpc="rgb" dir="cw">
                                      <p:cBhvr>
                                        <p:cTn id="417" dur="500" fill="hold"/>
                                        <p:tgtEl>
                                          <p:spTgt spid="148"/>
                                        </p:tgtEl>
                                        <p:attrNameLst>
                                          <p:attrName>fillcolor</p:attrName>
                                        </p:attrNameLst>
                                      </p:cBhvr>
                                      <p:to>
                                        <a:srgbClr val="EE4036"/>
                                      </p:to>
                                    </p:animClr>
                                    <p:set>
                                      <p:cBhvr>
                                        <p:cTn id="418" dur="500" fill="hold"/>
                                        <p:tgtEl>
                                          <p:spTgt spid="148"/>
                                        </p:tgtEl>
                                        <p:attrNameLst>
                                          <p:attrName>fill.type</p:attrName>
                                        </p:attrNameLst>
                                      </p:cBhvr>
                                      <p:to>
                                        <p:strVal val="solid"/>
                                      </p:to>
                                    </p:set>
                                    <p:set>
                                      <p:cBhvr>
                                        <p:cTn id="419" dur="500" fill="hold"/>
                                        <p:tgtEl>
                                          <p:spTgt spid="148"/>
                                        </p:tgtEl>
                                        <p:attrNameLst>
                                          <p:attrName>fill.on</p:attrName>
                                        </p:attrNameLst>
                                      </p:cBhvr>
                                      <p:to>
                                        <p:strVal val="true"/>
                                      </p:to>
                                    </p:set>
                                  </p:childTnLst>
                                </p:cTn>
                              </p:par>
                              <p:par>
                                <p:cTn id="420" presetID="53" presetClass="entr" presetSubtype="16" fill="hold" nodeType="withEffect">
                                  <p:stCondLst>
                                    <p:cond delay="0"/>
                                  </p:stCondLst>
                                  <p:childTnLst>
                                    <p:set>
                                      <p:cBhvr>
                                        <p:cTn id="421" dur="1" fill="hold">
                                          <p:stCondLst>
                                            <p:cond delay="0"/>
                                          </p:stCondLst>
                                        </p:cTn>
                                        <p:tgtEl>
                                          <p:spTgt spid="149"/>
                                        </p:tgtEl>
                                        <p:attrNameLst>
                                          <p:attrName>style.visibility</p:attrName>
                                        </p:attrNameLst>
                                      </p:cBhvr>
                                      <p:to>
                                        <p:strVal val="visible"/>
                                      </p:to>
                                    </p:set>
                                    <p:anim calcmode="lin" valueType="num">
                                      <p:cBhvr>
                                        <p:cTn id="422" dur="500" fill="hold"/>
                                        <p:tgtEl>
                                          <p:spTgt spid="149"/>
                                        </p:tgtEl>
                                        <p:attrNameLst>
                                          <p:attrName>ppt_w</p:attrName>
                                        </p:attrNameLst>
                                      </p:cBhvr>
                                      <p:tavLst>
                                        <p:tav tm="0">
                                          <p:val>
                                            <p:fltVal val="0"/>
                                          </p:val>
                                        </p:tav>
                                        <p:tav tm="100000">
                                          <p:val>
                                            <p:strVal val="#ppt_w"/>
                                          </p:val>
                                        </p:tav>
                                      </p:tavLst>
                                    </p:anim>
                                    <p:anim calcmode="lin" valueType="num">
                                      <p:cBhvr>
                                        <p:cTn id="423" dur="500" fill="hold"/>
                                        <p:tgtEl>
                                          <p:spTgt spid="149"/>
                                        </p:tgtEl>
                                        <p:attrNameLst>
                                          <p:attrName>ppt_h</p:attrName>
                                        </p:attrNameLst>
                                      </p:cBhvr>
                                      <p:tavLst>
                                        <p:tav tm="0">
                                          <p:val>
                                            <p:fltVal val="0"/>
                                          </p:val>
                                        </p:tav>
                                        <p:tav tm="100000">
                                          <p:val>
                                            <p:strVal val="#ppt_h"/>
                                          </p:val>
                                        </p:tav>
                                      </p:tavLst>
                                    </p:anim>
                                    <p:animEffect transition="in" filter="fade">
                                      <p:cBhvr>
                                        <p:cTn id="424" dur="500"/>
                                        <p:tgtEl>
                                          <p:spTgt spid="149"/>
                                        </p:tgtEl>
                                      </p:cBhvr>
                                    </p:animEffect>
                                  </p:childTnLst>
                                </p:cTn>
                              </p:par>
                            </p:childTnLst>
                          </p:cTn>
                        </p:par>
                      </p:childTnLst>
                    </p:cTn>
                  </p:par>
                </p:childTnLst>
              </p:cTn>
              <p:nextCondLst>
                <p:cond evt="onClick" delay="0">
                  <p:tgtEl>
                    <p:spTgt spid="150"/>
                  </p:tgtEl>
                </p:cond>
              </p:nextCondLst>
            </p:seq>
            <p:seq concurrent="1" nextAc="seek">
              <p:cTn id="425" restart="whenNotActive" fill="hold" evtFilter="cancelBubble" nodeType="interactiveSeq">
                <p:stCondLst>
                  <p:cond evt="onClick" delay="0">
                    <p:tgtEl>
                      <p:spTgt spid="153"/>
                    </p:tgtEl>
                  </p:cond>
                </p:stCondLst>
                <p:endSync evt="end" delay="0">
                  <p:rtn val="all"/>
                </p:endSync>
                <p:childTnLst>
                  <p:par>
                    <p:cTn id="426" fill="hold">
                      <p:stCondLst>
                        <p:cond delay="0"/>
                      </p:stCondLst>
                      <p:childTnLst>
                        <p:par>
                          <p:cTn id="427" fill="hold">
                            <p:stCondLst>
                              <p:cond delay="0"/>
                            </p:stCondLst>
                            <p:childTnLst>
                              <p:par>
                                <p:cTn id="428" presetID="1" presetClass="exit" presetSubtype="0" fill="hold" nodeType="clickEffect">
                                  <p:stCondLst>
                                    <p:cond delay="0"/>
                                  </p:stCondLst>
                                  <p:childTnLst>
                                    <p:set>
                                      <p:cBhvr>
                                        <p:cTn id="429" dur="1" fill="hold">
                                          <p:stCondLst>
                                            <p:cond delay="0"/>
                                          </p:stCondLst>
                                        </p:cTn>
                                        <p:tgtEl>
                                          <p:spTgt spid="153"/>
                                        </p:tgtEl>
                                        <p:attrNameLst>
                                          <p:attrName>style.visibility</p:attrName>
                                        </p:attrNameLst>
                                      </p:cBhvr>
                                      <p:to>
                                        <p:strVal val="hidden"/>
                                      </p:to>
                                    </p:set>
                                  </p:childTnLst>
                                </p:cTn>
                              </p:par>
                              <p:par>
                                <p:cTn id="430" presetID="1" presetClass="emph" presetSubtype="2" fill="hold" nodeType="withEffect">
                                  <p:stCondLst>
                                    <p:cond delay="0"/>
                                  </p:stCondLst>
                                  <p:childTnLst>
                                    <p:animClr clrSpc="rgb" dir="cw">
                                      <p:cBhvr>
                                        <p:cTn id="431" dur="500" fill="hold"/>
                                        <p:tgtEl>
                                          <p:spTgt spid="151"/>
                                        </p:tgtEl>
                                        <p:attrNameLst>
                                          <p:attrName>fillcolor</p:attrName>
                                        </p:attrNameLst>
                                      </p:cBhvr>
                                      <p:to>
                                        <a:srgbClr val="EE4036"/>
                                      </p:to>
                                    </p:animClr>
                                    <p:set>
                                      <p:cBhvr>
                                        <p:cTn id="432" dur="500" fill="hold"/>
                                        <p:tgtEl>
                                          <p:spTgt spid="151"/>
                                        </p:tgtEl>
                                        <p:attrNameLst>
                                          <p:attrName>fill.type</p:attrName>
                                        </p:attrNameLst>
                                      </p:cBhvr>
                                      <p:to>
                                        <p:strVal val="solid"/>
                                      </p:to>
                                    </p:set>
                                    <p:set>
                                      <p:cBhvr>
                                        <p:cTn id="433" dur="500" fill="hold"/>
                                        <p:tgtEl>
                                          <p:spTgt spid="151"/>
                                        </p:tgtEl>
                                        <p:attrNameLst>
                                          <p:attrName>fill.on</p:attrName>
                                        </p:attrNameLst>
                                      </p:cBhvr>
                                      <p:to>
                                        <p:strVal val="true"/>
                                      </p:to>
                                    </p:set>
                                  </p:childTnLst>
                                </p:cTn>
                              </p:par>
                              <p:par>
                                <p:cTn id="434" presetID="53" presetClass="entr" presetSubtype="16" fill="hold" nodeType="withEffect">
                                  <p:stCondLst>
                                    <p:cond delay="0"/>
                                  </p:stCondLst>
                                  <p:childTnLst>
                                    <p:set>
                                      <p:cBhvr>
                                        <p:cTn id="435" dur="1" fill="hold">
                                          <p:stCondLst>
                                            <p:cond delay="0"/>
                                          </p:stCondLst>
                                        </p:cTn>
                                        <p:tgtEl>
                                          <p:spTgt spid="152"/>
                                        </p:tgtEl>
                                        <p:attrNameLst>
                                          <p:attrName>style.visibility</p:attrName>
                                        </p:attrNameLst>
                                      </p:cBhvr>
                                      <p:to>
                                        <p:strVal val="visible"/>
                                      </p:to>
                                    </p:set>
                                    <p:anim calcmode="lin" valueType="num">
                                      <p:cBhvr>
                                        <p:cTn id="436" dur="500" fill="hold"/>
                                        <p:tgtEl>
                                          <p:spTgt spid="152"/>
                                        </p:tgtEl>
                                        <p:attrNameLst>
                                          <p:attrName>ppt_w</p:attrName>
                                        </p:attrNameLst>
                                      </p:cBhvr>
                                      <p:tavLst>
                                        <p:tav tm="0">
                                          <p:val>
                                            <p:fltVal val="0"/>
                                          </p:val>
                                        </p:tav>
                                        <p:tav tm="100000">
                                          <p:val>
                                            <p:strVal val="#ppt_w"/>
                                          </p:val>
                                        </p:tav>
                                      </p:tavLst>
                                    </p:anim>
                                    <p:anim calcmode="lin" valueType="num">
                                      <p:cBhvr>
                                        <p:cTn id="437" dur="500" fill="hold"/>
                                        <p:tgtEl>
                                          <p:spTgt spid="152"/>
                                        </p:tgtEl>
                                        <p:attrNameLst>
                                          <p:attrName>ppt_h</p:attrName>
                                        </p:attrNameLst>
                                      </p:cBhvr>
                                      <p:tavLst>
                                        <p:tav tm="0">
                                          <p:val>
                                            <p:fltVal val="0"/>
                                          </p:val>
                                        </p:tav>
                                        <p:tav tm="100000">
                                          <p:val>
                                            <p:strVal val="#ppt_h"/>
                                          </p:val>
                                        </p:tav>
                                      </p:tavLst>
                                    </p:anim>
                                    <p:animEffect transition="in" filter="fade">
                                      <p:cBhvr>
                                        <p:cTn id="438" dur="500"/>
                                        <p:tgtEl>
                                          <p:spTgt spid="152"/>
                                        </p:tgtEl>
                                      </p:cBhvr>
                                    </p:animEffect>
                                  </p:childTnLst>
                                </p:cTn>
                              </p:par>
                            </p:childTnLst>
                          </p:cTn>
                        </p:par>
                      </p:childTnLst>
                    </p:cTn>
                  </p:par>
                </p:childTnLst>
              </p:cTn>
              <p:nextCondLst>
                <p:cond evt="onClick" delay="0">
                  <p:tgtEl>
                    <p:spTgt spid="153"/>
                  </p:tgtEl>
                </p:cond>
              </p:nextCondLst>
            </p:seq>
            <p:seq concurrent="1" nextAc="seek">
              <p:cTn id="439" restart="whenNotActive" fill="hold" evtFilter="cancelBubble" nodeType="interactiveSeq">
                <p:stCondLst>
                  <p:cond evt="onClick" delay="0">
                    <p:tgtEl>
                      <p:spTgt spid="156"/>
                    </p:tgtEl>
                  </p:cond>
                </p:stCondLst>
                <p:endSync evt="end" delay="0">
                  <p:rtn val="all"/>
                </p:endSync>
                <p:childTnLst>
                  <p:par>
                    <p:cTn id="440" fill="hold">
                      <p:stCondLst>
                        <p:cond delay="0"/>
                      </p:stCondLst>
                      <p:childTnLst>
                        <p:par>
                          <p:cTn id="441" fill="hold">
                            <p:stCondLst>
                              <p:cond delay="0"/>
                            </p:stCondLst>
                            <p:childTnLst>
                              <p:par>
                                <p:cTn id="442" presetID="1" presetClass="exit" presetSubtype="0" fill="hold" nodeType="clickEffect">
                                  <p:stCondLst>
                                    <p:cond delay="0"/>
                                  </p:stCondLst>
                                  <p:childTnLst>
                                    <p:set>
                                      <p:cBhvr>
                                        <p:cTn id="443" dur="1" fill="hold">
                                          <p:stCondLst>
                                            <p:cond delay="0"/>
                                          </p:stCondLst>
                                        </p:cTn>
                                        <p:tgtEl>
                                          <p:spTgt spid="156"/>
                                        </p:tgtEl>
                                        <p:attrNameLst>
                                          <p:attrName>style.visibility</p:attrName>
                                        </p:attrNameLst>
                                      </p:cBhvr>
                                      <p:to>
                                        <p:strVal val="hidden"/>
                                      </p:to>
                                    </p:set>
                                  </p:childTnLst>
                                </p:cTn>
                              </p:par>
                              <p:par>
                                <p:cTn id="444" presetID="1" presetClass="emph" presetSubtype="2" fill="hold" nodeType="withEffect">
                                  <p:stCondLst>
                                    <p:cond delay="0"/>
                                  </p:stCondLst>
                                  <p:childTnLst>
                                    <p:animClr clrSpc="rgb" dir="cw">
                                      <p:cBhvr>
                                        <p:cTn id="445" dur="500" fill="hold"/>
                                        <p:tgtEl>
                                          <p:spTgt spid="154"/>
                                        </p:tgtEl>
                                        <p:attrNameLst>
                                          <p:attrName>fillcolor</p:attrName>
                                        </p:attrNameLst>
                                      </p:cBhvr>
                                      <p:to>
                                        <a:srgbClr val="EE4036"/>
                                      </p:to>
                                    </p:animClr>
                                    <p:set>
                                      <p:cBhvr>
                                        <p:cTn id="446" dur="500" fill="hold"/>
                                        <p:tgtEl>
                                          <p:spTgt spid="154"/>
                                        </p:tgtEl>
                                        <p:attrNameLst>
                                          <p:attrName>fill.type</p:attrName>
                                        </p:attrNameLst>
                                      </p:cBhvr>
                                      <p:to>
                                        <p:strVal val="solid"/>
                                      </p:to>
                                    </p:set>
                                    <p:set>
                                      <p:cBhvr>
                                        <p:cTn id="447" dur="500" fill="hold"/>
                                        <p:tgtEl>
                                          <p:spTgt spid="154"/>
                                        </p:tgtEl>
                                        <p:attrNameLst>
                                          <p:attrName>fill.on</p:attrName>
                                        </p:attrNameLst>
                                      </p:cBhvr>
                                      <p:to>
                                        <p:strVal val="true"/>
                                      </p:to>
                                    </p:set>
                                  </p:childTnLst>
                                </p:cTn>
                              </p:par>
                              <p:par>
                                <p:cTn id="448" presetID="53" presetClass="entr" presetSubtype="16" fill="hold" nodeType="withEffect">
                                  <p:stCondLst>
                                    <p:cond delay="0"/>
                                  </p:stCondLst>
                                  <p:childTnLst>
                                    <p:set>
                                      <p:cBhvr>
                                        <p:cTn id="449" dur="1" fill="hold">
                                          <p:stCondLst>
                                            <p:cond delay="0"/>
                                          </p:stCondLst>
                                        </p:cTn>
                                        <p:tgtEl>
                                          <p:spTgt spid="155"/>
                                        </p:tgtEl>
                                        <p:attrNameLst>
                                          <p:attrName>style.visibility</p:attrName>
                                        </p:attrNameLst>
                                      </p:cBhvr>
                                      <p:to>
                                        <p:strVal val="visible"/>
                                      </p:to>
                                    </p:set>
                                    <p:anim calcmode="lin" valueType="num">
                                      <p:cBhvr>
                                        <p:cTn id="450" dur="500" fill="hold"/>
                                        <p:tgtEl>
                                          <p:spTgt spid="155"/>
                                        </p:tgtEl>
                                        <p:attrNameLst>
                                          <p:attrName>ppt_w</p:attrName>
                                        </p:attrNameLst>
                                      </p:cBhvr>
                                      <p:tavLst>
                                        <p:tav tm="0">
                                          <p:val>
                                            <p:fltVal val="0"/>
                                          </p:val>
                                        </p:tav>
                                        <p:tav tm="100000">
                                          <p:val>
                                            <p:strVal val="#ppt_w"/>
                                          </p:val>
                                        </p:tav>
                                      </p:tavLst>
                                    </p:anim>
                                    <p:anim calcmode="lin" valueType="num">
                                      <p:cBhvr>
                                        <p:cTn id="451" dur="500" fill="hold"/>
                                        <p:tgtEl>
                                          <p:spTgt spid="155"/>
                                        </p:tgtEl>
                                        <p:attrNameLst>
                                          <p:attrName>ppt_h</p:attrName>
                                        </p:attrNameLst>
                                      </p:cBhvr>
                                      <p:tavLst>
                                        <p:tav tm="0">
                                          <p:val>
                                            <p:fltVal val="0"/>
                                          </p:val>
                                        </p:tav>
                                        <p:tav tm="100000">
                                          <p:val>
                                            <p:strVal val="#ppt_h"/>
                                          </p:val>
                                        </p:tav>
                                      </p:tavLst>
                                    </p:anim>
                                    <p:animEffect transition="in" filter="fade">
                                      <p:cBhvr>
                                        <p:cTn id="452" dur="500"/>
                                        <p:tgtEl>
                                          <p:spTgt spid="155"/>
                                        </p:tgtEl>
                                      </p:cBhvr>
                                    </p:animEffect>
                                  </p:childTnLst>
                                </p:cTn>
                              </p:par>
                            </p:childTnLst>
                          </p:cTn>
                        </p:par>
                      </p:childTnLst>
                    </p:cTn>
                  </p:par>
                </p:childTnLst>
              </p:cTn>
              <p:nextCondLst>
                <p:cond evt="onClick" delay="0">
                  <p:tgtEl>
                    <p:spTgt spid="156"/>
                  </p:tgtEl>
                </p:cond>
              </p:nextCondLst>
            </p:seq>
            <p:seq concurrent="1" nextAc="seek">
              <p:cTn id="453" restart="whenNotActive" fill="hold" evtFilter="cancelBubble" nodeType="interactiveSeq">
                <p:stCondLst>
                  <p:cond evt="onClick" delay="0">
                    <p:tgtEl>
                      <p:spTgt spid="272"/>
                    </p:tgtEl>
                  </p:cond>
                </p:stCondLst>
                <p:endSync evt="end" delay="0">
                  <p:rtn val="all"/>
                </p:endSync>
                <p:childTnLst>
                  <p:par>
                    <p:cTn id="454" fill="hold">
                      <p:stCondLst>
                        <p:cond delay="0"/>
                      </p:stCondLst>
                      <p:childTnLst>
                        <p:par>
                          <p:cTn id="455" fill="hold">
                            <p:stCondLst>
                              <p:cond delay="0"/>
                            </p:stCondLst>
                            <p:childTnLst>
                              <p:par>
                                <p:cTn id="456" presetID="53" presetClass="entr" presetSubtype="16" fill="hold" grpId="0" nodeType="withEffect">
                                  <p:stCondLst>
                                    <p:cond delay="0"/>
                                  </p:stCondLst>
                                  <p:childTnLst>
                                    <p:set>
                                      <p:cBhvr>
                                        <p:cTn id="457" dur="1" fill="hold">
                                          <p:stCondLst>
                                            <p:cond delay="0"/>
                                          </p:stCondLst>
                                        </p:cTn>
                                        <p:tgtEl>
                                          <p:spTgt spid="225"/>
                                        </p:tgtEl>
                                        <p:attrNameLst>
                                          <p:attrName>style.visibility</p:attrName>
                                        </p:attrNameLst>
                                      </p:cBhvr>
                                      <p:to>
                                        <p:strVal val="visible"/>
                                      </p:to>
                                    </p:set>
                                    <p:anim calcmode="lin" valueType="num">
                                      <p:cBhvr>
                                        <p:cTn id="458" dur="500" fill="hold"/>
                                        <p:tgtEl>
                                          <p:spTgt spid="225"/>
                                        </p:tgtEl>
                                        <p:attrNameLst>
                                          <p:attrName>ppt_w</p:attrName>
                                        </p:attrNameLst>
                                      </p:cBhvr>
                                      <p:tavLst>
                                        <p:tav tm="0">
                                          <p:val>
                                            <p:fltVal val="0"/>
                                          </p:val>
                                        </p:tav>
                                        <p:tav tm="100000">
                                          <p:val>
                                            <p:strVal val="#ppt_w"/>
                                          </p:val>
                                        </p:tav>
                                      </p:tavLst>
                                    </p:anim>
                                    <p:anim calcmode="lin" valueType="num">
                                      <p:cBhvr>
                                        <p:cTn id="459" dur="500" fill="hold"/>
                                        <p:tgtEl>
                                          <p:spTgt spid="225"/>
                                        </p:tgtEl>
                                        <p:attrNameLst>
                                          <p:attrName>ppt_h</p:attrName>
                                        </p:attrNameLst>
                                      </p:cBhvr>
                                      <p:tavLst>
                                        <p:tav tm="0">
                                          <p:val>
                                            <p:fltVal val="0"/>
                                          </p:val>
                                        </p:tav>
                                        <p:tav tm="100000">
                                          <p:val>
                                            <p:strVal val="#ppt_h"/>
                                          </p:val>
                                        </p:tav>
                                      </p:tavLst>
                                    </p:anim>
                                    <p:animEffect transition="in" filter="fade">
                                      <p:cBhvr>
                                        <p:cTn id="460" dur="500"/>
                                        <p:tgtEl>
                                          <p:spTgt spid="225"/>
                                        </p:tgtEl>
                                      </p:cBhvr>
                                    </p:animEffect>
                                  </p:childTnLst>
                                  <p:subTnLst>
                                    <p:audio>
                                      <p:cMediaNode>
                                        <p:cTn display="0" masterRel="sameClick">
                                          <p:stCondLst>
                                            <p:cond evt="begin" delay="0">
                                              <p:tn val="456"/>
                                            </p:cond>
                                          </p:stCondLst>
                                          <p:endCondLst>
                                            <p:cond evt="onStopAudio" delay="0">
                                              <p:tgtEl>
                                                <p:sldTgt/>
                                              </p:tgtEl>
                                            </p:cond>
                                          </p:endCondLst>
                                        </p:cTn>
                                        <p:tgtEl>
                                          <p:sndTgt r:embed="rId3" name="Bling.wav"/>
                                        </p:tgtEl>
                                      </p:cMediaNode>
                                    </p:audio>
                                  </p:subTnLst>
                                </p:cTn>
                              </p:par>
                              <p:par>
                                <p:cTn id="461" presetID="26" presetClass="emph" presetSubtype="0" fill="hold" grpId="1" nodeType="withEffect">
                                  <p:stCondLst>
                                    <p:cond delay="500"/>
                                  </p:stCondLst>
                                  <p:childTnLst>
                                    <p:animEffect transition="out" filter="fade">
                                      <p:cBhvr>
                                        <p:cTn id="462" dur="500" tmFilter="0, 0; .2, .5; .8, .5; 1, 0"/>
                                        <p:tgtEl>
                                          <p:spTgt spid="225"/>
                                        </p:tgtEl>
                                      </p:cBhvr>
                                    </p:animEffect>
                                    <p:animScale>
                                      <p:cBhvr>
                                        <p:cTn id="463" dur="250" autoRev="1" fill="hold"/>
                                        <p:tgtEl>
                                          <p:spTgt spid="225"/>
                                        </p:tgtEl>
                                      </p:cBhvr>
                                      <p:by x="105000" y="105000"/>
                                    </p:animScale>
                                  </p:childTnLst>
                                </p:cTn>
                              </p:par>
                              <p:par>
                                <p:cTn id="464" presetID="53" presetClass="entr" presetSubtype="16" fill="hold" grpId="0" nodeType="withEffect">
                                  <p:stCondLst>
                                    <p:cond delay="0"/>
                                  </p:stCondLst>
                                  <p:childTnLst>
                                    <p:set>
                                      <p:cBhvr>
                                        <p:cTn id="465" dur="1" fill="hold">
                                          <p:stCondLst>
                                            <p:cond delay="0"/>
                                          </p:stCondLst>
                                        </p:cTn>
                                        <p:tgtEl>
                                          <p:spTgt spid="224"/>
                                        </p:tgtEl>
                                        <p:attrNameLst>
                                          <p:attrName>style.visibility</p:attrName>
                                        </p:attrNameLst>
                                      </p:cBhvr>
                                      <p:to>
                                        <p:strVal val="visible"/>
                                      </p:to>
                                    </p:set>
                                    <p:anim calcmode="lin" valueType="num">
                                      <p:cBhvr>
                                        <p:cTn id="466" dur="500" fill="hold"/>
                                        <p:tgtEl>
                                          <p:spTgt spid="224"/>
                                        </p:tgtEl>
                                        <p:attrNameLst>
                                          <p:attrName>ppt_w</p:attrName>
                                        </p:attrNameLst>
                                      </p:cBhvr>
                                      <p:tavLst>
                                        <p:tav tm="0">
                                          <p:val>
                                            <p:fltVal val="0"/>
                                          </p:val>
                                        </p:tav>
                                        <p:tav tm="100000">
                                          <p:val>
                                            <p:strVal val="#ppt_w"/>
                                          </p:val>
                                        </p:tav>
                                      </p:tavLst>
                                    </p:anim>
                                    <p:anim calcmode="lin" valueType="num">
                                      <p:cBhvr>
                                        <p:cTn id="467" dur="500" fill="hold"/>
                                        <p:tgtEl>
                                          <p:spTgt spid="224"/>
                                        </p:tgtEl>
                                        <p:attrNameLst>
                                          <p:attrName>ppt_h</p:attrName>
                                        </p:attrNameLst>
                                      </p:cBhvr>
                                      <p:tavLst>
                                        <p:tav tm="0">
                                          <p:val>
                                            <p:fltVal val="0"/>
                                          </p:val>
                                        </p:tav>
                                        <p:tav tm="100000">
                                          <p:val>
                                            <p:strVal val="#ppt_h"/>
                                          </p:val>
                                        </p:tav>
                                      </p:tavLst>
                                    </p:anim>
                                    <p:animEffect transition="in" filter="fade">
                                      <p:cBhvr>
                                        <p:cTn id="468" dur="500"/>
                                        <p:tgtEl>
                                          <p:spTgt spid="224"/>
                                        </p:tgtEl>
                                      </p:cBhvr>
                                    </p:animEffect>
                                  </p:childTnLst>
                                  <p:subTnLst>
                                    <p:audio>
                                      <p:cMediaNode>
                                        <p:cTn display="0" masterRel="sameClick">
                                          <p:stCondLst>
                                            <p:cond evt="begin" delay="0">
                                              <p:tn val="464"/>
                                            </p:cond>
                                          </p:stCondLst>
                                          <p:endCondLst>
                                            <p:cond evt="onStopAudio" delay="0">
                                              <p:tgtEl>
                                                <p:sldTgt/>
                                              </p:tgtEl>
                                            </p:cond>
                                          </p:endCondLst>
                                        </p:cTn>
                                        <p:tgtEl>
                                          <p:sndTgt r:embed="rId3" name="Bling.wav"/>
                                        </p:tgtEl>
                                      </p:cMediaNode>
                                    </p:audio>
                                  </p:subTnLst>
                                </p:cTn>
                              </p:par>
                              <p:par>
                                <p:cTn id="469" presetID="26" presetClass="emph" presetSubtype="0" fill="hold" grpId="1" nodeType="withEffect">
                                  <p:stCondLst>
                                    <p:cond delay="500"/>
                                  </p:stCondLst>
                                  <p:childTnLst>
                                    <p:animEffect transition="out" filter="fade">
                                      <p:cBhvr>
                                        <p:cTn id="470" dur="500" tmFilter="0, 0; .2, .5; .8, .5; 1, 0"/>
                                        <p:tgtEl>
                                          <p:spTgt spid="224"/>
                                        </p:tgtEl>
                                      </p:cBhvr>
                                    </p:animEffect>
                                    <p:animScale>
                                      <p:cBhvr>
                                        <p:cTn id="471" dur="250" autoRev="1" fill="hold"/>
                                        <p:tgtEl>
                                          <p:spTgt spid="224"/>
                                        </p:tgtEl>
                                      </p:cBhvr>
                                      <p:by x="105000" y="105000"/>
                                    </p:animScale>
                                  </p:childTnLst>
                                </p:cTn>
                              </p:par>
                              <p:par>
                                <p:cTn id="472" presetID="53" presetClass="entr" presetSubtype="16" fill="hold" grpId="0" nodeType="withEffect">
                                  <p:stCondLst>
                                    <p:cond delay="0"/>
                                  </p:stCondLst>
                                  <p:childTnLst>
                                    <p:set>
                                      <p:cBhvr>
                                        <p:cTn id="473" dur="1" fill="hold">
                                          <p:stCondLst>
                                            <p:cond delay="0"/>
                                          </p:stCondLst>
                                        </p:cTn>
                                        <p:tgtEl>
                                          <p:spTgt spid="273"/>
                                        </p:tgtEl>
                                        <p:attrNameLst>
                                          <p:attrName>style.visibility</p:attrName>
                                        </p:attrNameLst>
                                      </p:cBhvr>
                                      <p:to>
                                        <p:strVal val="visible"/>
                                      </p:to>
                                    </p:set>
                                    <p:anim calcmode="lin" valueType="num">
                                      <p:cBhvr>
                                        <p:cTn id="474" dur="500" fill="hold"/>
                                        <p:tgtEl>
                                          <p:spTgt spid="273"/>
                                        </p:tgtEl>
                                        <p:attrNameLst>
                                          <p:attrName>ppt_w</p:attrName>
                                        </p:attrNameLst>
                                      </p:cBhvr>
                                      <p:tavLst>
                                        <p:tav tm="0">
                                          <p:val>
                                            <p:fltVal val="0"/>
                                          </p:val>
                                        </p:tav>
                                        <p:tav tm="100000">
                                          <p:val>
                                            <p:strVal val="#ppt_w"/>
                                          </p:val>
                                        </p:tav>
                                      </p:tavLst>
                                    </p:anim>
                                    <p:anim calcmode="lin" valueType="num">
                                      <p:cBhvr>
                                        <p:cTn id="475" dur="500" fill="hold"/>
                                        <p:tgtEl>
                                          <p:spTgt spid="273"/>
                                        </p:tgtEl>
                                        <p:attrNameLst>
                                          <p:attrName>ppt_h</p:attrName>
                                        </p:attrNameLst>
                                      </p:cBhvr>
                                      <p:tavLst>
                                        <p:tav tm="0">
                                          <p:val>
                                            <p:fltVal val="0"/>
                                          </p:val>
                                        </p:tav>
                                        <p:tav tm="100000">
                                          <p:val>
                                            <p:strVal val="#ppt_h"/>
                                          </p:val>
                                        </p:tav>
                                      </p:tavLst>
                                    </p:anim>
                                    <p:animEffect transition="in" filter="fade">
                                      <p:cBhvr>
                                        <p:cTn id="476" dur="500"/>
                                        <p:tgtEl>
                                          <p:spTgt spid="273"/>
                                        </p:tgtEl>
                                      </p:cBhvr>
                                    </p:animEffect>
                                  </p:childTnLst>
                                  <p:subTnLst>
                                    <p:audio>
                                      <p:cMediaNode>
                                        <p:cTn display="0" masterRel="sameClick">
                                          <p:stCondLst>
                                            <p:cond evt="begin" delay="0">
                                              <p:tn val="472"/>
                                            </p:cond>
                                          </p:stCondLst>
                                          <p:endCondLst>
                                            <p:cond evt="onStopAudio" delay="0">
                                              <p:tgtEl>
                                                <p:sldTgt/>
                                              </p:tgtEl>
                                            </p:cond>
                                          </p:endCondLst>
                                        </p:cTn>
                                        <p:tgtEl>
                                          <p:sndTgt r:embed="rId3" name="Bling.wav"/>
                                        </p:tgtEl>
                                      </p:cMediaNode>
                                    </p:audio>
                                  </p:subTnLst>
                                </p:cTn>
                              </p:par>
                              <p:par>
                                <p:cTn id="477" presetID="26" presetClass="emph" presetSubtype="0" fill="hold" grpId="1" nodeType="withEffect">
                                  <p:stCondLst>
                                    <p:cond delay="500"/>
                                  </p:stCondLst>
                                  <p:childTnLst>
                                    <p:animEffect transition="out" filter="fade">
                                      <p:cBhvr>
                                        <p:cTn id="478" dur="500" tmFilter="0, 0; .2, .5; .8, .5; 1, 0"/>
                                        <p:tgtEl>
                                          <p:spTgt spid="273"/>
                                        </p:tgtEl>
                                      </p:cBhvr>
                                    </p:animEffect>
                                    <p:animScale>
                                      <p:cBhvr>
                                        <p:cTn id="479" dur="250" autoRev="1" fill="hold"/>
                                        <p:tgtEl>
                                          <p:spTgt spid="273"/>
                                        </p:tgtEl>
                                      </p:cBhvr>
                                      <p:by x="105000" y="105000"/>
                                    </p:animScale>
                                  </p:childTnLst>
                                </p:cTn>
                              </p:par>
                              <p:par>
                                <p:cTn id="480" presetID="53" presetClass="entr" presetSubtype="16" fill="hold" grpId="0" nodeType="withEffect">
                                  <p:stCondLst>
                                    <p:cond delay="0"/>
                                  </p:stCondLst>
                                  <p:childTnLst>
                                    <p:set>
                                      <p:cBhvr>
                                        <p:cTn id="481" dur="1" fill="hold">
                                          <p:stCondLst>
                                            <p:cond delay="0"/>
                                          </p:stCondLst>
                                        </p:cTn>
                                        <p:tgtEl>
                                          <p:spTgt spid="335"/>
                                        </p:tgtEl>
                                        <p:attrNameLst>
                                          <p:attrName>style.visibility</p:attrName>
                                        </p:attrNameLst>
                                      </p:cBhvr>
                                      <p:to>
                                        <p:strVal val="visible"/>
                                      </p:to>
                                    </p:set>
                                    <p:anim calcmode="lin" valueType="num">
                                      <p:cBhvr>
                                        <p:cTn id="482" dur="500" fill="hold"/>
                                        <p:tgtEl>
                                          <p:spTgt spid="335"/>
                                        </p:tgtEl>
                                        <p:attrNameLst>
                                          <p:attrName>ppt_w</p:attrName>
                                        </p:attrNameLst>
                                      </p:cBhvr>
                                      <p:tavLst>
                                        <p:tav tm="0">
                                          <p:val>
                                            <p:fltVal val="0"/>
                                          </p:val>
                                        </p:tav>
                                        <p:tav tm="100000">
                                          <p:val>
                                            <p:strVal val="#ppt_w"/>
                                          </p:val>
                                        </p:tav>
                                      </p:tavLst>
                                    </p:anim>
                                    <p:anim calcmode="lin" valueType="num">
                                      <p:cBhvr>
                                        <p:cTn id="483" dur="500" fill="hold"/>
                                        <p:tgtEl>
                                          <p:spTgt spid="335"/>
                                        </p:tgtEl>
                                        <p:attrNameLst>
                                          <p:attrName>ppt_h</p:attrName>
                                        </p:attrNameLst>
                                      </p:cBhvr>
                                      <p:tavLst>
                                        <p:tav tm="0">
                                          <p:val>
                                            <p:fltVal val="0"/>
                                          </p:val>
                                        </p:tav>
                                        <p:tav tm="100000">
                                          <p:val>
                                            <p:strVal val="#ppt_h"/>
                                          </p:val>
                                        </p:tav>
                                      </p:tavLst>
                                    </p:anim>
                                    <p:animEffect transition="in" filter="fade">
                                      <p:cBhvr>
                                        <p:cTn id="484" dur="500"/>
                                        <p:tgtEl>
                                          <p:spTgt spid="335"/>
                                        </p:tgtEl>
                                      </p:cBhvr>
                                    </p:animEffect>
                                  </p:childTnLst>
                                  <p:subTnLst>
                                    <p:audio>
                                      <p:cMediaNode>
                                        <p:cTn display="0" masterRel="sameClick">
                                          <p:stCondLst>
                                            <p:cond evt="begin" delay="0">
                                              <p:tn val="480"/>
                                            </p:cond>
                                          </p:stCondLst>
                                          <p:endCondLst>
                                            <p:cond evt="onStopAudio" delay="0">
                                              <p:tgtEl>
                                                <p:sldTgt/>
                                              </p:tgtEl>
                                            </p:cond>
                                          </p:endCondLst>
                                        </p:cTn>
                                        <p:tgtEl>
                                          <p:sndTgt r:embed="rId3" name="Bling.wav"/>
                                        </p:tgtEl>
                                      </p:cMediaNode>
                                    </p:audio>
                                  </p:subTnLst>
                                </p:cTn>
                              </p:par>
                              <p:par>
                                <p:cTn id="485" presetID="26" presetClass="emph" presetSubtype="0" fill="hold" grpId="1" nodeType="withEffect">
                                  <p:stCondLst>
                                    <p:cond delay="500"/>
                                  </p:stCondLst>
                                  <p:childTnLst>
                                    <p:animEffect transition="out" filter="fade">
                                      <p:cBhvr>
                                        <p:cTn id="486" dur="500" tmFilter="0, 0; .2, .5; .8, .5; 1, 0"/>
                                        <p:tgtEl>
                                          <p:spTgt spid="335"/>
                                        </p:tgtEl>
                                      </p:cBhvr>
                                    </p:animEffect>
                                    <p:animScale>
                                      <p:cBhvr>
                                        <p:cTn id="487" dur="250" autoRev="1" fill="hold"/>
                                        <p:tgtEl>
                                          <p:spTgt spid="335"/>
                                        </p:tgtEl>
                                      </p:cBhvr>
                                      <p:by x="105000" y="105000"/>
                                    </p:animScale>
                                  </p:childTnLst>
                                </p:cTn>
                              </p:par>
                            </p:childTnLst>
                          </p:cTn>
                        </p:par>
                      </p:childTnLst>
                    </p:cTn>
                  </p:par>
                </p:childTnLst>
              </p:cTn>
              <p:nextCondLst>
                <p:cond evt="onClick" delay="0">
                  <p:tgtEl>
                    <p:spTgt spid="272"/>
                  </p:tgtEl>
                </p:cond>
              </p:nextCondLst>
            </p:seq>
            <p:seq concurrent="1" nextAc="seek">
              <p:cTn id="488" restart="whenNotActive" fill="hold" evtFilter="cancelBubble" nodeType="interactiveSeq">
                <p:stCondLst>
                  <p:cond evt="onClick" delay="0">
                    <p:tgtEl>
                      <p:spTgt spid="195"/>
                    </p:tgtEl>
                  </p:cond>
                </p:stCondLst>
                <p:endSync evt="end" delay="0">
                  <p:rtn val="all"/>
                </p:endSync>
                <p:childTnLst>
                  <p:par>
                    <p:cTn id="489" fill="hold">
                      <p:stCondLst>
                        <p:cond delay="0"/>
                      </p:stCondLst>
                      <p:childTnLst>
                        <p:par>
                          <p:cTn id="490" fill="hold">
                            <p:stCondLst>
                              <p:cond delay="0"/>
                            </p:stCondLst>
                            <p:childTnLst>
                              <p:par>
                                <p:cTn id="491" presetID="53" presetClass="entr" presetSubtype="16" fill="hold" grpId="0" nodeType="withEffect">
                                  <p:stCondLst>
                                    <p:cond delay="0"/>
                                  </p:stCondLst>
                                  <p:childTnLst>
                                    <p:set>
                                      <p:cBhvr>
                                        <p:cTn id="492" dur="1" fill="hold">
                                          <p:stCondLst>
                                            <p:cond delay="0"/>
                                          </p:stCondLst>
                                        </p:cTn>
                                        <p:tgtEl>
                                          <p:spTgt spid="196"/>
                                        </p:tgtEl>
                                        <p:attrNameLst>
                                          <p:attrName>style.visibility</p:attrName>
                                        </p:attrNameLst>
                                      </p:cBhvr>
                                      <p:to>
                                        <p:strVal val="visible"/>
                                      </p:to>
                                    </p:set>
                                    <p:anim calcmode="lin" valueType="num">
                                      <p:cBhvr>
                                        <p:cTn id="493" dur="500" fill="hold"/>
                                        <p:tgtEl>
                                          <p:spTgt spid="196"/>
                                        </p:tgtEl>
                                        <p:attrNameLst>
                                          <p:attrName>ppt_w</p:attrName>
                                        </p:attrNameLst>
                                      </p:cBhvr>
                                      <p:tavLst>
                                        <p:tav tm="0">
                                          <p:val>
                                            <p:fltVal val="0"/>
                                          </p:val>
                                        </p:tav>
                                        <p:tav tm="100000">
                                          <p:val>
                                            <p:strVal val="#ppt_w"/>
                                          </p:val>
                                        </p:tav>
                                      </p:tavLst>
                                    </p:anim>
                                    <p:anim calcmode="lin" valueType="num">
                                      <p:cBhvr>
                                        <p:cTn id="494" dur="500" fill="hold"/>
                                        <p:tgtEl>
                                          <p:spTgt spid="196"/>
                                        </p:tgtEl>
                                        <p:attrNameLst>
                                          <p:attrName>ppt_h</p:attrName>
                                        </p:attrNameLst>
                                      </p:cBhvr>
                                      <p:tavLst>
                                        <p:tav tm="0">
                                          <p:val>
                                            <p:fltVal val="0"/>
                                          </p:val>
                                        </p:tav>
                                        <p:tav tm="100000">
                                          <p:val>
                                            <p:strVal val="#ppt_h"/>
                                          </p:val>
                                        </p:tav>
                                      </p:tavLst>
                                    </p:anim>
                                    <p:animEffect transition="in" filter="fade">
                                      <p:cBhvr>
                                        <p:cTn id="495" dur="500"/>
                                        <p:tgtEl>
                                          <p:spTgt spid="196"/>
                                        </p:tgtEl>
                                      </p:cBhvr>
                                    </p:animEffect>
                                  </p:childTnLst>
                                  <p:subTnLst>
                                    <p:audio>
                                      <p:cMediaNode>
                                        <p:cTn display="0" masterRel="sameClick">
                                          <p:stCondLst>
                                            <p:cond evt="begin" delay="0">
                                              <p:tn val="491"/>
                                            </p:cond>
                                          </p:stCondLst>
                                          <p:endCondLst>
                                            <p:cond evt="onStopAudio" delay="0">
                                              <p:tgtEl>
                                                <p:sldTgt/>
                                              </p:tgtEl>
                                            </p:cond>
                                          </p:endCondLst>
                                        </p:cTn>
                                        <p:tgtEl>
                                          <p:sndTgt r:embed="rId3" name="Bling.wav"/>
                                        </p:tgtEl>
                                      </p:cMediaNode>
                                    </p:audio>
                                  </p:subTnLst>
                                </p:cTn>
                              </p:par>
                              <p:par>
                                <p:cTn id="496" presetID="26" presetClass="emph" presetSubtype="0" fill="hold" grpId="1" nodeType="withEffect">
                                  <p:stCondLst>
                                    <p:cond delay="500"/>
                                  </p:stCondLst>
                                  <p:childTnLst>
                                    <p:animEffect transition="out" filter="fade">
                                      <p:cBhvr>
                                        <p:cTn id="497" dur="500" tmFilter="0, 0; .2, .5; .8, .5; 1, 0"/>
                                        <p:tgtEl>
                                          <p:spTgt spid="196"/>
                                        </p:tgtEl>
                                      </p:cBhvr>
                                    </p:animEffect>
                                    <p:animScale>
                                      <p:cBhvr>
                                        <p:cTn id="498" dur="250" autoRev="1" fill="hold"/>
                                        <p:tgtEl>
                                          <p:spTgt spid="196"/>
                                        </p:tgtEl>
                                      </p:cBhvr>
                                      <p:by x="105000" y="105000"/>
                                    </p:animScale>
                                  </p:childTnLst>
                                </p:cTn>
                              </p:par>
                              <p:par>
                                <p:cTn id="499" presetID="53" presetClass="entr" presetSubtype="16" fill="hold" grpId="0" nodeType="withEffect">
                                  <p:stCondLst>
                                    <p:cond delay="0"/>
                                  </p:stCondLst>
                                  <p:childTnLst>
                                    <p:set>
                                      <p:cBhvr>
                                        <p:cTn id="500" dur="1" fill="hold">
                                          <p:stCondLst>
                                            <p:cond delay="0"/>
                                          </p:stCondLst>
                                        </p:cTn>
                                        <p:tgtEl>
                                          <p:spTgt spid="198"/>
                                        </p:tgtEl>
                                        <p:attrNameLst>
                                          <p:attrName>style.visibility</p:attrName>
                                        </p:attrNameLst>
                                      </p:cBhvr>
                                      <p:to>
                                        <p:strVal val="visible"/>
                                      </p:to>
                                    </p:set>
                                    <p:anim calcmode="lin" valueType="num">
                                      <p:cBhvr>
                                        <p:cTn id="501" dur="500" fill="hold"/>
                                        <p:tgtEl>
                                          <p:spTgt spid="198"/>
                                        </p:tgtEl>
                                        <p:attrNameLst>
                                          <p:attrName>ppt_w</p:attrName>
                                        </p:attrNameLst>
                                      </p:cBhvr>
                                      <p:tavLst>
                                        <p:tav tm="0">
                                          <p:val>
                                            <p:fltVal val="0"/>
                                          </p:val>
                                        </p:tav>
                                        <p:tav tm="100000">
                                          <p:val>
                                            <p:strVal val="#ppt_w"/>
                                          </p:val>
                                        </p:tav>
                                      </p:tavLst>
                                    </p:anim>
                                    <p:anim calcmode="lin" valueType="num">
                                      <p:cBhvr>
                                        <p:cTn id="502" dur="500" fill="hold"/>
                                        <p:tgtEl>
                                          <p:spTgt spid="198"/>
                                        </p:tgtEl>
                                        <p:attrNameLst>
                                          <p:attrName>ppt_h</p:attrName>
                                        </p:attrNameLst>
                                      </p:cBhvr>
                                      <p:tavLst>
                                        <p:tav tm="0">
                                          <p:val>
                                            <p:fltVal val="0"/>
                                          </p:val>
                                        </p:tav>
                                        <p:tav tm="100000">
                                          <p:val>
                                            <p:strVal val="#ppt_h"/>
                                          </p:val>
                                        </p:tav>
                                      </p:tavLst>
                                    </p:anim>
                                    <p:animEffect transition="in" filter="fade">
                                      <p:cBhvr>
                                        <p:cTn id="503" dur="500"/>
                                        <p:tgtEl>
                                          <p:spTgt spid="198"/>
                                        </p:tgtEl>
                                      </p:cBhvr>
                                    </p:animEffect>
                                  </p:childTnLst>
                                  <p:subTnLst>
                                    <p:audio>
                                      <p:cMediaNode>
                                        <p:cTn display="0" masterRel="sameClick">
                                          <p:stCondLst>
                                            <p:cond evt="begin" delay="0">
                                              <p:tn val="499"/>
                                            </p:cond>
                                          </p:stCondLst>
                                          <p:endCondLst>
                                            <p:cond evt="onStopAudio" delay="0">
                                              <p:tgtEl>
                                                <p:sldTgt/>
                                              </p:tgtEl>
                                            </p:cond>
                                          </p:endCondLst>
                                        </p:cTn>
                                        <p:tgtEl>
                                          <p:sndTgt r:embed="rId3" name="Bling.wav"/>
                                        </p:tgtEl>
                                      </p:cMediaNode>
                                    </p:audio>
                                  </p:subTnLst>
                                </p:cTn>
                              </p:par>
                              <p:par>
                                <p:cTn id="504" presetID="26" presetClass="emph" presetSubtype="0" fill="hold" grpId="1" nodeType="withEffect">
                                  <p:stCondLst>
                                    <p:cond delay="500"/>
                                  </p:stCondLst>
                                  <p:childTnLst>
                                    <p:animEffect transition="out" filter="fade">
                                      <p:cBhvr>
                                        <p:cTn id="505" dur="500" tmFilter="0, 0; .2, .5; .8, .5; 1, 0"/>
                                        <p:tgtEl>
                                          <p:spTgt spid="198"/>
                                        </p:tgtEl>
                                      </p:cBhvr>
                                    </p:animEffect>
                                    <p:animScale>
                                      <p:cBhvr>
                                        <p:cTn id="506" dur="250" autoRev="1" fill="hold"/>
                                        <p:tgtEl>
                                          <p:spTgt spid="198"/>
                                        </p:tgtEl>
                                      </p:cBhvr>
                                      <p:by x="105000" y="105000"/>
                                    </p:animScale>
                                  </p:childTnLst>
                                </p:cTn>
                              </p:par>
                            </p:childTnLst>
                          </p:cTn>
                        </p:par>
                      </p:childTnLst>
                    </p:cTn>
                  </p:par>
                </p:childTnLst>
              </p:cTn>
              <p:nextCondLst>
                <p:cond evt="onClick" delay="0">
                  <p:tgtEl>
                    <p:spTgt spid="195"/>
                  </p:tgtEl>
                </p:cond>
              </p:nextCondLst>
            </p:seq>
          </p:childTnLst>
        </p:cTn>
      </p:par>
    </p:tnLst>
    <p:bldLst>
      <p:bldP spid="220" grpId="0"/>
      <p:bldP spid="220" grpId="1"/>
      <p:bldP spid="224" grpId="0"/>
      <p:bldP spid="224" grpId="1"/>
      <p:bldP spid="225" grpId="0"/>
      <p:bldP spid="225" grpId="1"/>
      <p:bldP spid="227" grpId="0"/>
      <p:bldP spid="227" grpId="1"/>
      <p:bldP spid="229" grpId="0"/>
      <p:bldP spid="229" grpId="1"/>
      <p:bldP spid="231" grpId="0"/>
      <p:bldP spid="231" grpId="1"/>
      <p:bldP spid="233" grpId="0"/>
      <p:bldP spid="233" grpId="1"/>
      <p:bldP spid="251" grpId="0"/>
      <p:bldP spid="251" grpId="1"/>
      <p:bldP spid="253" grpId="0"/>
      <p:bldP spid="253" grpId="1"/>
      <p:bldP spid="255" grpId="0"/>
      <p:bldP spid="255" grpId="1"/>
      <p:bldP spid="258" grpId="0"/>
      <p:bldP spid="258" grpId="1"/>
      <p:bldP spid="259" grpId="0"/>
      <p:bldP spid="259" grpId="1"/>
      <p:bldP spid="267" grpId="0"/>
      <p:bldP spid="267" grpId="1"/>
      <p:bldP spid="269" grpId="0"/>
      <p:bldP spid="269" grpId="1"/>
      <p:bldP spid="271" grpId="0"/>
      <p:bldP spid="271" grpId="1"/>
      <p:bldP spid="273" grpId="0"/>
      <p:bldP spid="273" grpId="1"/>
      <p:bldP spid="277" grpId="0"/>
      <p:bldP spid="277" grpId="1"/>
      <p:bldP spid="291" grpId="0"/>
      <p:bldP spid="291" grpId="1"/>
      <p:bldP spid="297" grpId="0"/>
      <p:bldP spid="297" grpId="1"/>
      <p:bldP spid="299" grpId="0"/>
      <p:bldP spid="299" grpId="1"/>
      <p:bldP spid="303" grpId="0"/>
      <p:bldP spid="303" grpId="1"/>
      <p:bldP spid="307" grpId="0"/>
      <p:bldP spid="307" grpId="1"/>
      <p:bldP spid="315" grpId="0"/>
      <p:bldP spid="315" grpId="1"/>
      <p:bldP spid="323" grpId="0"/>
      <p:bldP spid="323" grpId="1"/>
      <p:bldP spid="325" grpId="0"/>
      <p:bldP spid="325" grpId="1"/>
      <p:bldP spid="331" grpId="0"/>
      <p:bldP spid="331" grpId="1"/>
      <p:bldP spid="335" grpId="0"/>
      <p:bldP spid="335" grpId="1"/>
      <p:bldP spid="341" grpId="0"/>
      <p:bldP spid="341" grpId="1"/>
      <p:bldP spid="355" grpId="0"/>
      <p:bldP spid="355" grpId="1"/>
      <p:bldP spid="357" grpId="0"/>
      <p:bldP spid="357" grpId="1"/>
      <p:bldP spid="361" grpId="0"/>
      <p:bldP spid="361" grpId="1"/>
      <p:bldP spid="9" grpId="0"/>
      <p:bldP spid="9" grpId="1"/>
      <p:bldP spid="160" grpId="0"/>
      <p:bldP spid="160" grpId="1"/>
      <p:bldP spid="166" grpId="0"/>
      <p:bldP spid="166" grpId="1"/>
      <p:bldP spid="174" grpId="0"/>
      <p:bldP spid="174" grpId="1"/>
      <p:bldP spid="176" grpId="0"/>
      <p:bldP spid="176" grpId="1"/>
      <p:bldP spid="184" grpId="0"/>
      <p:bldP spid="184" grpId="1"/>
      <p:bldP spid="186" grpId="0"/>
      <p:bldP spid="186" grpId="1"/>
      <p:bldP spid="188" grpId="0"/>
      <p:bldP spid="188" grpId="1"/>
      <p:bldP spid="190" grpId="0"/>
      <p:bldP spid="190" grpId="1"/>
      <p:bldP spid="192" grpId="0"/>
      <p:bldP spid="192" grpId="1"/>
      <p:bldP spid="194" grpId="0"/>
      <p:bldP spid="194" grpId="1"/>
      <p:bldP spid="196" grpId="0"/>
      <p:bldP spid="196" grpId="1"/>
      <p:bldP spid="198" grpId="0"/>
      <p:bldP spid="198" grpId="1"/>
      <p:bldP spid="200" grpId="0"/>
      <p:bldP spid="200"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81241FFE-6A44-B11B-791D-AB1CEC7B3770}"/>
              </a:ext>
            </a:extLst>
          </p:cNvPr>
          <p:cNvGrpSpPr/>
          <p:nvPr/>
        </p:nvGrpSpPr>
        <p:grpSpPr>
          <a:xfrm>
            <a:off x="-434744" y="-418272"/>
            <a:ext cx="10043186" cy="6003363"/>
            <a:chOff x="0" y="0"/>
            <a:chExt cx="26781829" cy="16008969"/>
          </a:xfrm>
        </p:grpSpPr>
        <p:grpSp>
          <p:nvGrpSpPr>
            <p:cNvPr id="3" name="Group 4">
              <a:extLst>
                <a:ext uri="{FF2B5EF4-FFF2-40B4-BE49-F238E27FC236}">
                  <a16:creationId xmlns:a16="http://schemas.microsoft.com/office/drawing/2014/main" id="{5B6C1418-AEEA-80B1-596D-07470A510B45}"/>
                </a:ext>
              </a:extLst>
            </p:cNvPr>
            <p:cNvGrpSpPr/>
            <p:nvPr/>
          </p:nvGrpSpPr>
          <p:grpSpPr>
            <a:xfrm>
              <a:off x="0" y="394920"/>
              <a:ext cx="1900244" cy="15205129"/>
              <a:chOff x="0" y="0"/>
              <a:chExt cx="356429" cy="2852028"/>
            </a:xfrm>
          </p:grpSpPr>
          <p:sp>
            <p:nvSpPr>
              <p:cNvPr id="16" name="Freeform 5">
                <a:extLst>
                  <a:ext uri="{FF2B5EF4-FFF2-40B4-BE49-F238E27FC236}">
                    <a16:creationId xmlns:a16="http://schemas.microsoft.com/office/drawing/2014/main" id="{53084B96-046A-2134-4E26-F9664A3CBC04}"/>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17" name="TextBox 6">
                <a:extLst>
                  <a:ext uri="{FF2B5EF4-FFF2-40B4-BE49-F238E27FC236}">
                    <a16:creationId xmlns:a16="http://schemas.microsoft.com/office/drawing/2014/main" id="{F8B62AEF-D0F0-97AC-8537-0E3CE70329A1}"/>
                  </a:ext>
                </a:extLst>
              </p:cNvPr>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5" name="Group 7">
              <a:extLst>
                <a:ext uri="{FF2B5EF4-FFF2-40B4-BE49-F238E27FC236}">
                  <a16:creationId xmlns:a16="http://schemas.microsoft.com/office/drawing/2014/main" id="{EF9C5F82-EE62-9542-9CBC-C45064A1DCA0}"/>
                </a:ext>
              </a:extLst>
            </p:cNvPr>
            <p:cNvGrpSpPr/>
            <p:nvPr/>
          </p:nvGrpSpPr>
          <p:grpSpPr>
            <a:xfrm>
              <a:off x="24881585" y="394920"/>
              <a:ext cx="1900244" cy="15205129"/>
              <a:chOff x="0" y="0"/>
              <a:chExt cx="356429" cy="2852028"/>
            </a:xfrm>
          </p:grpSpPr>
          <p:sp>
            <p:nvSpPr>
              <p:cNvPr id="14" name="Freeform 8">
                <a:extLst>
                  <a:ext uri="{FF2B5EF4-FFF2-40B4-BE49-F238E27FC236}">
                    <a16:creationId xmlns:a16="http://schemas.microsoft.com/office/drawing/2014/main" id="{8525179B-55E5-8915-DB2A-248627E172B8}"/>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15" name="TextBox 9">
                <a:extLst>
                  <a:ext uri="{FF2B5EF4-FFF2-40B4-BE49-F238E27FC236}">
                    <a16:creationId xmlns:a16="http://schemas.microsoft.com/office/drawing/2014/main" id="{F54C6ED5-44B6-004E-911C-4C3BBEB03D20}"/>
                  </a:ext>
                </a:extLst>
              </p:cNvPr>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6" name="Group 10">
              <a:extLst>
                <a:ext uri="{FF2B5EF4-FFF2-40B4-BE49-F238E27FC236}">
                  <a16:creationId xmlns:a16="http://schemas.microsoft.com/office/drawing/2014/main" id="{5DC5A20A-0112-55AA-631C-9D084BD3B3F8}"/>
                </a:ext>
              </a:extLst>
            </p:cNvPr>
            <p:cNvGrpSpPr/>
            <p:nvPr/>
          </p:nvGrpSpPr>
          <p:grpSpPr>
            <a:xfrm rot="5400000">
              <a:off x="12801106" y="-11850985"/>
              <a:ext cx="1900244" cy="25602213"/>
              <a:chOff x="0" y="0"/>
              <a:chExt cx="356429" cy="4802210"/>
            </a:xfrm>
          </p:grpSpPr>
          <p:sp>
            <p:nvSpPr>
              <p:cNvPr id="12" name="Freeform 11">
                <a:extLst>
                  <a:ext uri="{FF2B5EF4-FFF2-40B4-BE49-F238E27FC236}">
                    <a16:creationId xmlns:a16="http://schemas.microsoft.com/office/drawing/2014/main" id="{16520429-A83A-689D-5C34-053809032DED}"/>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3" name="TextBox 12">
                <a:extLst>
                  <a:ext uri="{FF2B5EF4-FFF2-40B4-BE49-F238E27FC236}">
                    <a16:creationId xmlns:a16="http://schemas.microsoft.com/office/drawing/2014/main" id="{94B4AA09-AB98-8052-6886-7A3CD3B135DE}"/>
                  </a:ext>
                </a:extLst>
              </p:cNvPr>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9" name="Group 13">
              <a:extLst>
                <a:ext uri="{FF2B5EF4-FFF2-40B4-BE49-F238E27FC236}">
                  <a16:creationId xmlns:a16="http://schemas.microsoft.com/office/drawing/2014/main" id="{525386C6-22EA-4F16-6FB5-C07492950E2D}"/>
                </a:ext>
              </a:extLst>
            </p:cNvPr>
            <p:cNvGrpSpPr/>
            <p:nvPr/>
          </p:nvGrpSpPr>
          <p:grpSpPr>
            <a:xfrm rot="5400000">
              <a:off x="12656286" y="2257740"/>
              <a:ext cx="1900244" cy="25602213"/>
              <a:chOff x="0" y="0"/>
              <a:chExt cx="356429" cy="4802210"/>
            </a:xfrm>
          </p:grpSpPr>
          <p:sp>
            <p:nvSpPr>
              <p:cNvPr id="10" name="Freeform 14">
                <a:extLst>
                  <a:ext uri="{FF2B5EF4-FFF2-40B4-BE49-F238E27FC236}">
                    <a16:creationId xmlns:a16="http://schemas.microsoft.com/office/drawing/2014/main" id="{B11A4BD3-1DBE-043A-63F4-7B990433856C}"/>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1" name="TextBox 15">
                <a:extLst>
                  <a:ext uri="{FF2B5EF4-FFF2-40B4-BE49-F238E27FC236}">
                    <a16:creationId xmlns:a16="http://schemas.microsoft.com/office/drawing/2014/main" id="{186C0992-5B67-D614-9753-24CD7F4E8825}"/>
                  </a:ext>
                </a:extLst>
              </p:cNvPr>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grpSp>
        <p:nvGrpSpPr>
          <p:cNvPr id="27" name="Group 26">
            <a:extLst>
              <a:ext uri="{FF2B5EF4-FFF2-40B4-BE49-F238E27FC236}">
                <a16:creationId xmlns:a16="http://schemas.microsoft.com/office/drawing/2014/main" id="{575C1F01-5F20-4F65-A85B-8ECBBFFA44E8}"/>
              </a:ext>
            </a:extLst>
          </p:cNvPr>
          <p:cNvGrpSpPr/>
          <p:nvPr/>
        </p:nvGrpSpPr>
        <p:grpSpPr>
          <a:xfrm>
            <a:off x="117670" y="118130"/>
            <a:ext cx="2206430" cy="536901"/>
            <a:chOff x="156892" y="157507"/>
            <a:chExt cx="2941907" cy="715868"/>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615553"/>
            </a:xfrm>
            <a:prstGeom prst="rect">
              <a:avLst/>
            </a:prstGeom>
            <a:noFill/>
          </p:spPr>
          <p:txBody>
            <a:bodyPr wrap="square" rtlCol="0">
              <a:spAutoFit/>
            </a:bodyPr>
            <a:lstStyle/>
            <a:p>
              <a:pPr algn="ctr" defTabSz="685800">
                <a:buClrTx/>
              </a:pPr>
              <a:r>
                <a:rPr lang="en-US" sz="2400" b="1" kern="1200" dirty="0" err="1">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Câu</a:t>
              </a:r>
              <a:r>
                <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 </a:t>
              </a:r>
              <a:r>
                <a:rPr lang="en-US" sz="2400" b="1" kern="1200" dirty="0" err="1">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số</a:t>
              </a:r>
              <a:r>
                <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 1</a:t>
              </a:r>
            </a:p>
          </p:txBody>
        </p:sp>
      </p:grpSp>
      <p:sp>
        <p:nvSpPr>
          <p:cNvPr id="7" name="!!MatThu1">
            <a:extLst>
              <a:ext uri="{FF2B5EF4-FFF2-40B4-BE49-F238E27FC236}">
                <a16:creationId xmlns:a16="http://schemas.microsoft.com/office/drawing/2014/main" id="{4CC2E6FF-770D-4CD7-BB82-1937CA04DF8F}"/>
              </a:ext>
            </a:extLst>
          </p:cNvPr>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2752" y="270246"/>
            <a:ext cx="295865" cy="192491"/>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614395" y="877456"/>
            <a:ext cx="7812301" cy="1742612"/>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500" kern="1200">
              <a:solidFill>
                <a:prstClr val="white"/>
              </a:solidFill>
              <a:latin typeface="iCiel Panton Black" panose="00000A00000000000000" pitchFamily="50" charset="0"/>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8595520" y="116545"/>
            <a:ext cx="497247" cy="497247"/>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3528559" y="3075776"/>
            <a:ext cx="3050595" cy="1083187"/>
            <a:chOff x="4037537" y="4547895"/>
            <a:chExt cx="3849555" cy="1498946"/>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81780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iCiel Panton Black" panose="00000A00000000000000" pitchFamily="50" charset="0"/>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4949756" y="4726520"/>
              <a:ext cx="2735321" cy="1320321"/>
            </a:xfrm>
            <a:prstGeom prst="rect">
              <a:avLst/>
            </a:prstGeom>
            <a:noFill/>
          </p:spPr>
          <p:txBody>
            <a:bodyPr wrap="square">
              <a:spAutoFit/>
            </a:bodyPr>
            <a:lstStyle/>
            <a:p>
              <a:pPr algn="ctr" defTabSz="685800">
                <a:buClrTx/>
              </a:pPr>
              <a:r>
                <a:rPr lang="en-US" sz="2800" b="1" kern="1200" dirty="0" err="1">
                  <a:solidFill>
                    <a:srgbClr val="EE4036"/>
                  </a:solidFill>
                  <a:latin typeface="iCiel Panton Black" panose="00000A00000000000000" pitchFamily="50" charset="0"/>
                  <a:ea typeface="+mn-ea"/>
                  <a:cs typeface="+mn-cs"/>
                </a:rPr>
                <a:t>Đây</a:t>
              </a:r>
              <a:r>
                <a:rPr lang="en-US" sz="2800" b="1" kern="1200" dirty="0">
                  <a:solidFill>
                    <a:srgbClr val="EE4036"/>
                  </a:solidFill>
                  <a:latin typeface="iCiel Panton Black" panose="00000A00000000000000" pitchFamily="50" charset="0"/>
                  <a:ea typeface="+mn-ea"/>
                  <a:cs typeface="+mn-cs"/>
                </a:rPr>
                <a:t> </a:t>
              </a:r>
              <a:r>
                <a:rPr lang="en-US" sz="2800" b="1" kern="1200" dirty="0" err="1">
                  <a:solidFill>
                    <a:srgbClr val="EE4036"/>
                  </a:solidFill>
                  <a:latin typeface="iCiel Panton Black" panose="00000A00000000000000" pitchFamily="50" charset="0"/>
                  <a:ea typeface="+mn-ea"/>
                  <a:cs typeface="+mn-cs"/>
                </a:rPr>
                <a:t>là</a:t>
              </a:r>
              <a:r>
                <a:rPr lang="en-US" sz="2800" b="1" kern="1200" dirty="0">
                  <a:solidFill>
                    <a:srgbClr val="EE4036"/>
                  </a:solidFill>
                  <a:latin typeface="iCiel Panton Black" panose="00000A00000000000000" pitchFamily="50" charset="0"/>
                  <a:ea typeface="+mn-ea"/>
                  <a:cs typeface="+mn-cs"/>
                </a:rPr>
                <a:t> </a:t>
              </a:r>
              <a:r>
                <a:rPr lang="en-US" sz="2800" b="1" kern="1200" dirty="0" err="1">
                  <a:solidFill>
                    <a:srgbClr val="EE4036"/>
                  </a:solidFill>
                  <a:latin typeface="iCiel Panton Black" panose="00000A00000000000000" pitchFamily="50" charset="0"/>
                  <a:ea typeface="+mn-ea"/>
                  <a:cs typeface="+mn-cs"/>
                </a:rPr>
                <a:t>gì</a:t>
              </a:r>
              <a:r>
                <a:rPr lang="en-US" sz="2800" b="1" kern="1200" dirty="0">
                  <a:solidFill>
                    <a:srgbClr val="EE4036"/>
                  </a:solidFill>
                  <a:latin typeface="iCiel Panton Black" panose="00000A00000000000000" pitchFamily="50" charset="0"/>
                  <a:ea typeface="+mn-ea"/>
                  <a:cs typeface="+mn-cs"/>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7" y="4547897"/>
              <a:ext cx="1094592" cy="880469"/>
              <a:chOff x="3024039" y="4053994"/>
              <a:chExt cx="1094592" cy="880469"/>
            </a:xfrm>
          </p:grpSpPr>
          <p:sp>
            <p:nvSpPr>
              <p:cNvPr id="72" name="!!A1">
                <a:extLst>
                  <a:ext uri="{FF2B5EF4-FFF2-40B4-BE49-F238E27FC236}">
                    <a16:creationId xmlns:a16="http://schemas.microsoft.com/office/drawing/2014/main" id="{28DF8B6E-7E56-4946-9A60-002B18B98BA4}"/>
                  </a:ext>
                </a:extLst>
              </p:cNvPr>
              <p:cNvSpPr/>
              <p:nvPr/>
            </p:nvSpPr>
            <p:spPr>
              <a:xfrm>
                <a:off x="3024039" y="4053994"/>
                <a:ext cx="1094592" cy="880469"/>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iCiel Panton Black" panose="00000A00000000000000" pitchFamily="50" charset="0"/>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324064" y="4284602"/>
                <a:ext cx="459811" cy="451865"/>
                <a:chOff x="-1950830" y="3905919"/>
                <a:chExt cx="1702889" cy="1673463"/>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1950830" y="3905919"/>
                  <a:ext cx="1207303" cy="1150580"/>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685800">
                    <a:buClrTx/>
                  </a:pPr>
                  <a:endParaRPr lang="en-US" sz="1350" kern="1200" dirty="0">
                    <a:solidFill>
                      <a:srgbClr val="3F3F3F"/>
                    </a:solidFill>
                    <a:latin typeface="iCiel Panton Black" panose="00000A00000000000000" pitchFamily="50" charset="0"/>
                    <a:ea typeface="+mn-ea"/>
                    <a:cs typeface="+mn-cs"/>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454564" y="4486800"/>
                  <a:ext cx="1206623" cy="1092582"/>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685800">
                    <a:buClrTx/>
                  </a:pPr>
                  <a:endParaRPr lang="en-US" sz="1350" kern="1200" dirty="0">
                    <a:solidFill>
                      <a:srgbClr val="3F3F3F"/>
                    </a:solidFill>
                    <a:latin typeface="iCiel Panton Black" panose="00000A00000000000000" pitchFamily="50" charset="0"/>
                    <a:ea typeface="+mn-ea"/>
                    <a:cs typeface="+mn-cs"/>
                  </a:endParaRPr>
                </a:p>
              </p:txBody>
            </p:sp>
          </p:grpSp>
        </p:grpSp>
      </p:grpSp>
      <p:pic>
        <p:nvPicPr>
          <p:cNvPr id="136" name="Picture 135">
            <a:extLst>
              <a:ext uri="{FF2B5EF4-FFF2-40B4-BE49-F238E27FC236}">
                <a16:creationId xmlns:a16="http://schemas.microsoft.com/office/drawing/2014/main" id="{E2A24C98-35A3-45FF-9431-2BE835010581}"/>
              </a:ext>
            </a:extLst>
          </p:cNvPr>
          <p:cNvPicPr>
            <a:picLocks noChangeAspect="1"/>
          </p:cNvPicPr>
          <p:nvPr/>
        </p:nvPicPr>
        <p:blipFill>
          <a:blip r:embed="rId8"/>
          <a:stretch>
            <a:fillRect/>
          </a:stretch>
        </p:blipFill>
        <p:spPr>
          <a:xfrm>
            <a:off x="3223189" y="-473440"/>
            <a:ext cx="270000" cy="160961"/>
          </a:xfrm>
          <a:prstGeom prst="rect">
            <a:avLst/>
          </a:prstGeom>
        </p:spPr>
      </p:pic>
      <p:pic>
        <p:nvPicPr>
          <p:cNvPr id="137" name="Picture 136">
            <a:extLst>
              <a:ext uri="{FF2B5EF4-FFF2-40B4-BE49-F238E27FC236}">
                <a16:creationId xmlns:a16="http://schemas.microsoft.com/office/drawing/2014/main" id="{6F0C86CA-0091-4117-BFEC-2073208776D8}"/>
              </a:ext>
            </a:extLst>
          </p:cNvPr>
          <p:cNvPicPr>
            <a:picLocks noChangeAspect="1"/>
          </p:cNvPicPr>
          <p:nvPr/>
        </p:nvPicPr>
        <p:blipFill>
          <a:blip r:embed="rId9"/>
          <a:stretch>
            <a:fillRect/>
          </a:stretch>
        </p:blipFill>
        <p:spPr>
          <a:xfrm>
            <a:off x="1517167" y="-510292"/>
            <a:ext cx="270000" cy="160961"/>
          </a:xfrm>
          <a:prstGeom prst="rect">
            <a:avLst/>
          </a:prstGeom>
        </p:spPr>
      </p:pic>
      <p:pic>
        <p:nvPicPr>
          <p:cNvPr id="138" name="Picture 137">
            <a:extLst>
              <a:ext uri="{FF2B5EF4-FFF2-40B4-BE49-F238E27FC236}">
                <a16:creationId xmlns:a16="http://schemas.microsoft.com/office/drawing/2014/main" id="{68C8D11E-0AFE-4F7B-B87C-5545F5E6C086}"/>
              </a:ext>
            </a:extLst>
          </p:cNvPr>
          <p:cNvPicPr>
            <a:picLocks noChangeAspect="1"/>
          </p:cNvPicPr>
          <p:nvPr/>
        </p:nvPicPr>
        <p:blipFill>
          <a:blip r:embed="rId10"/>
          <a:stretch>
            <a:fillRect/>
          </a:stretch>
        </p:blipFill>
        <p:spPr>
          <a:xfrm>
            <a:off x="2671803" y="-758170"/>
            <a:ext cx="270000" cy="163556"/>
          </a:xfrm>
          <a:prstGeom prst="rect">
            <a:avLst/>
          </a:prstGeom>
        </p:spPr>
      </p:pic>
      <p:pic>
        <p:nvPicPr>
          <p:cNvPr id="139" name="Picture 138">
            <a:extLst>
              <a:ext uri="{FF2B5EF4-FFF2-40B4-BE49-F238E27FC236}">
                <a16:creationId xmlns:a16="http://schemas.microsoft.com/office/drawing/2014/main" id="{0D814C9E-BF3B-4291-BE98-A970F732C6DC}"/>
              </a:ext>
            </a:extLst>
          </p:cNvPr>
          <p:cNvPicPr>
            <a:picLocks noChangeAspect="1"/>
          </p:cNvPicPr>
          <p:nvPr/>
        </p:nvPicPr>
        <p:blipFill>
          <a:blip r:embed="rId11"/>
          <a:stretch>
            <a:fillRect/>
          </a:stretch>
        </p:blipFill>
        <p:spPr>
          <a:xfrm>
            <a:off x="3997272" y="-539434"/>
            <a:ext cx="270000" cy="163556"/>
          </a:xfrm>
          <a:prstGeom prst="rect">
            <a:avLst/>
          </a:prstGeom>
        </p:spPr>
      </p:pic>
      <p:pic>
        <p:nvPicPr>
          <p:cNvPr id="140" name="Picture 139">
            <a:extLst>
              <a:ext uri="{FF2B5EF4-FFF2-40B4-BE49-F238E27FC236}">
                <a16:creationId xmlns:a16="http://schemas.microsoft.com/office/drawing/2014/main" id="{1045EAEC-7CAA-4B81-B22A-BBDE414E6E99}"/>
              </a:ext>
            </a:extLst>
          </p:cNvPr>
          <p:cNvPicPr>
            <a:picLocks noChangeAspect="1"/>
          </p:cNvPicPr>
          <p:nvPr/>
        </p:nvPicPr>
        <p:blipFill>
          <a:blip r:embed="rId12"/>
          <a:stretch>
            <a:fillRect/>
          </a:stretch>
        </p:blipFill>
        <p:spPr>
          <a:xfrm>
            <a:off x="7613711" y="-487142"/>
            <a:ext cx="270000" cy="160961"/>
          </a:xfrm>
          <a:prstGeom prst="rect">
            <a:avLst/>
          </a:prstGeom>
        </p:spPr>
      </p:pic>
      <p:pic>
        <p:nvPicPr>
          <p:cNvPr id="141" name="Picture 140">
            <a:extLst>
              <a:ext uri="{FF2B5EF4-FFF2-40B4-BE49-F238E27FC236}">
                <a16:creationId xmlns:a16="http://schemas.microsoft.com/office/drawing/2014/main" id="{E1EAAEDC-5B63-4ABF-950D-A3661A34B2A3}"/>
              </a:ext>
            </a:extLst>
          </p:cNvPr>
          <p:cNvPicPr>
            <a:picLocks noChangeAspect="1"/>
          </p:cNvPicPr>
          <p:nvPr/>
        </p:nvPicPr>
        <p:blipFill>
          <a:blip r:embed="rId13"/>
          <a:stretch>
            <a:fillRect/>
          </a:stretch>
        </p:blipFill>
        <p:spPr>
          <a:xfrm>
            <a:off x="5609151" y="-826005"/>
            <a:ext cx="270000" cy="163556"/>
          </a:xfrm>
          <a:prstGeom prst="rect">
            <a:avLst/>
          </a:prstGeom>
        </p:spPr>
      </p:pic>
      <p:pic>
        <p:nvPicPr>
          <p:cNvPr id="142" name="Picture 141">
            <a:extLst>
              <a:ext uri="{FF2B5EF4-FFF2-40B4-BE49-F238E27FC236}">
                <a16:creationId xmlns:a16="http://schemas.microsoft.com/office/drawing/2014/main" id="{396E1D2C-F1DE-4F25-81DA-6E6028E048F9}"/>
              </a:ext>
            </a:extLst>
          </p:cNvPr>
          <p:cNvPicPr>
            <a:picLocks noChangeAspect="1"/>
          </p:cNvPicPr>
          <p:nvPr/>
        </p:nvPicPr>
        <p:blipFill>
          <a:blip r:embed="rId14"/>
          <a:stretch>
            <a:fillRect/>
          </a:stretch>
        </p:blipFill>
        <p:spPr>
          <a:xfrm>
            <a:off x="6287767" y="-444772"/>
            <a:ext cx="270000" cy="160961"/>
          </a:xfrm>
          <a:prstGeom prst="rect">
            <a:avLst/>
          </a:prstGeom>
        </p:spPr>
      </p:pic>
      <p:pic>
        <p:nvPicPr>
          <p:cNvPr id="143" name="Picture 142">
            <a:extLst>
              <a:ext uri="{FF2B5EF4-FFF2-40B4-BE49-F238E27FC236}">
                <a16:creationId xmlns:a16="http://schemas.microsoft.com/office/drawing/2014/main" id="{C67324EB-D3F2-4F0B-B911-CDA7A8304F3D}"/>
              </a:ext>
            </a:extLst>
          </p:cNvPr>
          <p:cNvPicPr>
            <a:picLocks noChangeAspect="1"/>
          </p:cNvPicPr>
          <p:nvPr/>
        </p:nvPicPr>
        <p:blipFill>
          <a:blip r:embed="rId15"/>
          <a:stretch>
            <a:fillRect/>
          </a:stretch>
        </p:blipFill>
        <p:spPr>
          <a:xfrm>
            <a:off x="6869317" y="-476035"/>
            <a:ext cx="270000" cy="163556"/>
          </a:xfrm>
          <a:prstGeom prst="rect">
            <a:avLst/>
          </a:prstGeom>
        </p:spPr>
      </p:pic>
      <p:pic>
        <p:nvPicPr>
          <p:cNvPr id="144" name="Picture 143">
            <a:extLst>
              <a:ext uri="{FF2B5EF4-FFF2-40B4-BE49-F238E27FC236}">
                <a16:creationId xmlns:a16="http://schemas.microsoft.com/office/drawing/2014/main" id="{BDB067EA-AB66-4605-8786-F0BD17037F44}"/>
              </a:ext>
            </a:extLst>
          </p:cNvPr>
          <p:cNvPicPr>
            <a:picLocks noChangeAspect="1"/>
          </p:cNvPicPr>
          <p:nvPr/>
        </p:nvPicPr>
        <p:blipFill>
          <a:blip r:embed="rId16"/>
          <a:stretch>
            <a:fillRect/>
          </a:stretch>
        </p:blipFill>
        <p:spPr>
          <a:xfrm>
            <a:off x="5185774" y="-417147"/>
            <a:ext cx="270000" cy="163556"/>
          </a:xfrm>
          <a:prstGeom prst="rect">
            <a:avLst/>
          </a:prstGeom>
        </p:spPr>
      </p:pic>
      <p:pic>
        <p:nvPicPr>
          <p:cNvPr id="145" name="Picture 144">
            <a:extLst>
              <a:ext uri="{FF2B5EF4-FFF2-40B4-BE49-F238E27FC236}">
                <a16:creationId xmlns:a16="http://schemas.microsoft.com/office/drawing/2014/main" id="{D59F442C-9BB5-43D0-B284-8EFE7D9150AA}"/>
              </a:ext>
            </a:extLst>
          </p:cNvPr>
          <p:cNvPicPr>
            <a:picLocks noChangeAspect="1"/>
          </p:cNvPicPr>
          <p:nvPr/>
        </p:nvPicPr>
        <p:blipFill>
          <a:blip r:embed="rId17"/>
          <a:stretch>
            <a:fillRect/>
          </a:stretch>
        </p:blipFill>
        <p:spPr>
          <a:xfrm>
            <a:off x="2062406" y="-529233"/>
            <a:ext cx="270000" cy="163556"/>
          </a:xfrm>
          <a:prstGeom prst="rect">
            <a:avLst/>
          </a:prstGeom>
        </p:spPr>
      </p:pic>
      <p:pic>
        <p:nvPicPr>
          <p:cNvPr id="146" name="Picture 145">
            <a:extLst>
              <a:ext uri="{FF2B5EF4-FFF2-40B4-BE49-F238E27FC236}">
                <a16:creationId xmlns:a16="http://schemas.microsoft.com/office/drawing/2014/main" id="{7DB10253-8425-4F19-B995-DCA5C90F411A}"/>
              </a:ext>
            </a:extLst>
          </p:cNvPr>
          <p:cNvPicPr>
            <a:picLocks noChangeAspect="1"/>
          </p:cNvPicPr>
          <p:nvPr/>
        </p:nvPicPr>
        <p:blipFill>
          <a:blip r:embed="rId9"/>
          <a:stretch>
            <a:fillRect/>
          </a:stretch>
        </p:blipFill>
        <p:spPr>
          <a:xfrm>
            <a:off x="5154519" y="-640108"/>
            <a:ext cx="270000" cy="160961"/>
          </a:xfrm>
          <a:prstGeom prst="rect">
            <a:avLst/>
          </a:prstGeom>
        </p:spPr>
      </p:pic>
      <p:pic>
        <p:nvPicPr>
          <p:cNvPr id="147" name="Picture 146">
            <a:extLst>
              <a:ext uri="{FF2B5EF4-FFF2-40B4-BE49-F238E27FC236}">
                <a16:creationId xmlns:a16="http://schemas.microsoft.com/office/drawing/2014/main" id="{A9DFF7EA-3F47-420E-BAB4-B4D4EAC8CE20}"/>
              </a:ext>
            </a:extLst>
          </p:cNvPr>
          <p:cNvPicPr>
            <a:picLocks noChangeAspect="1"/>
          </p:cNvPicPr>
          <p:nvPr/>
        </p:nvPicPr>
        <p:blipFill>
          <a:blip r:embed="rId10"/>
          <a:stretch>
            <a:fillRect/>
          </a:stretch>
        </p:blipFill>
        <p:spPr>
          <a:xfrm>
            <a:off x="6309155" y="-887986"/>
            <a:ext cx="270000" cy="163556"/>
          </a:xfrm>
          <a:prstGeom prst="rect">
            <a:avLst/>
          </a:prstGeom>
        </p:spPr>
      </p:pic>
      <p:pic>
        <p:nvPicPr>
          <p:cNvPr id="148" name="Picture 147">
            <a:extLst>
              <a:ext uri="{FF2B5EF4-FFF2-40B4-BE49-F238E27FC236}">
                <a16:creationId xmlns:a16="http://schemas.microsoft.com/office/drawing/2014/main" id="{CB19D85A-DBE2-4D1C-81E5-7D5F799CB541}"/>
              </a:ext>
            </a:extLst>
          </p:cNvPr>
          <p:cNvPicPr>
            <a:picLocks noChangeAspect="1"/>
          </p:cNvPicPr>
          <p:nvPr/>
        </p:nvPicPr>
        <p:blipFill>
          <a:blip r:embed="rId17"/>
          <a:stretch>
            <a:fillRect/>
          </a:stretch>
        </p:blipFill>
        <p:spPr>
          <a:xfrm>
            <a:off x="5699758" y="-659049"/>
            <a:ext cx="270000" cy="163556"/>
          </a:xfrm>
          <a:prstGeom prst="rect">
            <a:avLst/>
          </a:prstGeom>
        </p:spPr>
      </p:pic>
      <p:pic>
        <p:nvPicPr>
          <p:cNvPr id="149" name="Picture 148">
            <a:extLst>
              <a:ext uri="{FF2B5EF4-FFF2-40B4-BE49-F238E27FC236}">
                <a16:creationId xmlns:a16="http://schemas.microsoft.com/office/drawing/2014/main" id="{1571BFB6-F40C-4995-A85E-E041985AA4EE}"/>
              </a:ext>
            </a:extLst>
          </p:cNvPr>
          <p:cNvPicPr>
            <a:picLocks noChangeAspect="1"/>
          </p:cNvPicPr>
          <p:nvPr/>
        </p:nvPicPr>
        <p:blipFill>
          <a:blip r:embed="rId11"/>
          <a:stretch>
            <a:fillRect/>
          </a:stretch>
        </p:blipFill>
        <p:spPr>
          <a:xfrm>
            <a:off x="525251" y="-423583"/>
            <a:ext cx="270000" cy="163556"/>
          </a:xfrm>
          <a:prstGeom prst="rect">
            <a:avLst/>
          </a:prstGeom>
        </p:spPr>
      </p:pic>
      <p:pic>
        <p:nvPicPr>
          <p:cNvPr id="150" name="Picture 149">
            <a:extLst>
              <a:ext uri="{FF2B5EF4-FFF2-40B4-BE49-F238E27FC236}">
                <a16:creationId xmlns:a16="http://schemas.microsoft.com/office/drawing/2014/main" id="{4CE6C58B-82FB-4AC7-AD34-D55656BEEFAF}"/>
              </a:ext>
            </a:extLst>
          </p:cNvPr>
          <p:cNvPicPr>
            <a:picLocks noChangeAspect="1"/>
          </p:cNvPicPr>
          <p:nvPr/>
        </p:nvPicPr>
        <p:blipFill>
          <a:blip r:embed="rId12"/>
          <a:stretch>
            <a:fillRect/>
          </a:stretch>
        </p:blipFill>
        <p:spPr>
          <a:xfrm>
            <a:off x="1223445" y="-735054"/>
            <a:ext cx="270000" cy="160961"/>
          </a:xfrm>
          <a:prstGeom prst="rect">
            <a:avLst/>
          </a:prstGeom>
        </p:spPr>
      </p:pic>
      <p:pic>
        <p:nvPicPr>
          <p:cNvPr id="151" name="Picture 150">
            <a:extLst>
              <a:ext uri="{FF2B5EF4-FFF2-40B4-BE49-F238E27FC236}">
                <a16:creationId xmlns:a16="http://schemas.microsoft.com/office/drawing/2014/main" id="{669FFAF8-4030-42C1-8181-04368FB8726A}"/>
              </a:ext>
            </a:extLst>
          </p:cNvPr>
          <p:cNvPicPr>
            <a:picLocks noChangeAspect="1"/>
          </p:cNvPicPr>
          <p:nvPr/>
        </p:nvPicPr>
        <p:blipFill>
          <a:blip r:embed="rId13"/>
          <a:stretch>
            <a:fillRect/>
          </a:stretch>
        </p:blipFill>
        <p:spPr>
          <a:xfrm>
            <a:off x="2137130" y="-710154"/>
            <a:ext cx="270000" cy="163556"/>
          </a:xfrm>
          <a:prstGeom prst="rect">
            <a:avLst/>
          </a:prstGeom>
        </p:spPr>
      </p:pic>
      <p:pic>
        <p:nvPicPr>
          <p:cNvPr id="152" name="Picture 151">
            <a:extLst>
              <a:ext uri="{FF2B5EF4-FFF2-40B4-BE49-F238E27FC236}">
                <a16:creationId xmlns:a16="http://schemas.microsoft.com/office/drawing/2014/main" id="{91E80C74-3176-4BBC-BD54-D2910A4B7BAC}"/>
              </a:ext>
            </a:extLst>
          </p:cNvPr>
          <p:cNvPicPr>
            <a:picLocks noChangeAspect="1"/>
          </p:cNvPicPr>
          <p:nvPr/>
        </p:nvPicPr>
        <p:blipFill>
          <a:blip r:embed="rId9"/>
          <a:stretch>
            <a:fillRect/>
          </a:stretch>
        </p:blipFill>
        <p:spPr>
          <a:xfrm>
            <a:off x="1682498" y="-524257"/>
            <a:ext cx="270000" cy="160961"/>
          </a:xfrm>
          <a:prstGeom prst="rect">
            <a:avLst/>
          </a:prstGeom>
        </p:spPr>
      </p:pic>
      <p:pic>
        <p:nvPicPr>
          <p:cNvPr id="153" name="Picture 152">
            <a:extLst>
              <a:ext uri="{FF2B5EF4-FFF2-40B4-BE49-F238E27FC236}">
                <a16:creationId xmlns:a16="http://schemas.microsoft.com/office/drawing/2014/main" id="{BF80EC7E-5859-465E-8871-B259D7CF0038}"/>
              </a:ext>
            </a:extLst>
          </p:cNvPr>
          <p:cNvPicPr>
            <a:picLocks noChangeAspect="1"/>
          </p:cNvPicPr>
          <p:nvPr/>
        </p:nvPicPr>
        <p:blipFill>
          <a:blip r:embed="rId10"/>
          <a:stretch>
            <a:fillRect/>
          </a:stretch>
        </p:blipFill>
        <p:spPr>
          <a:xfrm>
            <a:off x="2837135" y="-772135"/>
            <a:ext cx="270000" cy="163556"/>
          </a:xfrm>
          <a:prstGeom prst="rect">
            <a:avLst/>
          </a:prstGeom>
        </p:spPr>
      </p:pic>
      <p:pic>
        <p:nvPicPr>
          <p:cNvPr id="154" name="Picture 153">
            <a:extLst>
              <a:ext uri="{FF2B5EF4-FFF2-40B4-BE49-F238E27FC236}">
                <a16:creationId xmlns:a16="http://schemas.microsoft.com/office/drawing/2014/main" id="{CFCC4645-75D6-4985-BB16-8B625A7F7030}"/>
              </a:ext>
            </a:extLst>
          </p:cNvPr>
          <p:cNvPicPr>
            <a:picLocks noChangeAspect="1"/>
          </p:cNvPicPr>
          <p:nvPr/>
        </p:nvPicPr>
        <p:blipFill>
          <a:blip r:embed="rId17"/>
          <a:stretch>
            <a:fillRect/>
          </a:stretch>
        </p:blipFill>
        <p:spPr>
          <a:xfrm>
            <a:off x="2227737" y="-543198"/>
            <a:ext cx="270000" cy="163556"/>
          </a:xfrm>
          <a:prstGeom prst="rect">
            <a:avLst/>
          </a:prstGeom>
        </p:spPr>
      </p:pic>
      <p:pic>
        <p:nvPicPr>
          <p:cNvPr id="155" name="Picture 154">
            <a:extLst>
              <a:ext uri="{FF2B5EF4-FFF2-40B4-BE49-F238E27FC236}">
                <a16:creationId xmlns:a16="http://schemas.microsoft.com/office/drawing/2014/main" id="{2A628FAA-7798-4AE3-9E71-65587129DF17}"/>
              </a:ext>
            </a:extLst>
          </p:cNvPr>
          <p:cNvPicPr>
            <a:picLocks noChangeAspect="1"/>
          </p:cNvPicPr>
          <p:nvPr/>
        </p:nvPicPr>
        <p:blipFill>
          <a:blip r:embed="rId10"/>
          <a:stretch>
            <a:fillRect/>
          </a:stretch>
        </p:blipFill>
        <p:spPr>
          <a:xfrm>
            <a:off x="4485830" y="-756958"/>
            <a:ext cx="270000" cy="163556"/>
          </a:xfrm>
          <a:prstGeom prst="rect">
            <a:avLst/>
          </a:prstGeom>
        </p:spPr>
      </p:pic>
      <p:pic>
        <p:nvPicPr>
          <p:cNvPr id="156" name="Picture 155">
            <a:extLst>
              <a:ext uri="{FF2B5EF4-FFF2-40B4-BE49-F238E27FC236}">
                <a16:creationId xmlns:a16="http://schemas.microsoft.com/office/drawing/2014/main" id="{9A00F9A9-3E3F-4628-9532-16A3E13760BC}"/>
              </a:ext>
            </a:extLst>
          </p:cNvPr>
          <p:cNvPicPr>
            <a:picLocks noChangeAspect="1"/>
          </p:cNvPicPr>
          <p:nvPr/>
        </p:nvPicPr>
        <p:blipFill>
          <a:blip r:embed="rId12"/>
          <a:stretch>
            <a:fillRect/>
          </a:stretch>
        </p:blipFill>
        <p:spPr>
          <a:xfrm>
            <a:off x="3037472" y="-733842"/>
            <a:ext cx="270000" cy="160961"/>
          </a:xfrm>
          <a:prstGeom prst="rect">
            <a:avLst/>
          </a:prstGeom>
        </p:spPr>
      </p:pic>
      <p:pic>
        <p:nvPicPr>
          <p:cNvPr id="157" name="Picture 156">
            <a:extLst>
              <a:ext uri="{FF2B5EF4-FFF2-40B4-BE49-F238E27FC236}">
                <a16:creationId xmlns:a16="http://schemas.microsoft.com/office/drawing/2014/main" id="{177AA96B-48C8-4C60-B922-9ABA2EE54110}"/>
              </a:ext>
            </a:extLst>
          </p:cNvPr>
          <p:cNvPicPr>
            <a:picLocks noChangeAspect="1"/>
          </p:cNvPicPr>
          <p:nvPr/>
        </p:nvPicPr>
        <p:blipFill>
          <a:blip r:embed="rId13"/>
          <a:stretch>
            <a:fillRect/>
          </a:stretch>
        </p:blipFill>
        <p:spPr>
          <a:xfrm>
            <a:off x="3951157" y="-708942"/>
            <a:ext cx="270000" cy="163556"/>
          </a:xfrm>
          <a:prstGeom prst="rect">
            <a:avLst/>
          </a:prstGeom>
        </p:spPr>
      </p:pic>
      <p:pic>
        <p:nvPicPr>
          <p:cNvPr id="158" name="Picture 157">
            <a:extLst>
              <a:ext uri="{FF2B5EF4-FFF2-40B4-BE49-F238E27FC236}">
                <a16:creationId xmlns:a16="http://schemas.microsoft.com/office/drawing/2014/main" id="{7D34D429-619F-4567-AE95-0002F7F728BE}"/>
              </a:ext>
            </a:extLst>
          </p:cNvPr>
          <p:cNvPicPr>
            <a:picLocks noChangeAspect="1"/>
          </p:cNvPicPr>
          <p:nvPr/>
        </p:nvPicPr>
        <p:blipFill>
          <a:blip r:embed="rId10"/>
          <a:stretch>
            <a:fillRect/>
          </a:stretch>
        </p:blipFill>
        <p:spPr>
          <a:xfrm>
            <a:off x="4651161" y="-770923"/>
            <a:ext cx="270000" cy="163556"/>
          </a:xfrm>
          <a:prstGeom prst="rect">
            <a:avLst/>
          </a:prstGeom>
        </p:spPr>
      </p:pic>
      <p:pic>
        <p:nvPicPr>
          <p:cNvPr id="159" name="Picture 158">
            <a:extLst>
              <a:ext uri="{FF2B5EF4-FFF2-40B4-BE49-F238E27FC236}">
                <a16:creationId xmlns:a16="http://schemas.microsoft.com/office/drawing/2014/main" id="{77044C68-7973-4EA4-AFFF-3066205CECAF}"/>
              </a:ext>
            </a:extLst>
          </p:cNvPr>
          <p:cNvPicPr>
            <a:picLocks noChangeAspect="1"/>
          </p:cNvPicPr>
          <p:nvPr/>
        </p:nvPicPr>
        <p:blipFill>
          <a:blip r:embed="rId13"/>
          <a:stretch>
            <a:fillRect/>
          </a:stretch>
        </p:blipFill>
        <p:spPr>
          <a:xfrm>
            <a:off x="3870250" y="-433148"/>
            <a:ext cx="270000" cy="163556"/>
          </a:xfrm>
          <a:prstGeom prst="rect">
            <a:avLst/>
          </a:prstGeom>
        </p:spPr>
      </p:pic>
      <p:pic>
        <p:nvPicPr>
          <p:cNvPr id="160" name="Picture 159">
            <a:extLst>
              <a:ext uri="{FF2B5EF4-FFF2-40B4-BE49-F238E27FC236}">
                <a16:creationId xmlns:a16="http://schemas.microsoft.com/office/drawing/2014/main" id="{B54F87DA-BE54-437B-85B3-5691899ADA41}"/>
              </a:ext>
            </a:extLst>
          </p:cNvPr>
          <p:cNvPicPr>
            <a:picLocks noChangeAspect="1"/>
          </p:cNvPicPr>
          <p:nvPr/>
        </p:nvPicPr>
        <p:blipFill>
          <a:blip r:embed="rId9"/>
          <a:stretch>
            <a:fillRect/>
          </a:stretch>
        </p:blipFill>
        <p:spPr>
          <a:xfrm>
            <a:off x="3415618" y="-247252"/>
            <a:ext cx="270000" cy="160961"/>
          </a:xfrm>
          <a:prstGeom prst="rect">
            <a:avLst/>
          </a:prstGeom>
        </p:spPr>
      </p:pic>
      <p:pic>
        <p:nvPicPr>
          <p:cNvPr id="161" name="Picture 160">
            <a:extLst>
              <a:ext uri="{FF2B5EF4-FFF2-40B4-BE49-F238E27FC236}">
                <a16:creationId xmlns:a16="http://schemas.microsoft.com/office/drawing/2014/main" id="{750F0249-3D57-4EA8-B6F3-CA5D1360BF14}"/>
              </a:ext>
            </a:extLst>
          </p:cNvPr>
          <p:cNvPicPr>
            <a:picLocks noChangeAspect="1"/>
          </p:cNvPicPr>
          <p:nvPr/>
        </p:nvPicPr>
        <p:blipFill>
          <a:blip r:embed="rId10"/>
          <a:stretch>
            <a:fillRect/>
          </a:stretch>
        </p:blipFill>
        <p:spPr>
          <a:xfrm>
            <a:off x="4570254" y="-495129"/>
            <a:ext cx="270000" cy="163556"/>
          </a:xfrm>
          <a:prstGeom prst="rect">
            <a:avLst/>
          </a:prstGeom>
        </p:spPr>
      </p:pic>
      <p:pic>
        <p:nvPicPr>
          <p:cNvPr id="162" name="Picture 161">
            <a:extLst>
              <a:ext uri="{FF2B5EF4-FFF2-40B4-BE49-F238E27FC236}">
                <a16:creationId xmlns:a16="http://schemas.microsoft.com/office/drawing/2014/main" id="{8845B16D-EB99-4335-B391-498FC4C4C7E4}"/>
              </a:ext>
            </a:extLst>
          </p:cNvPr>
          <p:cNvPicPr>
            <a:picLocks noChangeAspect="1"/>
          </p:cNvPicPr>
          <p:nvPr/>
        </p:nvPicPr>
        <p:blipFill>
          <a:blip r:embed="rId17"/>
          <a:stretch>
            <a:fillRect/>
          </a:stretch>
        </p:blipFill>
        <p:spPr>
          <a:xfrm>
            <a:off x="3960857" y="-266192"/>
            <a:ext cx="270000" cy="163556"/>
          </a:xfrm>
          <a:prstGeom prst="rect">
            <a:avLst/>
          </a:prstGeom>
        </p:spPr>
      </p:pic>
      <p:pic>
        <p:nvPicPr>
          <p:cNvPr id="163" name="Picture 162">
            <a:extLst>
              <a:ext uri="{FF2B5EF4-FFF2-40B4-BE49-F238E27FC236}">
                <a16:creationId xmlns:a16="http://schemas.microsoft.com/office/drawing/2014/main" id="{1C125569-1989-4359-9AB3-9A5179BE08F7}"/>
              </a:ext>
            </a:extLst>
          </p:cNvPr>
          <p:cNvPicPr>
            <a:picLocks noChangeAspect="1"/>
          </p:cNvPicPr>
          <p:nvPr/>
        </p:nvPicPr>
        <p:blipFill>
          <a:blip r:embed="rId10"/>
          <a:stretch>
            <a:fillRect/>
          </a:stretch>
        </p:blipFill>
        <p:spPr>
          <a:xfrm>
            <a:off x="2746928" y="-364101"/>
            <a:ext cx="270000" cy="163556"/>
          </a:xfrm>
          <a:prstGeom prst="rect">
            <a:avLst/>
          </a:prstGeom>
        </p:spPr>
      </p:pic>
      <p:pic>
        <p:nvPicPr>
          <p:cNvPr id="164" name="Picture 163">
            <a:extLst>
              <a:ext uri="{FF2B5EF4-FFF2-40B4-BE49-F238E27FC236}">
                <a16:creationId xmlns:a16="http://schemas.microsoft.com/office/drawing/2014/main" id="{292483AD-5130-449D-A62E-D13857C9C572}"/>
              </a:ext>
            </a:extLst>
          </p:cNvPr>
          <p:cNvPicPr>
            <a:picLocks noChangeAspect="1"/>
          </p:cNvPicPr>
          <p:nvPr/>
        </p:nvPicPr>
        <p:blipFill>
          <a:blip r:embed="rId10"/>
          <a:stretch>
            <a:fillRect/>
          </a:stretch>
        </p:blipFill>
        <p:spPr>
          <a:xfrm>
            <a:off x="2912260" y="-378066"/>
            <a:ext cx="270000" cy="163556"/>
          </a:xfrm>
          <a:prstGeom prst="rect">
            <a:avLst/>
          </a:prstGeom>
        </p:spPr>
      </p:pic>
      <p:sp>
        <p:nvSpPr>
          <p:cNvPr id="57" name="!!o1c">
            <a:extLst>
              <a:ext uri="{FF2B5EF4-FFF2-40B4-BE49-F238E27FC236}">
                <a16:creationId xmlns:a16="http://schemas.microsoft.com/office/drawing/2014/main" id="{0221DB76-7F2C-42A3-A927-475C39E693E0}"/>
              </a:ext>
            </a:extLst>
          </p:cNvPr>
          <p:cNvSpPr/>
          <p:nvPr/>
        </p:nvSpPr>
        <p:spPr>
          <a:xfrm>
            <a:off x="3610753" y="3992236"/>
            <a:ext cx="672368" cy="679512"/>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100" kern="1200">
              <a:solidFill>
                <a:prstClr val="white"/>
              </a:solidFill>
              <a:latin typeface="iCiel Panton Black" panose="00000A00000000000000" pitchFamily="50" charset="0"/>
            </a:endParaRPr>
          </a:p>
        </p:txBody>
      </p:sp>
      <p:sp>
        <p:nvSpPr>
          <p:cNvPr id="76" name="!!1c">
            <a:extLst>
              <a:ext uri="{FF2B5EF4-FFF2-40B4-BE49-F238E27FC236}">
                <a16:creationId xmlns:a16="http://schemas.microsoft.com/office/drawing/2014/main" id="{B63E422B-70F3-44E6-9626-6465118873E0}"/>
              </a:ext>
            </a:extLst>
          </p:cNvPr>
          <p:cNvSpPr txBox="1"/>
          <p:nvPr/>
        </p:nvSpPr>
        <p:spPr>
          <a:xfrm>
            <a:off x="3771058" y="4043341"/>
            <a:ext cx="346628" cy="646331"/>
          </a:xfrm>
          <a:prstGeom prst="rect">
            <a:avLst/>
          </a:prstGeom>
          <a:noFill/>
        </p:spPr>
        <p:txBody>
          <a:bodyPr wrap="square" rtlCol="0">
            <a:spAutoFit/>
          </a:bodyPr>
          <a:lstStyle/>
          <a:p>
            <a:pPr algn="ctr" defTabSz="685800">
              <a:buClrTx/>
            </a:pPr>
            <a:r>
              <a:rPr lang="vi-VN" sz="36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L</a:t>
            </a:r>
            <a:endParaRPr lang="en-US" sz="36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77" name="!!o1c">
            <a:extLst>
              <a:ext uri="{FF2B5EF4-FFF2-40B4-BE49-F238E27FC236}">
                <a16:creationId xmlns:a16="http://schemas.microsoft.com/office/drawing/2014/main" id="{0221DB76-7F2C-42A3-A927-475C39E693E0}"/>
              </a:ext>
            </a:extLst>
          </p:cNvPr>
          <p:cNvSpPr/>
          <p:nvPr/>
        </p:nvSpPr>
        <p:spPr>
          <a:xfrm>
            <a:off x="4358231" y="3993290"/>
            <a:ext cx="672368" cy="6784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100" kern="1200" dirty="0">
              <a:solidFill>
                <a:prstClr val="white"/>
              </a:solidFill>
              <a:latin typeface="iCiel Panton Black" panose="00000A00000000000000" pitchFamily="50" charset="0"/>
            </a:endParaRPr>
          </a:p>
        </p:txBody>
      </p:sp>
      <p:sp>
        <p:nvSpPr>
          <p:cNvPr id="79" name="!!1c">
            <a:extLst>
              <a:ext uri="{FF2B5EF4-FFF2-40B4-BE49-F238E27FC236}">
                <a16:creationId xmlns:a16="http://schemas.microsoft.com/office/drawing/2014/main" id="{B63E422B-70F3-44E6-9626-6465118873E0}"/>
              </a:ext>
            </a:extLst>
          </p:cNvPr>
          <p:cNvSpPr txBox="1"/>
          <p:nvPr/>
        </p:nvSpPr>
        <p:spPr>
          <a:xfrm>
            <a:off x="4504705" y="4009588"/>
            <a:ext cx="346628" cy="646331"/>
          </a:xfrm>
          <a:prstGeom prst="rect">
            <a:avLst/>
          </a:prstGeom>
          <a:noFill/>
        </p:spPr>
        <p:txBody>
          <a:bodyPr wrap="square" rtlCol="0">
            <a:spAutoFit/>
          </a:bodyPr>
          <a:lstStyle/>
          <a:p>
            <a:pPr algn="ctr" defTabSz="685800">
              <a:buClrTx/>
            </a:pPr>
            <a:r>
              <a:rPr lang="vi-VN" sz="36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Ọ</a:t>
            </a:r>
            <a:endParaRPr lang="en-US" sz="36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86" name="!!o1b">
            <a:extLst>
              <a:ext uri="{FF2B5EF4-FFF2-40B4-BE49-F238E27FC236}">
                <a16:creationId xmlns:a16="http://schemas.microsoft.com/office/drawing/2014/main" id="{F94139EE-3B91-45F5-9EAB-4B3DEDD4EAD1}"/>
              </a:ext>
            </a:extLst>
          </p:cNvPr>
          <p:cNvSpPr/>
          <p:nvPr/>
        </p:nvSpPr>
        <p:spPr>
          <a:xfrm>
            <a:off x="5115235" y="3998659"/>
            <a:ext cx="672368" cy="673089"/>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100" kern="1200" dirty="0">
              <a:solidFill>
                <a:prstClr val="white"/>
              </a:solidFill>
              <a:latin typeface="iCiel Panton Black" panose="00000A00000000000000" pitchFamily="50" charset="0"/>
            </a:endParaRPr>
          </a:p>
        </p:txBody>
      </p:sp>
      <p:sp>
        <p:nvSpPr>
          <p:cNvPr id="88" name="!!1b">
            <a:extLst>
              <a:ext uri="{FF2B5EF4-FFF2-40B4-BE49-F238E27FC236}">
                <a16:creationId xmlns:a16="http://schemas.microsoft.com/office/drawing/2014/main" id="{43A3519C-897D-4399-B468-322CC4AD5493}"/>
              </a:ext>
            </a:extLst>
          </p:cNvPr>
          <p:cNvSpPr txBox="1"/>
          <p:nvPr/>
        </p:nvSpPr>
        <p:spPr>
          <a:xfrm>
            <a:off x="5266038" y="4043341"/>
            <a:ext cx="346628" cy="646331"/>
          </a:xfrm>
          <a:prstGeom prst="rect">
            <a:avLst/>
          </a:prstGeom>
          <a:noFill/>
        </p:spPr>
        <p:txBody>
          <a:bodyPr wrap="square" rtlCol="0">
            <a:spAutoFit/>
          </a:bodyPr>
          <a:lstStyle/>
          <a:p>
            <a:pPr algn="ctr" defTabSz="685800">
              <a:buClrTx/>
            </a:pPr>
            <a:r>
              <a:rPr lang="vi-VN" sz="36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C</a:t>
            </a:r>
            <a:endParaRPr lang="en-US" sz="36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4" name="TextBox 77">
            <a:extLst>
              <a:ext uri="{FF2B5EF4-FFF2-40B4-BE49-F238E27FC236}">
                <a16:creationId xmlns:a16="http://schemas.microsoft.com/office/drawing/2014/main" id="{2BB49188-1D86-D746-AE53-665710AD8969}"/>
              </a:ext>
            </a:extLst>
          </p:cNvPr>
          <p:cNvSpPr txBox="1"/>
          <p:nvPr/>
        </p:nvSpPr>
        <p:spPr>
          <a:xfrm>
            <a:off x="795252" y="1085380"/>
            <a:ext cx="7631444" cy="1384995"/>
          </a:xfrm>
          <a:prstGeom prst="rect">
            <a:avLst/>
          </a:prstGeom>
          <a:noFill/>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42900">
              <a:buClr>
                <a:srgbClr val="EE4036"/>
              </a:buClr>
              <a:buSzPts val="4000"/>
            </a:pPr>
            <a:r>
              <a:rPr lang="vi-VN" sz="2800" b="1" dirty="0">
                <a:solidFill>
                  <a:srgbClr val="EE4036"/>
                </a:solidFill>
                <a:latin typeface="Times New Roman" panose="02020603050405020304" pitchFamily="18" charset="0"/>
                <a:cs typeface="Times New Roman" panose="02020603050405020304" pitchFamily="18" charset="0"/>
              </a:rPr>
              <a:t>Chọn phương pháp phù hợp để tách calcium carbonate từ hỗn hợp của calcium carbonate và nước?</a:t>
            </a:r>
          </a:p>
        </p:txBody>
      </p:sp>
      <p:grpSp>
        <p:nvGrpSpPr>
          <p:cNvPr id="297" name="Group 296">
            <a:extLst>
              <a:ext uri="{FF2B5EF4-FFF2-40B4-BE49-F238E27FC236}">
                <a16:creationId xmlns:a16="http://schemas.microsoft.com/office/drawing/2014/main" id="{D4908698-6F30-4C58-B85E-FC2297473AC1}"/>
              </a:ext>
            </a:extLst>
          </p:cNvPr>
          <p:cNvGrpSpPr/>
          <p:nvPr/>
        </p:nvGrpSpPr>
        <p:grpSpPr>
          <a:xfrm>
            <a:off x="7129510" y="3178486"/>
            <a:ext cx="1780072" cy="1780072"/>
            <a:chOff x="3419475" y="752475"/>
            <a:chExt cx="5353050" cy="5353050"/>
          </a:xfrm>
        </p:grpSpPr>
        <p:sp>
          <p:nvSpPr>
            <p:cNvPr id="298" name="Freeform: Shape 297">
              <a:extLst>
                <a:ext uri="{FF2B5EF4-FFF2-40B4-BE49-F238E27FC236}">
                  <a16:creationId xmlns:a16="http://schemas.microsoft.com/office/drawing/2014/main" id="{93FF76B9-DC00-40E9-A9A9-6AD9B81355FF}"/>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99" name="Group 298">
              <a:extLst>
                <a:ext uri="{FF2B5EF4-FFF2-40B4-BE49-F238E27FC236}">
                  <a16:creationId xmlns:a16="http://schemas.microsoft.com/office/drawing/2014/main" id="{A0B7ACAC-4E56-4812-8604-E1E64EBC5DD8}"/>
                </a:ext>
              </a:extLst>
            </p:cNvPr>
            <p:cNvGrpSpPr/>
            <p:nvPr/>
          </p:nvGrpSpPr>
          <p:grpSpPr>
            <a:xfrm>
              <a:off x="3505202" y="836611"/>
              <a:ext cx="5094518" cy="5143275"/>
              <a:chOff x="3505202" y="836611"/>
              <a:chExt cx="5094518" cy="5143275"/>
            </a:xfrm>
            <a:solidFill>
              <a:schemeClr val="bg1"/>
            </a:solidFill>
          </p:grpSpPr>
          <p:sp>
            <p:nvSpPr>
              <p:cNvPr id="302" name="Rectangle 301">
                <a:extLst>
                  <a:ext uri="{FF2B5EF4-FFF2-40B4-BE49-F238E27FC236}">
                    <a16:creationId xmlns:a16="http://schemas.microsoft.com/office/drawing/2014/main" id="{AA84220F-C1EA-4E97-BB9C-21DC175A9F2E}"/>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03" name="Rectangle 302">
                <a:extLst>
                  <a:ext uri="{FF2B5EF4-FFF2-40B4-BE49-F238E27FC236}">
                    <a16:creationId xmlns:a16="http://schemas.microsoft.com/office/drawing/2014/main" id="{C5C6E722-20DF-42B5-B369-81A0D99D15CC}"/>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04" name="Rectangle 303">
                <a:extLst>
                  <a:ext uri="{FF2B5EF4-FFF2-40B4-BE49-F238E27FC236}">
                    <a16:creationId xmlns:a16="http://schemas.microsoft.com/office/drawing/2014/main" id="{8830CE49-F30F-450A-BF05-036F44C03A5B}"/>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05" name="Rectangle 304">
                <a:extLst>
                  <a:ext uri="{FF2B5EF4-FFF2-40B4-BE49-F238E27FC236}">
                    <a16:creationId xmlns:a16="http://schemas.microsoft.com/office/drawing/2014/main" id="{0C6080C4-9819-40BB-A172-0AFE319A73CD}"/>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06" name="Rectangle 305">
                <a:extLst>
                  <a:ext uri="{FF2B5EF4-FFF2-40B4-BE49-F238E27FC236}">
                    <a16:creationId xmlns:a16="http://schemas.microsoft.com/office/drawing/2014/main" id="{BAC4F440-08C6-414E-ABD8-7B3E6030BEFE}"/>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07" name="Rectangle 306">
                <a:extLst>
                  <a:ext uri="{FF2B5EF4-FFF2-40B4-BE49-F238E27FC236}">
                    <a16:creationId xmlns:a16="http://schemas.microsoft.com/office/drawing/2014/main" id="{E421CB5A-CE1E-4E97-BBD9-705CB6095A09}"/>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08" name="Rectangle 307">
                <a:extLst>
                  <a:ext uri="{FF2B5EF4-FFF2-40B4-BE49-F238E27FC236}">
                    <a16:creationId xmlns:a16="http://schemas.microsoft.com/office/drawing/2014/main" id="{97A7E0E9-B236-4A0C-B612-C34A83062C36}"/>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09" name="Rectangle 308">
                <a:extLst>
                  <a:ext uri="{FF2B5EF4-FFF2-40B4-BE49-F238E27FC236}">
                    <a16:creationId xmlns:a16="http://schemas.microsoft.com/office/drawing/2014/main" id="{70D2805A-18B6-4055-B9A5-813F62CAAE95}"/>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10" name="Rectangle 309">
                <a:extLst>
                  <a:ext uri="{FF2B5EF4-FFF2-40B4-BE49-F238E27FC236}">
                    <a16:creationId xmlns:a16="http://schemas.microsoft.com/office/drawing/2014/main" id="{A070D252-B769-4D27-9555-1392646B0BE6}"/>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11" name="Rectangle 310">
                <a:extLst>
                  <a:ext uri="{FF2B5EF4-FFF2-40B4-BE49-F238E27FC236}">
                    <a16:creationId xmlns:a16="http://schemas.microsoft.com/office/drawing/2014/main" id="{EAF2A1AB-4F85-4FB8-87B5-07BBB17058C7}"/>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12" name="Rectangle 311">
                <a:extLst>
                  <a:ext uri="{FF2B5EF4-FFF2-40B4-BE49-F238E27FC236}">
                    <a16:creationId xmlns:a16="http://schemas.microsoft.com/office/drawing/2014/main" id="{21F13D24-E087-458A-9612-9C2017923647}"/>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13" name="Rectangle 312">
                <a:extLst>
                  <a:ext uri="{FF2B5EF4-FFF2-40B4-BE49-F238E27FC236}">
                    <a16:creationId xmlns:a16="http://schemas.microsoft.com/office/drawing/2014/main" id="{E0522E2E-6321-49FF-AF83-B4AD2FBF7E65}"/>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300" name="Oval 299">
              <a:extLst>
                <a:ext uri="{FF2B5EF4-FFF2-40B4-BE49-F238E27FC236}">
                  <a16:creationId xmlns:a16="http://schemas.microsoft.com/office/drawing/2014/main" id="{6C80E5D5-AB80-4543-A00F-15F81934D8E0}"/>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01" name="TextBox 300">
              <a:extLst>
                <a:ext uri="{FF2B5EF4-FFF2-40B4-BE49-F238E27FC236}">
                  <a16:creationId xmlns:a16="http://schemas.microsoft.com/office/drawing/2014/main" id="{E086F7CD-05D5-4C75-9A8A-52E29E18D5F5}"/>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10</a:t>
              </a:r>
            </a:p>
          </p:txBody>
        </p:sp>
      </p:grpSp>
      <p:grpSp>
        <p:nvGrpSpPr>
          <p:cNvPr id="314" name="Group 313">
            <a:extLst>
              <a:ext uri="{FF2B5EF4-FFF2-40B4-BE49-F238E27FC236}">
                <a16:creationId xmlns:a16="http://schemas.microsoft.com/office/drawing/2014/main" id="{F236861C-087D-4BCD-832C-C44E4A311A3B}"/>
              </a:ext>
            </a:extLst>
          </p:cNvPr>
          <p:cNvGrpSpPr/>
          <p:nvPr/>
        </p:nvGrpSpPr>
        <p:grpSpPr>
          <a:xfrm>
            <a:off x="7129510" y="3178486"/>
            <a:ext cx="1780072" cy="1780072"/>
            <a:chOff x="3419475" y="752475"/>
            <a:chExt cx="5353050" cy="5353050"/>
          </a:xfrm>
        </p:grpSpPr>
        <p:sp>
          <p:nvSpPr>
            <p:cNvPr id="315" name="Freeform: Shape 314">
              <a:extLst>
                <a:ext uri="{FF2B5EF4-FFF2-40B4-BE49-F238E27FC236}">
                  <a16:creationId xmlns:a16="http://schemas.microsoft.com/office/drawing/2014/main" id="{217C0658-6163-4F70-97F6-5B4C487FAD89}"/>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316" name="Group 315">
              <a:extLst>
                <a:ext uri="{FF2B5EF4-FFF2-40B4-BE49-F238E27FC236}">
                  <a16:creationId xmlns:a16="http://schemas.microsoft.com/office/drawing/2014/main" id="{DE3D13D7-E8AA-40FE-8B04-9BEB230E6C60}"/>
                </a:ext>
              </a:extLst>
            </p:cNvPr>
            <p:cNvGrpSpPr/>
            <p:nvPr/>
          </p:nvGrpSpPr>
          <p:grpSpPr>
            <a:xfrm>
              <a:off x="3505202" y="836611"/>
              <a:ext cx="5094518" cy="5143275"/>
              <a:chOff x="3505202" y="836611"/>
              <a:chExt cx="5094518" cy="5143275"/>
            </a:xfrm>
            <a:solidFill>
              <a:schemeClr val="bg1"/>
            </a:solidFill>
          </p:grpSpPr>
          <p:sp>
            <p:nvSpPr>
              <p:cNvPr id="319" name="Rectangle 318">
                <a:extLst>
                  <a:ext uri="{FF2B5EF4-FFF2-40B4-BE49-F238E27FC236}">
                    <a16:creationId xmlns:a16="http://schemas.microsoft.com/office/drawing/2014/main" id="{52842351-65A6-4981-9508-75F5F9BC68D6}"/>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0" name="Rectangle 319">
                <a:extLst>
                  <a:ext uri="{FF2B5EF4-FFF2-40B4-BE49-F238E27FC236}">
                    <a16:creationId xmlns:a16="http://schemas.microsoft.com/office/drawing/2014/main" id="{202F055A-5845-401C-A166-E56C3484E4DB}"/>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1" name="Rectangle 320">
                <a:extLst>
                  <a:ext uri="{FF2B5EF4-FFF2-40B4-BE49-F238E27FC236}">
                    <a16:creationId xmlns:a16="http://schemas.microsoft.com/office/drawing/2014/main" id="{90E2547C-517A-4E8F-8C00-A6B2C81FA5D5}"/>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2" name="Rectangle 321">
                <a:extLst>
                  <a:ext uri="{FF2B5EF4-FFF2-40B4-BE49-F238E27FC236}">
                    <a16:creationId xmlns:a16="http://schemas.microsoft.com/office/drawing/2014/main" id="{40C3B609-4382-402E-B0F2-E2CBC3492E1A}"/>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3" name="Rectangle 322">
                <a:extLst>
                  <a:ext uri="{FF2B5EF4-FFF2-40B4-BE49-F238E27FC236}">
                    <a16:creationId xmlns:a16="http://schemas.microsoft.com/office/drawing/2014/main" id="{124000C7-D5E7-48CE-AE31-3E566BDCB6E6}"/>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4" name="Rectangle 323">
                <a:extLst>
                  <a:ext uri="{FF2B5EF4-FFF2-40B4-BE49-F238E27FC236}">
                    <a16:creationId xmlns:a16="http://schemas.microsoft.com/office/drawing/2014/main" id="{33B7F997-AEEE-4A39-8737-057F1A793A96}"/>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5" name="Rectangle 324">
                <a:extLst>
                  <a:ext uri="{FF2B5EF4-FFF2-40B4-BE49-F238E27FC236}">
                    <a16:creationId xmlns:a16="http://schemas.microsoft.com/office/drawing/2014/main" id="{E2BFD6F6-9D2C-4855-9E26-4A2E03CF638F}"/>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6" name="Rectangle 325">
                <a:extLst>
                  <a:ext uri="{FF2B5EF4-FFF2-40B4-BE49-F238E27FC236}">
                    <a16:creationId xmlns:a16="http://schemas.microsoft.com/office/drawing/2014/main" id="{EBFAA6BF-91E4-4399-94CA-1515079AC584}"/>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7" name="Rectangle 326">
                <a:extLst>
                  <a:ext uri="{FF2B5EF4-FFF2-40B4-BE49-F238E27FC236}">
                    <a16:creationId xmlns:a16="http://schemas.microsoft.com/office/drawing/2014/main" id="{7242DFF3-4A12-469B-80F2-B3C78C063C74}"/>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8" name="Rectangle 327">
                <a:extLst>
                  <a:ext uri="{FF2B5EF4-FFF2-40B4-BE49-F238E27FC236}">
                    <a16:creationId xmlns:a16="http://schemas.microsoft.com/office/drawing/2014/main" id="{A12BF8E6-727B-4361-B61B-E59B75EDACD3}"/>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9" name="Rectangle 328">
                <a:extLst>
                  <a:ext uri="{FF2B5EF4-FFF2-40B4-BE49-F238E27FC236}">
                    <a16:creationId xmlns:a16="http://schemas.microsoft.com/office/drawing/2014/main" id="{95277CCE-F41E-4A0F-909B-3962042ECF40}"/>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0" name="Rectangle 329">
                <a:extLst>
                  <a:ext uri="{FF2B5EF4-FFF2-40B4-BE49-F238E27FC236}">
                    <a16:creationId xmlns:a16="http://schemas.microsoft.com/office/drawing/2014/main" id="{B2BDD489-E9FF-4B6D-8AEA-C7245ED9394D}"/>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317" name="Oval 316">
              <a:extLst>
                <a:ext uri="{FF2B5EF4-FFF2-40B4-BE49-F238E27FC236}">
                  <a16:creationId xmlns:a16="http://schemas.microsoft.com/office/drawing/2014/main" id="{EF7D546B-0686-422B-858D-FA4E9FED9521}"/>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18" name="TextBox 317">
              <a:extLst>
                <a:ext uri="{FF2B5EF4-FFF2-40B4-BE49-F238E27FC236}">
                  <a16:creationId xmlns:a16="http://schemas.microsoft.com/office/drawing/2014/main" id="{3F284560-FBE2-446F-BDDF-24DA8C52EB9E}"/>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9</a:t>
              </a:r>
            </a:p>
          </p:txBody>
        </p:sp>
      </p:grpSp>
      <p:grpSp>
        <p:nvGrpSpPr>
          <p:cNvPr id="331" name="Group 330">
            <a:extLst>
              <a:ext uri="{FF2B5EF4-FFF2-40B4-BE49-F238E27FC236}">
                <a16:creationId xmlns:a16="http://schemas.microsoft.com/office/drawing/2014/main" id="{01CE708F-2D00-496C-A15A-3ED8EEFE4B81}"/>
              </a:ext>
            </a:extLst>
          </p:cNvPr>
          <p:cNvGrpSpPr/>
          <p:nvPr/>
        </p:nvGrpSpPr>
        <p:grpSpPr>
          <a:xfrm>
            <a:off x="7129510" y="3178486"/>
            <a:ext cx="1780072" cy="1780072"/>
            <a:chOff x="3419475" y="752475"/>
            <a:chExt cx="5353050" cy="5353050"/>
          </a:xfrm>
        </p:grpSpPr>
        <p:sp>
          <p:nvSpPr>
            <p:cNvPr id="332" name="Freeform: Shape 331">
              <a:extLst>
                <a:ext uri="{FF2B5EF4-FFF2-40B4-BE49-F238E27FC236}">
                  <a16:creationId xmlns:a16="http://schemas.microsoft.com/office/drawing/2014/main" id="{E113F71C-697A-40D1-9FB5-FD1873603C93}"/>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333" name="Group 332">
              <a:extLst>
                <a:ext uri="{FF2B5EF4-FFF2-40B4-BE49-F238E27FC236}">
                  <a16:creationId xmlns:a16="http://schemas.microsoft.com/office/drawing/2014/main" id="{42C60688-2305-4469-BA1E-4E9A26D7D481}"/>
                </a:ext>
              </a:extLst>
            </p:cNvPr>
            <p:cNvGrpSpPr/>
            <p:nvPr/>
          </p:nvGrpSpPr>
          <p:grpSpPr>
            <a:xfrm>
              <a:off x="3505202" y="836611"/>
              <a:ext cx="5094518" cy="5143275"/>
              <a:chOff x="3505202" y="836611"/>
              <a:chExt cx="5094518" cy="5143275"/>
            </a:xfrm>
            <a:solidFill>
              <a:schemeClr val="bg1"/>
            </a:solidFill>
          </p:grpSpPr>
          <p:sp>
            <p:nvSpPr>
              <p:cNvPr id="336" name="Rectangle 335">
                <a:extLst>
                  <a:ext uri="{FF2B5EF4-FFF2-40B4-BE49-F238E27FC236}">
                    <a16:creationId xmlns:a16="http://schemas.microsoft.com/office/drawing/2014/main" id="{C7336BCF-313D-4FAF-8374-CF2EBEAEC64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7" name="Rectangle 336">
                <a:extLst>
                  <a:ext uri="{FF2B5EF4-FFF2-40B4-BE49-F238E27FC236}">
                    <a16:creationId xmlns:a16="http://schemas.microsoft.com/office/drawing/2014/main" id="{069010CE-332C-4AED-9552-903E82F4FB51}"/>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8" name="Rectangle 337">
                <a:extLst>
                  <a:ext uri="{FF2B5EF4-FFF2-40B4-BE49-F238E27FC236}">
                    <a16:creationId xmlns:a16="http://schemas.microsoft.com/office/drawing/2014/main" id="{1E092A86-4B76-4DF6-8DF2-693186514F5A}"/>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9" name="Rectangle 338">
                <a:extLst>
                  <a:ext uri="{FF2B5EF4-FFF2-40B4-BE49-F238E27FC236}">
                    <a16:creationId xmlns:a16="http://schemas.microsoft.com/office/drawing/2014/main" id="{E82091D6-9584-4863-8F4C-E99733FD4E02}"/>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40" name="Rectangle 339">
                <a:extLst>
                  <a:ext uri="{FF2B5EF4-FFF2-40B4-BE49-F238E27FC236}">
                    <a16:creationId xmlns:a16="http://schemas.microsoft.com/office/drawing/2014/main" id="{7E8DC34A-A770-40AB-A86A-B2FB84913052}"/>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41" name="Rectangle 340">
                <a:extLst>
                  <a:ext uri="{FF2B5EF4-FFF2-40B4-BE49-F238E27FC236}">
                    <a16:creationId xmlns:a16="http://schemas.microsoft.com/office/drawing/2014/main" id="{46FF22B7-480B-42C8-8CA2-2078EC206DE8}"/>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42" name="Rectangle 341">
                <a:extLst>
                  <a:ext uri="{FF2B5EF4-FFF2-40B4-BE49-F238E27FC236}">
                    <a16:creationId xmlns:a16="http://schemas.microsoft.com/office/drawing/2014/main" id="{08657780-D5ED-43F8-B58B-27AD3F4A2767}"/>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43" name="Rectangle 342">
                <a:extLst>
                  <a:ext uri="{FF2B5EF4-FFF2-40B4-BE49-F238E27FC236}">
                    <a16:creationId xmlns:a16="http://schemas.microsoft.com/office/drawing/2014/main" id="{EF15C313-BB28-447D-8FE1-DCB15EC71ED1}"/>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44" name="Rectangle 343">
                <a:extLst>
                  <a:ext uri="{FF2B5EF4-FFF2-40B4-BE49-F238E27FC236}">
                    <a16:creationId xmlns:a16="http://schemas.microsoft.com/office/drawing/2014/main" id="{2E1A29FB-484E-4568-9A62-CAC82DE6402F}"/>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45" name="Rectangle 344">
                <a:extLst>
                  <a:ext uri="{FF2B5EF4-FFF2-40B4-BE49-F238E27FC236}">
                    <a16:creationId xmlns:a16="http://schemas.microsoft.com/office/drawing/2014/main" id="{FDD3F7A9-F510-41A5-8DB4-24AD967F9D5E}"/>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46" name="Rectangle 345">
                <a:extLst>
                  <a:ext uri="{FF2B5EF4-FFF2-40B4-BE49-F238E27FC236}">
                    <a16:creationId xmlns:a16="http://schemas.microsoft.com/office/drawing/2014/main" id="{EB5C238F-9093-4290-B9E2-740DA0EECEDB}"/>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47" name="Rectangle 346">
                <a:extLst>
                  <a:ext uri="{FF2B5EF4-FFF2-40B4-BE49-F238E27FC236}">
                    <a16:creationId xmlns:a16="http://schemas.microsoft.com/office/drawing/2014/main" id="{7E0F4EEF-7F3E-4DA2-8DF9-2C290AC50123}"/>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334" name="Oval 333">
              <a:extLst>
                <a:ext uri="{FF2B5EF4-FFF2-40B4-BE49-F238E27FC236}">
                  <a16:creationId xmlns:a16="http://schemas.microsoft.com/office/drawing/2014/main" id="{7E6E6EB5-1980-4C13-9E3F-CE71193AD7E0}"/>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5" name="TextBox 334">
              <a:extLst>
                <a:ext uri="{FF2B5EF4-FFF2-40B4-BE49-F238E27FC236}">
                  <a16:creationId xmlns:a16="http://schemas.microsoft.com/office/drawing/2014/main" id="{04D4C33F-FB7F-42C5-948D-602D7B573E8C}"/>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8</a:t>
              </a:r>
            </a:p>
          </p:txBody>
        </p:sp>
      </p:grpSp>
      <p:grpSp>
        <p:nvGrpSpPr>
          <p:cNvPr id="348" name="Group 347">
            <a:extLst>
              <a:ext uri="{FF2B5EF4-FFF2-40B4-BE49-F238E27FC236}">
                <a16:creationId xmlns:a16="http://schemas.microsoft.com/office/drawing/2014/main" id="{D504177F-F273-494A-BE61-2786128574EE}"/>
              </a:ext>
            </a:extLst>
          </p:cNvPr>
          <p:cNvGrpSpPr/>
          <p:nvPr/>
        </p:nvGrpSpPr>
        <p:grpSpPr>
          <a:xfrm>
            <a:off x="7129510" y="3178486"/>
            <a:ext cx="1780072" cy="1780072"/>
            <a:chOff x="3419475" y="752475"/>
            <a:chExt cx="5353050" cy="5353050"/>
          </a:xfrm>
        </p:grpSpPr>
        <p:sp>
          <p:nvSpPr>
            <p:cNvPr id="349" name="Freeform: Shape 348">
              <a:extLst>
                <a:ext uri="{FF2B5EF4-FFF2-40B4-BE49-F238E27FC236}">
                  <a16:creationId xmlns:a16="http://schemas.microsoft.com/office/drawing/2014/main" id="{98ABD1CD-E7DD-4063-8B71-9FC631F00723}"/>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350" name="Group 349">
              <a:extLst>
                <a:ext uri="{FF2B5EF4-FFF2-40B4-BE49-F238E27FC236}">
                  <a16:creationId xmlns:a16="http://schemas.microsoft.com/office/drawing/2014/main" id="{00EFBB99-14C3-473A-8037-382588DF5663}"/>
                </a:ext>
              </a:extLst>
            </p:cNvPr>
            <p:cNvGrpSpPr/>
            <p:nvPr/>
          </p:nvGrpSpPr>
          <p:grpSpPr>
            <a:xfrm>
              <a:off x="3505202" y="836611"/>
              <a:ext cx="5094518" cy="5143275"/>
              <a:chOff x="3505202" y="836611"/>
              <a:chExt cx="5094518" cy="5143275"/>
            </a:xfrm>
            <a:solidFill>
              <a:schemeClr val="bg1"/>
            </a:solidFill>
          </p:grpSpPr>
          <p:sp>
            <p:nvSpPr>
              <p:cNvPr id="353" name="Rectangle 352">
                <a:extLst>
                  <a:ext uri="{FF2B5EF4-FFF2-40B4-BE49-F238E27FC236}">
                    <a16:creationId xmlns:a16="http://schemas.microsoft.com/office/drawing/2014/main" id="{DAE80A06-9F22-460E-BF83-EEE105DE6605}"/>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54" name="Rectangle 353">
                <a:extLst>
                  <a:ext uri="{FF2B5EF4-FFF2-40B4-BE49-F238E27FC236}">
                    <a16:creationId xmlns:a16="http://schemas.microsoft.com/office/drawing/2014/main" id="{478AEEA8-048C-425C-813D-F0F61114C44B}"/>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55" name="Rectangle 354">
                <a:extLst>
                  <a:ext uri="{FF2B5EF4-FFF2-40B4-BE49-F238E27FC236}">
                    <a16:creationId xmlns:a16="http://schemas.microsoft.com/office/drawing/2014/main" id="{97A31EAA-65E0-4FB5-A45E-862AD0A4E410}"/>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56" name="Rectangle 355">
                <a:extLst>
                  <a:ext uri="{FF2B5EF4-FFF2-40B4-BE49-F238E27FC236}">
                    <a16:creationId xmlns:a16="http://schemas.microsoft.com/office/drawing/2014/main" id="{808958E9-1D41-4D98-A362-EF4117BB94BC}"/>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57" name="Rectangle 356">
                <a:extLst>
                  <a:ext uri="{FF2B5EF4-FFF2-40B4-BE49-F238E27FC236}">
                    <a16:creationId xmlns:a16="http://schemas.microsoft.com/office/drawing/2014/main" id="{BA346357-8708-4E1C-A3FF-C2362BFDC18F}"/>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58" name="Rectangle 357">
                <a:extLst>
                  <a:ext uri="{FF2B5EF4-FFF2-40B4-BE49-F238E27FC236}">
                    <a16:creationId xmlns:a16="http://schemas.microsoft.com/office/drawing/2014/main" id="{0E104A87-72F5-4997-B60F-E9643067D7FF}"/>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59" name="Rectangle 358">
                <a:extLst>
                  <a:ext uri="{FF2B5EF4-FFF2-40B4-BE49-F238E27FC236}">
                    <a16:creationId xmlns:a16="http://schemas.microsoft.com/office/drawing/2014/main" id="{FB57D568-DE77-4C3D-B5A9-6BE302DE51D6}"/>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60" name="Rectangle 359">
                <a:extLst>
                  <a:ext uri="{FF2B5EF4-FFF2-40B4-BE49-F238E27FC236}">
                    <a16:creationId xmlns:a16="http://schemas.microsoft.com/office/drawing/2014/main" id="{6534A120-3E76-432C-9A76-B56BD63EE997}"/>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61" name="Rectangle 360">
                <a:extLst>
                  <a:ext uri="{FF2B5EF4-FFF2-40B4-BE49-F238E27FC236}">
                    <a16:creationId xmlns:a16="http://schemas.microsoft.com/office/drawing/2014/main" id="{259E34FD-58B8-4C22-BB84-21D374B72D38}"/>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62" name="Rectangle 361">
                <a:extLst>
                  <a:ext uri="{FF2B5EF4-FFF2-40B4-BE49-F238E27FC236}">
                    <a16:creationId xmlns:a16="http://schemas.microsoft.com/office/drawing/2014/main" id="{FBEF73D3-9FD8-427F-A0F0-F2F6FB3FD840}"/>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63" name="Rectangle 362">
                <a:extLst>
                  <a:ext uri="{FF2B5EF4-FFF2-40B4-BE49-F238E27FC236}">
                    <a16:creationId xmlns:a16="http://schemas.microsoft.com/office/drawing/2014/main" id="{9D931CBB-F42F-4608-B244-46F82B176605}"/>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64" name="Rectangle 363">
                <a:extLst>
                  <a:ext uri="{FF2B5EF4-FFF2-40B4-BE49-F238E27FC236}">
                    <a16:creationId xmlns:a16="http://schemas.microsoft.com/office/drawing/2014/main" id="{46C726EA-C3C5-4BED-A298-501E28630960}"/>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351" name="Oval 350">
              <a:extLst>
                <a:ext uri="{FF2B5EF4-FFF2-40B4-BE49-F238E27FC236}">
                  <a16:creationId xmlns:a16="http://schemas.microsoft.com/office/drawing/2014/main" id="{DCC94C1D-634C-4C77-8398-CB9C19A530FB}"/>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52" name="TextBox 351">
              <a:extLst>
                <a:ext uri="{FF2B5EF4-FFF2-40B4-BE49-F238E27FC236}">
                  <a16:creationId xmlns:a16="http://schemas.microsoft.com/office/drawing/2014/main" id="{C0BB70D0-3DB3-4EF8-A09B-99CCDF072B02}"/>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7</a:t>
              </a:r>
            </a:p>
          </p:txBody>
        </p:sp>
      </p:grpSp>
      <p:grpSp>
        <p:nvGrpSpPr>
          <p:cNvPr id="365" name="Group 364">
            <a:extLst>
              <a:ext uri="{FF2B5EF4-FFF2-40B4-BE49-F238E27FC236}">
                <a16:creationId xmlns:a16="http://schemas.microsoft.com/office/drawing/2014/main" id="{D2F181CA-3EB8-4E1B-A924-F24738A50099}"/>
              </a:ext>
            </a:extLst>
          </p:cNvPr>
          <p:cNvGrpSpPr/>
          <p:nvPr/>
        </p:nvGrpSpPr>
        <p:grpSpPr>
          <a:xfrm>
            <a:off x="7129510" y="3178486"/>
            <a:ext cx="1780072" cy="1780072"/>
            <a:chOff x="3419475" y="752475"/>
            <a:chExt cx="5353050" cy="5353050"/>
          </a:xfrm>
        </p:grpSpPr>
        <p:sp>
          <p:nvSpPr>
            <p:cNvPr id="366" name="Freeform: Shape 365">
              <a:extLst>
                <a:ext uri="{FF2B5EF4-FFF2-40B4-BE49-F238E27FC236}">
                  <a16:creationId xmlns:a16="http://schemas.microsoft.com/office/drawing/2014/main" id="{968FE48D-031D-4ED4-806B-2D334B23ACFA}"/>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367" name="Group 366">
              <a:extLst>
                <a:ext uri="{FF2B5EF4-FFF2-40B4-BE49-F238E27FC236}">
                  <a16:creationId xmlns:a16="http://schemas.microsoft.com/office/drawing/2014/main" id="{CD569D88-0EC2-493C-9DCC-FB544DE25593}"/>
                </a:ext>
              </a:extLst>
            </p:cNvPr>
            <p:cNvGrpSpPr/>
            <p:nvPr/>
          </p:nvGrpSpPr>
          <p:grpSpPr>
            <a:xfrm>
              <a:off x="3505202" y="836611"/>
              <a:ext cx="5094518" cy="5143275"/>
              <a:chOff x="3505202" y="836611"/>
              <a:chExt cx="5094518" cy="5143275"/>
            </a:xfrm>
            <a:solidFill>
              <a:schemeClr val="bg1"/>
            </a:solidFill>
          </p:grpSpPr>
          <p:sp>
            <p:nvSpPr>
              <p:cNvPr id="370" name="Rectangle 369">
                <a:extLst>
                  <a:ext uri="{FF2B5EF4-FFF2-40B4-BE49-F238E27FC236}">
                    <a16:creationId xmlns:a16="http://schemas.microsoft.com/office/drawing/2014/main" id="{2CF246BC-8CA1-4CA3-9E0A-61D91A01075F}"/>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1" name="Rectangle 370">
                <a:extLst>
                  <a:ext uri="{FF2B5EF4-FFF2-40B4-BE49-F238E27FC236}">
                    <a16:creationId xmlns:a16="http://schemas.microsoft.com/office/drawing/2014/main" id="{C17B912D-8511-41B9-BD27-409493CDFE58}"/>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2" name="Rectangle 371">
                <a:extLst>
                  <a:ext uri="{FF2B5EF4-FFF2-40B4-BE49-F238E27FC236}">
                    <a16:creationId xmlns:a16="http://schemas.microsoft.com/office/drawing/2014/main" id="{12BDAB17-99D3-40CC-85DC-687C9D3B9299}"/>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3" name="Rectangle 372">
                <a:extLst>
                  <a:ext uri="{FF2B5EF4-FFF2-40B4-BE49-F238E27FC236}">
                    <a16:creationId xmlns:a16="http://schemas.microsoft.com/office/drawing/2014/main" id="{859E9631-9C31-4710-8239-4843873EE6EB}"/>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4" name="Rectangle 373">
                <a:extLst>
                  <a:ext uri="{FF2B5EF4-FFF2-40B4-BE49-F238E27FC236}">
                    <a16:creationId xmlns:a16="http://schemas.microsoft.com/office/drawing/2014/main" id="{638B187E-028A-4533-AEC4-5F877716565B}"/>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5" name="Rectangle 374">
                <a:extLst>
                  <a:ext uri="{FF2B5EF4-FFF2-40B4-BE49-F238E27FC236}">
                    <a16:creationId xmlns:a16="http://schemas.microsoft.com/office/drawing/2014/main" id="{D71F9D52-B062-471F-A594-DB5556ADF77A}"/>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6" name="Rectangle 375">
                <a:extLst>
                  <a:ext uri="{FF2B5EF4-FFF2-40B4-BE49-F238E27FC236}">
                    <a16:creationId xmlns:a16="http://schemas.microsoft.com/office/drawing/2014/main" id="{09FA5D1D-6440-4DAE-8846-6359477B17D4}"/>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7" name="Rectangle 376">
                <a:extLst>
                  <a:ext uri="{FF2B5EF4-FFF2-40B4-BE49-F238E27FC236}">
                    <a16:creationId xmlns:a16="http://schemas.microsoft.com/office/drawing/2014/main" id="{3E7A6579-128F-46CA-A303-492C07CC7F5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8" name="Rectangle 377">
                <a:extLst>
                  <a:ext uri="{FF2B5EF4-FFF2-40B4-BE49-F238E27FC236}">
                    <a16:creationId xmlns:a16="http://schemas.microsoft.com/office/drawing/2014/main" id="{38C1CA3D-5A8E-43E6-B627-E804343D4708}"/>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9" name="Rectangle 378">
                <a:extLst>
                  <a:ext uri="{FF2B5EF4-FFF2-40B4-BE49-F238E27FC236}">
                    <a16:creationId xmlns:a16="http://schemas.microsoft.com/office/drawing/2014/main" id="{EE0BC5FE-DD4B-4B01-AE7D-64C9B3DA5571}"/>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0" name="Rectangle 379">
                <a:extLst>
                  <a:ext uri="{FF2B5EF4-FFF2-40B4-BE49-F238E27FC236}">
                    <a16:creationId xmlns:a16="http://schemas.microsoft.com/office/drawing/2014/main" id="{7ADAFF56-F809-4FC8-B136-FC4D720BB2E6}"/>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1" name="Rectangle 380">
                <a:extLst>
                  <a:ext uri="{FF2B5EF4-FFF2-40B4-BE49-F238E27FC236}">
                    <a16:creationId xmlns:a16="http://schemas.microsoft.com/office/drawing/2014/main" id="{74568F3D-1CD7-47DB-884A-EE9ED564816D}"/>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368" name="Oval 367">
              <a:extLst>
                <a:ext uri="{FF2B5EF4-FFF2-40B4-BE49-F238E27FC236}">
                  <a16:creationId xmlns:a16="http://schemas.microsoft.com/office/drawing/2014/main" id="{F8072DC7-6262-4199-8AD6-3FC2B581034E}"/>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69" name="TextBox 368">
              <a:extLst>
                <a:ext uri="{FF2B5EF4-FFF2-40B4-BE49-F238E27FC236}">
                  <a16:creationId xmlns:a16="http://schemas.microsoft.com/office/drawing/2014/main" id="{C0AF5261-60A8-4F0F-9259-9D41D9000D4C}"/>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6</a:t>
              </a:r>
            </a:p>
          </p:txBody>
        </p:sp>
      </p:grpSp>
      <p:grpSp>
        <p:nvGrpSpPr>
          <p:cNvPr id="382" name="Group 381">
            <a:extLst>
              <a:ext uri="{FF2B5EF4-FFF2-40B4-BE49-F238E27FC236}">
                <a16:creationId xmlns:a16="http://schemas.microsoft.com/office/drawing/2014/main" id="{6FF3DDB1-45E4-4D69-BEF0-98423B1DB61F}"/>
              </a:ext>
            </a:extLst>
          </p:cNvPr>
          <p:cNvGrpSpPr/>
          <p:nvPr/>
        </p:nvGrpSpPr>
        <p:grpSpPr>
          <a:xfrm>
            <a:off x="7129510" y="3178486"/>
            <a:ext cx="1780072" cy="1780072"/>
            <a:chOff x="3419475" y="752475"/>
            <a:chExt cx="5353050" cy="5353050"/>
          </a:xfrm>
        </p:grpSpPr>
        <p:sp>
          <p:nvSpPr>
            <p:cNvPr id="383" name="Freeform: Shape 382">
              <a:extLst>
                <a:ext uri="{FF2B5EF4-FFF2-40B4-BE49-F238E27FC236}">
                  <a16:creationId xmlns:a16="http://schemas.microsoft.com/office/drawing/2014/main" id="{B5A86C72-D844-46B5-8257-D7AFD84BD708}"/>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384" name="Group 383">
              <a:extLst>
                <a:ext uri="{FF2B5EF4-FFF2-40B4-BE49-F238E27FC236}">
                  <a16:creationId xmlns:a16="http://schemas.microsoft.com/office/drawing/2014/main" id="{4CAD2D87-1852-4DBD-8F41-85DD26E5D7B7}"/>
                </a:ext>
              </a:extLst>
            </p:cNvPr>
            <p:cNvGrpSpPr/>
            <p:nvPr/>
          </p:nvGrpSpPr>
          <p:grpSpPr>
            <a:xfrm>
              <a:off x="3505202" y="836611"/>
              <a:ext cx="5094518" cy="5143275"/>
              <a:chOff x="3505202" y="836611"/>
              <a:chExt cx="5094518" cy="5143275"/>
            </a:xfrm>
            <a:solidFill>
              <a:schemeClr val="bg1"/>
            </a:solidFill>
          </p:grpSpPr>
          <p:sp>
            <p:nvSpPr>
              <p:cNvPr id="387" name="Rectangle 386">
                <a:extLst>
                  <a:ext uri="{FF2B5EF4-FFF2-40B4-BE49-F238E27FC236}">
                    <a16:creationId xmlns:a16="http://schemas.microsoft.com/office/drawing/2014/main" id="{BD67D7CD-82DE-48DF-8B8E-41A27BCD47FD}"/>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8" name="Rectangle 387">
                <a:extLst>
                  <a:ext uri="{FF2B5EF4-FFF2-40B4-BE49-F238E27FC236}">
                    <a16:creationId xmlns:a16="http://schemas.microsoft.com/office/drawing/2014/main" id="{B0A23762-68CF-4C1D-99C4-3E99877AB39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9" name="Rectangle 388">
                <a:extLst>
                  <a:ext uri="{FF2B5EF4-FFF2-40B4-BE49-F238E27FC236}">
                    <a16:creationId xmlns:a16="http://schemas.microsoft.com/office/drawing/2014/main" id="{2D7B3801-3E15-40E9-B002-F006FE4BFD7D}"/>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90" name="Rectangle 389">
                <a:extLst>
                  <a:ext uri="{FF2B5EF4-FFF2-40B4-BE49-F238E27FC236}">
                    <a16:creationId xmlns:a16="http://schemas.microsoft.com/office/drawing/2014/main" id="{3A2D9A88-A31E-4EFE-B4E7-C8423B8551E8}"/>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91" name="Rectangle 390">
                <a:extLst>
                  <a:ext uri="{FF2B5EF4-FFF2-40B4-BE49-F238E27FC236}">
                    <a16:creationId xmlns:a16="http://schemas.microsoft.com/office/drawing/2014/main" id="{ABCE9E03-D790-41D7-B6A1-03E4F840A37D}"/>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92" name="Rectangle 391">
                <a:extLst>
                  <a:ext uri="{FF2B5EF4-FFF2-40B4-BE49-F238E27FC236}">
                    <a16:creationId xmlns:a16="http://schemas.microsoft.com/office/drawing/2014/main" id="{0BB6964D-D315-4364-B8BE-A97A5BBA026B}"/>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93" name="Rectangle 392">
                <a:extLst>
                  <a:ext uri="{FF2B5EF4-FFF2-40B4-BE49-F238E27FC236}">
                    <a16:creationId xmlns:a16="http://schemas.microsoft.com/office/drawing/2014/main" id="{3D730023-508F-4E78-82CB-C7C9FFD6D7C9}"/>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94" name="Rectangle 393">
                <a:extLst>
                  <a:ext uri="{FF2B5EF4-FFF2-40B4-BE49-F238E27FC236}">
                    <a16:creationId xmlns:a16="http://schemas.microsoft.com/office/drawing/2014/main" id="{30B7004C-E5BC-4FAF-B383-E8A8CEB2E322}"/>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95" name="Rectangle 394">
                <a:extLst>
                  <a:ext uri="{FF2B5EF4-FFF2-40B4-BE49-F238E27FC236}">
                    <a16:creationId xmlns:a16="http://schemas.microsoft.com/office/drawing/2014/main" id="{348063B4-A994-47E1-95B5-838907509863}"/>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96" name="Rectangle 395">
                <a:extLst>
                  <a:ext uri="{FF2B5EF4-FFF2-40B4-BE49-F238E27FC236}">
                    <a16:creationId xmlns:a16="http://schemas.microsoft.com/office/drawing/2014/main" id="{C545E1C5-C61B-4338-A66D-3EB5417E1030}"/>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97" name="Rectangle 396">
                <a:extLst>
                  <a:ext uri="{FF2B5EF4-FFF2-40B4-BE49-F238E27FC236}">
                    <a16:creationId xmlns:a16="http://schemas.microsoft.com/office/drawing/2014/main" id="{CCABC55E-C8A2-460A-A5A2-B4AE58507C8D}"/>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98" name="Rectangle 397">
                <a:extLst>
                  <a:ext uri="{FF2B5EF4-FFF2-40B4-BE49-F238E27FC236}">
                    <a16:creationId xmlns:a16="http://schemas.microsoft.com/office/drawing/2014/main" id="{794AB897-D64A-4AE7-BE8A-8820379216CA}"/>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385" name="Oval 384">
              <a:extLst>
                <a:ext uri="{FF2B5EF4-FFF2-40B4-BE49-F238E27FC236}">
                  <a16:creationId xmlns:a16="http://schemas.microsoft.com/office/drawing/2014/main" id="{D01F48F3-53BC-41B4-8BF2-FC9F79F15220}"/>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6" name="TextBox 385">
              <a:extLst>
                <a:ext uri="{FF2B5EF4-FFF2-40B4-BE49-F238E27FC236}">
                  <a16:creationId xmlns:a16="http://schemas.microsoft.com/office/drawing/2014/main" id="{1C504C68-20A7-4E96-8929-B5BE45048081}"/>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5</a:t>
              </a:r>
            </a:p>
          </p:txBody>
        </p:sp>
      </p:grpSp>
      <p:grpSp>
        <p:nvGrpSpPr>
          <p:cNvPr id="399" name="Group 398">
            <a:extLst>
              <a:ext uri="{FF2B5EF4-FFF2-40B4-BE49-F238E27FC236}">
                <a16:creationId xmlns:a16="http://schemas.microsoft.com/office/drawing/2014/main" id="{E06331D0-1099-4B04-98E8-71A1BA07EDBF}"/>
              </a:ext>
            </a:extLst>
          </p:cNvPr>
          <p:cNvGrpSpPr/>
          <p:nvPr/>
        </p:nvGrpSpPr>
        <p:grpSpPr>
          <a:xfrm>
            <a:off x="7129510" y="3178486"/>
            <a:ext cx="1780072" cy="1780072"/>
            <a:chOff x="3419475" y="752475"/>
            <a:chExt cx="5353050" cy="5353050"/>
          </a:xfrm>
        </p:grpSpPr>
        <p:sp>
          <p:nvSpPr>
            <p:cNvPr id="400" name="Freeform: Shape 399">
              <a:extLst>
                <a:ext uri="{FF2B5EF4-FFF2-40B4-BE49-F238E27FC236}">
                  <a16:creationId xmlns:a16="http://schemas.microsoft.com/office/drawing/2014/main" id="{44C6C4FF-D754-492B-BE44-86EB8D446D68}"/>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401" name="Group 400">
              <a:extLst>
                <a:ext uri="{FF2B5EF4-FFF2-40B4-BE49-F238E27FC236}">
                  <a16:creationId xmlns:a16="http://schemas.microsoft.com/office/drawing/2014/main" id="{CB7C1BF3-3BA6-4C2A-976B-B84A71B451CB}"/>
                </a:ext>
              </a:extLst>
            </p:cNvPr>
            <p:cNvGrpSpPr/>
            <p:nvPr/>
          </p:nvGrpSpPr>
          <p:grpSpPr>
            <a:xfrm>
              <a:off x="3505202" y="836611"/>
              <a:ext cx="5094518" cy="5143275"/>
              <a:chOff x="3505202" y="836611"/>
              <a:chExt cx="5094518" cy="5143275"/>
            </a:xfrm>
            <a:solidFill>
              <a:schemeClr val="bg1"/>
            </a:solidFill>
          </p:grpSpPr>
          <p:sp>
            <p:nvSpPr>
              <p:cNvPr id="404" name="Rectangle 403">
                <a:extLst>
                  <a:ext uri="{FF2B5EF4-FFF2-40B4-BE49-F238E27FC236}">
                    <a16:creationId xmlns:a16="http://schemas.microsoft.com/office/drawing/2014/main" id="{D83D9CDF-0EF5-4BB6-97CB-DAE7B4A0446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05" name="Rectangle 404">
                <a:extLst>
                  <a:ext uri="{FF2B5EF4-FFF2-40B4-BE49-F238E27FC236}">
                    <a16:creationId xmlns:a16="http://schemas.microsoft.com/office/drawing/2014/main" id="{29357F46-B395-4632-8900-49CF21DEEC3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06" name="Rectangle 405">
                <a:extLst>
                  <a:ext uri="{FF2B5EF4-FFF2-40B4-BE49-F238E27FC236}">
                    <a16:creationId xmlns:a16="http://schemas.microsoft.com/office/drawing/2014/main" id="{1ED4EFF3-343D-46E0-B398-E79634EA534C}"/>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07" name="Rectangle 406">
                <a:extLst>
                  <a:ext uri="{FF2B5EF4-FFF2-40B4-BE49-F238E27FC236}">
                    <a16:creationId xmlns:a16="http://schemas.microsoft.com/office/drawing/2014/main" id="{A101D21D-D923-458B-BF4A-0138179F4CE8}"/>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08" name="Rectangle 407">
                <a:extLst>
                  <a:ext uri="{FF2B5EF4-FFF2-40B4-BE49-F238E27FC236}">
                    <a16:creationId xmlns:a16="http://schemas.microsoft.com/office/drawing/2014/main" id="{4018E2E8-00F1-455C-B28A-2BE89695DB34}"/>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09" name="Rectangle 408">
                <a:extLst>
                  <a:ext uri="{FF2B5EF4-FFF2-40B4-BE49-F238E27FC236}">
                    <a16:creationId xmlns:a16="http://schemas.microsoft.com/office/drawing/2014/main" id="{2640006E-EBC9-4A27-8E1C-FAD061A4E16D}"/>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10" name="Rectangle 409">
                <a:extLst>
                  <a:ext uri="{FF2B5EF4-FFF2-40B4-BE49-F238E27FC236}">
                    <a16:creationId xmlns:a16="http://schemas.microsoft.com/office/drawing/2014/main" id="{E2DBCCDD-82E1-4AD7-A7F7-BC1C0DC1F504}"/>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11" name="Rectangle 410">
                <a:extLst>
                  <a:ext uri="{FF2B5EF4-FFF2-40B4-BE49-F238E27FC236}">
                    <a16:creationId xmlns:a16="http://schemas.microsoft.com/office/drawing/2014/main" id="{DBBCEF89-07DA-492A-9917-B8EAAB026445}"/>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12" name="Rectangle 411">
                <a:extLst>
                  <a:ext uri="{FF2B5EF4-FFF2-40B4-BE49-F238E27FC236}">
                    <a16:creationId xmlns:a16="http://schemas.microsoft.com/office/drawing/2014/main" id="{18C93B21-FB01-4358-973F-6DD68ABF073B}"/>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13" name="Rectangle 412">
                <a:extLst>
                  <a:ext uri="{FF2B5EF4-FFF2-40B4-BE49-F238E27FC236}">
                    <a16:creationId xmlns:a16="http://schemas.microsoft.com/office/drawing/2014/main" id="{3E89735B-F6AB-41F7-8C31-48514C6DBD62}"/>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14" name="Rectangle 413">
                <a:extLst>
                  <a:ext uri="{FF2B5EF4-FFF2-40B4-BE49-F238E27FC236}">
                    <a16:creationId xmlns:a16="http://schemas.microsoft.com/office/drawing/2014/main" id="{CDE7E439-057A-4207-8367-73B6206CBC11}"/>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15" name="Rectangle 414">
                <a:extLst>
                  <a:ext uri="{FF2B5EF4-FFF2-40B4-BE49-F238E27FC236}">
                    <a16:creationId xmlns:a16="http://schemas.microsoft.com/office/drawing/2014/main" id="{7EB8D4C4-C305-41F7-8914-7BF12751CEE8}"/>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402" name="Oval 401">
              <a:extLst>
                <a:ext uri="{FF2B5EF4-FFF2-40B4-BE49-F238E27FC236}">
                  <a16:creationId xmlns:a16="http://schemas.microsoft.com/office/drawing/2014/main" id="{0FA20A33-7850-44C0-9188-F623681CAE74}"/>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03" name="TextBox 402">
              <a:extLst>
                <a:ext uri="{FF2B5EF4-FFF2-40B4-BE49-F238E27FC236}">
                  <a16:creationId xmlns:a16="http://schemas.microsoft.com/office/drawing/2014/main" id="{3C27A5FC-5BB8-42D2-A955-D366FE63EE78}"/>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4</a:t>
              </a:r>
            </a:p>
          </p:txBody>
        </p:sp>
      </p:grpSp>
      <p:grpSp>
        <p:nvGrpSpPr>
          <p:cNvPr id="416" name="Group 415">
            <a:extLst>
              <a:ext uri="{FF2B5EF4-FFF2-40B4-BE49-F238E27FC236}">
                <a16:creationId xmlns:a16="http://schemas.microsoft.com/office/drawing/2014/main" id="{4939F801-24C7-45B2-8682-D9EC72EA02F8}"/>
              </a:ext>
            </a:extLst>
          </p:cNvPr>
          <p:cNvGrpSpPr/>
          <p:nvPr/>
        </p:nvGrpSpPr>
        <p:grpSpPr>
          <a:xfrm>
            <a:off x="7129510" y="3178486"/>
            <a:ext cx="1780072" cy="1780072"/>
            <a:chOff x="3419475" y="752475"/>
            <a:chExt cx="5353050" cy="5353050"/>
          </a:xfrm>
        </p:grpSpPr>
        <p:sp>
          <p:nvSpPr>
            <p:cNvPr id="417" name="Freeform: Shape 416">
              <a:extLst>
                <a:ext uri="{FF2B5EF4-FFF2-40B4-BE49-F238E27FC236}">
                  <a16:creationId xmlns:a16="http://schemas.microsoft.com/office/drawing/2014/main" id="{50D2FE62-C283-4AF3-92E4-7993C2A7DFD4}"/>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418" name="Group 417">
              <a:extLst>
                <a:ext uri="{FF2B5EF4-FFF2-40B4-BE49-F238E27FC236}">
                  <a16:creationId xmlns:a16="http://schemas.microsoft.com/office/drawing/2014/main" id="{4FF9EA55-08FA-4FFC-A56D-E2A73B3D4E97}"/>
                </a:ext>
              </a:extLst>
            </p:cNvPr>
            <p:cNvGrpSpPr/>
            <p:nvPr/>
          </p:nvGrpSpPr>
          <p:grpSpPr>
            <a:xfrm>
              <a:off x="3505202" y="836611"/>
              <a:ext cx="5094518" cy="5143275"/>
              <a:chOff x="3505202" y="836611"/>
              <a:chExt cx="5094518" cy="5143275"/>
            </a:xfrm>
            <a:solidFill>
              <a:schemeClr val="bg1"/>
            </a:solidFill>
          </p:grpSpPr>
          <p:sp>
            <p:nvSpPr>
              <p:cNvPr id="421" name="Rectangle 420">
                <a:extLst>
                  <a:ext uri="{FF2B5EF4-FFF2-40B4-BE49-F238E27FC236}">
                    <a16:creationId xmlns:a16="http://schemas.microsoft.com/office/drawing/2014/main" id="{52E23ECF-99F9-4495-9856-C837965AE59F}"/>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22" name="Rectangle 421">
                <a:extLst>
                  <a:ext uri="{FF2B5EF4-FFF2-40B4-BE49-F238E27FC236}">
                    <a16:creationId xmlns:a16="http://schemas.microsoft.com/office/drawing/2014/main" id="{37D02547-46BA-4888-9CE7-3033CC4B9782}"/>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23" name="Rectangle 422">
                <a:extLst>
                  <a:ext uri="{FF2B5EF4-FFF2-40B4-BE49-F238E27FC236}">
                    <a16:creationId xmlns:a16="http://schemas.microsoft.com/office/drawing/2014/main" id="{98A1C084-E809-40E4-ACD2-4869B7466EE5}"/>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24" name="Rectangle 423">
                <a:extLst>
                  <a:ext uri="{FF2B5EF4-FFF2-40B4-BE49-F238E27FC236}">
                    <a16:creationId xmlns:a16="http://schemas.microsoft.com/office/drawing/2014/main" id="{13CCC7E0-1940-4801-B420-457D9D7F044A}"/>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25" name="Rectangle 424">
                <a:extLst>
                  <a:ext uri="{FF2B5EF4-FFF2-40B4-BE49-F238E27FC236}">
                    <a16:creationId xmlns:a16="http://schemas.microsoft.com/office/drawing/2014/main" id="{ACFBEB2F-B7F5-484B-B94A-B04DA67A280F}"/>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26" name="Rectangle 425">
                <a:extLst>
                  <a:ext uri="{FF2B5EF4-FFF2-40B4-BE49-F238E27FC236}">
                    <a16:creationId xmlns:a16="http://schemas.microsoft.com/office/drawing/2014/main" id="{D3127837-567A-44F8-9553-2F8171E2F168}"/>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27" name="Rectangle 426">
                <a:extLst>
                  <a:ext uri="{FF2B5EF4-FFF2-40B4-BE49-F238E27FC236}">
                    <a16:creationId xmlns:a16="http://schemas.microsoft.com/office/drawing/2014/main" id="{D4849C19-1AA7-4B31-B314-A35B42B736AC}"/>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28" name="Rectangle 427">
                <a:extLst>
                  <a:ext uri="{FF2B5EF4-FFF2-40B4-BE49-F238E27FC236}">
                    <a16:creationId xmlns:a16="http://schemas.microsoft.com/office/drawing/2014/main" id="{0FD1DEF5-69E5-4019-8D22-54D338378757}"/>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29" name="Rectangle 428">
                <a:extLst>
                  <a:ext uri="{FF2B5EF4-FFF2-40B4-BE49-F238E27FC236}">
                    <a16:creationId xmlns:a16="http://schemas.microsoft.com/office/drawing/2014/main" id="{DF43FEEA-1EE3-44D1-901A-BE08BBDA3A0E}"/>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30" name="Rectangle 429">
                <a:extLst>
                  <a:ext uri="{FF2B5EF4-FFF2-40B4-BE49-F238E27FC236}">
                    <a16:creationId xmlns:a16="http://schemas.microsoft.com/office/drawing/2014/main" id="{54916E2B-B029-4158-AB4D-074C8D5457CB}"/>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31" name="Rectangle 430">
                <a:extLst>
                  <a:ext uri="{FF2B5EF4-FFF2-40B4-BE49-F238E27FC236}">
                    <a16:creationId xmlns:a16="http://schemas.microsoft.com/office/drawing/2014/main" id="{634FBDCF-A672-431E-A38C-13AE3113A74D}"/>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32" name="Rectangle 431">
                <a:extLst>
                  <a:ext uri="{FF2B5EF4-FFF2-40B4-BE49-F238E27FC236}">
                    <a16:creationId xmlns:a16="http://schemas.microsoft.com/office/drawing/2014/main" id="{5BF10944-D3A6-44E0-8CC6-2E1B5C2859C8}"/>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419" name="Oval 418">
              <a:extLst>
                <a:ext uri="{FF2B5EF4-FFF2-40B4-BE49-F238E27FC236}">
                  <a16:creationId xmlns:a16="http://schemas.microsoft.com/office/drawing/2014/main" id="{BFFB3A2A-CFD5-4A71-8B8E-7961C40370C7}"/>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20" name="TextBox 419">
              <a:extLst>
                <a:ext uri="{FF2B5EF4-FFF2-40B4-BE49-F238E27FC236}">
                  <a16:creationId xmlns:a16="http://schemas.microsoft.com/office/drawing/2014/main" id="{FE6710F3-3FE5-43BC-91A4-71E1FA0BEC1E}"/>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3</a:t>
              </a:r>
            </a:p>
          </p:txBody>
        </p:sp>
      </p:grpSp>
      <p:grpSp>
        <p:nvGrpSpPr>
          <p:cNvPr id="433" name="Group 432">
            <a:extLst>
              <a:ext uri="{FF2B5EF4-FFF2-40B4-BE49-F238E27FC236}">
                <a16:creationId xmlns:a16="http://schemas.microsoft.com/office/drawing/2014/main" id="{096EBA91-D060-4BD1-A587-8EDA23C093D6}"/>
              </a:ext>
            </a:extLst>
          </p:cNvPr>
          <p:cNvGrpSpPr/>
          <p:nvPr/>
        </p:nvGrpSpPr>
        <p:grpSpPr>
          <a:xfrm>
            <a:off x="7129510" y="3178486"/>
            <a:ext cx="1780072" cy="1780072"/>
            <a:chOff x="3419475" y="752475"/>
            <a:chExt cx="5353050" cy="5353050"/>
          </a:xfrm>
        </p:grpSpPr>
        <p:sp>
          <p:nvSpPr>
            <p:cNvPr id="434" name="Freeform: Shape 433">
              <a:extLst>
                <a:ext uri="{FF2B5EF4-FFF2-40B4-BE49-F238E27FC236}">
                  <a16:creationId xmlns:a16="http://schemas.microsoft.com/office/drawing/2014/main" id="{4D489F53-748C-44ED-B9B1-E1DE364C988E}"/>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435" name="Group 434">
              <a:extLst>
                <a:ext uri="{FF2B5EF4-FFF2-40B4-BE49-F238E27FC236}">
                  <a16:creationId xmlns:a16="http://schemas.microsoft.com/office/drawing/2014/main" id="{3E546FA4-89D3-4524-8F9D-4F71DCD47A28}"/>
                </a:ext>
              </a:extLst>
            </p:cNvPr>
            <p:cNvGrpSpPr/>
            <p:nvPr/>
          </p:nvGrpSpPr>
          <p:grpSpPr>
            <a:xfrm>
              <a:off x="3505202" y="836611"/>
              <a:ext cx="5094518" cy="5143275"/>
              <a:chOff x="3505202" y="836611"/>
              <a:chExt cx="5094518" cy="5143275"/>
            </a:xfrm>
            <a:solidFill>
              <a:schemeClr val="bg1"/>
            </a:solidFill>
          </p:grpSpPr>
          <p:sp>
            <p:nvSpPr>
              <p:cNvPr id="438" name="Rectangle 437">
                <a:extLst>
                  <a:ext uri="{FF2B5EF4-FFF2-40B4-BE49-F238E27FC236}">
                    <a16:creationId xmlns:a16="http://schemas.microsoft.com/office/drawing/2014/main" id="{082C8DAF-5DD2-4868-9E87-3FFFD9264B68}"/>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39" name="Rectangle 438">
                <a:extLst>
                  <a:ext uri="{FF2B5EF4-FFF2-40B4-BE49-F238E27FC236}">
                    <a16:creationId xmlns:a16="http://schemas.microsoft.com/office/drawing/2014/main" id="{2F11B47A-0013-4525-862D-BD5C3C807039}"/>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40" name="Rectangle 439">
                <a:extLst>
                  <a:ext uri="{FF2B5EF4-FFF2-40B4-BE49-F238E27FC236}">
                    <a16:creationId xmlns:a16="http://schemas.microsoft.com/office/drawing/2014/main" id="{07172CBC-BE0B-464E-87BC-DEC60B172F44}"/>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41" name="Rectangle 440">
                <a:extLst>
                  <a:ext uri="{FF2B5EF4-FFF2-40B4-BE49-F238E27FC236}">
                    <a16:creationId xmlns:a16="http://schemas.microsoft.com/office/drawing/2014/main" id="{1D93A852-89AD-467F-A542-29F92B6CA47D}"/>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42" name="Rectangle 441">
                <a:extLst>
                  <a:ext uri="{FF2B5EF4-FFF2-40B4-BE49-F238E27FC236}">
                    <a16:creationId xmlns:a16="http://schemas.microsoft.com/office/drawing/2014/main" id="{DD05DDEA-BF27-49DC-BE1E-23F26D655E89}"/>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43" name="Rectangle 442">
                <a:extLst>
                  <a:ext uri="{FF2B5EF4-FFF2-40B4-BE49-F238E27FC236}">
                    <a16:creationId xmlns:a16="http://schemas.microsoft.com/office/drawing/2014/main" id="{12F70D1F-D54D-49B8-8F6F-0B8CF9E426C1}"/>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44" name="Rectangle 443">
                <a:extLst>
                  <a:ext uri="{FF2B5EF4-FFF2-40B4-BE49-F238E27FC236}">
                    <a16:creationId xmlns:a16="http://schemas.microsoft.com/office/drawing/2014/main" id="{EA1E7CB2-A6C2-46D6-B879-960DFF34974B}"/>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45" name="Rectangle 444">
                <a:extLst>
                  <a:ext uri="{FF2B5EF4-FFF2-40B4-BE49-F238E27FC236}">
                    <a16:creationId xmlns:a16="http://schemas.microsoft.com/office/drawing/2014/main" id="{03087286-C3E6-441D-8861-4904290ACAAC}"/>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46" name="Rectangle 445">
                <a:extLst>
                  <a:ext uri="{FF2B5EF4-FFF2-40B4-BE49-F238E27FC236}">
                    <a16:creationId xmlns:a16="http://schemas.microsoft.com/office/drawing/2014/main" id="{57A3C691-D06B-40AD-805B-C5BD6544841F}"/>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47" name="Rectangle 446">
                <a:extLst>
                  <a:ext uri="{FF2B5EF4-FFF2-40B4-BE49-F238E27FC236}">
                    <a16:creationId xmlns:a16="http://schemas.microsoft.com/office/drawing/2014/main" id="{130C7B25-C1FE-4099-BBD2-8281DFCAACE6}"/>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48" name="Rectangle 447">
                <a:extLst>
                  <a:ext uri="{FF2B5EF4-FFF2-40B4-BE49-F238E27FC236}">
                    <a16:creationId xmlns:a16="http://schemas.microsoft.com/office/drawing/2014/main" id="{24A3362C-40FB-41BC-AFFB-6E4256469276}"/>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49" name="Rectangle 448">
                <a:extLst>
                  <a:ext uri="{FF2B5EF4-FFF2-40B4-BE49-F238E27FC236}">
                    <a16:creationId xmlns:a16="http://schemas.microsoft.com/office/drawing/2014/main" id="{E569BE69-EB8C-44B3-80B6-FB1FCEE9F4D1}"/>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436" name="Oval 435">
              <a:extLst>
                <a:ext uri="{FF2B5EF4-FFF2-40B4-BE49-F238E27FC236}">
                  <a16:creationId xmlns:a16="http://schemas.microsoft.com/office/drawing/2014/main" id="{9ECAE52A-55C5-4700-93C5-FF2DD8B0D82B}"/>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37" name="TextBox 436">
              <a:extLst>
                <a:ext uri="{FF2B5EF4-FFF2-40B4-BE49-F238E27FC236}">
                  <a16:creationId xmlns:a16="http://schemas.microsoft.com/office/drawing/2014/main" id="{C9ED6879-F52F-40C8-9295-F77C0AA178AB}"/>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2</a:t>
              </a:r>
            </a:p>
          </p:txBody>
        </p:sp>
      </p:grpSp>
      <p:grpSp>
        <p:nvGrpSpPr>
          <p:cNvPr id="450" name="Group 449">
            <a:extLst>
              <a:ext uri="{FF2B5EF4-FFF2-40B4-BE49-F238E27FC236}">
                <a16:creationId xmlns:a16="http://schemas.microsoft.com/office/drawing/2014/main" id="{AA1B4D74-0E84-4A08-B399-7BF2A6C70AC6}"/>
              </a:ext>
            </a:extLst>
          </p:cNvPr>
          <p:cNvGrpSpPr/>
          <p:nvPr/>
        </p:nvGrpSpPr>
        <p:grpSpPr>
          <a:xfrm>
            <a:off x="7129510" y="3178486"/>
            <a:ext cx="1780072" cy="1780072"/>
            <a:chOff x="3419475" y="752475"/>
            <a:chExt cx="5353050" cy="5353050"/>
          </a:xfrm>
        </p:grpSpPr>
        <p:sp>
          <p:nvSpPr>
            <p:cNvPr id="451" name="Freeform: Shape 450">
              <a:extLst>
                <a:ext uri="{FF2B5EF4-FFF2-40B4-BE49-F238E27FC236}">
                  <a16:creationId xmlns:a16="http://schemas.microsoft.com/office/drawing/2014/main" id="{EDE06008-1A19-44C6-B3CD-0205B0EE5C91}"/>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452" name="Group 451">
              <a:extLst>
                <a:ext uri="{FF2B5EF4-FFF2-40B4-BE49-F238E27FC236}">
                  <a16:creationId xmlns:a16="http://schemas.microsoft.com/office/drawing/2014/main" id="{B3FD4B75-B8E2-471F-B337-F0EE94BC32CD}"/>
                </a:ext>
              </a:extLst>
            </p:cNvPr>
            <p:cNvGrpSpPr/>
            <p:nvPr/>
          </p:nvGrpSpPr>
          <p:grpSpPr>
            <a:xfrm>
              <a:off x="3505202" y="836611"/>
              <a:ext cx="5094518" cy="5143275"/>
              <a:chOff x="3505202" y="836611"/>
              <a:chExt cx="5094518" cy="5143275"/>
            </a:xfrm>
            <a:solidFill>
              <a:schemeClr val="bg1"/>
            </a:solidFill>
          </p:grpSpPr>
          <p:sp>
            <p:nvSpPr>
              <p:cNvPr id="455" name="Rectangle 454">
                <a:extLst>
                  <a:ext uri="{FF2B5EF4-FFF2-40B4-BE49-F238E27FC236}">
                    <a16:creationId xmlns:a16="http://schemas.microsoft.com/office/drawing/2014/main" id="{6CE3C3E0-3E26-428D-A6E1-48F9F881DD21}"/>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56" name="Rectangle 455">
                <a:extLst>
                  <a:ext uri="{FF2B5EF4-FFF2-40B4-BE49-F238E27FC236}">
                    <a16:creationId xmlns:a16="http://schemas.microsoft.com/office/drawing/2014/main" id="{54154674-7873-4C75-AE78-B13796FF043D}"/>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57" name="Rectangle 456">
                <a:extLst>
                  <a:ext uri="{FF2B5EF4-FFF2-40B4-BE49-F238E27FC236}">
                    <a16:creationId xmlns:a16="http://schemas.microsoft.com/office/drawing/2014/main" id="{BDFE1967-896B-4866-8E7A-880B156B4CF4}"/>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58" name="Rectangle 457">
                <a:extLst>
                  <a:ext uri="{FF2B5EF4-FFF2-40B4-BE49-F238E27FC236}">
                    <a16:creationId xmlns:a16="http://schemas.microsoft.com/office/drawing/2014/main" id="{A56C84FA-5026-483A-8C07-75298479ECE0}"/>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59" name="Rectangle 458">
                <a:extLst>
                  <a:ext uri="{FF2B5EF4-FFF2-40B4-BE49-F238E27FC236}">
                    <a16:creationId xmlns:a16="http://schemas.microsoft.com/office/drawing/2014/main" id="{9C23611A-B848-4A20-8ACF-1464C2A8C148}"/>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60" name="Rectangle 459">
                <a:extLst>
                  <a:ext uri="{FF2B5EF4-FFF2-40B4-BE49-F238E27FC236}">
                    <a16:creationId xmlns:a16="http://schemas.microsoft.com/office/drawing/2014/main" id="{0D83554C-223F-4A2A-B68D-CEBD0004D04E}"/>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61" name="Rectangle 460">
                <a:extLst>
                  <a:ext uri="{FF2B5EF4-FFF2-40B4-BE49-F238E27FC236}">
                    <a16:creationId xmlns:a16="http://schemas.microsoft.com/office/drawing/2014/main" id="{4980D986-7FCA-4802-B5D7-21CC0E6ADC65}"/>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62" name="Rectangle 461">
                <a:extLst>
                  <a:ext uri="{FF2B5EF4-FFF2-40B4-BE49-F238E27FC236}">
                    <a16:creationId xmlns:a16="http://schemas.microsoft.com/office/drawing/2014/main" id="{85DB9510-5026-4510-A3A4-861276FE55D6}"/>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63" name="Rectangle 462">
                <a:extLst>
                  <a:ext uri="{FF2B5EF4-FFF2-40B4-BE49-F238E27FC236}">
                    <a16:creationId xmlns:a16="http://schemas.microsoft.com/office/drawing/2014/main" id="{21136B5A-3AF5-47F6-B75C-79902D6C0882}"/>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64" name="Rectangle 463">
                <a:extLst>
                  <a:ext uri="{FF2B5EF4-FFF2-40B4-BE49-F238E27FC236}">
                    <a16:creationId xmlns:a16="http://schemas.microsoft.com/office/drawing/2014/main" id="{B4F84C8B-A531-4706-BC33-70ADA02BBEB7}"/>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65" name="Rectangle 464">
                <a:extLst>
                  <a:ext uri="{FF2B5EF4-FFF2-40B4-BE49-F238E27FC236}">
                    <a16:creationId xmlns:a16="http://schemas.microsoft.com/office/drawing/2014/main" id="{C70F7C1C-D2B0-4506-A3C9-C89C79FEC4AF}"/>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66" name="Rectangle 465">
                <a:extLst>
                  <a:ext uri="{FF2B5EF4-FFF2-40B4-BE49-F238E27FC236}">
                    <a16:creationId xmlns:a16="http://schemas.microsoft.com/office/drawing/2014/main" id="{7F15160D-AD16-4652-BD5D-748F32FC5AF9}"/>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453" name="Oval 452">
              <a:extLst>
                <a:ext uri="{FF2B5EF4-FFF2-40B4-BE49-F238E27FC236}">
                  <a16:creationId xmlns:a16="http://schemas.microsoft.com/office/drawing/2014/main" id="{F26F3DFE-8F41-4040-AAF1-116FF6261732}"/>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54" name="TextBox 453">
              <a:extLst>
                <a:ext uri="{FF2B5EF4-FFF2-40B4-BE49-F238E27FC236}">
                  <a16:creationId xmlns:a16="http://schemas.microsoft.com/office/drawing/2014/main" id="{71C495F9-93FD-459A-A1EB-6A4BC5189A00}"/>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1</a:t>
              </a:r>
            </a:p>
          </p:txBody>
        </p:sp>
      </p:grpSp>
      <p:grpSp>
        <p:nvGrpSpPr>
          <p:cNvPr id="467" name="Group 466">
            <a:extLst>
              <a:ext uri="{FF2B5EF4-FFF2-40B4-BE49-F238E27FC236}">
                <a16:creationId xmlns:a16="http://schemas.microsoft.com/office/drawing/2014/main" id="{34432B0E-9C03-439F-9CDE-B72DC7755463}"/>
              </a:ext>
            </a:extLst>
          </p:cNvPr>
          <p:cNvGrpSpPr/>
          <p:nvPr/>
        </p:nvGrpSpPr>
        <p:grpSpPr>
          <a:xfrm>
            <a:off x="7129510" y="3178486"/>
            <a:ext cx="1780072" cy="1780072"/>
            <a:chOff x="3419475" y="752475"/>
            <a:chExt cx="5353050" cy="5353050"/>
          </a:xfrm>
        </p:grpSpPr>
        <p:sp>
          <p:nvSpPr>
            <p:cNvPr id="468" name="Freeform: Shape 467">
              <a:extLst>
                <a:ext uri="{FF2B5EF4-FFF2-40B4-BE49-F238E27FC236}">
                  <a16:creationId xmlns:a16="http://schemas.microsoft.com/office/drawing/2014/main" id="{62809B9A-7D96-424D-BD98-5FF5656F2D5F}"/>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469" name="Group 468">
              <a:extLst>
                <a:ext uri="{FF2B5EF4-FFF2-40B4-BE49-F238E27FC236}">
                  <a16:creationId xmlns:a16="http://schemas.microsoft.com/office/drawing/2014/main" id="{07057F90-CC95-42C4-A05D-527FE3C91DCD}"/>
                </a:ext>
              </a:extLst>
            </p:cNvPr>
            <p:cNvGrpSpPr/>
            <p:nvPr/>
          </p:nvGrpSpPr>
          <p:grpSpPr>
            <a:xfrm>
              <a:off x="3505202" y="836611"/>
              <a:ext cx="5094518" cy="5143275"/>
              <a:chOff x="3505202" y="836611"/>
              <a:chExt cx="5094518" cy="5143275"/>
            </a:xfrm>
            <a:solidFill>
              <a:schemeClr val="bg1"/>
            </a:solidFill>
          </p:grpSpPr>
          <p:sp>
            <p:nvSpPr>
              <p:cNvPr id="472" name="Rectangle 471">
                <a:extLst>
                  <a:ext uri="{FF2B5EF4-FFF2-40B4-BE49-F238E27FC236}">
                    <a16:creationId xmlns:a16="http://schemas.microsoft.com/office/drawing/2014/main" id="{7FE73512-5FC7-4E46-8DC6-81847418555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73" name="Rectangle 472">
                <a:extLst>
                  <a:ext uri="{FF2B5EF4-FFF2-40B4-BE49-F238E27FC236}">
                    <a16:creationId xmlns:a16="http://schemas.microsoft.com/office/drawing/2014/main" id="{BFF1542A-3697-46F2-BACD-DBF516C664DF}"/>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74" name="Rectangle 473">
                <a:extLst>
                  <a:ext uri="{FF2B5EF4-FFF2-40B4-BE49-F238E27FC236}">
                    <a16:creationId xmlns:a16="http://schemas.microsoft.com/office/drawing/2014/main" id="{22C24A48-A1A1-4D87-9317-010B63555A32}"/>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75" name="Rectangle 474">
                <a:extLst>
                  <a:ext uri="{FF2B5EF4-FFF2-40B4-BE49-F238E27FC236}">
                    <a16:creationId xmlns:a16="http://schemas.microsoft.com/office/drawing/2014/main" id="{50C0818E-0309-47A7-B9E4-22A125B0527A}"/>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76" name="Rectangle 475">
                <a:extLst>
                  <a:ext uri="{FF2B5EF4-FFF2-40B4-BE49-F238E27FC236}">
                    <a16:creationId xmlns:a16="http://schemas.microsoft.com/office/drawing/2014/main" id="{1A548808-5ECC-41DC-810B-0FEF42F7ECF8}"/>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77" name="Rectangle 476">
                <a:extLst>
                  <a:ext uri="{FF2B5EF4-FFF2-40B4-BE49-F238E27FC236}">
                    <a16:creationId xmlns:a16="http://schemas.microsoft.com/office/drawing/2014/main" id="{A41C6031-B658-4777-866D-C6F9F9E897B0}"/>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78" name="Rectangle 477">
                <a:extLst>
                  <a:ext uri="{FF2B5EF4-FFF2-40B4-BE49-F238E27FC236}">
                    <a16:creationId xmlns:a16="http://schemas.microsoft.com/office/drawing/2014/main" id="{FC2268ED-3A9B-46E2-A742-B2089BEFFF12}"/>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79" name="Rectangle 478">
                <a:extLst>
                  <a:ext uri="{FF2B5EF4-FFF2-40B4-BE49-F238E27FC236}">
                    <a16:creationId xmlns:a16="http://schemas.microsoft.com/office/drawing/2014/main" id="{0694404C-5D76-4E33-965C-C4CF8D2BDCC5}"/>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80" name="Rectangle 479">
                <a:extLst>
                  <a:ext uri="{FF2B5EF4-FFF2-40B4-BE49-F238E27FC236}">
                    <a16:creationId xmlns:a16="http://schemas.microsoft.com/office/drawing/2014/main" id="{2A6E8ACF-FB2B-473A-90B6-55676AD20D31}"/>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81" name="Rectangle 480">
                <a:extLst>
                  <a:ext uri="{FF2B5EF4-FFF2-40B4-BE49-F238E27FC236}">
                    <a16:creationId xmlns:a16="http://schemas.microsoft.com/office/drawing/2014/main" id="{43234125-EE5F-4D4A-9A65-24DBC8D15914}"/>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82" name="Rectangle 481">
                <a:extLst>
                  <a:ext uri="{FF2B5EF4-FFF2-40B4-BE49-F238E27FC236}">
                    <a16:creationId xmlns:a16="http://schemas.microsoft.com/office/drawing/2014/main" id="{E3997A97-8A73-49A4-9924-85D8B5D02C28}"/>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83" name="Rectangle 482">
                <a:extLst>
                  <a:ext uri="{FF2B5EF4-FFF2-40B4-BE49-F238E27FC236}">
                    <a16:creationId xmlns:a16="http://schemas.microsoft.com/office/drawing/2014/main" id="{C3BDB74E-2202-46DC-B025-9457FFDE1450}"/>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470" name="Oval 469">
              <a:extLst>
                <a:ext uri="{FF2B5EF4-FFF2-40B4-BE49-F238E27FC236}">
                  <a16:creationId xmlns:a16="http://schemas.microsoft.com/office/drawing/2014/main" id="{8AE21E4B-D8B5-46DE-9932-68617DD15211}"/>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71" name="TextBox 470">
              <a:extLst>
                <a:ext uri="{FF2B5EF4-FFF2-40B4-BE49-F238E27FC236}">
                  <a16:creationId xmlns:a16="http://schemas.microsoft.com/office/drawing/2014/main" id="{A0292D79-27D1-402C-8798-2B58C4CE8507}"/>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0</a:t>
              </a:r>
            </a:p>
          </p:txBody>
        </p:sp>
      </p:grpSp>
      <p:sp>
        <p:nvSpPr>
          <p:cNvPr id="484" name="Oval 483">
            <a:extLst>
              <a:ext uri="{FF2B5EF4-FFF2-40B4-BE49-F238E27FC236}">
                <a16:creationId xmlns:a16="http://schemas.microsoft.com/office/drawing/2014/main" id="{E4B1432F-80AB-4891-862D-CCD40621092C}"/>
              </a:ext>
            </a:extLst>
          </p:cNvPr>
          <p:cNvSpPr/>
          <p:nvPr/>
        </p:nvSpPr>
        <p:spPr>
          <a:xfrm>
            <a:off x="7017163" y="3036508"/>
            <a:ext cx="1952433" cy="18414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rPr>
              <a:t>Thời gian</a:t>
            </a:r>
            <a:endParaRPr lang="en-US" b="1" dirty="0">
              <a:solidFill>
                <a:srgbClr val="FF0000"/>
              </a:solidFill>
            </a:endParaRPr>
          </a:p>
        </p:txBody>
      </p:sp>
    </p:spTree>
    <p:extLst>
      <p:ext uri="{BB962C8B-B14F-4D97-AF65-F5344CB8AC3E}">
        <p14:creationId xmlns:p14="http://schemas.microsoft.com/office/powerpoint/2010/main" val="1872121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84"/>
                                        </p:tgtEl>
                                      </p:cBhvr>
                                    </p:animEffect>
                                    <p:set>
                                      <p:cBhvr>
                                        <p:cTn id="7" dur="1" fill="hold">
                                          <p:stCondLst>
                                            <p:cond delay="499"/>
                                          </p:stCondLst>
                                        </p:cTn>
                                        <p:tgtEl>
                                          <p:spTgt spid="484"/>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297"/>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1000"/>
                                  </p:stCondLst>
                                  <p:childTnLst>
                                    <p:set>
                                      <p:cBhvr>
                                        <p:cTn id="12" dur="1" fill="hold">
                                          <p:stCondLst>
                                            <p:cond delay="0"/>
                                          </p:stCondLst>
                                        </p:cTn>
                                        <p:tgtEl>
                                          <p:spTgt spid="314"/>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1000"/>
                                  </p:stCondLst>
                                  <p:childTnLst>
                                    <p:set>
                                      <p:cBhvr>
                                        <p:cTn id="15" dur="1" fill="hold">
                                          <p:stCondLst>
                                            <p:cond delay="0"/>
                                          </p:stCondLst>
                                        </p:cTn>
                                        <p:tgtEl>
                                          <p:spTgt spid="331"/>
                                        </p:tgtEl>
                                        <p:attrNameLst>
                                          <p:attrName>style.visibility</p:attrName>
                                        </p:attrNameLst>
                                      </p:cBhvr>
                                      <p:to>
                                        <p:strVal val="visible"/>
                                      </p:to>
                                    </p:set>
                                  </p:childTnLst>
                                </p:cTn>
                              </p:par>
                            </p:childTnLst>
                          </p:cTn>
                        </p:par>
                        <p:par>
                          <p:cTn id="16" fill="hold">
                            <p:stCondLst>
                              <p:cond delay="2500"/>
                            </p:stCondLst>
                            <p:childTnLst>
                              <p:par>
                                <p:cTn id="17" presetID="1" presetClass="entr" presetSubtype="0" fill="hold" nodeType="afterEffect">
                                  <p:stCondLst>
                                    <p:cond delay="1000"/>
                                  </p:stCondLst>
                                  <p:childTnLst>
                                    <p:set>
                                      <p:cBhvr>
                                        <p:cTn id="18" dur="1" fill="hold">
                                          <p:stCondLst>
                                            <p:cond delay="0"/>
                                          </p:stCondLst>
                                        </p:cTn>
                                        <p:tgtEl>
                                          <p:spTgt spid="348"/>
                                        </p:tgtEl>
                                        <p:attrNameLst>
                                          <p:attrName>style.visibility</p:attrName>
                                        </p:attrNameLst>
                                      </p:cBhvr>
                                      <p:to>
                                        <p:strVal val="visible"/>
                                      </p:to>
                                    </p:set>
                                  </p:childTnLst>
                                </p:cTn>
                              </p:par>
                            </p:childTnLst>
                          </p:cTn>
                        </p:par>
                        <p:par>
                          <p:cTn id="19" fill="hold">
                            <p:stCondLst>
                              <p:cond delay="3500"/>
                            </p:stCondLst>
                            <p:childTnLst>
                              <p:par>
                                <p:cTn id="20" presetID="1" presetClass="entr" presetSubtype="0" fill="hold" nodeType="afterEffect">
                                  <p:stCondLst>
                                    <p:cond delay="1000"/>
                                  </p:stCondLst>
                                  <p:childTnLst>
                                    <p:set>
                                      <p:cBhvr>
                                        <p:cTn id="21" dur="1" fill="hold">
                                          <p:stCondLst>
                                            <p:cond delay="0"/>
                                          </p:stCondLst>
                                        </p:cTn>
                                        <p:tgtEl>
                                          <p:spTgt spid="365"/>
                                        </p:tgtEl>
                                        <p:attrNameLst>
                                          <p:attrName>style.visibility</p:attrName>
                                        </p:attrNameLst>
                                      </p:cBhvr>
                                      <p:to>
                                        <p:strVal val="visible"/>
                                      </p:to>
                                    </p:set>
                                  </p:childTnLst>
                                </p:cTn>
                              </p:par>
                            </p:childTnLst>
                          </p:cTn>
                        </p:par>
                        <p:par>
                          <p:cTn id="22" fill="hold">
                            <p:stCondLst>
                              <p:cond delay="4500"/>
                            </p:stCondLst>
                            <p:childTnLst>
                              <p:par>
                                <p:cTn id="23" presetID="1" presetClass="entr" presetSubtype="0" fill="hold" nodeType="afterEffect">
                                  <p:stCondLst>
                                    <p:cond delay="1000"/>
                                  </p:stCondLst>
                                  <p:childTnLst>
                                    <p:set>
                                      <p:cBhvr>
                                        <p:cTn id="24" dur="1" fill="hold">
                                          <p:stCondLst>
                                            <p:cond delay="0"/>
                                          </p:stCondLst>
                                        </p:cTn>
                                        <p:tgtEl>
                                          <p:spTgt spid="382"/>
                                        </p:tgtEl>
                                        <p:attrNameLst>
                                          <p:attrName>style.visibility</p:attrName>
                                        </p:attrNameLst>
                                      </p:cBhvr>
                                      <p:to>
                                        <p:strVal val="visible"/>
                                      </p:to>
                                    </p:set>
                                  </p:childTnLst>
                                </p:cTn>
                              </p:par>
                            </p:childTnLst>
                          </p:cTn>
                        </p:par>
                        <p:par>
                          <p:cTn id="25" fill="hold">
                            <p:stCondLst>
                              <p:cond delay="5500"/>
                            </p:stCondLst>
                            <p:childTnLst>
                              <p:par>
                                <p:cTn id="26" presetID="1" presetClass="entr" presetSubtype="0" fill="hold" nodeType="afterEffect">
                                  <p:stCondLst>
                                    <p:cond delay="1000"/>
                                  </p:stCondLst>
                                  <p:childTnLst>
                                    <p:set>
                                      <p:cBhvr>
                                        <p:cTn id="27" dur="1" fill="hold">
                                          <p:stCondLst>
                                            <p:cond delay="0"/>
                                          </p:stCondLst>
                                        </p:cTn>
                                        <p:tgtEl>
                                          <p:spTgt spid="399"/>
                                        </p:tgtEl>
                                        <p:attrNameLst>
                                          <p:attrName>style.visibility</p:attrName>
                                        </p:attrNameLst>
                                      </p:cBhvr>
                                      <p:to>
                                        <p:strVal val="visible"/>
                                      </p:to>
                                    </p:set>
                                  </p:childTnLst>
                                </p:cTn>
                              </p:par>
                            </p:childTnLst>
                          </p:cTn>
                        </p:par>
                        <p:par>
                          <p:cTn id="28" fill="hold">
                            <p:stCondLst>
                              <p:cond delay="6500"/>
                            </p:stCondLst>
                            <p:childTnLst>
                              <p:par>
                                <p:cTn id="29" presetID="1" presetClass="entr" presetSubtype="0" fill="hold" nodeType="afterEffect">
                                  <p:stCondLst>
                                    <p:cond delay="1000"/>
                                  </p:stCondLst>
                                  <p:childTnLst>
                                    <p:set>
                                      <p:cBhvr>
                                        <p:cTn id="30" dur="1" fill="hold">
                                          <p:stCondLst>
                                            <p:cond delay="0"/>
                                          </p:stCondLst>
                                        </p:cTn>
                                        <p:tgtEl>
                                          <p:spTgt spid="416"/>
                                        </p:tgtEl>
                                        <p:attrNameLst>
                                          <p:attrName>style.visibility</p:attrName>
                                        </p:attrNameLst>
                                      </p:cBhvr>
                                      <p:to>
                                        <p:strVal val="visible"/>
                                      </p:to>
                                    </p:set>
                                  </p:childTnLst>
                                </p:cTn>
                              </p:par>
                            </p:childTnLst>
                          </p:cTn>
                        </p:par>
                        <p:par>
                          <p:cTn id="31" fill="hold">
                            <p:stCondLst>
                              <p:cond delay="7500"/>
                            </p:stCondLst>
                            <p:childTnLst>
                              <p:par>
                                <p:cTn id="32" presetID="1" presetClass="entr" presetSubtype="0" fill="hold" nodeType="afterEffect">
                                  <p:stCondLst>
                                    <p:cond delay="1000"/>
                                  </p:stCondLst>
                                  <p:childTnLst>
                                    <p:set>
                                      <p:cBhvr>
                                        <p:cTn id="33" dur="1" fill="hold">
                                          <p:stCondLst>
                                            <p:cond delay="0"/>
                                          </p:stCondLst>
                                        </p:cTn>
                                        <p:tgtEl>
                                          <p:spTgt spid="433"/>
                                        </p:tgtEl>
                                        <p:attrNameLst>
                                          <p:attrName>style.visibility</p:attrName>
                                        </p:attrNameLst>
                                      </p:cBhvr>
                                      <p:to>
                                        <p:strVal val="visible"/>
                                      </p:to>
                                    </p:set>
                                  </p:childTnLst>
                                </p:cTn>
                              </p:par>
                            </p:childTnLst>
                          </p:cTn>
                        </p:par>
                        <p:par>
                          <p:cTn id="34" fill="hold">
                            <p:stCondLst>
                              <p:cond delay="8500"/>
                            </p:stCondLst>
                            <p:childTnLst>
                              <p:par>
                                <p:cTn id="35" presetID="1" presetClass="entr" presetSubtype="0" fill="hold" nodeType="afterEffect">
                                  <p:stCondLst>
                                    <p:cond delay="1000"/>
                                  </p:stCondLst>
                                  <p:childTnLst>
                                    <p:set>
                                      <p:cBhvr>
                                        <p:cTn id="36" dur="1" fill="hold">
                                          <p:stCondLst>
                                            <p:cond delay="0"/>
                                          </p:stCondLst>
                                        </p:cTn>
                                        <p:tgtEl>
                                          <p:spTgt spid="450"/>
                                        </p:tgtEl>
                                        <p:attrNameLst>
                                          <p:attrName>style.visibility</p:attrName>
                                        </p:attrNameLst>
                                      </p:cBhvr>
                                      <p:to>
                                        <p:strVal val="visible"/>
                                      </p:to>
                                    </p:set>
                                  </p:childTnLst>
                                </p:cTn>
                              </p:par>
                            </p:childTnLst>
                          </p:cTn>
                        </p:par>
                        <p:par>
                          <p:cTn id="37" fill="hold">
                            <p:stCondLst>
                              <p:cond delay="9500"/>
                            </p:stCondLst>
                            <p:childTnLst>
                              <p:par>
                                <p:cTn id="38" presetID="1" presetClass="entr" presetSubtype="0" fill="hold" nodeType="afterEffect">
                                  <p:stCondLst>
                                    <p:cond delay="1000"/>
                                  </p:stCondLst>
                                  <p:childTnLst>
                                    <p:set>
                                      <p:cBhvr>
                                        <p:cTn id="39" dur="1" fill="hold">
                                          <p:stCondLst>
                                            <p:cond delay="0"/>
                                          </p:stCondLst>
                                        </p:cTn>
                                        <p:tgtEl>
                                          <p:spTgt spid="4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57"/>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grpId="0" nodeType="withEffect">
                                  <p:stCondLst>
                                    <p:cond delay="0"/>
                                  </p:stCondLst>
                                  <p:childTnLst>
                                    <p:set>
                                      <p:cBhvr>
                                        <p:cTn id="44" dur="1" fill="hold">
                                          <p:stCondLst>
                                            <p:cond delay="0"/>
                                          </p:stCondLst>
                                        </p:cTn>
                                        <p:tgtEl>
                                          <p:spTgt spid="76"/>
                                        </p:tgtEl>
                                        <p:attrNameLst>
                                          <p:attrName>style.visibility</p:attrName>
                                        </p:attrNameLst>
                                      </p:cBhvr>
                                      <p:to>
                                        <p:strVal val="visible"/>
                                      </p:to>
                                    </p:set>
                                    <p:anim calcmode="lin" valueType="num">
                                      <p:cBhvr>
                                        <p:cTn id="45" dur="500" fill="hold"/>
                                        <p:tgtEl>
                                          <p:spTgt spid="76"/>
                                        </p:tgtEl>
                                        <p:attrNameLst>
                                          <p:attrName>ppt_w</p:attrName>
                                        </p:attrNameLst>
                                      </p:cBhvr>
                                      <p:tavLst>
                                        <p:tav tm="0">
                                          <p:val>
                                            <p:fltVal val="0"/>
                                          </p:val>
                                        </p:tav>
                                        <p:tav tm="100000">
                                          <p:val>
                                            <p:strVal val="#ppt_w"/>
                                          </p:val>
                                        </p:tav>
                                      </p:tavLst>
                                    </p:anim>
                                    <p:anim calcmode="lin" valueType="num">
                                      <p:cBhvr>
                                        <p:cTn id="46" dur="500" fill="hold"/>
                                        <p:tgtEl>
                                          <p:spTgt spid="76"/>
                                        </p:tgtEl>
                                        <p:attrNameLst>
                                          <p:attrName>ppt_h</p:attrName>
                                        </p:attrNameLst>
                                      </p:cBhvr>
                                      <p:tavLst>
                                        <p:tav tm="0">
                                          <p:val>
                                            <p:fltVal val="0"/>
                                          </p:val>
                                        </p:tav>
                                        <p:tav tm="100000">
                                          <p:val>
                                            <p:strVal val="#ppt_h"/>
                                          </p:val>
                                        </p:tav>
                                      </p:tavLst>
                                    </p:anim>
                                    <p:animEffect transition="in" filter="fade">
                                      <p:cBhvr>
                                        <p:cTn id="47" dur="500"/>
                                        <p:tgtEl>
                                          <p:spTgt spid="76"/>
                                        </p:tgtEl>
                                      </p:cBhvr>
                                    </p:animEffect>
                                  </p:childTnLst>
                                  <p:subTnLst>
                                    <p:audio>
                                      <p:cMediaNode>
                                        <p:cTn display="0" masterRel="sameClick">
                                          <p:stCondLst>
                                            <p:cond evt="begin" delay="0">
                                              <p:tn val="43"/>
                                            </p:cond>
                                          </p:stCondLst>
                                          <p:endCondLst>
                                            <p:cond evt="onStopAudio" delay="0">
                                              <p:tgtEl>
                                                <p:sldTgt/>
                                              </p:tgtEl>
                                            </p:cond>
                                          </p:endCondLst>
                                        </p:cTn>
                                        <p:tgtEl>
                                          <p:sndTgt r:embed="rId2" name="Bling.wav"/>
                                        </p:tgtEl>
                                      </p:cMediaNode>
                                    </p:audio>
                                  </p:subTnLst>
                                </p:cTn>
                              </p:par>
                              <p:par>
                                <p:cTn id="48" presetID="26" presetClass="emph" presetSubtype="0" fill="hold" grpId="1" nodeType="withEffect">
                                  <p:stCondLst>
                                    <p:cond delay="500"/>
                                  </p:stCondLst>
                                  <p:childTnLst>
                                    <p:animEffect transition="out" filter="fade">
                                      <p:cBhvr>
                                        <p:cTn id="49" dur="500" tmFilter="0, 0; .2, .5; .8, .5; 1, 0"/>
                                        <p:tgtEl>
                                          <p:spTgt spid="76"/>
                                        </p:tgtEl>
                                      </p:cBhvr>
                                    </p:animEffect>
                                    <p:animScale>
                                      <p:cBhvr>
                                        <p:cTn id="50" dur="250" autoRev="1" fill="hold"/>
                                        <p:tgtEl>
                                          <p:spTgt spid="76"/>
                                        </p:tgtEl>
                                      </p:cBhvr>
                                      <p:by x="105000" y="105000"/>
                                    </p:animScale>
                                  </p:childTnLst>
                                </p:cTn>
                              </p:par>
                            </p:childTnLst>
                          </p:cTn>
                        </p:par>
                      </p:childTnLst>
                    </p:cTn>
                  </p:par>
                </p:childTnLst>
              </p:cTn>
              <p:nextCondLst>
                <p:cond evt="onClick" delay="0">
                  <p:tgtEl>
                    <p:spTgt spid="57"/>
                  </p:tgtEl>
                </p:cond>
              </p:nextCondLst>
            </p:seq>
            <p:seq concurrent="1" nextAc="seek">
              <p:cTn id="51" restart="whenNotActive" fill="hold" evtFilter="cancelBubble" nodeType="interactiveSeq">
                <p:stCondLst>
                  <p:cond evt="onClick" delay="0">
                    <p:tgtEl>
                      <p:spTgt spid="77"/>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grpId="0" nodeType="withEffect">
                                  <p:stCondLst>
                                    <p:cond delay="0"/>
                                  </p:stCondLst>
                                  <p:childTnLst>
                                    <p:set>
                                      <p:cBhvr>
                                        <p:cTn id="55" dur="1" fill="hold">
                                          <p:stCondLst>
                                            <p:cond delay="0"/>
                                          </p:stCondLst>
                                        </p:cTn>
                                        <p:tgtEl>
                                          <p:spTgt spid="79"/>
                                        </p:tgtEl>
                                        <p:attrNameLst>
                                          <p:attrName>style.visibility</p:attrName>
                                        </p:attrNameLst>
                                      </p:cBhvr>
                                      <p:to>
                                        <p:strVal val="visible"/>
                                      </p:to>
                                    </p:set>
                                    <p:anim calcmode="lin" valueType="num">
                                      <p:cBhvr>
                                        <p:cTn id="56" dur="500" fill="hold"/>
                                        <p:tgtEl>
                                          <p:spTgt spid="79"/>
                                        </p:tgtEl>
                                        <p:attrNameLst>
                                          <p:attrName>ppt_w</p:attrName>
                                        </p:attrNameLst>
                                      </p:cBhvr>
                                      <p:tavLst>
                                        <p:tav tm="0">
                                          <p:val>
                                            <p:fltVal val="0"/>
                                          </p:val>
                                        </p:tav>
                                        <p:tav tm="100000">
                                          <p:val>
                                            <p:strVal val="#ppt_w"/>
                                          </p:val>
                                        </p:tav>
                                      </p:tavLst>
                                    </p:anim>
                                    <p:anim calcmode="lin" valueType="num">
                                      <p:cBhvr>
                                        <p:cTn id="57" dur="500" fill="hold"/>
                                        <p:tgtEl>
                                          <p:spTgt spid="79"/>
                                        </p:tgtEl>
                                        <p:attrNameLst>
                                          <p:attrName>ppt_h</p:attrName>
                                        </p:attrNameLst>
                                      </p:cBhvr>
                                      <p:tavLst>
                                        <p:tav tm="0">
                                          <p:val>
                                            <p:fltVal val="0"/>
                                          </p:val>
                                        </p:tav>
                                        <p:tav tm="100000">
                                          <p:val>
                                            <p:strVal val="#ppt_h"/>
                                          </p:val>
                                        </p:tav>
                                      </p:tavLst>
                                    </p:anim>
                                    <p:animEffect transition="in" filter="fade">
                                      <p:cBhvr>
                                        <p:cTn id="58" dur="500"/>
                                        <p:tgtEl>
                                          <p:spTgt spid="79"/>
                                        </p:tgtEl>
                                      </p:cBhvr>
                                    </p:animEffect>
                                  </p:childTnLst>
                                  <p:subTnLst>
                                    <p:audio>
                                      <p:cMediaNode>
                                        <p:cTn display="0" masterRel="sameClick">
                                          <p:stCondLst>
                                            <p:cond evt="begin" delay="0">
                                              <p:tn val="54"/>
                                            </p:cond>
                                          </p:stCondLst>
                                          <p:endCondLst>
                                            <p:cond evt="onStopAudio" delay="0">
                                              <p:tgtEl>
                                                <p:sldTgt/>
                                              </p:tgtEl>
                                            </p:cond>
                                          </p:endCondLst>
                                        </p:cTn>
                                        <p:tgtEl>
                                          <p:sndTgt r:embed="rId2" name="Bling.wav"/>
                                        </p:tgtEl>
                                      </p:cMediaNode>
                                    </p:audio>
                                  </p:subTnLst>
                                </p:cTn>
                              </p:par>
                              <p:par>
                                <p:cTn id="59" presetID="26" presetClass="emph" presetSubtype="0" fill="hold" grpId="1" nodeType="withEffect">
                                  <p:stCondLst>
                                    <p:cond delay="500"/>
                                  </p:stCondLst>
                                  <p:childTnLst>
                                    <p:animEffect transition="out" filter="fade">
                                      <p:cBhvr>
                                        <p:cTn id="60" dur="500" tmFilter="0, 0; .2, .5; .8, .5; 1, 0"/>
                                        <p:tgtEl>
                                          <p:spTgt spid="79"/>
                                        </p:tgtEl>
                                      </p:cBhvr>
                                    </p:animEffect>
                                    <p:animScale>
                                      <p:cBhvr>
                                        <p:cTn id="61" dur="250" autoRev="1" fill="hold"/>
                                        <p:tgtEl>
                                          <p:spTgt spid="79"/>
                                        </p:tgtEl>
                                      </p:cBhvr>
                                      <p:by x="105000" y="105000"/>
                                    </p:animScale>
                                  </p:childTnLst>
                                </p:cTn>
                              </p:par>
                            </p:childTnLst>
                          </p:cTn>
                        </p:par>
                      </p:childTnLst>
                    </p:cTn>
                  </p:par>
                </p:childTnLst>
              </p:cTn>
              <p:nextCondLst>
                <p:cond evt="onClick" delay="0">
                  <p:tgtEl>
                    <p:spTgt spid="77"/>
                  </p:tgtEl>
                </p:cond>
              </p:nextCondLst>
            </p:seq>
            <p:seq concurrent="1" nextAc="seek">
              <p:cTn id="62" restart="whenNotActive" fill="hold" evtFilter="cancelBubble" nodeType="interactiveSeq">
                <p:stCondLst>
                  <p:cond evt="onClick" delay="0">
                    <p:tgtEl>
                      <p:spTgt spid="86"/>
                    </p:tgtEl>
                  </p:cond>
                </p:stCondLst>
                <p:endSync evt="end" delay="0">
                  <p:rtn val="all"/>
                </p:endSync>
                <p:childTnLst>
                  <p:par>
                    <p:cTn id="63" fill="hold">
                      <p:stCondLst>
                        <p:cond delay="0"/>
                      </p:stCondLst>
                      <p:childTnLst>
                        <p:par>
                          <p:cTn id="64" fill="hold">
                            <p:stCondLst>
                              <p:cond delay="0"/>
                            </p:stCondLst>
                            <p:childTnLst>
                              <p:par>
                                <p:cTn id="65" presetID="53" presetClass="entr" presetSubtype="16" fill="hold" grpId="0" nodeType="withEffect">
                                  <p:stCondLst>
                                    <p:cond delay="0"/>
                                  </p:stCondLst>
                                  <p:childTnLst>
                                    <p:set>
                                      <p:cBhvr>
                                        <p:cTn id="66" dur="1" fill="hold">
                                          <p:stCondLst>
                                            <p:cond delay="0"/>
                                          </p:stCondLst>
                                        </p:cTn>
                                        <p:tgtEl>
                                          <p:spTgt spid="88"/>
                                        </p:tgtEl>
                                        <p:attrNameLst>
                                          <p:attrName>style.visibility</p:attrName>
                                        </p:attrNameLst>
                                      </p:cBhvr>
                                      <p:to>
                                        <p:strVal val="visible"/>
                                      </p:to>
                                    </p:set>
                                    <p:anim calcmode="lin" valueType="num">
                                      <p:cBhvr>
                                        <p:cTn id="67" dur="500" fill="hold"/>
                                        <p:tgtEl>
                                          <p:spTgt spid="88"/>
                                        </p:tgtEl>
                                        <p:attrNameLst>
                                          <p:attrName>ppt_w</p:attrName>
                                        </p:attrNameLst>
                                      </p:cBhvr>
                                      <p:tavLst>
                                        <p:tav tm="0">
                                          <p:val>
                                            <p:fltVal val="0"/>
                                          </p:val>
                                        </p:tav>
                                        <p:tav tm="100000">
                                          <p:val>
                                            <p:strVal val="#ppt_w"/>
                                          </p:val>
                                        </p:tav>
                                      </p:tavLst>
                                    </p:anim>
                                    <p:anim calcmode="lin" valueType="num">
                                      <p:cBhvr>
                                        <p:cTn id="68" dur="500" fill="hold"/>
                                        <p:tgtEl>
                                          <p:spTgt spid="88"/>
                                        </p:tgtEl>
                                        <p:attrNameLst>
                                          <p:attrName>ppt_h</p:attrName>
                                        </p:attrNameLst>
                                      </p:cBhvr>
                                      <p:tavLst>
                                        <p:tav tm="0">
                                          <p:val>
                                            <p:fltVal val="0"/>
                                          </p:val>
                                        </p:tav>
                                        <p:tav tm="100000">
                                          <p:val>
                                            <p:strVal val="#ppt_h"/>
                                          </p:val>
                                        </p:tav>
                                      </p:tavLst>
                                    </p:anim>
                                    <p:animEffect transition="in" filter="fade">
                                      <p:cBhvr>
                                        <p:cTn id="69" dur="500"/>
                                        <p:tgtEl>
                                          <p:spTgt spid="88"/>
                                        </p:tgtEl>
                                      </p:cBhvr>
                                    </p:animEffect>
                                  </p:childTnLst>
                                  <p:subTnLst>
                                    <p:audio>
                                      <p:cMediaNode>
                                        <p:cTn display="0" masterRel="sameClick">
                                          <p:stCondLst>
                                            <p:cond evt="begin" delay="0">
                                              <p:tn val="65"/>
                                            </p:cond>
                                          </p:stCondLst>
                                          <p:endCondLst>
                                            <p:cond evt="onStopAudio" delay="0">
                                              <p:tgtEl>
                                                <p:sldTgt/>
                                              </p:tgtEl>
                                            </p:cond>
                                          </p:endCondLst>
                                        </p:cTn>
                                        <p:tgtEl>
                                          <p:sndTgt r:embed="rId2" name="Bling.wav"/>
                                        </p:tgtEl>
                                      </p:cMediaNode>
                                    </p:audio>
                                  </p:subTnLst>
                                </p:cTn>
                              </p:par>
                              <p:par>
                                <p:cTn id="70" presetID="26" presetClass="emph" presetSubtype="0" fill="hold" grpId="1" nodeType="withEffect">
                                  <p:stCondLst>
                                    <p:cond delay="500"/>
                                  </p:stCondLst>
                                  <p:childTnLst>
                                    <p:animEffect transition="out" filter="fade">
                                      <p:cBhvr>
                                        <p:cTn id="71" dur="500" tmFilter="0, 0; .2, .5; .8, .5; 1, 0"/>
                                        <p:tgtEl>
                                          <p:spTgt spid="88"/>
                                        </p:tgtEl>
                                      </p:cBhvr>
                                    </p:animEffect>
                                    <p:animScale>
                                      <p:cBhvr>
                                        <p:cTn id="72" dur="250" autoRev="1" fill="hold"/>
                                        <p:tgtEl>
                                          <p:spTgt spid="88"/>
                                        </p:tgtEl>
                                      </p:cBhvr>
                                      <p:by x="105000" y="105000"/>
                                    </p:animScale>
                                  </p:childTnLst>
                                </p:cTn>
                              </p:par>
                              <p:par>
                                <p:cTn id="7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4" dur="2000" fill="hold"/>
                                        <p:tgtEl>
                                          <p:spTgt spid="137"/>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6" dur="2000" fill="hold"/>
                                        <p:tgtEl>
                                          <p:spTgt spid="145"/>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8" dur="2000" fill="hold"/>
                                        <p:tgtEl>
                                          <p:spTgt spid="138"/>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80" dur="2000" fill="hold"/>
                                        <p:tgtEl>
                                          <p:spTgt spid="136"/>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82" dur="2000" fill="hold"/>
                                        <p:tgtEl>
                                          <p:spTgt spid="139"/>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84" dur="2000" fill="hold"/>
                                        <p:tgtEl>
                                          <p:spTgt spid="140"/>
                                        </p:tgtEl>
                                        <p:attrNameLst>
                                          <p:attrName>ppt_x</p:attrName>
                                          <p:attrName>ppt_y</p:attrName>
                                        </p:attrNameLst>
                                      </p:cBhvr>
                                      <p:rCtr x="-4792" y="65810"/>
                                    </p:animMotion>
                                  </p:childTnLst>
                                </p:cTn>
                              </p:par>
                              <p:par>
                                <p:cTn id="85"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86" dur="2000" fill="hold"/>
                                        <p:tgtEl>
                                          <p:spTgt spid="144"/>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8" dur="2000" fill="hold"/>
                                        <p:tgtEl>
                                          <p:spTgt spid="141"/>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90" dur="2000" fill="hold"/>
                                        <p:tgtEl>
                                          <p:spTgt spid="142"/>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92" dur="2000" fill="hold"/>
                                        <p:tgtEl>
                                          <p:spTgt spid="143"/>
                                        </p:tgtEl>
                                        <p:attrNameLst>
                                          <p:attrName>ppt_x</p:attrName>
                                          <p:attrName>ppt_y</p:attrName>
                                        </p:attrNameLst>
                                      </p:cBhvr>
                                    </p:animMotion>
                                  </p:childTnLst>
                                </p:cTn>
                              </p:par>
                              <p:par>
                                <p:cTn id="9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4" dur="2000" fill="hold"/>
                                        <p:tgtEl>
                                          <p:spTgt spid="146"/>
                                        </p:tgtEl>
                                        <p:attrNameLst>
                                          <p:attrName>ppt_x</p:attrName>
                                          <p:attrName>ppt_y</p:attrName>
                                        </p:attrNameLst>
                                      </p:cBhvr>
                                    </p:animMotion>
                                  </p:childTnLst>
                                </p:cTn>
                              </p:par>
                              <p:par>
                                <p:cTn id="9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6" dur="2000" fill="hold"/>
                                        <p:tgtEl>
                                          <p:spTgt spid="148"/>
                                        </p:tgtEl>
                                        <p:attrNameLst>
                                          <p:attrName>ppt_x</p:attrName>
                                          <p:attrName>ppt_y</p:attrName>
                                        </p:attrNameLst>
                                      </p:cBhvr>
                                    </p:animMotion>
                                  </p:childTnLst>
                                </p:cTn>
                              </p:par>
                              <p:par>
                                <p:cTn id="9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8" dur="2000" fill="hold"/>
                                        <p:tgtEl>
                                          <p:spTgt spid="147"/>
                                        </p:tgtEl>
                                        <p:attrNameLst>
                                          <p:attrName>ppt_x</p:attrName>
                                          <p:attrName>ppt_y</p:attrName>
                                        </p:attrNameLst>
                                      </p:cBhvr>
                                    </p:animMotion>
                                  </p:childTnLst>
                                </p:cTn>
                              </p:par>
                              <p:par>
                                <p:cTn id="99"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100" dur="2000" fill="hold"/>
                                        <p:tgtEl>
                                          <p:spTgt spid="149"/>
                                        </p:tgtEl>
                                        <p:attrNameLst>
                                          <p:attrName>ppt_x</p:attrName>
                                          <p:attrName>ppt_y</p:attrName>
                                        </p:attrNameLst>
                                      </p:cBhvr>
                                      <p:rCtr x="18750" y="58287"/>
                                    </p:animMotion>
                                  </p:childTnLst>
                                </p:cTn>
                              </p:par>
                              <p:par>
                                <p:cTn id="101"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02" dur="2000" fill="hold"/>
                                        <p:tgtEl>
                                          <p:spTgt spid="150"/>
                                        </p:tgtEl>
                                        <p:attrNameLst>
                                          <p:attrName>ppt_x</p:attrName>
                                          <p:attrName>ppt_y</p:attrName>
                                        </p:attrNameLst>
                                      </p:cBhvr>
                                    </p:animMotion>
                                  </p:childTnLst>
                                </p:cTn>
                              </p:par>
                              <p:par>
                                <p:cTn id="10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4" dur="2000" fill="hold"/>
                                        <p:tgtEl>
                                          <p:spTgt spid="151"/>
                                        </p:tgtEl>
                                        <p:attrNameLst>
                                          <p:attrName>ppt_x</p:attrName>
                                          <p:attrName>ppt_y</p:attrName>
                                        </p:attrNameLst>
                                      </p:cBhvr>
                                    </p:animMotion>
                                  </p:childTnLst>
                                </p:cTn>
                              </p:par>
                              <p:par>
                                <p:cTn id="10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6" dur="2000" fill="hold"/>
                                        <p:tgtEl>
                                          <p:spTgt spid="152"/>
                                        </p:tgtEl>
                                        <p:attrNameLst>
                                          <p:attrName>ppt_x</p:attrName>
                                          <p:attrName>ppt_y</p:attrName>
                                        </p:attrNameLst>
                                      </p:cBhvr>
                                    </p:animMotion>
                                  </p:childTnLst>
                                </p:cTn>
                              </p:par>
                              <p:par>
                                <p:cTn id="10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8" dur="2000" fill="hold"/>
                                        <p:tgtEl>
                                          <p:spTgt spid="154"/>
                                        </p:tgtEl>
                                        <p:attrNameLst>
                                          <p:attrName>ppt_x</p:attrName>
                                          <p:attrName>ppt_y</p:attrName>
                                        </p:attrNameLst>
                                      </p:cBhvr>
                                    </p:animMotion>
                                  </p:childTnLst>
                                </p:cTn>
                              </p:par>
                              <p:par>
                                <p:cTn id="10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0" dur="2000" fill="hold"/>
                                        <p:tgtEl>
                                          <p:spTgt spid="153"/>
                                        </p:tgtEl>
                                        <p:attrNameLst>
                                          <p:attrName>ppt_x</p:attrName>
                                          <p:attrName>ppt_y</p:attrName>
                                        </p:attrNameLst>
                                      </p:cBhvr>
                                    </p:animMotion>
                                  </p:childTnLst>
                                </p:cTn>
                              </p:par>
                              <p:par>
                                <p:cTn id="11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2" dur="2000" fill="hold"/>
                                        <p:tgtEl>
                                          <p:spTgt spid="155"/>
                                        </p:tgtEl>
                                        <p:attrNameLst>
                                          <p:attrName>ppt_x</p:attrName>
                                          <p:attrName>ppt_y</p:attrName>
                                        </p:attrNameLst>
                                      </p:cBhvr>
                                    </p:animMotion>
                                  </p:childTnLst>
                                </p:cTn>
                              </p:par>
                              <p:par>
                                <p:cTn id="11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14" dur="2000" fill="hold"/>
                                        <p:tgtEl>
                                          <p:spTgt spid="156"/>
                                        </p:tgtEl>
                                        <p:attrNameLst>
                                          <p:attrName>ppt_x</p:attrName>
                                          <p:attrName>ppt_y</p:attrName>
                                        </p:attrNameLst>
                                      </p:cBhvr>
                                    </p:animMotion>
                                  </p:childTnLst>
                                </p:cTn>
                              </p:par>
                              <p:par>
                                <p:cTn id="11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6" dur="2000" fill="hold"/>
                                        <p:tgtEl>
                                          <p:spTgt spid="157"/>
                                        </p:tgtEl>
                                        <p:attrNameLst>
                                          <p:attrName>ppt_x</p:attrName>
                                          <p:attrName>ppt_y</p:attrName>
                                        </p:attrNameLst>
                                      </p:cBhvr>
                                    </p:animMotion>
                                  </p:childTnLst>
                                </p:cTn>
                              </p:par>
                              <p:par>
                                <p:cTn id="11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8" dur="2000" fill="hold"/>
                                        <p:tgtEl>
                                          <p:spTgt spid="158"/>
                                        </p:tgtEl>
                                        <p:attrNameLst>
                                          <p:attrName>ppt_x</p:attrName>
                                          <p:attrName>ppt_y</p:attrName>
                                        </p:attrNameLst>
                                      </p:cBhvr>
                                    </p:animMotion>
                                  </p:childTnLst>
                                </p:cTn>
                              </p:par>
                              <p:par>
                                <p:cTn id="11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0" dur="2000" fill="hold"/>
                                        <p:tgtEl>
                                          <p:spTgt spid="159"/>
                                        </p:tgtEl>
                                        <p:attrNameLst>
                                          <p:attrName>ppt_x</p:attrName>
                                          <p:attrName>ppt_y</p:attrName>
                                        </p:attrNameLst>
                                      </p:cBhvr>
                                    </p:animMotion>
                                  </p:childTnLst>
                                </p:cTn>
                              </p:par>
                              <p:par>
                                <p:cTn id="12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22" dur="2000" fill="hold"/>
                                        <p:tgtEl>
                                          <p:spTgt spid="160"/>
                                        </p:tgtEl>
                                        <p:attrNameLst>
                                          <p:attrName>ppt_x</p:attrName>
                                          <p:attrName>ppt_y</p:attrName>
                                        </p:attrNameLst>
                                      </p:cBhvr>
                                    </p:animMotion>
                                  </p:childTnLst>
                                </p:cTn>
                              </p:par>
                              <p:par>
                                <p:cTn id="12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24" dur="2000" fill="hold"/>
                                        <p:tgtEl>
                                          <p:spTgt spid="162"/>
                                        </p:tgtEl>
                                        <p:attrNameLst>
                                          <p:attrName>ppt_x</p:attrName>
                                          <p:attrName>ppt_y</p:attrName>
                                        </p:attrNameLst>
                                      </p:cBhvr>
                                    </p:animMotion>
                                  </p:childTnLst>
                                </p:cTn>
                              </p:par>
                              <p:par>
                                <p:cTn id="12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6" dur="2000" fill="hold"/>
                                        <p:tgtEl>
                                          <p:spTgt spid="161"/>
                                        </p:tgtEl>
                                        <p:attrNameLst>
                                          <p:attrName>ppt_x</p:attrName>
                                          <p:attrName>ppt_y</p:attrName>
                                        </p:attrNameLst>
                                      </p:cBhvr>
                                    </p:animMotion>
                                  </p:childTnLst>
                                </p:cTn>
                              </p:par>
                              <p:par>
                                <p:cTn id="12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8" dur="2000" fill="hold"/>
                                        <p:tgtEl>
                                          <p:spTgt spid="163"/>
                                        </p:tgtEl>
                                        <p:attrNameLst>
                                          <p:attrName>ppt_x</p:attrName>
                                          <p:attrName>ppt_y</p:attrName>
                                        </p:attrNameLst>
                                      </p:cBhvr>
                                    </p:animMotion>
                                  </p:childTnLst>
                                </p:cTn>
                              </p:par>
                              <p:par>
                                <p:cTn id="12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0" dur="2000" fill="hold"/>
                                        <p:tgtEl>
                                          <p:spTgt spid="164"/>
                                        </p:tgtEl>
                                        <p:attrNameLst>
                                          <p:attrName>ppt_x</p:attrName>
                                          <p:attrName>ppt_y</p:attrName>
                                        </p:attrNameLst>
                                      </p:cBhvr>
                                    </p:animMotion>
                                  </p:childTnLst>
                                </p:cTn>
                              </p:par>
                            </p:childTnLst>
                          </p:cTn>
                        </p:par>
                      </p:childTnLst>
                    </p:cTn>
                  </p:par>
                </p:childTnLst>
              </p:cTn>
              <p:nextCondLst>
                <p:cond evt="onClick" delay="0">
                  <p:tgtEl>
                    <p:spTgt spid="86"/>
                  </p:tgtEl>
                </p:cond>
              </p:nextCondLst>
            </p:seq>
          </p:childTnLst>
        </p:cTn>
      </p:par>
    </p:tnLst>
    <p:bldLst>
      <p:bldP spid="76" grpId="0"/>
      <p:bldP spid="76" grpId="1"/>
      <p:bldP spid="79" grpId="0"/>
      <p:bldP spid="79" grpId="1"/>
      <p:bldP spid="88" grpId="0"/>
      <p:bldP spid="88" grpId="1"/>
      <p:bldP spid="48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084DF89B-0E0F-C1B4-FFEC-5C0D7DC98EA8}"/>
              </a:ext>
            </a:extLst>
          </p:cNvPr>
          <p:cNvGrpSpPr/>
          <p:nvPr/>
        </p:nvGrpSpPr>
        <p:grpSpPr>
          <a:xfrm>
            <a:off x="-434744" y="-418272"/>
            <a:ext cx="10043186" cy="6003363"/>
            <a:chOff x="0" y="0"/>
            <a:chExt cx="26781829" cy="16008969"/>
          </a:xfrm>
        </p:grpSpPr>
        <p:grpSp>
          <p:nvGrpSpPr>
            <p:cNvPr id="3" name="Group 4">
              <a:extLst>
                <a:ext uri="{FF2B5EF4-FFF2-40B4-BE49-F238E27FC236}">
                  <a16:creationId xmlns:a16="http://schemas.microsoft.com/office/drawing/2014/main" id="{A7AC9D13-146A-573B-9D46-16BBFA062F49}"/>
                </a:ext>
              </a:extLst>
            </p:cNvPr>
            <p:cNvGrpSpPr/>
            <p:nvPr/>
          </p:nvGrpSpPr>
          <p:grpSpPr>
            <a:xfrm>
              <a:off x="0" y="394920"/>
              <a:ext cx="1900244" cy="15205129"/>
              <a:chOff x="0" y="0"/>
              <a:chExt cx="356429" cy="2852028"/>
            </a:xfrm>
          </p:grpSpPr>
          <p:sp>
            <p:nvSpPr>
              <p:cNvPr id="15" name="Freeform 5">
                <a:extLst>
                  <a:ext uri="{FF2B5EF4-FFF2-40B4-BE49-F238E27FC236}">
                    <a16:creationId xmlns:a16="http://schemas.microsoft.com/office/drawing/2014/main" id="{84390CB2-333F-6215-1F36-EB828385CBF5}"/>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16" name="TextBox 6">
                <a:extLst>
                  <a:ext uri="{FF2B5EF4-FFF2-40B4-BE49-F238E27FC236}">
                    <a16:creationId xmlns:a16="http://schemas.microsoft.com/office/drawing/2014/main" id="{7AE4BF9D-C522-E7B8-C0D4-39C2165D74E6}"/>
                  </a:ext>
                </a:extLst>
              </p:cNvPr>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4" name="Group 7">
              <a:extLst>
                <a:ext uri="{FF2B5EF4-FFF2-40B4-BE49-F238E27FC236}">
                  <a16:creationId xmlns:a16="http://schemas.microsoft.com/office/drawing/2014/main" id="{14B2EE92-7C6C-8203-FCAB-3485991D98C7}"/>
                </a:ext>
              </a:extLst>
            </p:cNvPr>
            <p:cNvGrpSpPr/>
            <p:nvPr/>
          </p:nvGrpSpPr>
          <p:grpSpPr>
            <a:xfrm>
              <a:off x="24881585" y="394920"/>
              <a:ext cx="1900244" cy="15205129"/>
              <a:chOff x="0" y="0"/>
              <a:chExt cx="356429" cy="2852028"/>
            </a:xfrm>
          </p:grpSpPr>
          <p:sp>
            <p:nvSpPr>
              <p:cNvPr id="13" name="Freeform 8">
                <a:extLst>
                  <a:ext uri="{FF2B5EF4-FFF2-40B4-BE49-F238E27FC236}">
                    <a16:creationId xmlns:a16="http://schemas.microsoft.com/office/drawing/2014/main" id="{2C151058-CC80-AE11-929A-F4F079954007}"/>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14" name="TextBox 9">
                <a:extLst>
                  <a:ext uri="{FF2B5EF4-FFF2-40B4-BE49-F238E27FC236}">
                    <a16:creationId xmlns:a16="http://schemas.microsoft.com/office/drawing/2014/main" id="{8EA79C4A-8855-63D2-FD0F-41200C374A58}"/>
                  </a:ext>
                </a:extLst>
              </p:cNvPr>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5" name="Group 10">
              <a:extLst>
                <a:ext uri="{FF2B5EF4-FFF2-40B4-BE49-F238E27FC236}">
                  <a16:creationId xmlns:a16="http://schemas.microsoft.com/office/drawing/2014/main" id="{8F409380-A1A5-1E3B-01C2-F4E339CCE115}"/>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4ED55ED5-94EA-D5F4-5C6C-49D71E64BB86}"/>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2" name="TextBox 12">
                <a:extLst>
                  <a:ext uri="{FF2B5EF4-FFF2-40B4-BE49-F238E27FC236}">
                    <a16:creationId xmlns:a16="http://schemas.microsoft.com/office/drawing/2014/main" id="{0DC8A880-D2FE-655C-D9C0-F68622D9304F}"/>
                  </a:ext>
                </a:extLst>
              </p:cNvPr>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6" name="Group 13">
              <a:extLst>
                <a:ext uri="{FF2B5EF4-FFF2-40B4-BE49-F238E27FC236}">
                  <a16:creationId xmlns:a16="http://schemas.microsoft.com/office/drawing/2014/main" id="{9DE5D4DA-CE2C-4382-ADDA-A751E40783B9}"/>
                </a:ext>
              </a:extLst>
            </p:cNvPr>
            <p:cNvGrpSpPr/>
            <p:nvPr/>
          </p:nvGrpSpPr>
          <p:grpSpPr>
            <a:xfrm rot="5400000">
              <a:off x="12656286" y="2257740"/>
              <a:ext cx="1900244" cy="25602213"/>
              <a:chOff x="0" y="0"/>
              <a:chExt cx="356429" cy="4802210"/>
            </a:xfrm>
          </p:grpSpPr>
          <p:sp>
            <p:nvSpPr>
              <p:cNvPr id="9" name="Freeform 14">
                <a:extLst>
                  <a:ext uri="{FF2B5EF4-FFF2-40B4-BE49-F238E27FC236}">
                    <a16:creationId xmlns:a16="http://schemas.microsoft.com/office/drawing/2014/main" id="{68E61EFC-BF1F-0A04-FC63-A46178F6718E}"/>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0" name="TextBox 15">
                <a:extLst>
                  <a:ext uri="{FF2B5EF4-FFF2-40B4-BE49-F238E27FC236}">
                    <a16:creationId xmlns:a16="http://schemas.microsoft.com/office/drawing/2014/main" id="{A5FD7A33-8432-96EF-469F-69669CC7E6F3}"/>
                  </a:ext>
                </a:extLst>
              </p:cNvPr>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grpSp>
        <p:nvGrpSpPr>
          <p:cNvPr id="27" name="Group 26">
            <a:extLst>
              <a:ext uri="{FF2B5EF4-FFF2-40B4-BE49-F238E27FC236}">
                <a16:creationId xmlns:a16="http://schemas.microsoft.com/office/drawing/2014/main" id="{575C1F01-5F20-4F65-A85B-8ECBBFFA44E8}"/>
              </a:ext>
            </a:extLst>
          </p:cNvPr>
          <p:cNvGrpSpPr/>
          <p:nvPr/>
        </p:nvGrpSpPr>
        <p:grpSpPr>
          <a:xfrm>
            <a:off x="117670" y="118130"/>
            <a:ext cx="2206430" cy="536901"/>
            <a:chOff x="156892" y="157507"/>
            <a:chExt cx="2941907" cy="715868"/>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615553"/>
            </a:xfrm>
            <a:prstGeom prst="rect">
              <a:avLst/>
            </a:prstGeom>
            <a:noFill/>
          </p:spPr>
          <p:txBody>
            <a:bodyPr wrap="square" rtlCol="0">
              <a:spAutoFit/>
            </a:bodyPr>
            <a:lstStyle/>
            <a:p>
              <a:pPr algn="ctr" defTabSz="685800">
                <a:buClrTx/>
              </a:pPr>
              <a:r>
                <a:rPr lang="en-US" sz="2400" b="1" kern="1200" dirty="0" err="1">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Câu</a:t>
              </a:r>
              <a:r>
                <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 </a:t>
              </a:r>
              <a:r>
                <a:rPr lang="en-US" sz="2400" b="1" kern="1200" dirty="0" err="1">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số</a:t>
              </a:r>
              <a:r>
                <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 2</a:t>
              </a:r>
            </a:p>
          </p:txBody>
        </p:sp>
      </p:grpSp>
      <p:sp>
        <p:nvSpPr>
          <p:cNvPr id="7" name="!!MatThu1">
            <a:extLst>
              <a:ext uri="{FF2B5EF4-FFF2-40B4-BE49-F238E27FC236}">
                <a16:creationId xmlns:a16="http://schemas.microsoft.com/office/drawing/2014/main" id="{4CC2E6FF-770D-4CD7-BB82-1937CA04DF8F}"/>
              </a:ext>
            </a:extLst>
          </p:cNvPr>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2752" y="270246"/>
            <a:ext cx="295865" cy="192491"/>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293015" y="901571"/>
            <a:ext cx="6716292" cy="2002953"/>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8595520" y="116545"/>
            <a:ext cx="497247" cy="497247"/>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3305600" y="3316475"/>
            <a:ext cx="2466702" cy="660353"/>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iCiel Panton Black" panose="00000A00000000000000" pitchFamily="50" charset="0"/>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26889" y="4726520"/>
              <a:ext cx="1895428" cy="615554"/>
            </a:xfrm>
            <a:prstGeom prst="rect">
              <a:avLst/>
            </a:prstGeom>
            <a:noFill/>
          </p:spPr>
          <p:txBody>
            <a:bodyPr wrap="square">
              <a:spAutoFit/>
            </a:bodyPr>
            <a:lstStyle/>
            <a:p>
              <a:pPr algn="ctr" defTabSz="685800">
                <a:buClrTx/>
              </a:pPr>
              <a:r>
                <a:rPr lang="en-US" sz="2400" kern="1200" dirty="0" err="1">
                  <a:solidFill>
                    <a:srgbClr val="EE4036"/>
                  </a:solidFill>
                  <a:latin typeface="iCiel Panton Black" panose="00000A00000000000000" pitchFamily="50" charset="0"/>
                  <a:ea typeface="+mn-ea"/>
                  <a:cs typeface="+mn-cs"/>
                </a:rPr>
                <a:t>Đây</a:t>
              </a:r>
              <a:r>
                <a:rPr lang="en-US" sz="2400" kern="1200" dirty="0">
                  <a:solidFill>
                    <a:srgbClr val="EE4036"/>
                  </a:solidFill>
                  <a:latin typeface="iCiel Panton Black" panose="00000A00000000000000" pitchFamily="50" charset="0"/>
                  <a:ea typeface="+mn-ea"/>
                  <a:cs typeface="+mn-cs"/>
                </a:rPr>
                <a:t> </a:t>
              </a:r>
              <a:r>
                <a:rPr lang="en-US" sz="2400" kern="1200" dirty="0" err="1">
                  <a:solidFill>
                    <a:srgbClr val="EE4036"/>
                  </a:solidFill>
                  <a:latin typeface="iCiel Panton Black" panose="00000A00000000000000" pitchFamily="50" charset="0"/>
                  <a:ea typeface="+mn-ea"/>
                  <a:cs typeface="+mn-cs"/>
                </a:rPr>
                <a:t>là</a:t>
              </a:r>
              <a:r>
                <a:rPr lang="en-US" sz="2400" kern="1200" dirty="0">
                  <a:solidFill>
                    <a:srgbClr val="EE4036"/>
                  </a:solidFill>
                  <a:latin typeface="iCiel Panton Black" panose="00000A00000000000000" pitchFamily="50" charset="0"/>
                  <a:ea typeface="+mn-ea"/>
                  <a:cs typeface="+mn-cs"/>
                </a:rPr>
                <a:t> </a:t>
              </a:r>
              <a:r>
                <a:rPr lang="en-US" sz="2400" kern="1200" dirty="0" err="1">
                  <a:solidFill>
                    <a:srgbClr val="EE4036"/>
                  </a:solidFill>
                  <a:latin typeface="iCiel Panton Black" panose="00000A00000000000000" pitchFamily="50" charset="0"/>
                  <a:ea typeface="+mn-ea"/>
                  <a:cs typeface="+mn-cs"/>
                </a:rPr>
                <a:t>gì</a:t>
              </a:r>
              <a:r>
                <a:rPr lang="en-US" sz="2400" kern="1200" dirty="0">
                  <a:solidFill>
                    <a:srgbClr val="EE4036"/>
                  </a:solidFill>
                  <a:latin typeface="iCiel Panton Black" panose="00000A00000000000000" pitchFamily="50" charset="0"/>
                  <a:ea typeface="+mn-ea"/>
                  <a:cs typeface="+mn-cs"/>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iCiel Panton Black" panose="00000A00000000000000" pitchFamily="50" charset="0"/>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685800">
                    <a:buClrTx/>
                  </a:pPr>
                  <a:endParaRPr lang="en-US" sz="1350" kern="1200" dirty="0">
                    <a:solidFill>
                      <a:srgbClr val="3F3F3F"/>
                    </a:solidFill>
                    <a:latin typeface="iCiel Panton Black" panose="00000A00000000000000" pitchFamily="50" charset="0"/>
                    <a:ea typeface="+mn-ea"/>
                    <a:cs typeface="+mn-cs"/>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685800">
                    <a:buClrTx/>
                  </a:pPr>
                  <a:endParaRPr lang="en-US" sz="1350" kern="1200" dirty="0">
                    <a:solidFill>
                      <a:srgbClr val="3F3F3F"/>
                    </a:solidFill>
                    <a:latin typeface="iCiel Panton Black" panose="00000A00000000000000" pitchFamily="50" charset="0"/>
                    <a:ea typeface="+mn-ea"/>
                    <a:cs typeface="+mn-cs"/>
                  </a:endParaRPr>
                </a:p>
              </p:txBody>
            </p:sp>
          </p:grpSp>
        </p:grpSp>
      </p:grpSp>
      <p:pic>
        <p:nvPicPr>
          <p:cNvPr id="91" name="Picture 90">
            <a:extLst>
              <a:ext uri="{FF2B5EF4-FFF2-40B4-BE49-F238E27FC236}">
                <a16:creationId xmlns:a16="http://schemas.microsoft.com/office/drawing/2014/main" id="{E2A24C98-35A3-45FF-9431-2BE835010581}"/>
              </a:ext>
            </a:extLst>
          </p:cNvPr>
          <p:cNvPicPr>
            <a:picLocks noChangeAspect="1"/>
          </p:cNvPicPr>
          <p:nvPr/>
        </p:nvPicPr>
        <p:blipFill>
          <a:blip r:embed="rId8"/>
          <a:stretch>
            <a:fillRect/>
          </a:stretch>
        </p:blipFill>
        <p:spPr>
          <a:xfrm>
            <a:off x="3223189" y="-473440"/>
            <a:ext cx="270000" cy="160961"/>
          </a:xfrm>
          <a:prstGeom prst="rect">
            <a:avLst/>
          </a:prstGeom>
        </p:spPr>
      </p:pic>
      <p:pic>
        <p:nvPicPr>
          <p:cNvPr id="92" name="Picture 91">
            <a:extLst>
              <a:ext uri="{FF2B5EF4-FFF2-40B4-BE49-F238E27FC236}">
                <a16:creationId xmlns:a16="http://schemas.microsoft.com/office/drawing/2014/main" id="{6F0C86CA-0091-4117-BFEC-2073208776D8}"/>
              </a:ext>
            </a:extLst>
          </p:cNvPr>
          <p:cNvPicPr>
            <a:picLocks noChangeAspect="1"/>
          </p:cNvPicPr>
          <p:nvPr/>
        </p:nvPicPr>
        <p:blipFill>
          <a:blip r:embed="rId9"/>
          <a:stretch>
            <a:fillRect/>
          </a:stretch>
        </p:blipFill>
        <p:spPr>
          <a:xfrm>
            <a:off x="1517167" y="-510292"/>
            <a:ext cx="270000" cy="160961"/>
          </a:xfrm>
          <a:prstGeom prst="rect">
            <a:avLst/>
          </a:prstGeom>
        </p:spPr>
      </p:pic>
      <p:pic>
        <p:nvPicPr>
          <p:cNvPr id="93" name="Picture 92">
            <a:extLst>
              <a:ext uri="{FF2B5EF4-FFF2-40B4-BE49-F238E27FC236}">
                <a16:creationId xmlns:a16="http://schemas.microsoft.com/office/drawing/2014/main" id="{68C8D11E-0AFE-4F7B-B87C-5545F5E6C086}"/>
              </a:ext>
            </a:extLst>
          </p:cNvPr>
          <p:cNvPicPr>
            <a:picLocks noChangeAspect="1"/>
          </p:cNvPicPr>
          <p:nvPr/>
        </p:nvPicPr>
        <p:blipFill>
          <a:blip r:embed="rId10"/>
          <a:stretch>
            <a:fillRect/>
          </a:stretch>
        </p:blipFill>
        <p:spPr>
          <a:xfrm>
            <a:off x="2671803" y="-758170"/>
            <a:ext cx="270000" cy="163556"/>
          </a:xfrm>
          <a:prstGeom prst="rect">
            <a:avLst/>
          </a:prstGeom>
        </p:spPr>
      </p:pic>
      <p:pic>
        <p:nvPicPr>
          <p:cNvPr id="94" name="Picture 93">
            <a:extLst>
              <a:ext uri="{FF2B5EF4-FFF2-40B4-BE49-F238E27FC236}">
                <a16:creationId xmlns:a16="http://schemas.microsoft.com/office/drawing/2014/main" id="{0D814C9E-BF3B-4291-BE98-A970F732C6DC}"/>
              </a:ext>
            </a:extLst>
          </p:cNvPr>
          <p:cNvPicPr>
            <a:picLocks noChangeAspect="1"/>
          </p:cNvPicPr>
          <p:nvPr/>
        </p:nvPicPr>
        <p:blipFill>
          <a:blip r:embed="rId11"/>
          <a:stretch>
            <a:fillRect/>
          </a:stretch>
        </p:blipFill>
        <p:spPr>
          <a:xfrm>
            <a:off x="3997272" y="-539434"/>
            <a:ext cx="270000" cy="163556"/>
          </a:xfrm>
          <a:prstGeom prst="rect">
            <a:avLst/>
          </a:prstGeom>
        </p:spPr>
      </p:pic>
      <p:pic>
        <p:nvPicPr>
          <p:cNvPr id="95" name="Picture 94">
            <a:extLst>
              <a:ext uri="{FF2B5EF4-FFF2-40B4-BE49-F238E27FC236}">
                <a16:creationId xmlns:a16="http://schemas.microsoft.com/office/drawing/2014/main" id="{1045EAEC-7CAA-4B81-B22A-BBDE414E6E99}"/>
              </a:ext>
            </a:extLst>
          </p:cNvPr>
          <p:cNvPicPr>
            <a:picLocks noChangeAspect="1"/>
          </p:cNvPicPr>
          <p:nvPr/>
        </p:nvPicPr>
        <p:blipFill>
          <a:blip r:embed="rId12"/>
          <a:stretch>
            <a:fillRect/>
          </a:stretch>
        </p:blipFill>
        <p:spPr>
          <a:xfrm>
            <a:off x="7613711" y="-487142"/>
            <a:ext cx="270000" cy="160961"/>
          </a:xfrm>
          <a:prstGeom prst="rect">
            <a:avLst/>
          </a:prstGeom>
        </p:spPr>
      </p:pic>
      <p:pic>
        <p:nvPicPr>
          <p:cNvPr id="96" name="Picture 95">
            <a:extLst>
              <a:ext uri="{FF2B5EF4-FFF2-40B4-BE49-F238E27FC236}">
                <a16:creationId xmlns:a16="http://schemas.microsoft.com/office/drawing/2014/main" id="{E1EAAEDC-5B63-4ABF-950D-A3661A34B2A3}"/>
              </a:ext>
            </a:extLst>
          </p:cNvPr>
          <p:cNvPicPr>
            <a:picLocks noChangeAspect="1"/>
          </p:cNvPicPr>
          <p:nvPr/>
        </p:nvPicPr>
        <p:blipFill>
          <a:blip r:embed="rId13"/>
          <a:stretch>
            <a:fillRect/>
          </a:stretch>
        </p:blipFill>
        <p:spPr>
          <a:xfrm>
            <a:off x="5609151" y="-826005"/>
            <a:ext cx="270000" cy="163556"/>
          </a:xfrm>
          <a:prstGeom prst="rect">
            <a:avLst/>
          </a:prstGeom>
        </p:spPr>
      </p:pic>
      <p:pic>
        <p:nvPicPr>
          <p:cNvPr id="97" name="Picture 96">
            <a:extLst>
              <a:ext uri="{FF2B5EF4-FFF2-40B4-BE49-F238E27FC236}">
                <a16:creationId xmlns:a16="http://schemas.microsoft.com/office/drawing/2014/main" id="{396E1D2C-F1DE-4F25-81DA-6E6028E048F9}"/>
              </a:ext>
            </a:extLst>
          </p:cNvPr>
          <p:cNvPicPr>
            <a:picLocks noChangeAspect="1"/>
          </p:cNvPicPr>
          <p:nvPr/>
        </p:nvPicPr>
        <p:blipFill>
          <a:blip r:embed="rId14"/>
          <a:stretch>
            <a:fillRect/>
          </a:stretch>
        </p:blipFill>
        <p:spPr>
          <a:xfrm>
            <a:off x="6287767" y="-444772"/>
            <a:ext cx="270000" cy="160961"/>
          </a:xfrm>
          <a:prstGeom prst="rect">
            <a:avLst/>
          </a:prstGeom>
        </p:spPr>
      </p:pic>
      <p:pic>
        <p:nvPicPr>
          <p:cNvPr id="98" name="Picture 97">
            <a:extLst>
              <a:ext uri="{FF2B5EF4-FFF2-40B4-BE49-F238E27FC236}">
                <a16:creationId xmlns:a16="http://schemas.microsoft.com/office/drawing/2014/main" id="{C67324EB-D3F2-4F0B-B911-CDA7A8304F3D}"/>
              </a:ext>
            </a:extLst>
          </p:cNvPr>
          <p:cNvPicPr>
            <a:picLocks noChangeAspect="1"/>
          </p:cNvPicPr>
          <p:nvPr/>
        </p:nvPicPr>
        <p:blipFill>
          <a:blip r:embed="rId15"/>
          <a:stretch>
            <a:fillRect/>
          </a:stretch>
        </p:blipFill>
        <p:spPr>
          <a:xfrm>
            <a:off x="6869317" y="-476035"/>
            <a:ext cx="270000" cy="163556"/>
          </a:xfrm>
          <a:prstGeom prst="rect">
            <a:avLst/>
          </a:prstGeom>
        </p:spPr>
      </p:pic>
      <p:pic>
        <p:nvPicPr>
          <p:cNvPr id="99" name="Picture 98">
            <a:extLst>
              <a:ext uri="{FF2B5EF4-FFF2-40B4-BE49-F238E27FC236}">
                <a16:creationId xmlns:a16="http://schemas.microsoft.com/office/drawing/2014/main" id="{BDB067EA-AB66-4605-8786-F0BD17037F44}"/>
              </a:ext>
            </a:extLst>
          </p:cNvPr>
          <p:cNvPicPr>
            <a:picLocks noChangeAspect="1"/>
          </p:cNvPicPr>
          <p:nvPr/>
        </p:nvPicPr>
        <p:blipFill>
          <a:blip r:embed="rId16"/>
          <a:stretch>
            <a:fillRect/>
          </a:stretch>
        </p:blipFill>
        <p:spPr>
          <a:xfrm>
            <a:off x="5185774" y="-417147"/>
            <a:ext cx="270000" cy="163556"/>
          </a:xfrm>
          <a:prstGeom prst="rect">
            <a:avLst/>
          </a:prstGeom>
        </p:spPr>
      </p:pic>
      <p:pic>
        <p:nvPicPr>
          <p:cNvPr id="100" name="Picture 99">
            <a:extLst>
              <a:ext uri="{FF2B5EF4-FFF2-40B4-BE49-F238E27FC236}">
                <a16:creationId xmlns:a16="http://schemas.microsoft.com/office/drawing/2014/main" id="{D59F442C-9BB5-43D0-B284-8EFE7D9150AA}"/>
              </a:ext>
            </a:extLst>
          </p:cNvPr>
          <p:cNvPicPr>
            <a:picLocks noChangeAspect="1"/>
          </p:cNvPicPr>
          <p:nvPr/>
        </p:nvPicPr>
        <p:blipFill>
          <a:blip r:embed="rId17"/>
          <a:stretch>
            <a:fillRect/>
          </a:stretch>
        </p:blipFill>
        <p:spPr>
          <a:xfrm>
            <a:off x="2062406" y="-529233"/>
            <a:ext cx="270000" cy="163556"/>
          </a:xfrm>
          <a:prstGeom prst="rect">
            <a:avLst/>
          </a:prstGeom>
        </p:spPr>
      </p:pic>
      <p:pic>
        <p:nvPicPr>
          <p:cNvPr id="101" name="Picture 100">
            <a:extLst>
              <a:ext uri="{FF2B5EF4-FFF2-40B4-BE49-F238E27FC236}">
                <a16:creationId xmlns:a16="http://schemas.microsoft.com/office/drawing/2014/main" id="{7DB10253-8425-4F19-B995-DCA5C90F411A}"/>
              </a:ext>
            </a:extLst>
          </p:cNvPr>
          <p:cNvPicPr>
            <a:picLocks noChangeAspect="1"/>
          </p:cNvPicPr>
          <p:nvPr/>
        </p:nvPicPr>
        <p:blipFill>
          <a:blip r:embed="rId9"/>
          <a:stretch>
            <a:fillRect/>
          </a:stretch>
        </p:blipFill>
        <p:spPr>
          <a:xfrm>
            <a:off x="5154519" y="-640108"/>
            <a:ext cx="270000" cy="160961"/>
          </a:xfrm>
          <a:prstGeom prst="rect">
            <a:avLst/>
          </a:prstGeom>
        </p:spPr>
      </p:pic>
      <p:pic>
        <p:nvPicPr>
          <p:cNvPr id="102" name="Picture 101">
            <a:extLst>
              <a:ext uri="{FF2B5EF4-FFF2-40B4-BE49-F238E27FC236}">
                <a16:creationId xmlns:a16="http://schemas.microsoft.com/office/drawing/2014/main" id="{A9DFF7EA-3F47-420E-BAB4-B4D4EAC8CE20}"/>
              </a:ext>
            </a:extLst>
          </p:cNvPr>
          <p:cNvPicPr>
            <a:picLocks noChangeAspect="1"/>
          </p:cNvPicPr>
          <p:nvPr/>
        </p:nvPicPr>
        <p:blipFill>
          <a:blip r:embed="rId10"/>
          <a:stretch>
            <a:fillRect/>
          </a:stretch>
        </p:blipFill>
        <p:spPr>
          <a:xfrm>
            <a:off x="6309155" y="-887986"/>
            <a:ext cx="270000" cy="163556"/>
          </a:xfrm>
          <a:prstGeom prst="rect">
            <a:avLst/>
          </a:prstGeom>
        </p:spPr>
      </p:pic>
      <p:pic>
        <p:nvPicPr>
          <p:cNvPr id="103" name="Picture 102">
            <a:extLst>
              <a:ext uri="{FF2B5EF4-FFF2-40B4-BE49-F238E27FC236}">
                <a16:creationId xmlns:a16="http://schemas.microsoft.com/office/drawing/2014/main" id="{CB19D85A-DBE2-4D1C-81E5-7D5F799CB541}"/>
              </a:ext>
            </a:extLst>
          </p:cNvPr>
          <p:cNvPicPr>
            <a:picLocks noChangeAspect="1"/>
          </p:cNvPicPr>
          <p:nvPr/>
        </p:nvPicPr>
        <p:blipFill>
          <a:blip r:embed="rId17"/>
          <a:stretch>
            <a:fillRect/>
          </a:stretch>
        </p:blipFill>
        <p:spPr>
          <a:xfrm>
            <a:off x="5699758" y="-659049"/>
            <a:ext cx="270000" cy="163556"/>
          </a:xfrm>
          <a:prstGeom prst="rect">
            <a:avLst/>
          </a:prstGeom>
        </p:spPr>
      </p:pic>
      <p:pic>
        <p:nvPicPr>
          <p:cNvPr id="104" name="Picture 103">
            <a:extLst>
              <a:ext uri="{FF2B5EF4-FFF2-40B4-BE49-F238E27FC236}">
                <a16:creationId xmlns:a16="http://schemas.microsoft.com/office/drawing/2014/main" id="{1571BFB6-F40C-4995-A85E-E041985AA4EE}"/>
              </a:ext>
            </a:extLst>
          </p:cNvPr>
          <p:cNvPicPr>
            <a:picLocks noChangeAspect="1"/>
          </p:cNvPicPr>
          <p:nvPr/>
        </p:nvPicPr>
        <p:blipFill>
          <a:blip r:embed="rId11"/>
          <a:stretch>
            <a:fillRect/>
          </a:stretch>
        </p:blipFill>
        <p:spPr>
          <a:xfrm>
            <a:off x="525251" y="-423583"/>
            <a:ext cx="270000" cy="163556"/>
          </a:xfrm>
          <a:prstGeom prst="rect">
            <a:avLst/>
          </a:prstGeom>
        </p:spPr>
      </p:pic>
      <p:pic>
        <p:nvPicPr>
          <p:cNvPr id="105" name="Picture 104">
            <a:extLst>
              <a:ext uri="{FF2B5EF4-FFF2-40B4-BE49-F238E27FC236}">
                <a16:creationId xmlns:a16="http://schemas.microsoft.com/office/drawing/2014/main" id="{4CE6C58B-82FB-4AC7-AD34-D55656BEEFAF}"/>
              </a:ext>
            </a:extLst>
          </p:cNvPr>
          <p:cNvPicPr>
            <a:picLocks noChangeAspect="1"/>
          </p:cNvPicPr>
          <p:nvPr/>
        </p:nvPicPr>
        <p:blipFill>
          <a:blip r:embed="rId12"/>
          <a:stretch>
            <a:fillRect/>
          </a:stretch>
        </p:blipFill>
        <p:spPr>
          <a:xfrm>
            <a:off x="1223445" y="-735054"/>
            <a:ext cx="270000" cy="160961"/>
          </a:xfrm>
          <a:prstGeom prst="rect">
            <a:avLst/>
          </a:prstGeom>
        </p:spPr>
      </p:pic>
      <p:pic>
        <p:nvPicPr>
          <p:cNvPr id="106" name="Picture 105">
            <a:extLst>
              <a:ext uri="{FF2B5EF4-FFF2-40B4-BE49-F238E27FC236}">
                <a16:creationId xmlns:a16="http://schemas.microsoft.com/office/drawing/2014/main" id="{669FFAF8-4030-42C1-8181-04368FB8726A}"/>
              </a:ext>
            </a:extLst>
          </p:cNvPr>
          <p:cNvPicPr>
            <a:picLocks noChangeAspect="1"/>
          </p:cNvPicPr>
          <p:nvPr/>
        </p:nvPicPr>
        <p:blipFill>
          <a:blip r:embed="rId13"/>
          <a:stretch>
            <a:fillRect/>
          </a:stretch>
        </p:blipFill>
        <p:spPr>
          <a:xfrm>
            <a:off x="2137130" y="-710154"/>
            <a:ext cx="270000" cy="163556"/>
          </a:xfrm>
          <a:prstGeom prst="rect">
            <a:avLst/>
          </a:prstGeom>
        </p:spPr>
      </p:pic>
      <p:pic>
        <p:nvPicPr>
          <p:cNvPr id="107" name="Picture 106">
            <a:extLst>
              <a:ext uri="{FF2B5EF4-FFF2-40B4-BE49-F238E27FC236}">
                <a16:creationId xmlns:a16="http://schemas.microsoft.com/office/drawing/2014/main" id="{91E80C74-3176-4BBC-BD54-D2910A4B7BAC}"/>
              </a:ext>
            </a:extLst>
          </p:cNvPr>
          <p:cNvPicPr>
            <a:picLocks noChangeAspect="1"/>
          </p:cNvPicPr>
          <p:nvPr/>
        </p:nvPicPr>
        <p:blipFill>
          <a:blip r:embed="rId9"/>
          <a:stretch>
            <a:fillRect/>
          </a:stretch>
        </p:blipFill>
        <p:spPr>
          <a:xfrm>
            <a:off x="1682498" y="-524257"/>
            <a:ext cx="270000" cy="160961"/>
          </a:xfrm>
          <a:prstGeom prst="rect">
            <a:avLst/>
          </a:prstGeom>
        </p:spPr>
      </p:pic>
      <p:pic>
        <p:nvPicPr>
          <p:cNvPr id="108" name="Picture 107">
            <a:extLst>
              <a:ext uri="{FF2B5EF4-FFF2-40B4-BE49-F238E27FC236}">
                <a16:creationId xmlns:a16="http://schemas.microsoft.com/office/drawing/2014/main" id="{BF80EC7E-5859-465E-8871-B259D7CF0038}"/>
              </a:ext>
            </a:extLst>
          </p:cNvPr>
          <p:cNvPicPr>
            <a:picLocks noChangeAspect="1"/>
          </p:cNvPicPr>
          <p:nvPr/>
        </p:nvPicPr>
        <p:blipFill>
          <a:blip r:embed="rId10"/>
          <a:stretch>
            <a:fillRect/>
          </a:stretch>
        </p:blipFill>
        <p:spPr>
          <a:xfrm>
            <a:off x="2837135" y="-772135"/>
            <a:ext cx="270000" cy="163556"/>
          </a:xfrm>
          <a:prstGeom prst="rect">
            <a:avLst/>
          </a:prstGeom>
        </p:spPr>
      </p:pic>
      <p:pic>
        <p:nvPicPr>
          <p:cNvPr id="109" name="Picture 108">
            <a:extLst>
              <a:ext uri="{FF2B5EF4-FFF2-40B4-BE49-F238E27FC236}">
                <a16:creationId xmlns:a16="http://schemas.microsoft.com/office/drawing/2014/main" id="{CFCC4645-75D6-4985-BB16-8B625A7F7030}"/>
              </a:ext>
            </a:extLst>
          </p:cNvPr>
          <p:cNvPicPr>
            <a:picLocks noChangeAspect="1"/>
          </p:cNvPicPr>
          <p:nvPr/>
        </p:nvPicPr>
        <p:blipFill>
          <a:blip r:embed="rId17"/>
          <a:stretch>
            <a:fillRect/>
          </a:stretch>
        </p:blipFill>
        <p:spPr>
          <a:xfrm>
            <a:off x="2227737" y="-543198"/>
            <a:ext cx="270000" cy="163556"/>
          </a:xfrm>
          <a:prstGeom prst="rect">
            <a:avLst/>
          </a:prstGeom>
        </p:spPr>
      </p:pic>
      <p:pic>
        <p:nvPicPr>
          <p:cNvPr id="110" name="Picture 109">
            <a:extLst>
              <a:ext uri="{FF2B5EF4-FFF2-40B4-BE49-F238E27FC236}">
                <a16:creationId xmlns:a16="http://schemas.microsoft.com/office/drawing/2014/main" id="{2A628FAA-7798-4AE3-9E71-65587129DF17}"/>
              </a:ext>
            </a:extLst>
          </p:cNvPr>
          <p:cNvPicPr>
            <a:picLocks noChangeAspect="1"/>
          </p:cNvPicPr>
          <p:nvPr/>
        </p:nvPicPr>
        <p:blipFill>
          <a:blip r:embed="rId10"/>
          <a:stretch>
            <a:fillRect/>
          </a:stretch>
        </p:blipFill>
        <p:spPr>
          <a:xfrm>
            <a:off x="4485830" y="-756958"/>
            <a:ext cx="270000" cy="163556"/>
          </a:xfrm>
          <a:prstGeom prst="rect">
            <a:avLst/>
          </a:prstGeom>
        </p:spPr>
      </p:pic>
      <p:pic>
        <p:nvPicPr>
          <p:cNvPr id="111" name="Picture 110">
            <a:extLst>
              <a:ext uri="{FF2B5EF4-FFF2-40B4-BE49-F238E27FC236}">
                <a16:creationId xmlns:a16="http://schemas.microsoft.com/office/drawing/2014/main" id="{9A00F9A9-3E3F-4628-9532-16A3E13760BC}"/>
              </a:ext>
            </a:extLst>
          </p:cNvPr>
          <p:cNvPicPr>
            <a:picLocks noChangeAspect="1"/>
          </p:cNvPicPr>
          <p:nvPr/>
        </p:nvPicPr>
        <p:blipFill>
          <a:blip r:embed="rId12"/>
          <a:stretch>
            <a:fillRect/>
          </a:stretch>
        </p:blipFill>
        <p:spPr>
          <a:xfrm>
            <a:off x="3037472" y="-733842"/>
            <a:ext cx="270000" cy="160961"/>
          </a:xfrm>
          <a:prstGeom prst="rect">
            <a:avLst/>
          </a:prstGeom>
        </p:spPr>
      </p:pic>
      <p:pic>
        <p:nvPicPr>
          <p:cNvPr id="112" name="Picture 111">
            <a:extLst>
              <a:ext uri="{FF2B5EF4-FFF2-40B4-BE49-F238E27FC236}">
                <a16:creationId xmlns:a16="http://schemas.microsoft.com/office/drawing/2014/main" id="{177AA96B-48C8-4C60-B922-9ABA2EE54110}"/>
              </a:ext>
            </a:extLst>
          </p:cNvPr>
          <p:cNvPicPr>
            <a:picLocks noChangeAspect="1"/>
          </p:cNvPicPr>
          <p:nvPr/>
        </p:nvPicPr>
        <p:blipFill>
          <a:blip r:embed="rId13"/>
          <a:stretch>
            <a:fillRect/>
          </a:stretch>
        </p:blipFill>
        <p:spPr>
          <a:xfrm>
            <a:off x="3951157" y="-708942"/>
            <a:ext cx="270000" cy="163556"/>
          </a:xfrm>
          <a:prstGeom prst="rect">
            <a:avLst/>
          </a:prstGeom>
        </p:spPr>
      </p:pic>
      <p:pic>
        <p:nvPicPr>
          <p:cNvPr id="113" name="Picture 112">
            <a:extLst>
              <a:ext uri="{FF2B5EF4-FFF2-40B4-BE49-F238E27FC236}">
                <a16:creationId xmlns:a16="http://schemas.microsoft.com/office/drawing/2014/main" id="{7D34D429-619F-4567-AE95-0002F7F728BE}"/>
              </a:ext>
            </a:extLst>
          </p:cNvPr>
          <p:cNvPicPr>
            <a:picLocks noChangeAspect="1"/>
          </p:cNvPicPr>
          <p:nvPr/>
        </p:nvPicPr>
        <p:blipFill>
          <a:blip r:embed="rId10"/>
          <a:stretch>
            <a:fillRect/>
          </a:stretch>
        </p:blipFill>
        <p:spPr>
          <a:xfrm>
            <a:off x="4651161" y="-770923"/>
            <a:ext cx="270000" cy="163556"/>
          </a:xfrm>
          <a:prstGeom prst="rect">
            <a:avLst/>
          </a:prstGeom>
        </p:spPr>
      </p:pic>
      <p:pic>
        <p:nvPicPr>
          <p:cNvPr id="114" name="Picture 113">
            <a:extLst>
              <a:ext uri="{FF2B5EF4-FFF2-40B4-BE49-F238E27FC236}">
                <a16:creationId xmlns:a16="http://schemas.microsoft.com/office/drawing/2014/main" id="{77044C68-7973-4EA4-AFFF-3066205CECAF}"/>
              </a:ext>
            </a:extLst>
          </p:cNvPr>
          <p:cNvPicPr>
            <a:picLocks noChangeAspect="1"/>
          </p:cNvPicPr>
          <p:nvPr/>
        </p:nvPicPr>
        <p:blipFill>
          <a:blip r:embed="rId13"/>
          <a:stretch>
            <a:fillRect/>
          </a:stretch>
        </p:blipFill>
        <p:spPr>
          <a:xfrm>
            <a:off x="3870250" y="-433148"/>
            <a:ext cx="270000" cy="163556"/>
          </a:xfrm>
          <a:prstGeom prst="rect">
            <a:avLst/>
          </a:prstGeom>
        </p:spPr>
      </p:pic>
      <p:pic>
        <p:nvPicPr>
          <p:cNvPr id="115" name="Picture 114">
            <a:extLst>
              <a:ext uri="{FF2B5EF4-FFF2-40B4-BE49-F238E27FC236}">
                <a16:creationId xmlns:a16="http://schemas.microsoft.com/office/drawing/2014/main" id="{B54F87DA-BE54-437B-85B3-5691899ADA41}"/>
              </a:ext>
            </a:extLst>
          </p:cNvPr>
          <p:cNvPicPr>
            <a:picLocks noChangeAspect="1"/>
          </p:cNvPicPr>
          <p:nvPr/>
        </p:nvPicPr>
        <p:blipFill>
          <a:blip r:embed="rId9"/>
          <a:stretch>
            <a:fillRect/>
          </a:stretch>
        </p:blipFill>
        <p:spPr>
          <a:xfrm>
            <a:off x="3415618" y="-247252"/>
            <a:ext cx="270000" cy="160961"/>
          </a:xfrm>
          <a:prstGeom prst="rect">
            <a:avLst/>
          </a:prstGeom>
        </p:spPr>
      </p:pic>
      <p:pic>
        <p:nvPicPr>
          <p:cNvPr id="116" name="Picture 115">
            <a:extLst>
              <a:ext uri="{FF2B5EF4-FFF2-40B4-BE49-F238E27FC236}">
                <a16:creationId xmlns:a16="http://schemas.microsoft.com/office/drawing/2014/main" id="{750F0249-3D57-4EA8-B6F3-CA5D1360BF14}"/>
              </a:ext>
            </a:extLst>
          </p:cNvPr>
          <p:cNvPicPr>
            <a:picLocks noChangeAspect="1"/>
          </p:cNvPicPr>
          <p:nvPr/>
        </p:nvPicPr>
        <p:blipFill>
          <a:blip r:embed="rId10"/>
          <a:stretch>
            <a:fillRect/>
          </a:stretch>
        </p:blipFill>
        <p:spPr>
          <a:xfrm>
            <a:off x="4570254" y="-495129"/>
            <a:ext cx="270000" cy="163556"/>
          </a:xfrm>
          <a:prstGeom prst="rect">
            <a:avLst/>
          </a:prstGeom>
        </p:spPr>
      </p:pic>
      <p:pic>
        <p:nvPicPr>
          <p:cNvPr id="117" name="Picture 116">
            <a:extLst>
              <a:ext uri="{FF2B5EF4-FFF2-40B4-BE49-F238E27FC236}">
                <a16:creationId xmlns:a16="http://schemas.microsoft.com/office/drawing/2014/main" id="{8845B16D-EB99-4335-B391-498FC4C4C7E4}"/>
              </a:ext>
            </a:extLst>
          </p:cNvPr>
          <p:cNvPicPr>
            <a:picLocks noChangeAspect="1"/>
          </p:cNvPicPr>
          <p:nvPr/>
        </p:nvPicPr>
        <p:blipFill>
          <a:blip r:embed="rId17"/>
          <a:stretch>
            <a:fillRect/>
          </a:stretch>
        </p:blipFill>
        <p:spPr>
          <a:xfrm>
            <a:off x="3960857" y="-266192"/>
            <a:ext cx="270000" cy="163556"/>
          </a:xfrm>
          <a:prstGeom prst="rect">
            <a:avLst/>
          </a:prstGeom>
        </p:spPr>
      </p:pic>
      <p:pic>
        <p:nvPicPr>
          <p:cNvPr id="118" name="Picture 117">
            <a:extLst>
              <a:ext uri="{FF2B5EF4-FFF2-40B4-BE49-F238E27FC236}">
                <a16:creationId xmlns:a16="http://schemas.microsoft.com/office/drawing/2014/main" id="{1C125569-1989-4359-9AB3-9A5179BE08F7}"/>
              </a:ext>
            </a:extLst>
          </p:cNvPr>
          <p:cNvPicPr>
            <a:picLocks noChangeAspect="1"/>
          </p:cNvPicPr>
          <p:nvPr/>
        </p:nvPicPr>
        <p:blipFill>
          <a:blip r:embed="rId10"/>
          <a:stretch>
            <a:fillRect/>
          </a:stretch>
        </p:blipFill>
        <p:spPr>
          <a:xfrm>
            <a:off x="2746928" y="-364101"/>
            <a:ext cx="270000" cy="163556"/>
          </a:xfrm>
          <a:prstGeom prst="rect">
            <a:avLst/>
          </a:prstGeom>
        </p:spPr>
      </p:pic>
      <p:pic>
        <p:nvPicPr>
          <p:cNvPr id="119" name="Picture 118">
            <a:extLst>
              <a:ext uri="{FF2B5EF4-FFF2-40B4-BE49-F238E27FC236}">
                <a16:creationId xmlns:a16="http://schemas.microsoft.com/office/drawing/2014/main" id="{292483AD-5130-449D-A62E-D13857C9C572}"/>
              </a:ext>
            </a:extLst>
          </p:cNvPr>
          <p:cNvPicPr>
            <a:picLocks noChangeAspect="1"/>
          </p:cNvPicPr>
          <p:nvPr/>
        </p:nvPicPr>
        <p:blipFill>
          <a:blip r:embed="rId10"/>
          <a:stretch>
            <a:fillRect/>
          </a:stretch>
        </p:blipFill>
        <p:spPr>
          <a:xfrm>
            <a:off x="2912260" y="-378066"/>
            <a:ext cx="270000" cy="163556"/>
          </a:xfrm>
          <a:prstGeom prst="rect">
            <a:avLst/>
          </a:prstGeom>
        </p:spPr>
      </p:pic>
      <p:sp>
        <p:nvSpPr>
          <p:cNvPr id="65" name="TextBox 64">
            <a:extLst>
              <a:ext uri="{FF2B5EF4-FFF2-40B4-BE49-F238E27FC236}">
                <a16:creationId xmlns:a16="http://schemas.microsoft.com/office/drawing/2014/main" id="{32846A3D-BAE2-4FFE-B054-AE802C1398BF}"/>
              </a:ext>
            </a:extLst>
          </p:cNvPr>
          <p:cNvSpPr txBox="1"/>
          <p:nvPr/>
        </p:nvSpPr>
        <p:spPr>
          <a:xfrm>
            <a:off x="3847792" y="1063991"/>
            <a:ext cx="4222061" cy="1754326"/>
          </a:xfrm>
          <a:prstGeom prst="rect">
            <a:avLst/>
          </a:prstGeom>
          <a:noFill/>
          <a:ln>
            <a:noFill/>
          </a:ln>
        </p:spPr>
        <p:txBody>
          <a:bodyPr wrap="square">
            <a:spAutoFit/>
          </a:bodyPr>
          <a:lstStyle/>
          <a:p>
            <a:pPr algn="ctr" defTabSz="342900">
              <a:buClrTx/>
            </a:pPr>
            <a:r>
              <a:rPr lang="vi-VN" sz="2700" b="1" kern="1200" dirty="0">
                <a:solidFill>
                  <a:srgbClr val="EE4036"/>
                </a:solidFill>
                <a:latin typeface="iCiel Panton Black" panose="00000A00000000000000" pitchFamily="50" charset="0"/>
                <a:ea typeface="+mn-ea"/>
                <a:cs typeface="+mn-cs"/>
              </a:rPr>
              <a:t>Để thu được muối ăn từ nước biển, người làm muối sử dụng phương pháp nào?</a:t>
            </a:r>
          </a:p>
        </p:txBody>
      </p:sp>
      <p:sp>
        <p:nvSpPr>
          <p:cNvPr id="67" name="!!o2c">
            <a:extLst>
              <a:ext uri="{FF2B5EF4-FFF2-40B4-BE49-F238E27FC236}">
                <a16:creationId xmlns:a16="http://schemas.microsoft.com/office/drawing/2014/main" id="{25117B70-0FC6-4C2D-91BD-44B574FE73BA}"/>
              </a:ext>
            </a:extLst>
          </p:cNvPr>
          <p:cNvSpPr/>
          <p:nvPr/>
        </p:nvSpPr>
        <p:spPr>
          <a:xfrm>
            <a:off x="4835438" y="4169634"/>
            <a:ext cx="772176" cy="76997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kern="1200">
              <a:solidFill>
                <a:prstClr val="white"/>
              </a:solidFill>
              <a:latin typeface="iCiel Panton Black" panose="00000A00000000000000" pitchFamily="50" charset="0"/>
            </a:endParaRPr>
          </a:p>
        </p:txBody>
      </p:sp>
      <p:sp>
        <p:nvSpPr>
          <p:cNvPr id="76" name="!!2c">
            <a:extLst>
              <a:ext uri="{FF2B5EF4-FFF2-40B4-BE49-F238E27FC236}">
                <a16:creationId xmlns:a16="http://schemas.microsoft.com/office/drawing/2014/main" id="{F4982626-B297-4298-81A0-46C7C0A1CACB}"/>
              </a:ext>
            </a:extLst>
          </p:cNvPr>
          <p:cNvSpPr txBox="1"/>
          <p:nvPr/>
        </p:nvSpPr>
        <p:spPr>
          <a:xfrm>
            <a:off x="4964050" y="4262002"/>
            <a:ext cx="521750" cy="646331"/>
          </a:xfrm>
          <a:prstGeom prst="rect">
            <a:avLst/>
          </a:prstGeom>
          <a:noFill/>
        </p:spPr>
        <p:txBody>
          <a:bodyPr wrap="square" rtlCol="0">
            <a:spAutoFit/>
          </a:bodyPr>
          <a:lstStyle/>
          <a:p>
            <a:pPr algn="ctr" defTabSz="685800">
              <a:buClrTx/>
            </a:pPr>
            <a:r>
              <a:rPr lang="vi-VN" sz="36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H</a:t>
            </a:r>
            <a:endParaRPr lang="en-US" sz="36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53" name="!!o2c">
            <a:extLst>
              <a:ext uri="{FF2B5EF4-FFF2-40B4-BE49-F238E27FC236}">
                <a16:creationId xmlns:a16="http://schemas.microsoft.com/office/drawing/2014/main" id="{25117B70-0FC6-4C2D-91BD-44B574FE73BA}"/>
              </a:ext>
            </a:extLst>
          </p:cNvPr>
          <p:cNvSpPr/>
          <p:nvPr/>
        </p:nvSpPr>
        <p:spPr>
          <a:xfrm>
            <a:off x="3169362" y="4169634"/>
            <a:ext cx="772176" cy="76997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kern="1200">
              <a:solidFill>
                <a:prstClr val="white"/>
              </a:solidFill>
              <a:latin typeface="iCiel Panton Black" panose="00000A00000000000000" pitchFamily="50" charset="0"/>
            </a:endParaRPr>
          </a:p>
        </p:txBody>
      </p:sp>
      <p:sp>
        <p:nvSpPr>
          <p:cNvPr id="54" name="!!2c">
            <a:extLst>
              <a:ext uri="{FF2B5EF4-FFF2-40B4-BE49-F238E27FC236}">
                <a16:creationId xmlns:a16="http://schemas.microsoft.com/office/drawing/2014/main" id="{F4982626-B297-4298-81A0-46C7C0A1CACB}"/>
              </a:ext>
            </a:extLst>
          </p:cNvPr>
          <p:cNvSpPr txBox="1"/>
          <p:nvPr/>
        </p:nvSpPr>
        <p:spPr>
          <a:xfrm>
            <a:off x="3285806" y="4242995"/>
            <a:ext cx="521750" cy="646331"/>
          </a:xfrm>
          <a:prstGeom prst="rect">
            <a:avLst/>
          </a:prstGeom>
          <a:noFill/>
        </p:spPr>
        <p:txBody>
          <a:bodyPr wrap="square" rtlCol="0">
            <a:spAutoFit/>
          </a:bodyPr>
          <a:lstStyle/>
          <a:p>
            <a:pPr algn="ctr" defTabSz="685800">
              <a:buClrTx/>
            </a:pPr>
            <a:r>
              <a:rPr lang="vi-VN" sz="36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A</a:t>
            </a:r>
            <a:endParaRPr lang="en-US" sz="36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55" name="!!o2c">
            <a:extLst>
              <a:ext uri="{FF2B5EF4-FFF2-40B4-BE49-F238E27FC236}">
                <a16:creationId xmlns:a16="http://schemas.microsoft.com/office/drawing/2014/main" id="{25117B70-0FC6-4C2D-91BD-44B574FE73BA}"/>
              </a:ext>
            </a:extLst>
          </p:cNvPr>
          <p:cNvSpPr/>
          <p:nvPr/>
        </p:nvSpPr>
        <p:spPr>
          <a:xfrm>
            <a:off x="4005674" y="4170028"/>
            <a:ext cx="772176" cy="76997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kern="1200" dirty="0">
              <a:solidFill>
                <a:prstClr val="white"/>
              </a:solidFill>
              <a:latin typeface="iCiel Panton Black" panose="00000A00000000000000" pitchFamily="50" charset="0"/>
            </a:endParaRPr>
          </a:p>
        </p:txBody>
      </p:sp>
      <p:sp>
        <p:nvSpPr>
          <p:cNvPr id="56" name="!!2c">
            <a:extLst>
              <a:ext uri="{FF2B5EF4-FFF2-40B4-BE49-F238E27FC236}">
                <a16:creationId xmlns:a16="http://schemas.microsoft.com/office/drawing/2014/main" id="{F4982626-B297-4298-81A0-46C7C0A1CACB}"/>
              </a:ext>
            </a:extLst>
          </p:cNvPr>
          <p:cNvSpPr txBox="1"/>
          <p:nvPr/>
        </p:nvSpPr>
        <p:spPr>
          <a:xfrm>
            <a:off x="4127290" y="4237616"/>
            <a:ext cx="521750" cy="646331"/>
          </a:xfrm>
          <a:prstGeom prst="rect">
            <a:avLst/>
          </a:prstGeom>
          <a:noFill/>
        </p:spPr>
        <p:txBody>
          <a:bodyPr wrap="square" rtlCol="0">
            <a:spAutoFit/>
          </a:bodyPr>
          <a:lstStyle/>
          <a:p>
            <a:pPr algn="ctr" defTabSz="685800">
              <a:buClrTx/>
            </a:pPr>
            <a:r>
              <a:rPr lang="vi-VN" sz="36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Y</a:t>
            </a:r>
            <a:endParaRPr lang="en-US" sz="36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59" name="!!o2c">
            <a:extLst>
              <a:ext uri="{FF2B5EF4-FFF2-40B4-BE49-F238E27FC236}">
                <a16:creationId xmlns:a16="http://schemas.microsoft.com/office/drawing/2014/main" id="{25117B70-0FC6-4C2D-91BD-44B574FE73BA}"/>
              </a:ext>
            </a:extLst>
          </p:cNvPr>
          <p:cNvSpPr/>
          <p:nvPr/>
        </p:nvSpPr>
        <p:spPr>
          <a:xfrm>
            <a:off x="2332406" y="4164314"/>
            <a:ext cx="772176" cy="77529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kern="1200">
              <a:solidFill>
                <a:prstClr val="white"/>
              </a:solidFill>
              <a:latin typeface="iCiel Panton Black" panose="00000A00000000000000" pitchFamily="50" charset="0"/>
            </a:endParaRPr>
          </a:p>
        </p:txBody>
      </p:sp>
      <p:sp>
        <p:nvSpPr>
          <p:cNvPr id="60" name="!!2c">
            <a:extLst>
              <a:ext uri="{FF2B5EF4-FFF2-40B4-BE49-F238E27FC236}">
                <a16:creationId xmlns:a16="http://schemas.microsoft.com/office/drawing/2014/main" id="{F4982626-B297-4298-81A0-46C7C0A1CACB}"/>
              </a:ext>
            </a:extLst>
          </p:cNvPr>
          <p:cNvSpPr txBox="1"/>
          <p:nvPr/>
        </p:nvSpPr>
        <p:spPr>
          <a:xfrm>
            <a:off x="2457941" y="4242995"/>
            <a:ext cx="521750" cy="646331"/>
          </a:xfrm>
          <a:prstGeom prst="rect">
            <a:avLst/>
          </a:prstGeom>
          <a:noFill/>
        </p:spPr>
        <p:txBody>
          <a:bodyPr wrap="square" rtlCol="0">
            <a:spAutoFit/>
          </a:bodyPr>
          <a:lstStyle/>
          <a:p>
            <a:pPr algn="ctr" defTabSz="685800">
              <a:buClrTx/>
            </a:pPr>
            <a:r>
              <a:rPr lang="vi-VN" sz="36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B</a:t>
            </a:r>
            <a:endParaRPr lang="en-US" sz="36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pic>
        <p:nvPicPr>
          <p:cNvPr id="66" name="Google Shape;299;p4" descr="Công thức hóa học của muối ăn, muối hóa học là gì?"/>
          <p:cNvPicPr preferRelativeResize="0"/>
          <p:nvPr/>
        </p:nvPicPr>
        <p:blipFill rotWithShape="1">
          <a:blip r:embed="rId18">
            <a:alphaModFix/>
          </a:blip>
          <a:srcRect/>
          <a:stretch/>
        </p:blipFill>
        <p:spPr>
          <a:xfrm>
            <a:off x="1368068" y="994825"/>
            <a:ext cx="2239267" cy="1829269"/>
          </a:xfrm>
          <a:prstGeom prst="rect">
            <a:avLst/>
          </a:prstGeom>
          <a:noFill/>
          <a:ln>
            <a:noFill/>
          </a:ln>
        </p:spPr>
      </p:pic>
      <p:sp>
        <p:nvSpPr>
          <p:cNvPr id="78" name="!!o2c">
            <a:extLst>
              <a:ext uri="{FF2B5EF4-FFF2-40B4-BE49-F238E27FC236}">
                <a16:creationId xmlns:a16="http://schemas.microsoft.com/office/drawing/2014/main" id="{25117B70-0FC6-4C2D-91BD-44B574FE73BA}"/>
              </a:ext>
            </a:extLst>
          </p:cNvPr>
          <p:cNvSpPr/>
          <p:nvPr/>
        </p:nvSpPr>
        <p:spPr>
          <a:xfrm>
            <a:off x="6508706" y="4169634"/>
            <a:ext cx="772176" cy="76997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kern="1200">
              <a:solidFill>
                <a:prstClr val="white"/>
              </a:solidFill>
              <a:latin typeface="iCiel Panton Black" panose="00000A00000000000000" pitchFamily="50" charset="0"/>
            </a:endParaRPr>
          </a:p>
        </p:txBody>
      </p:sp>
      <p:sp>
        <p:nvSpPr>
          <p:cNvPr id="79" name="!!2c">
            <a:extLst>
              <a:ext uri="{FF2B5EF4-FFF2-40B4-BE49-F238E27FC236}">
                <a16:creationId xmlns:a16="http://schemas.microsoft.com/office/drawing/2014/main" id="{F4982626-B297-4298-81A0-46C7C0A1CACB}"/>
              </a:ext>
            </a:extLst>
          </p:cNvPr>
          <p:cNvSpPr txBox="1"/>
          <p:nvPr/>
        </p:nvSpPr>
        <p:spPr>
          <a:xfrm>
            <a:off x="6638154" y="4262002"/>
            <a:ext cx="521750" cy="646331"/>
          </a:xfrm>
          <a:prstGeom prst="rect">
            <a:avLst/>
          </a:prstGeom>
          <a:noFill/>
        </p:spPr>
        <p:txBody>
          <a:bodyPr wrap="square" rtlCol="0">
            <a:spAutoFit/>
          </a:bodyPr>
          <a:lstStyle/>
          <a:p>
            <a:pPr algn="ctr" defTabSz="685800">
              <a:buClrTx/>
            </a:pPr>
            <a:r>
              <a:rPr lang="vi-VN" sz="36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I</a:t>
            </a:r>
            <a:endParaRPr lang="en-US" sz="36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81" name="!!o2c">
            <a:extLst>
              <a:ext uri="{FF2B5EF4-FFF2-40B4-BE49-F238E27FC236}">
                <a16:creationId xmlns:a16="http://schemas.microsoft.com/office/drawing/2014/main" id="{25117B70-0FC6-4C2D-91BD-44B574FE73BA}"/>
              </a:ext>
            </a:extLst>
          </p:cNvPr>
          <p:cNvSpPr/>
          <p:nvPr/>
        </p:nvSpPr>
        <p:spPr>
          <a:xfrm>
            <a:off x="5671750" y="4164314"/>
            <a:ext cx="772176" cy="77529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kern="1200">
              <a:solidFill>
                <a:prstClr val="white"/>
              </a:solidFill>
              <a:latin typeface="iCiel Panton Black" panose="00000A00000000000000" pitchFamily="50" charset="0"/>
            </a:endParaRPr>
          </a:p>
        </p:txBody>
      </p:sp>
      <p:sp>
        <p:nvSpPr>
          <p:cNvPr id="82" name="!!2c">
            <a:extLst>
              <a:ext uri="{FF2B5EF4-FFF2-40B4-BE49-F238E27FC236}">
                <a16:creationId xmlns:a16="http://schemas.microsoft.com/office/drawing/2014/main" id="{F4982626-B297-4298-81A0-46C7C0A1CACB}"/>
              </a:ext>
            </a:extLst>
          </p:cNvPr>
          <p:cNvSpPr txBox="1"/>
          <p:nvPr/>
        </p:nvSpPr>
        <p:spPr>
          <a:xfrm>
            <a:off x="5796963" y="4262002"/>
            <a:ext cx="521750" cy="646331"/>
          </a:xfrm>
          <a:prstGeom prst="rect">
            <a:avLst/>
          </a:prstGeom>
          <a:noFill/>
        </p:spPr>
        <p:txBody>
          <a:bodyPr wrap="square" rtlCol="0">
            <a:spAutoFit/>
          </a:bodyPr>
          <a:lstStyle/>
          <a:p>
            <a:pPr algn="ctr" defTabSz="685800">
              <a:buClrTx/>
            </a:pPr>
            <a:r>
              <a:rPr lang="vi-VN" sz="36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Ơ</a:t>
            </a:r>
            <a:endParaRPr lang="en-US" sz="36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grpSp>
        <p:nvGrpSpPr>
          <p:cNvPr id="77" name="Group 76">
            <a:extLst>
              <a:ext uri="{FF2B5EF4-FFF2-40B4-BE49-F238E27FC236}">
                <a16:creationId xmlns:a16="http://schemas.microsoft.com/office/drawing/2014/main" id="{0492D2D2-DE8E-4986-B65D-C44B1BEC24A0}"/>
              </a:ext>
            </a:extLst>
          </p:cNvPr>
          <p:cNvGrpSpPr/>
          <p:nvPr/>
        </p:nvGrpSpPr>
        <p:grpSpPr>
          <a:xfrm>
            <a:off x="7495270" y="3178486"/>
            <a:ext cx="1780072" cy="1780072"/>
            <a:chOff x="3419475" y="752475"/>
            <a:chExt cx="5353050" cy="5353050"/>
          </a:xfrm>
        </p:grpSpPr>
        <p:sp>
          <p:nvSpPr>
            <p:cNvPr id="80" name="Freeform: Shape 79">
              <a:extLst>
                <a:ext uri="{FF2B5EF4-FFF2-40B4-BE49-F238E27FC236}">
                  <a16:creationId xmlns:a16="http://schemas.microsoft.com/office/drawing/2014/main" id="{898309D2-56ED-4FC2-B2A0-DE89F90E395D}"/>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83" name="Group 82">
              <a:extLst>
                <a:ext uri="{FF2B5EF4-FFF2-40B4-BE49-F238E27FC236}">
                  <a16:creationId xmlns:a16="http://schemas.microsoft.com/office/drawing/2014/main" id="{53D972DA-567E-4CBC-97AC-765DB88F7351}"/>
                </a:ext>
              </a:extLst>
            </p:cNvPr>
            <p:cNvGrpSpPr/>
            <p:nvPr/>
          </p:nvGrpSpPr>
          <p:grpSpPr>
            <a:xfrm>
              <a:off x="3505202" y="836611"/>
              <a:ext cx="5094518" cy="5143275"/>
              <a:chOff x="3505202" y="836611"/>
              <a:chExt cx="5094518" cy="5143275"/>
            </a:xfrm>
            <a:solidFill>
              <a:schemeClr val="bg1"/>
            </a:solidFill>
          </p:grpSpPr>
          <p:sp>
            <p:nvSpPr>
              <p:cNvPr id="86" name="Rectangle 85">
                <a:extLst>
                  <a:ext uri="{FF2B5EF4-FFF2-40B4-BE49-F238E27FC236}">
                    <a16:creationId xmlns:a16="http://schemas.microsoft.com/office/drawing/2014/main" id="{D9C73A4D-8637-4022-9E1F-B8F5940151CE}"/>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7" name="Rectangle 86">
                <a:extLst>
                  <a:ext uri="{FF2B5EF4-FFF2-40B4-BE49-F238E27FC236}">
                    <a16:creationId xmlns:a16="http://schemas.microsoft.com/office/drawing/2014/main" id="{060B8EBD-39A2-46E0-87E1-D670269874DA}"/>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8" name="Rectangle 87">
                <a:extLst>
                  <a:ext uri="{FF2B5EF4-FFF2-40B4-BE49-F238E27FC236}">
                    <a16:creationId xmlns:a16="http://schemas.microsoft.com/office/drawing/2014/main" id="{13A7EB10-7278-4F62-AD62-60E76B847CA5}"/>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9" name="Rectangle 88">
                <a:extLst>
                  <a:ext uri="{FF2B5EF4-FFF2-40B4-BE49-F238E27FC236}">
                    <a16:creationId xmlns:a16="http://schemas.microsoft.com/office/drawing/2014/main" id="{085596C4-48C6-4595-9788-CAA2C4A0950E}"/>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0" name="Rectangle 89">
                <a:extLst>
                  <a:ext uri="{FF2B5EF4-FFF2-40B4-BE49-F238E27FC236}">
                    <a16:creationId xmlns:a16="http://schemas.microsoft.com/office/drawing/2014/main" id="{C10930B5-E2D4-4180-B2CC-CD1F979B7A40}"/>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0" name="Rectangle 119">
                <a:extLst>
                  <a:ext uri="{FF2B5EF4-FFF2-40B4-BE49-F238E27FC236}">
                    <a16:creationId xmlns:a16="http://schemas.microsoft.com/office/drawing/2014/main" id="{09450748-8C74-4F00-9BF1-736F30223A7E}"/>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1" name="Rectangle 120">
                <a:extLst>
                  <a:ext uri="{FF2B5EF4-FFF2-40B4-BE49-F238E27FC236}">
                    <a16:creationId xmlns:a16="http://schemas.microsoft.com/office/drawing/2014/main" id="{7B63E726-5D99-456C-89E0-C56ECCF6CF71}"/>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2" name="Rectangle 121">
                <a:extLst>
                  <a:ext uri="{FF2B5EF4-FFF2-40B4-BE49-F238E27FC236}">
                    <a16:creationId xmlns:a16="http://schemas.microsoft.com/office/drawing/2014/main" id="{3F909F29-3E7F-4932-A68A-18D35408C8D7}"/>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3" name="Rectangle 122">
                <a:extLst>
                  <a:ext uri="{FF2B5EF4-FFF2-40B4-BE49-F238E27FC236}">
                    <a16:creationId xmlns:a16="http://schemas.microsoft.com/office/drawing/2014/main" id="{35486C2E-671E-4D3E-9C6D-218E14F7937E}"/>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4" name="Rectangle 123">
                <a:extLst>
                  <a:ext uri="{FF2B5EF4-FFF2-40B4-BE49-F238E27FC236}">
                    <a16:creationId xmlns:a16="http://schemas.microsoft.com/office/drawing/2014/main" id="{2BC1A003-C4D0-44EC-8DB9-879E9ADAA65D}"/>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5" name="Rectangle 124">
                <a:extLst>
                  <a:ext uri="{FF2B5EF4-FFF2-40B4-BE49-F238E27FC236}">
                    <a16:creationId xmlns:a16="http://schemas.microsoft.com/office/drawing/2014/main" id="{EABD6284-D5B8-4E00-9414-BE78F74AD2A4}"/>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6" name="Rectangle 125">
                <a:extLst>
                  <a:ext uri="{FF2B5EF4-FFF2-40B4-BE49-F238E27FC236}">
                    <a16:creationId xmlns:a16="http://schemas.microsoft.com/office/drawing/2014/main" id="{2632F10D-953C-4367-8C87-64DDDC42CDC6}"/>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84" name="Oval 83">
              <a:extLst>
                <a:ext uri="{FF2B5EF4-FFF2-40B4-BE49-F238E27FC236}">
                  <a16:creationId xmlns:a16="http://schemas.microsoft.com/office/drawing/2014/main" id="{6808B225-660F-4E6A-9A96-8FC95F670437}"/>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5" name="TextBox 84">
              <a:extLst>
                <a:ext uri="{FF2B5EF4-FFF2-40B4-BE49-F238E27FC236}">
                  <a16:creationId xmlns:a16="http://schemas.microsoft.com/office/drawing/2014/main" id="{2D9F1B3A-B1C1-4706-909B-96EF2831B347}"/>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10</a:t>
              </a:r>
            </a:p>
          </p:txBody>
        </p:sp>
      </p:grpSp>
      <p:grpSp>
        <p:nvGrpSpPr>
          <p:cNvPr id="127" name="Group 126">
            <a:extLst>
              <a:ext uri="{FF2B5EF4-FFF2-40B4-BE49-F238E27FC236}">
                <a16:creationId xmlns:a16="http://schemas.microsoft.com/office/drawing/2014/main" id="{9B183A90-5390-469D-AA86-5F54565832D1}"/>
              </a:ext>
            </a:extLst>
          </p:cNvPr>
          <p:cNvGrpSpPr/>
          <p:nvPr/>
        </p:nvGrpSpPr>
        <p:grpSpPr>
          <a:xfrm>
            <a:off x="7495270" y="3178486"/>
            <a:ext cx="1780072" cy="1780072"/>
            <a:chOff x="3419475" y="752475"/>
            <a:chExt cx="5353050" cy="5353050"/>
          </a:xfrm>
        </p:grpSpPr>
        <p:sp>
          <p:nvSpPr>
            <p:cNvPr id="128" name="Freeform: Shape 127">
              <a:extLst>
                <a:ext uri="{FF2B5EF4-FFF2-40B4-BE49-F238E27FC236}">
                  <a16:creationId xmlns:a16="http://schemas.microsoft.com/office/drawing/2014/main" id="{86C32A8D-8367-4DFE-BFF0-E1C033A8BDBA}"/>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29" name="Group 128">
              <a:extLst>
                <a:ext uri="{FF2B5EF4-FFF2-40B4-BE49-F238E27FC236}">
                  <a16:creationId xmlns:a16="http://schemas.microsoft.com/office/drawing/2014/main" id="{45390F55-4066-4795-89BB-EEADE7610A6C}"/>
                </a:ext>
              </a:extLst>
            </p:cNvPr>
            <p:cNvGrpSpPr/>
            <p:nvPr/>
          </p:nvGrpSpPr>
          <p:grpSpPr>
            <a:xfrm>
              <a:off x="3505202" y="836611"/>
              <a:ext cx="5094518" cy="5143275"/>
              <a:chOff x="3505202" y="836611"/>
              <a:chExt cx="5094518" cy="5143275"/>
            </a:xfrm>
            <a:solidFill>
              <a:schemeClr val="bg1"/>
            </a:solidFill>
          </p:grpSpPr>
          <p:sp>
            <p:nvSpPr>
              <p:cNvPr id="132" name="Rectangle 131">
                <a:extLst>
                  <a:ext uri="{FF2B5EF4-FFF2-40B4-BE49-F238E27FC236}">
                    <a16:creationId xmlns:a16="http://schemas.microsoft.com/office/drawing/2014/main" id="{DC346C20-AA8B-4C82-8325-E054F45EBE21}"/>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3" name="Rectangle 132">
                <a:extLst>
                  <a:ext uri="{FF2B5EF4-FFF2-40B4-BE49-F238E27FC236}">
                    <a16:creationId xmlns:a16="http://schemas.microsoft.com/office/drawing/2014/main" id="{F09222A2-DE4C-4ADD-814C-E5638D063210}"/>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4" name="Rectangle 133">
                <a:extLst>
                  <a:ext uri="{FF2B5EF4-FFF2-40B4-BE49-F238E27FC236}">
                    <a16:creationId xmlns:a16="http://schemas.microsoft.com/office/drawing/2014/main" id="{AA399E8E-FD4B-4D85-A2C0-5FFCBB7ED71C}"/>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5" name="Rectangle 134">
                <a:extLst>
                  <a:ext uri="{FF2B5EF4-FFF2-40B4-BE49-F238E27FC236}">
                    <a16:creationId xmlns:a16="http://schemas.microsoft.com/office/drawing/2014/main" id="{D4033C29-245A-4CDE-8361-603E380132A5}"/>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6" name="Rectangle 135">
                <a:extLst>
                  <a:ext uri="{FF2B5EF4-FFF2-40B4-BE49-F238E27FC236}">
                    <a16:creationId xmlns:a16="http://schemas.microsoft.com/office/drawing/2014/main" id="{0EE02498-0B06-4A3E-96D5-726EDBA233E3}"/>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7" name="Rectangle 136">
                <a:extLst>
                  <a:ext uri="{FF2B5EF4-FFF2-40B4-BE49-F238E27FC236}">
                    <a16:creationId xmlns:a16="http://schemas.microsoft.com/office/drawing/2014/main" id="{0FE453BE-BCDF-48ED-8F32-B26CD2B293FF}"/>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8" name="Rectangle 137">
                <a:extLst>
                  <a:ext uri="{FF2B5EF4-FFF2-40B4-BE49-F238E27FC236}">
                    <a16:creationId xmlns:a16="http://schemas.microsoft.com/office/drawing/2014/main" id="{2E484B9D-8C3C-448E-A096-77044521C4A5}"/>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9" name="Rectangle 138">
                <a:extLst>
                  <a:ext uri="{FF2B5EF4-FFF2-40B4-BE49-F238E27FC236}">
                    <a16:creationId xmlns:a16="http://schemas.microsoft.com/office/drawing/2014/main" id="{B3024CE6-6EEE-4984-A89A-EA9AB11E25B7}"/>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0" name="Rectangle 139">
                <a:extLst>
                  <a:ext uri="{FF2B5EF4-FFF2-40B4-BE49-F238E27FC236}">
                    <a16:creationId xmlns:a16="http://schemas.microsoft.com/office/drawing/2014/main" id="{3B221989-2B17-4D39-A760-FAB08A5DD44E}"/>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1" name="Rectangle 140">
                <a:extLst>
                  <a:ext uri="{FF2B5EF4-FFF2-40B4-BE49-F238E27FC236}">
                    <a16:creationId xmlns:a16="http://schemas.microsoft.com/office/drawing/2014/main" id="{DA9F8AB8-17C5-49D8-9E41-D63414DB7647}"/>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2" name="Rectangle 141">
                <a:extLst>
                  <a:ext uri="{FF2B5EF4-FFF2-40B4-BE49-F238E27FC236}">
                    <a16:creationId xmlns:a16="http://schemas.microsoft.com/office/drawing/2014/main" id="{C69E2EFF-0292-4D0D-B0C7-2CDAED6FAC88}"/>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3" name="Rectangle 142">
                <a:extLst>
                  <a:ext uri="{FF2B5EF4-FFF2-40B4-BE49-F238E27FC236}">
                    <a16:creationId xmlns:a16="http://schemas.microsoft.com/office/drawing/2014/main" id="{38F991E0-6417-41AB-92DE-F07A9EDAFD8D}"/>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30" name="Oval 129">
              <a:extLst>
                <a:ext uri="{FF2B5EF4-FFF2-40B4-BE49-F238E27FC236}">
                  <a16:creationId xmlns:a16="http://schemas.microsoft.com/office/drawing/2014/main" id="{36DF8AAC-E777-4EC2-A83C-F624C418AB8E}"/>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1" name="TextBox 130">
              <a:extLst>
                <a:ext uri="{FF2B5EF4-FFF2-40B4-BE49-F238E27FC236}">
                  <a16:creationId xmlns:a16="http://schemas.microsoft.com/office/drawing/2014/main" id="{8F3D9350-2DBB-40FA-BC93-A99A53D8954C}"/>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9</a:t>
              </a:r>
            </a:p>
          </p:txBody>
        </p:sp>
      </p:grpSp>
      <p:grpSp>
        <p:nvGrpSpPr>
          <p:cNvPr id="144" name="Group 143">
            <a:extLst>
              <a:ext uri="{FF2B5EF4-FFF2-40B4-BE49-F238E27FC236}">
                <a16:creationId xmlns:a16="http://schemas.microsoft.com/office/drawing/2014/main" id="{28ABF117-1B4C-4415-AC6B-B5E55ED0A514}"/>
              </a:ext>
            </a:extLst>
          </p:cNvPr>
          <p:cNvGrpSpPr/>
          <p:nvPr/>
        </p:nvGrpSpPr>
        <p:grpSpPr>
          <a:xfrm>
            <a:off x="7495270" y="3178486"/>
            <a:ext cx="1780072" cy="1780072"/>
            <a:chOff x="3419475" y="752475"/>
            <a:chExt cx="5353050" cy="5353050"/>
          </a:xfrm>
        </p:grpSpPr>
        <p:sp>
          <p:nvSpPr>
            <p:cNvPr id="145" name="Freeform: Shape 144">
              <a:extLst>
                <a:ext uri="{FF2B5EF4-FFF2-40B4-BE49-F238E27FC236}">
                  <a16:creationId xmlns:a16="http://schemas.microsoft.com/office/drawing/2014/main" id="{07D8D8C6-2021-40AC-ABB2-7B76632997FC}"/>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46" name="Group 145">
              <a:extLst>
                <a:ext uri="{FF2B5EF4-FFF2-40B4-BE49-F238E27FC236}">
                  <a16:creationId xmlns:a16="http://schemas.microsoft.com/office/drawing/2014/main" id="{0AC6BCA0-E0B2-4A9D-A432-843C79BF25E1}"/>
                </a:ext>
              </a:extLst>
            </p:cNvPr>
            <p:cNvGrpSpPr/>
            <p:nvPr/>
          </p:nvGrpSpPr>
          <p:grpSpPr>
            <a:xfrm>
              <a:off x="3505202" y="836611"/>
              <a:ext cx="5094518" cy="5143275"/>
              <a:chOff x="3505202" y="836611"/>
              <a:chExt cx="5094518" cy="5143275"/>
            </a:xfrm>
            <a:solidFill>
              <a:schemeClr val="bg1"/>
            </a:solidFill>
          </p:grpSpPr>
          <p:sp>
            <p:nvSpPr>
              <p:cNvPr id="149" name="Rectangle 148">
                <a:extLst>
                  <a:ext uri="{FF2B5EF4-FFF2-40B4-BE49-F238E27FC236}">
                    <a16:creationId xmlns:a16="http://schemas.microsoft.com/office/drawing/2014/main" id="{DD3F8AF7-6FA2-42FD-B77A-BBB083D7DBF4}"/>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0" name="Rectangle 149">
                <a:extLst>
                  <a:ext uri="{FF2B5EF4-FFF2-40B4-BE49-F238E27FC236}">
                    <a16:creationId xmlns:a16="http://schemas.microsoft.com/office/drawing/2014/main" id="{7E08CE17-682D-4608-9F29-17190960457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1" name="Rectangle 150">
                <a:extLst>
                  <a:ext uri="{FF2B5EF4-FFF2-40B4-BE49-F238E27FC236}">
                    <a16:creationId xmlns:a16="http://schemas.microsoft.com/office/drawing/2014/main" id="{3C5B2C97-53DB-4EC8-8F90-4C1572B3F38C}"/>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2" name="Rectangle 151">
                <a:extLst>
                  <a:ext uri="{FF2B5EF4-FFF2-40B4-BE49-F238E27FC236}">
                    <a16:creationId xmlns:a16="http://schemas.microsoft.com/office/drawing/2014/main" id="{DBFCC6CC-9C10-4484-824B-C5CA6D755525}"/>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3" name="Rectangle 152">
                <a:extLst>
                  <a:ext uri="{FF2B5EF4-FFF2-40B4-BE49-F238E27FC236}">
                    <a16:creationId xmlns:a16="http://schemas.microsoft.com/office/drawing/2014/main" id="{AE5F76BA-4152-47E9-BE30-A091BD870D99}"/>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4" name="Rectangle 153">
                <a:extLst>
                  <a:ext uri="{FF2B5EF4-FFF2-40B4-BE49-F238E27FC236}">
                    <a16:creationId xmlns:a16="http://schemas.microsoft.com/office/drawing/2014/main" id="{19DF6E34-FB1F-4220-876F-1167D3E6D523}"/>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5" name="Rectangle 154">
                <a:extLst>
                  <a:ext uri="{FF2B5EF4-FFF2-40B4-BE49-F238E27FC236}">
                    <a16:creationId xmlns:a16="http://schemas.microsoft.com/office/drawing/2014/main" id="{51EDC276-50C5-4A47-AF40-496D4AF2515F}"/>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6" name="Rectangle 155">
                <a:extLst>
                  <a:ext uri="{FF2B5EF4-FFF2-40B4-BE49-F238E27FC236}">
                    <a16:creationId xmlns:a16="http://schemas.microsoft.com/office/drawing/2014/main" id="{9DFBFBC1-B131-4424-BC86-AF8201662BB3}"/>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7" name="Rectangle 156">
                <a:extLst>
                  <a:ext uri="{FF2B5EF4-FFF2-40B4-BE49-F238E27FC236}">
                    <a16:creationId xmlns:a16="http://schemas.microsoft.com/office/drawing/2014/main" id="{FFD3F0BB-FFD1-4D3C-A1E6-6AFC48A15903}"/>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8" name="Rectangle 157">
                <a:extLst>
                  <a:ext uri="{FF2B5EF4-FFF2-40B4-BE49-F238E27FC236}">
                    <a16:creationId xmlns:a16="http://schemas.microsoft.com/office/drawing/2014/main" id="{DA585EDE-DCFC-41DB-86B5-EB67B729F1F3}"/>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9" name="Rectangle 158">
                <a:extLst>
                  <a:ext uri="{FF2B5EF4-FFF2-40B4-BE49-F238E27FC236}">
                    <a16:creationId xmlns:a16="http://schemas.microsoft.com/office/drawing/2014/main" id="{840E7AFA-39BF-40EF-A53B-C124A410051C}"/>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0" name="Rectangle 159">
                <a:extLst>
                  <a:ext uri="{FF2B5EF4-FFF2-40B4-BE49-F238E27FC236}">
                    <a16:creationId xmlns:a16="http://schemas.microsoft.com/office/drawing/2014/main" id="{E690604F-9F20-4538-8DA6-D25910199C07}"/>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47" name="Oval 146">
              <a:extLst>
                <a:ext uri="{FF2B5EF4-FFF2-40B4-BE49-F238E27FC236}">
                  <a16:creationId xmlns:a16="http://schemas.microsoft.com/office/drawing/2014/main" id="{2E6B87D9-526A-4CDE-8343-4460487ACD22}"/>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8" name="TextBox 147">
              <a:extLst>
                <a:ext uri="{FF2B5EF4-FFF2-40B4-BE49-F238E27FC236}">
                  <a16:creationId xmlns:a16="http://schemas.microsoft.com/office/drawing/2014/main" id="{9509FB60-3AAA-4B10-AF30-1E47AEB55289}"/>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8</a:t>
              </a:r>
            </a:p>
          </p:txBody>
        </p:sp>
      </p:grpSp>
      <p:grpSp>
        <p:nvGrpSpPr>
          <p:cNvPr id="161" name="Group 160">
            <a:extLst>
              <a:ext uri="{FF2B5EF4-FFF2-40B4-BE49-F238E27FC236}">
                <a16:creationId xmlns:a16="http://schemas.microsoft.com/office/drawing/2014/main" id="{70959691-1237-42F2-9065-6C2512FDFBEC}"/>
              </a:ext>
            </a:extLst>
          </p:cNvPr>
          <p:cNvGrpSpPr/>
          <p:nvPr/>
        </p:nvGrpSpPr>
        <p:grpSpPr>
          <a:xfrm>
            <a:off x="7495270" y="3178486"/>
            <a:ext cx="1780072" cy="1780072"/>
            <a:chOff x="3419475" y="752475"/>
            <a:chExt cx="5353050" cy="5353050"/>
          </a:xfrm>
        </p:grpSpPr>
        <p:sp>
          <p:nvSpPr>
            <p:cNvPr id="162" name="Freeform: Shape 161">
              <a:extLst>
                <a:ext uri="{FF2B5EF4-FFF2-40B4-BE49-F238E27FC236}">
                  <a16:creationId xmlns:a16="http://schemas.microsoft.com/office/drawing/2014/main" id="{46B19CAA-3CF4-4EF4-B096-B13A451AED02}"/>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63" name="Group 162">
              <a:extLst>
                <a:ext uri="{FF2B5EF4-FFF2-40B4-BE49-F238E27FC236}">
                  <a16:creationId xmlns:a16="http://schemas.microsoft.com/office/drawing/2014/main" id="{BB7260F6-472E-491A-9E83-EBBFFAF34CEF}"/>
                </a:ext>
              </a:extLst>
            </p:cNvPr>
            <p:cNvGrpSpPr/>
            <p:nvPr/>
          </p:nvGrpSpPr>
          <p:grpSpPr>
            <a:xfrm>
              <a:off x="3505202" y="836611"/>
              <a:ext cx="5094518" cy="5143275"/>
              <a:chOff x="3505202" y="836611"/>
              <a:chExt cx="5094518" cy="5143275"/>
            </a:xfrm>
            <a:solidFill>
              <a:schemeClr val="bg1"/>
            </a:solidFill>
          </p:grpSpPr>
          <p:sp>
            <p:nvSpPr>
              <p:cNvPr id="166" name="Rectangle 165">
                <a:extLst>
                  <a:ext uri="{FF2B5EF4-FFF2-40B4-BE49-F238E27FC236}">
                    <a16:creationId xmlns:a16="http://schemas.microsoft.com/office/drawing/2014/main" id="{35062530-9903-420B-9E33-2B8100964F04}"/>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7" name="Rectangle 166">
                <a:extLst>
                  <a:ext uri="{FF2B5EF4-FFF2-40B4-BE49-F238E27FC236}">
                    <a16:creationId xmlns:a16="http://schemas.microsoft.com/office/drawing/2014/main" id="{DDB1F09E-ABA9-4DE1-829E-06CECCA48258}"/>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8" name="Rectangle 167">
                <a:extLst>
                  <a:ext uri="{FF2B5EF4-FFF2-40B4-BE49-F238E27FC236}">
                    <a16:creationId xmlns:a16="http://schemas.microsoft.com/office/drawing/2014/main" id="{20A11A4C-B662-4F59-B287-487D9597240B}"/>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9" name="Rectangle 168">
                <a:extLst>
                  <a:ext uri="{FF2B5EF4-FFF2-40B4-BE49-F238E27FC236}">
                    <a16:creationId xmlns:a16="http://schemas.microsoft.com/office/drawing/2014/main" id="{7BE0A674-6077-4E6C-AA1F-71C63868C23D}"/>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0" name="Rectangle 169">
                <a:extLst>
                  <a:ext uri="{FF2B5EF4-FFF2-40B4-BE49-F238E27FC236}">
                    <a16:creationId xmlns:a16="http://schemas.microsoft.com/office/drawing/2014/main" id="{F493DBB7-8EC7-4E3E-84B8-60712468998F}"/>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1" name="Rectangle 170">
                <a:extLst>
                  <a:ext uri="{FF2B5EF4-FFF2-40B4-BE49-F238E27FC236}">
                    <a16:creationId xmlns:a16="http://schemas.microsoft.com/office/drawing/2014/main" id="{895F0F20-8620-44E6-82E1-1166B1EC0928}"/>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2" name="Rectangle 171">
                <a:extLst>
                  <a:ext uri="{FF2B5EF4-FFF2-40B4-BE49-F238E27FC236}">
                    <a16:creationId xmlns:a16="http://schemas.microsoft.com/office/drawing/2014/main" id="{10C6B6C0-C6F6-4075-AFF4-44D77805D57F}"/>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3" name="Rectangle 172">
                <a:extLst>
                  <a:ext uri="{FF2B5EF4-FFF2-40B4-BE49-F238E27FC236}">
                    <a16:creationId xmlns:a16="http://schemas.microsoft.com/office/drawing/2014/main" id="{6213AC6E-D2DE-49F8-AD10-D14DEDE5BA7D}"/>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4" name="Rectangle 173">
                <a:extLst>
                  <a:ext uri="{FF2B5EF4-FFF2-40B4-BE49-F238E27FC236}">
                    <a16:creationId xmlns:a16="http://schemas.microsoft.com/office/drawing/2014/main" id="{BD7F4D10-BDDF-4D09-B36B-221A476B639F}"/>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5" name="Rectangle 174">
                <a:extLst>
                  <a:ext uri="{FF2B5EF4-FFF2-40B4-BE49-F238E27FC236}">
                    <a16:creationId xmlns:a16="http://schemas.microsoft.com/office/drawing/2014/main" id="{4F48DCFD-74A2-4EEB-8AA0-DDCCDCD2D434}"/>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6" name="Rectangle 175">
                <a:extLst>
                  <a:ext uri="{FF2B5EF4-FFF2-40B4-BE49-F238E27FC236}">
                    <a16:creationId xmlns:a16="http://schemas.microsoft.com/office/drawing/2014/main" id="{40FE94B0-0A18-4699-AA1D-9092B590BF5A}"/>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7" name="Rectangle 176">
                <a:extLst>
                  <a:ext uri="{FF2B5EF4-FFF2-40B4-BE49-F238E27FC236}">
                    <a16:creationId xmlns:a16="http://schemas.microsoft.com/office/drawing/2014/main" id="{BCF44DC3-2961-4603-844F-2D6CF08CF357}"/>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64" name="Oval 163">
              <a:extLst>
                <a:ext uri="{FF2B5EF4-FFF2-40B4-BE49-F238E27FC236}">
                  <a16:creationId xmlns:a16="http://schemas.microsoft.com/office/drawing/2014/main" id="{9EA0BBD6-04DC-471E-A35E-F64BB7152300}"/>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5" name="TextBox 164">
              <a:extLst>
                <a:ext uri="{FF2B5EF4-FFF2-40B4-BE49-F238E27FC236}">
                  <a16:creationId xmlns:a16="http://schemas.microsoft.com/office/drawing/2014/main" id="{D50A5911-1A41-4BDE-8772-66104F2EA014}"/>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7</a:t>
              </a:r>
            </a:p>
          </p:txBody>
        </p:sp>
      </p:grpSp>
      <p:grpSp>
        <p:nvGrpSpPr>
          <p:cNvPr id="178" name="Group 177">
            <a:extLst>
              <a:ext uri="{FF2B5EF4-FFF2-40B4-BE49-F238E27FC236}">
                <a16:creationId xmlns:a16="http://schemas.microsoft.com/office/drawing/2014/main" id="{5374901F-44E2-47AC-941C-7C3E93AC741B}"/>
              </a:ext>
            </a:extLst>
          </p:cNvPr>
          <p:cNvGrpSpPr/>
          <p:nvPr/>
        </p:nvGrpSpPr>
        <p:grpSpPr>
          <a:xfrm>
            <a:off x="7495270" y="3178486"/>
            <a:ext cx="1780072" cy="1780072"/>
            <a:chOff x="3419475" y="752475"/>
            <a:chExt cx="5353050" cy="5353050"/>
          </a:xfrm>
        </p:grpSpPr>
        <p:sp>
          <p:nvSpPr>
            <p:cNvPr id="179" name="Freeform: Shape 178">
              <a:extLst>
                <a:ext uri="{FF2B5EF4-FFF2-40B4-BE49-F238E27FC236}">
                  <a16:creationId xmlns:a16="http://schemas.microsoft.com/office/drawing/2014/main" id="{7C1F2D11-3ED5-4437-A928-4A74A37A2CD0}"/>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80" name="Group 179">
              <a:extLst>
                <a:ext uri="{FF2B5EF4-FFF2-40B4-BE49-F238E27FC236}">
                  <a16:creationId xmlns:a16="http://schemas.microsoft.com/office/drawing/2014/main" id="{CA68B316-FA15-494E-8DBD-D89191E44912}"/>
                </a:ext>
              </a:extLst>
            </p:cNvPr>
            <p:cNvGrpSpPr/>
            <p:nvPr/>
          </p:nvGrpSpPr>
          <p:grpSpPr>
            <a:xfrm>
              <a:off x="3505202" y="836611"/>
              <a:ext cx="5094518" cy="5143275"/>
              <a:chOff x="3505202" y="836611"/>
              <a:chExt cx="5094518" cy="5143275"/>
            </a:xfrm>
            <a:solidFill>
              <a:schemeClr val="bg1"/>
            </a:solidFill>
          </p:grpSpPr>
          <p:sp>
            <p:nvSpPr>
              <p:cNvPr id="183" name="Rectangle 182">
                <a:extLst>
                  <a:ext uri="{FF2B5EF4-FFF2-40B4-BE49-F238E27FC236}">
                    <a16:creationId xmlns:a16="http://schemas.microsoft.com/office/drawing/2014/main" id="{958BB8FC-11DE-47EB-A20E-7668A8F50FC5}"/>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4" name="Rectangle 183">
                <a:extLst>
                  <a:ext uri="{FF2B5EF4-FFF2-40B4-BE49-F238E27FC236}">
                    <a16:creationId xmlns:a16="http://schemas.microsoft.com/office/drawing/2014/main" id="{3E947003-7FDB-43B2-BA8C-489DDE0F9F4C}"/>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5" name="Rectangle 184">
                <a:extLst>
                  <a:ext uri="{FF2B5EF4-FFF2-40B4-BE49-F238E27FC236}">
                    <a16:creationId xmlns:a16="http://schemas.microsoft.com/office/drawing/2014/main" id="{C184A052-47F5-4B27-964B-2D81A7745CB9}"/>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6" name="Rectangle 185">
                <a:extLst>
                  <a:ext uri="{FF2B5EF4-FFF2-40B4-BE49-F238E27FC236}">
                    <a16:creationId xmlns:a16="http://schemas.microsoft.com/office/drawing/2014/main" id="{49C9FE72-A195-41C9-B2DE-4EA53123CBE2}"/>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7" name="Rectangle 186">
                <a:extLst>
                  <a:ext uri="{FF2B5EF4-FFF2-40B4-BE49-F238E27FC236}">
                    <a16:creationId xmlns:a16="http://schemas.microsoft.com/office/drawing/2014/main" id="{99A2FE8D-5760-4D55-A0C5-393CC606C0AB}"/>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8" name="Rectangle 187">
                <a:extLst>
                  <a:ext uri="{FF2B5EF4-FFF2-40B4-BE49-F238E27FC236}">
                    <a16:creationId xmlns:a16="http://schemas.microsoft.com/office/drawing/2014/main" id="{0CC38B43-AAFE-440B-BD77-FCAC69488126}"/>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9" name="Rectangle 188">
                <a:extLst>
                  <a:ext uri="{FF2B5EF4-FFF2-40B4-BE49-F238E27FC236}">
                    <a16:creationId xmlns:a16="http://schemas.microsoft.com/office/drawing/2014/main" id="{7F654694-0CE6-4560-8EAC-A521C3F7A1D9}"/>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0" name="Rectangle 189">
                <a:extLst>
                  <a:ext uri="{FF2B5EF4-FFF2-40B4-BE49-F238E27FC236}">
                    <a16:creationId xmlns:a16="http://schemas.microsoft.com/office/drawing/2014/main" id="{A263626B-B245-42DF-8673-133FE84E44A7}"/>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1" name="Rectangle 190">
                <a:extLst>
                  <a:ext uri="{FF2B5EF4-FFF2-40B4-BE49-F238E27FC236}">
                    <a16:creationId xmlns:a16="http://schemas.microsoft.com/office/drawing/2014/main" id="{A8286021-8F01-41F4-A418-A6DE57F6BE10}"/>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2" name="Rectangle 191">
                <a:extLst>
                  <a:ext uri="{FF2B5EF4-FFF2-40B4-BE49-F238E27FC236}">
                    <a16:creationId xmlns:a16="http://schemas.microsoft.com/office/drawing/2014/main" id="{29B01FC8-026E-4420-90B7-EC63FCF927BE}"/>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3" name="Rectangle 192">
                <a:extLst>
                  <a:ext uri="{FF2B5EF4-FFF2-40B4-BE49-F238E27FC236}">
                    <a16:creationId xmlns:a16="http://schemas.microsoft.com/office/drawing/2014/main" id="{96B2B8C3-D53F-4FB6-9E29-D4784464A585}"/>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4" name="Rectangle 193">
                <a:extLst>
                  <a:ext uri="{FF2B5EF4-FFF2-40B4-BE49-F238E27FC236}">
                    <a16:creationId xmlns:a16="http://schemas.microsoft.com/office/drawing/2014/main" id="{0F1CB809-7604-4841-AC76-3FF0F9A9CAFE}"/>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81" name="Oval 180">
              <a:extLst>
                <a:ext uri="{FF2B5EF4-FFF2-40B4-BE49-F238E27FC236}">
                  <a16:creationId xmlns:a16="http://schemas.microsoft.com/office/drawing/2014/main" id="{6485C1CB-2079-4E4C-AD4D-8C458F4B4471}"/>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2" name="TextBox 181">
              <a:extLst>
                <a:ext uri="{FF2B5EF4-FFF2-40B4-BE49-F238E27FC236}">
                  <a16:creationId xmlns:a16="http://schemas.microsoft.com/office/drawing/2014/main" id="{B5B7571A-3A82-462D-A2AB-006FEBFAA56D}"/>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6</a:t>
              </a:r>
            </a:p>
          </p:txBody>
        </p:sp>
      </p:grpSp>
      <p:grpSp>
        <p:nvGrpSpPr>
          <p:cNvPr id="195" name="Group 194">
            <a:extLst>
              <a:ext uri="{FF2B5EF4-FFF2-40B4-BE49-F238E27FC236}">
                <a16:creationId xmlns:a16="http://schemas.microsoft.com/office/drawing/2014/main" id="{A6E55076-605B-4054-9C49-2509525F93C2}"/>
              </a:ext>
            </a:extLst>
          </p:cNvPr>
          <p:cNvGrpSpPr/>
          <p:nvPr/>
        </p:nvGrpSpPr>
        <p:grpSpPr>
          <a:xfrm>
            <a:off x="7495270" y="3178486"/>
            <a:ext cx="1780072" cy="1780072"/>
            <a:chOff x="3419475" y="752475"/>
            <a:chExt cx="5353050" cy="5353050"/>
          </a:xfrm>
        </p:grpSpPr>
        <p:sp>
          <p:nvSpPr>
            <p:cNvPr id="196" name="Freeform: Shape 195">
              <a:extLst>
                <a:ext uri="{FF2B5EF4-FFF2-40B4-BE49-F238E27FC236}">
                  <a16:creationId xmlns:a16="http://schemas.microsoft.com/office/drawing/2014/main" id="{399A5D9B-A3C8-470F-BA38-BCEECF262CA9}"/>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97" name="Group 196">
              <a:extLst>
                <a:ext uri="{FF2B5EF4-FFF2-40B4-BE49-F238E27FC236}">
                  <a16:creationId xmlns:a16="http://schemas.microsoft.com/office/drawing/2014/main" id="{1568DB21-014C-4CD6-94EA-8DDDB078F81B}"/>
                </a:ext>
              </a:extLst>
            </p:cNvPr>
            <p:cNvGrpSpPr/>
            <p:nvPr/>
          </p:nvGrpSpPr>
          <p:grpSpPr>
            <a:xfrm>
              <a:off x="3505202" y="836611"/>
              <a:ext cx="5094518" cy="5143275"/>
              <a:chOff x="3505202" y="836611"/>
              <a:chExt cx="5094518" cy="5143275"/>
            </a:xfrm>
            <a:solidFill>
              <a:schemeClr val="bg1"/>
            </a:solidFill>
          </p:grpSpPr>
          <p:sp>
            <p:nvSpPr>
              <p:cNvPr id="200" name="Rectangle 199">
                <a:extLst>
                  <a:ext uri="{FF2B5EF4-FFF2-40B4-BE49-F238E27FC236}">
                    <a16:creationId xmlns:a16="http://schemas.microsoft.com/office/drawing/2014/main" id="{742ACEA9-C2E3-4FD9-8073-08C9409B1A2C}"/>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1" name="Rectangle 200">
                <a:extLst>
                  <a:ext uri="{FF2B5EF4-FFF2-40B4-BE49-F238E27FC236}">
                    <a16:creationId xmlns:a16="http://schemas.microsoft.com/office/drawing/2014/main" id="{6AB47B11-DD55-4E3F-9AE8-10403D7B388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2" name="Rectangle 201">
                <a:extLst>
                  <a:ext uri="{FF2B5EF4-FFF2-40B4-BE49-F238E27FC236}">
                    <a16:creationId xmlns:a16="http://schemas.microsoft.com/office/drawing/2014/main" id="{B8456724-3CF6-4920-91D5-4E0DC26AB477}"/>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3" name="Rectangle 202">
                <a:extLst>
                  <a:ext uri="{FF2B5EF4-FFF2-40B4-BE49-F238E27FC236}">
                    <a16:creationId xmlns:a16="http://schemas.microsoft.com/office/drawing/2014/main" id="{C2275BB2-871F-40CE-81F8-437422CE90B4}"/>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4" name="Rectangle 203">
                <a:extLst>
                  <a:ext uri="{FF2B5EF4-FFF2-40B4-BE49-F238E27FC236}">
                    <a16:creationId xmlns:a16="http://schemas.microsoft.com/office/drawing/2014/main" id="{17AE36EA-BD98-45D5-A64B-525334C802A2}"/>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5" name="Rectangle 204">
                <a:extLst>
                  <a:ext uri="{FF2B5EF4-FFF2-40B4-BE49-F238E27FC236}">
                    <a16:creationId xmlns:a16="http://schemas.microsoft.com/office/drawing/2014/main" id="{DAF18B67-A5C7-47ED-80FD-F445D71F2147}"/>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6" name="Rectangle 205">
                <a:extLst>
                  <a:ext uri="{FF2B5EF4-FFF2-40B4-BE49-F238E27FC236}">
                    <a16:creationId xmlns:a16="http://schemas.microsoft.com/office/drawing/2014/main" id="{D147D4BE-E60C-4B0E-A19B-B3777B7A939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7" name="Rectangle 206">
                <a:extLst>
                  <a:ext uri="{FF2B5EF4-FFF2-40B4-BE49-F238E27FC236}">
                    <a16:creationId xmlns:a16="http://schemas.microsoft.com/office/drawing/2014/main" id="{C99B7E43-9508-439C-8777-02AFEF0DE821}"/>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8" name="Rectangle 207">
                <a:extLst>
                  <a:ext uri="{FF2B5EF4-FFF2-40B4-BE49-F238E27FC236}">
                    <a16:creationId xmlns:a16="http://schemas.microsoft.com/office/drawing/2014/main" id="{BA6032DD-65EB-4A9A-9C10-AEB33FCA5590}"/>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9" name="Rectangle 208">
                <a:extLst>
                  <a:ext uri="{FF2B5EF4-FFF2-40B4-BE49-F238E27FC236}">
                    <a16:creationId xmlns:a16="http://schemas.microsoft.com/office/drawing/2014/main" id="{C440DFD7-1093-4BE3-BC2C-23EE915DFE86}"/>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0" name="Rectangle 209">
                <a:extLst>
                  <a:ext uri="{FF2B5EF4-FFF2-40B4-BE49-F238E27FC236}">
                    <a16:creationId xmlns:a16="http://schemas.microsoft.com/office/drawing/2014/main" id="{2BE0E7CE-887F-4FA1-8FEF-32F90772205D}"/>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1" name="Rectangle 210">
                <a:extLst>
                  <a:ext uri="{FF2B5EF4-FFF2-40B4-BE49-F238E27FC236}">
                    <a16:creationId xmlns:a16="http://schemas.microsoft.com/office/drawing/2014/main" id="{B11A2543-00AE-4B60-B93E-54445E36C924}"/>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98" name="Oval 197">
              <a:extLst>
                <a:ext uri="{FF2B5EF4-FFF2-40B4-BE49-F238E27FC236}">
                  <a16:creationId xmlns:a16="http://schemas.microsoft.com/office/drawing/2014/main" id="{2E9E640A-612D-46D0-B7F6-709FFBB55E13}"/>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9" name="TextBox 198">
              <a:extLst>
                <a:ext uri="{FF2B5EF4-FFF2-40B4-BE49-F238E27FC236}">
                  <a16:creationId xmlns:a16="http://schemas.microsoft.com/office/drawing/2014/main" id="{1C6C9758-9A3C-473C-AFB1-A283F99AE353}"/>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5</a:t>
              </a:r>
            </a:p>
          </p:txBody>
        </p:sp>
      </p:grpSp>
      <p:grpSp>
        <p:nvGrpSpPr>
          <p:cNvPr id="212" name="Group 211">
            <a:extLst>
              <a:ext uri="{FF2B5EF4-FFF2-40B4-BE49-F238E27FC236}">
                <a16:creationId xmlns:a16="http://schemas.microsoft.com/office/drawing/2014/main" id="{69133696-70EE-4BED-9335-B698A188FFB2}"/>
              </a:ext>
            </a:extLst>
          </p:cNvPr>
          <p:cNvGrpSpPr/>
          <p:nvPr/>
        </p:nvGrpSpPr>
        <p:grpSpPr>
          <a:xfrm>
            <a:off x="7495270" y="3178486"/>
            <a:ext cx="1780072" cy="1780072"/>
            <a:chOff x="3419475" y="752475"/>
            <a:chExt cx="5353050" cy="5353050"/>
          </a:xfrm>
        </p:grpSpPr>
        <p:sp>
          <p:nvSpPr>
            <p:cNvPr id="213" name="Freeform: Shape 212">
              <a:extLst>
                <a:ext uri="{FF2B5EF4-FFF2-40B4-BE49-F238E27FC236}">
                  <a16:creationId xmlns:a16="http://schemas.microsoft.com/office/drawing/2014/main" id="{444442CF-5223-477F-BF65-AC6D13C346EF}"/>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14" name="Group 213">
              <a:extLst>
                <a:ext uri="{FF2B5EF4-FFF2-40B4-BE49-F238E27FC236}">
                  <a16:creationId xmlns:a16="http://schemas.microsoft.com/office/drawing/2014/main" id="{D0B4F254-9356-4808-A4BF-27129727A472}"/>
                </a:ext>
              </a:extLst>
            </p:cNvPr>
            <p:cNvGrpSpPr/>
            <p:nvPr/>
          </p:nvGrpSpPr>
          <p:grpSpPr>
            <a:xfrm>
              <a:off x="3505202" y="836611"/>
              <a:ext cx="5094518" cy="5143275"/>
              <a:chOff x="3505202" y="836611"/>
              <a:chExt cx="5094518" cy="5143275"/>
            </a:xfrm>
            <a:solidFill>
              <a:schemeClr val="bg1"/>
            </a:solidFill>
          </p:grpSpPr>
          <p:sp>
            <p:nvSpPr>
              <p:cNvPr id="217" name="Rectangle 216">
                <a:extLst>
                  <a:ext uri="{FF2B5EF4-FFF2-40B4-BE49-F238E27FC236}">
                    <a16:creationId xmlns:a16="http://schemas.microsoft.com/office/drawing/2014/main" id="{AC5DA2E3-B89E-40C5-8E17-E3119F703CCB}"/>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8" name="Rectangle 217">
                <a:extLst>
                  <a:ext uri="{FF2B5EF4-FFF2-40B4-BE49-F238E27FC236}">
                    <a16:creationId xmlns:a16="http://schemas.microsoft.com/office/drawing/2014/main" id="{4DFCACCB-8062-47AE-B4E3-48B1A4A1D557}"/>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9" name="Rectangle 218">
                <a:extLst>
                  <a:ext uri="{FF2B5EF4-FFF2-40B4-BE49-F238E27FC236}">
                    <a16:creationId xmlns:a16="http://schemas.microsoft.com/office/drawing/2014/main" id="{945900A7-500A-492F-8F90-90F3702FC6D1}"/>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0" name="Rectangle 219">
                <a:extLst>
                  <a:ext uri="{FF2B5EF4-FFF2-40B4-BE49-F238E27FC236}">
                    <a16:creationId xmlns:a16="http://schemas.microsoft.com/office/drawing/2014/main" id="{9B4E68D0-2351-431A-9862-AA12B136A370}"/>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1" name="Rectangle 220">
                <a:extLst>
                  <a:ext uri="{FF2B5EF4-FFF2-40B4-BE49-F238E27FC236}">
                    <a16:creationId xmlns:a16="http://schemas.microsoft.com/office/drawing/2014/main" id="{9D5BAC5C-2293-4CDA-8220-1F2FFD6AD2FC}"/>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2" name="Rectangle 221">
                <a:extLst>
                  <a:ext uri="{FF2B5EF4-FFF2-40B4-BE49-F238E27FC236}">
                    <a16:creationId xmlns:a16="http://schemas.microsoft.com/office/drawing/2014/main" id="{C05062BB-B63B-4EB7-B108-E6AB7DCC27B3}"/>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3" name="Rectangle 222">
                <a:extLst>
                  <a:ext uri="{FF2B5EF4-FFF2-40B4-BE49-F238E27FC236}">
                    <a16:creationId xmlns:a16="http://schemas.microsoft.com/office/drawing/2014/main" id="{5E1DD964-FF85-4DD4-809E-0ABD39AF64BF}"/>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4" name="Rectangle 223">
                <a:extLst>
                  <a:ext uri="{FF2B5EF4-FFF2-40B4-BE49-F238E27FC236}">
                    <a16:creationId xmlns:a16="http://schemas.microsoft.com/office/drawing/2014/main" id="{D38EA852-7DB1-41E0-BFB4-692FF010277A}"/>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5" name="Rectangle 224">
                <a:extLst>
                  <a:ext uri="{FF2B5EF4-FFF2-40B4-BE49-F238E27FC236}">
                    <a16:creationId xmlns:a16="http://schemas.microsoft.com/office/drawing/2014/main" id="{17A1F48B-92B0-43EA-A1B0-E8AF71B9DFE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6" name="Rectangle 225">
                <a:extLst>
                  <a:ext uri="{FF2B5EF4-FFF2-40B4-BE49-F238E27FC236}">
                    <a16:creationId xmlns:a16="http://schemas.microsoft.com/office/drawing/2014/main" id="{170AE418-D770-4921-8765-B4683A9B8E9E}"/>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7" name="Rectangle 226">
                <a:extLst>
                  <a:ext uri="{FF2B5EF4-FFF2-40B4-BE49-F238E27FC236}">
                    <a16:creationId xmlns:a16="http://schemas.microsoft.com/office/drawing/2014/main" id="{1D83A5FC-F8C9-4E6B-A433-1033F24D8359}"/>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8" name="Rectangle 227">
                <a:extLst>
                  <a:ext uri="{FF2B5EF4-FFF2-40B4-BE49-F238E27FC236}">
                    <a16:creationId xmlns:a16="http://schemas.microsoft.com/office/drawing/2014/main" id="{7FDD7A73-057D-46D6-8139-39D24ABC2E64}"/>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15" name="Oval 214">
              <a:extLst>
                <a:ext uri="{FF2B5EF4-FFF2-40B4-BE49-F238E27FC236}">
                  <a16:creationId xmlns:a16="http://schemas.microsoft.com/office/drawing/2014/main" id="{78B8D02A-D827-4C31-BD47-42F54064F890}"/>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6" name="TextBox 215">
              <a:extLst>
                <a:ext uri="{FF2B5EF4-FFF2-40B4-BE49-F238E27FC236}">
                  <a16:creationId xmlns:a16="http://schemas.microsoft.com/office/drawing/2014/main" id="{424F0C06-7933-4F11-8D0A-4139936212A5}"/>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4</a:t>
              </a:r>
            </a:p>
          </p:txBody>
        </p:sp>
      </p:grpSp>
      <p:grpSp>
        <p:nvGrpSpPr>
          <p:cNvPr id="229" name="Group 228">
            <a:extLst>
              <a:ext uri="{FF2B5EF4-FFF2-40B4-BE49-F238E27FC236}">
                <a16:creationId xmlns:a16="http://schemas.microsoft.com/office/drawing/2014/main" id="{2298644F-DA71-4A73-8514-2BADCF08E71F}"/>
              </a:ext>
            </a:extLst>
          </p:cNvPr>
          <p:cNvGrpSpPr/>
          <p:nvPr/>
        </p:nvGrpSpPr>
        <p:grpSpPr>
          <a:xfrm>
            <a:off x="7495270" y="3178486"/>
            <a:ext cx="1780072" cy="1780072"/>
            <a:chOff x="3419475" y="752475"/>
            <a:chExt cx="5353050" cy="5353050"/>
          </a:xfrm>
        </p:grpSpPr>
        <p:sp>
          <p:nvSpPr>
            <p:cNvPr id="230" name="Freeform: Shape 229">
              <a:extLst>
                <a:ext uri="{FF2B5EF4-FFF2-40B4-BE49-F238E27FC236}">
                  <a16:creationId xmlns:a16="http://schemas.microsoft.com/office/drawing/2014/main" id="{3EA1B0C6-E5B2-4BB2-BF2F-FEF29882204F}"/>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31" name="Group 230">
              <a:extLst>
                <a:ext uri="{FF2B5EF4-FFF2-40B4-BE49-F238E27FC236}">
                  <a16:creationId xmlns:a16="http://schemas.microsoft.com/office/drawing/2014/main" id="{5F960207-F481-4FEE-8723-1AF8A11C4C90}"/>
                </a:ext>
              </a:extLst>
            </p:cNvPr>
            <p:cNvGrpSpPr/>
            <p:nvPr/>
          </p:nvGrpSpPr>
          <p:grpSpPr>
            <a:xfrm>
              <a:off x="3505202" y="836611"/>
              <a:ext cx="5094518" cy="5143275"/>
              <a:chOff x="3505202" y="836611"/>
              <a:chExt cx="5094518" cy="5143275"/>
            </a:xfrm>
            <a:solidFill>
              <a:schemeClr val="bg1"/>
            </a:solidFill>
          </p:grpSpPr>
          <p:sp>
            <p:nvSpPr>
              <p:cNvPr id="234" name="Rectangle 233">
                <a:extLst>
                  <a:ext uri="{FF2B5EF4-FFF2-40B4-BE49-F238E27FC236}">
                    <a16:creationId xmlns:a16="http://schemas.microsoft.com/office/drawing/2014/main" id="{5AFDB8F8-6277-423E-8ADC-8E1F48C83ADB}"/>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5" name="Rectangle 234">
                <a:extLst>
                  <a:ext uri="{FF2B5EF4-FFF2-40B4-BE49-F238E27FC236}">
                    <a16:creationId xmlns:a16="http://schemas.microsoft.com/office/drawing/2014/main" id="{D83F388A-AA68-4F85-A7F1-FF855FFA0DC2}"/>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6" name="Rectangle 235">
                <a:extLst>
                  <a:ext uri="{FF2B5EF4-FFF2-40B4-BE49-F238E27FC236}">
                    <a16:creationId xmlns:a16="http://schemas.microsoft.com/office/drawing/2014/main" id="{ECB54ABA-5496-4742-B5DB-13FB6235021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7" name="Rectangle 236">
                <a:extLst>
                  <a:ext uri="{FF2B5EF4-FFF2-40B4-BE49-F238E27FC236}">
                    <a16:creationId xmlns:a16="http://schemas.microsoft.com/office/drawing/2014/main" id="{E64B976E-6C31-4541-A8D7-76F71187FD99}"/>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8" name="Rectangle 237">
                <a:extLst>
                  <a:ext uri="{FF2B5EF4-FFF2-40B4-BE49-F238E27FC236}">
                    <a16:creationId xmlns:a16="http://schemas.microsoft.com/office/drawing/2014/main" id="{67CFA8EB-30CC-46E0-A98A-C5C0EF3A2DDA}"/>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9" name="Rectangle 238">
                <a:extLst>
                  <a:ext uri="{FF2B5EF4-FFF2-40B4-BE49-F238E27FC236}">
                    <a16:creationId xmlns:a16="http://schemas.microsoft.com/office/drawing/2014/main" id="{89AD15B5-54D3-494B-A63A-3E358D55A018}"/>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0" name="Rectangle 239">
                <a:extLst>
                  <a:ext uri="{FF2B5EF4-FFF2-40B4-BE49-F238E27FC236}">
                    <a16:creationId xmlns:a16="http://schemas.microsoft.com/office/drawing/2014/main" id="{CF844414-4606-49F7-BE97-02BF75C1AE7E}"/>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1" name="Rectangle 240">
                <a:extLst>
                  <a:ext uri="{FF2B5EF4-FFF2-40B4-BE49-F238E27FC236}">
                    <a16:creationId xmlns:a16="http://schemas.microsoft.com/office/drawing/2014/main" id="{07ADE627-B717-4E0B-945D-4FD161D425D4}"/>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2" name="Rectangle 241">
                <a:extLst>
                  <a:ext uri="{FF2B5EF4-FFF2-40B4-BE49-F238E27FC236}">
                    <a16:creationId xmlns:a16="http://schemas.microsoft.com/office/drawing/2014/main" id="{23437E04-AF6B-4D94-9098-7B25D39699DB}"/>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3" name="Rectangle 242">
                <a:extLst>
                  <a:ext uri="{FF2B5EF4-FFF2-40B4-BE49-F238E27FC236}">
                    <a16:creationId xmlns:a16="http://schemas.microsoft.com/office/drawing/2014/main" id="{7DAA8494-7661-49EF-B334-04B4CAB6382D}"/>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4" name="Rectangle 243">
                <a:extLst>
                  <a:ext uri="{FF2B5EF4-FFF2-40B4-BE49-F238E27FC236}">
                    <a16:creationId xmlns:a16="http://schemas.microsoft.com/office/drawing/2014/main" id="{DE0BE178-0FC4-40B5-B3A3-45D732BE8E3D}"/>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5" name="Rectangle 244">
                <a:extLst>
                  <a:ext uri="{FF2B5EF4-FFF2-40B4-BE49-F238E27FC236}">
                    <a16:creationId xmlns:a16="http://schemas.microsoft.com/office/drawing/2014/main" id="{EB4A6D02-A089-422F-9B1C-A514EF541A4F}"/>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32" name="Oval 231">
              <a:extLst>
                <a:ext uri="{FF2B5EF4-FFF2-40B4-BE49-F238E27FC236}">
                  <a16:creationId xmlns:a16="http://schemas.microsoft.com/office/drawing/2014/main" id="{A794BF46-875F-435E-A25D-8AAC62FC2595}"/>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3" name="TextBox 232">
              <a:extLst>
                <a:ext uri="{FF2B5EF4-FFF2-40B4-BE49-F238E27FC236}">
                  <a16:creationId xmlns:a16="http://schemas.microsoft.com/office/drawing/2014/main" id="{A1831DC0-1F9A-4BFD-8A9C-16416AA954FE}"/>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3</a:t>
              </a:r>
            </a:p>
          </p:txBody>
        </p:sp>
      </p:grpSp>
      <p:grpSp>
        <p:nvGrpSpPr>
          <p:cNvPr id="246" name="Group 245">
            <a:extLst>
              <a:ext uri="{FF2B5EF4-FFF2-40B4-BE49-F238E27FC236}">
                <a16:creationId xmlns:a16="http://schemas.microsoft.com/office/drawing/2014/main" id="{4D6D14BA-AAF8-4B4D-BFE5-517CA6E561A7}"/>
              </a:ext>
            </a:extLst>
          </p:cNvPr>
          <p:cNvGrpSpPr/>
          <p:nvPr/>
        </p:nvGrpSpPr>
        <p:grpSpPr>
          <a:xfrm>
            <a:off x="7495270" y="3178486"/>
            <a:ext cx="1780072" cy="1780072"/>
            <a:chOff x="3419475" y="752475"/>
            <a:chExt cx="5353050" cy="5353050"/>
          </a:xfrm>
        </p:grpSpPr>
        <p:sp>
          <p:nvSpPr>
            <p:cNvPr id="247" name="Freeform: Shape 246">
              <a:extLst>
                <a:ext uri="{FF2B5EF4-FFF2-40B4-BE49-F238E27FC236}">
                  <a16:creationId xmlns:a16="http://schemas.microsoft.com/office/drawing/2014/main" id="{2030121A-99D9-4A36-98C6-42AC8E164435}"/>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48" name="Group 247">
              <a:extLst>
                <a:ext uri="{FF2B5EF4-FFF2-40B4-BE49-F238E27FC236}">
                  <a16:creationId xmlns:a16="http://schemas.microsoft.com/office/drawing/2014/main" id="{BC784A1A-F2F3-4667-9C1B-79C39C30807C}"/>
                </a:ext>
              </a:extLst>
            </p:cNvPr>
            <p:cNvGrpSpPr/>
            <p:nvPr/>
          </p:nvGrpSpPr>
          <p:grpSpPr>
            <a:xfrm>
              <a:off x="3505202" y="836611"/>
              <a:ext cx="5094518" cy="5143275"/>
              <a:chOff x="3505202" y="836611"/>
              <a:chExt cx="5094518" cy="5143275"/>
            </a:xfrm>
            <a:solidFill>
              <a:schemeClr val="bg1"/>
            </a:solidFill>
          </p:grpSpPr>
          <p:sp>
            <p:nvSpPr>
              <p:cNvPr id="251" name="Rectangle 250">
                <a:extLst>
                  <a:ext uri="{FF2B5EF4-FFF2-40B4-BE49-F238E27FC236}">
                    <a16:creationId xmlns:a16="http://schemas.microsoft.com/office/drawing/2014/main" id="{8B90EFEC-A0AB-4FF9-A390-65F86EA32CBC}"/>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2" name="Rectangle 251">
                <a:extLst>
                  <a:ext uri="{FF2B5EF4-FFF2-40B4-BE49-F238E27FC236}">
                    <a16:creationId xmlns:a16="http://schemas.microsoft.com/office/drawing/2014/main" id="{EF8D1BB5-AC98-40A9-849F-F98EA275033A}"/>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3" name="Rectangle 252">
                <a:extLst>
                  <a:ext uri="{FF2B5EF4-FFF2-40B4-BE49-F238E27FC236}">
                    <a16:creationId xmlns:a16="http://schemas.microsoft.com/office/drawing/2014/main" id="{E0B836A5-1239-43F1-A21A-75F9B8F48BE9}"/>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4" name="Rectangle 253">
                <a:extLst>
                  <a:ext uri="{FF2B5EF4-FFF2-40B4-BE49-F238E27FC236}">
                    <a16:creationId xmlns:a16="http://schemas.microsoft.com/office/drawing/2014/main" id="{3979BA5E-DE53-4D31-8F25-5D98C419F87C}"/>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5" name="Rectangle 254">
                <a:extLst>
                  <a:ext uri="{FF2B5EF4-FFF2-40B4-BE49-F238E27FC236}">
                    <a16:creationId xmlns:a16="http://schemas.microsoft.com/office/drawing/2014/main" id="{A40AA5F0-8A6A-410D-BB13-DA1C37C53EDF}"/>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6" name="Rectangle 255">
                <a:extLst>
                  <a:ext uri="{FF2B5EF4-FFF2-40B4-BE49-F238E27FC236}">
                    <a16:creationId xmlns:a16="http://schemas.microsoft.com/office/drawing/2014/main" id="{87F12217-BF96-476D-8DD2-0076B0D0FEE2}"/>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7" name="Rectangle 256">
                <a:extLst>
                  <a:ext uri="{FF2B5EF4-FFF2-40B4-BE49-F238E27FC236}">
                    <a16:creationId xmlns:a16="http://schemas.microsoft.com/office/drawing/2014/main" id="{4CB8D5BF-36A8-49D2-90FE-02445B55A5EE}"/>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8" name="Rectangle 257">
                <a:extLst>
                  <a:ext uri="{FF2B5EF4-FFF2-40B4-BE49-F238E27FC236}">
                    <a16:creationId xmlns:a16="http://schemas.microsoft.com/office/drawing/2014/main" id="{FBAB24B8-FE5C-428A-BDCB-9B74EDBCAE36}"/>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9" name="Rectangle 258">
                <a:extLst>
                  <a:ext uri="{FF2B5EF4-FFF2-40B4-BE49-F238E27FC236}">
                    <a16:creationId xmlns:a16="http://schemas.microsoft.com/office/drawing/2014/main" id="{76127FE1-84E9-420A-92E9-73096FC7C6AE}"/>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0" name="Rectangle 259">
                <a:extLst>
                  <a:ext uri="{FF2B5EF4-FFF2-40B4-BE49-F238E27FC236}">
                    <a16:creationId xmlns:a16="http://schemas.microsoft.com/office/drawing/2014/main" id="{5F02BACD-C978-49D4-B98B-1293C1D8D51C}"/>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1" name="Rectangle 260">
                <a:extLst>
                  <a:ext uri="{FF2B5EF4-FFF2-40B4-BE49-F238E27FC236}">
                    <a16:creationId xmlns:a16="http://schemas.microsoft.com/office/drawing/2014/main" id="{9CFDA8E6-2862-40CF-AE83-7956C24477BA}"/>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2" name="Rectangle 261">
                <a:extLst>
                  <a:ext uri="{FF2B5EF4-FFF2-40B4-BE49-F238E27FC236}">
                    <a16:creationId xmlns:a16="http://schemas.microsoft.com/office/drawing/2014/main" id="{E1BC1142-3C9C-44E9-B78D-8DCE0E6380E8}"/>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49" name="Oval 248">
              <a:extLst>
                <a:ext uri="{FF2B5EF4-FFF2-40B4-BE49-F238E27FC236}">
                  <a16:creationId xmlns:a16="http://schemas.microsoft.com/office/drawing/2014/main" id="{694B726E-A117-475A-B4C1-5DFE05DB778B}"/>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0" name="TextBox 249">
              <a:extLst>
                <a:ext uri="{FF2B5EF4-FFF2-40B4-BE49-F238E27FC236}">
                  <a16:creationId xmlns:a16="http://schemas.microsoft.com/office/drawing/2014/main" id="{0ECB9F17-1FB6-4731-AF89-BBD99665FA0C}"/>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2</a:t>
              </a:r>
            </a:p>
          </p:txBody>
        </p:sp>
      </p:grpSp>
      <p:grpSp>
        <p:nvGrpSpPr>
          <p:cNvPr id="263" name="Group 262">
            <a:extLst>
              <a:ext uri="{FF2B5EF4-FFF2-40B4-BE49-F238E27FC236}">
                <a16:creationId xmlns:a16="http://schemas.microsoft.com/office/drawing/2014/main" id="{145EAE8D-3861-4EC9-9E57-79AD645F8895}"/>
              </a:ext>
            </a:extLst>
          </p:cNvPr>
          <p:cNvGrpSpPr/>
          <p:nvPr/>
        </p:nvGrpSpPr>
        <p:grpSpPr>
          <a:xfrm>
            <a:off x="7495270" y="3178486"/>
            <a:ext cx="1780072" cy="1780072"/>
            <a:chOff x="3419475" y="752475"/>
            <a:chExt cx="5353050" cy="5353050"/>
          </a:xfrm>
        </p:grpSpPr>
        <p:sp>
          <p:nvSpPr>
            <p:cNvPr id="264" name="Freeform: Shape 263">
              <a:extLst>
                <a:ext uri="{FF2B5EF4-FFF2-40B4-BE49-F238E27FC236}">
                  <a16:creationId xmlns:a16="http://schemas.microsoft.com/office/drawing/2014/main" id="{8C12CCA7-42B0-470E-8B0E-A1CC470E389C}"/>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65" name="Group 264">
              <a:extLst>
                <a:ext uri="{FF2B5EF4-FFF2-40B4-BE49-F238E27FC236}">
                  <a16:creationId xmlns:a16="http://schemas.microsoft.com/office/drawing/2014/main" id="{F53DEA0B-2B3A-40B8-AC60-E08F10154FFF}"/>
                </a:ext>
              </a:extLst>
            </p:cNvPr>
            <p:cNvGrpSpPr/>
            <p:nvPr/>
          </p:nvGrpSpPr>
          <p:grpSpPr>
            <a:xfrm>
              <a:off x="3505202" y="836611"/>
              <a:ext cx="5094518" cy="5143275"/>
              <a:chOff x="3505202" y="836611"/>
              <a:chExt cx="5094518" cy="5143275"/>
            </a:xfrm>
            <a:solidFill>
              <a:schemeClr val="bg1"/>
            </a:solidFill>
          </p:grpSpPr>
          <p:sp>
            <p:nvSpPr>
              <p:cNvPr id="268" name="Rectangle 267">
                <a:extLst>
                  <a:ext uri="{FF2B5EF4-FFF2-40B4-BE49-F238E27FC236}">
                    <a16:creationId xmlns:a16="http://schemas.microsoft.com/office/drawing/2014/main" id="{52A7F080-5CB3-4F3E-B19F-9EDBEEEE7E63}"/>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9" name="Rectangle 268">
                <a:extLst>
                  <a:ext uri="{FF2B5EF4-FFF2-40B4-BE49-F238E27FC236}">
                    <a16:creationId xmlns:a16="http://schemas.microsoft.com/office/drawing/2014/main" id="{095CED2F-AABC-4407-A371-24774CCDD3CA}"/>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0" name="Rectangle 269">
                <a:extLst>
                  <a:ext uri="{FF2B5EF4-FFF2-40B4-BE49-F238E27FC236}">
                    <a16:creationId xmlns:a16="http://schemas.microsoft.com/office/drawing/2014/main" id="{7E79C094-4B57-4DF2-B01D-2941A910CD46}"/>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1" name="Rectangle 270">
                <a:extLst>
                  <a:ext uri="{FF2B5EF4-FFF2-40B4-BE49-F238E27FC236}">
                    <a16:creationId xmlns:a16="http://schemas.microsoft.com/office/drawing/2014/main" id="{AE4BDAAF-47C8-49F8-A5A5-9665C18CA68E}"/>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2" name="Rectangle 271">
                <a:extLst>
                  <a:ext uri="{FF2B5EF4-FFF2-40B4-BE49-F238E27FC236}">
                    <a16:creationId xmlns:a16="http://schemas.microsoft.com/office/drawing/2014/main" id="{5EFBA042-E1E0-44AD-B46F-810F4D67E45E}"/>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3" name="Rectangle 272">
                <a:extLst>
                  <a:ext uri="{FF2B5EF4-FFF2-40B4-BE49-F238E27FC236}">
                    <a16:creationId xmlns:a16="http://schemas.microsoft.com/office/drawing/2014/main" id="{C03C1E51-3FB1-4446-83C6-2409BE04BC53}"/>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4" name="Rectangle 273">
                <a:extLst>
                  <a:ext uri="{FF2B5EF4-FFF2-40B4-BE49-F238E27FC236}">
                    <a16:creationId xmlns:a16="http://schemas.microsoft.com/office/drawing/2014/main" id="{F2A4807F-037C-4493-A76E-382D95DE81EF}"/>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5" name="Rectangle 274">
                <a:extLst>
                  <a:ext uri="{FF2B5EF4-FFF2-40B4-BE49-F238E27FC236}">
                    <a16:creationId xmlns:a16="http://schemas.microsoft.com/office/drawing/2014/main" id="{5B6B7272-7BA3-4A5D-B527-5FA675C47811}"/>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6" name="Rectangle 275">
                <a:extLst>
                  <a:ext uri="{FF2B5EF4-FFF2-40B4-BE49-F238E27FC236}">
                    <a16:creationId xmlns:a16="http://schemas.microsoft.com/office/drawing/2014/main" id="{D6C9E1C0-D55E-4640-9771-F6A354A8BA5B}"/>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7" name="Rectangle 276">
                <a:extLst>
                  <a:ext uri="{FF2B5EF4-FFF2-40B4-BE49-F238E27FC236}">
                    <a16:creationId xmlns:a16="http://schemas.microsoft.com/office/drawing/2014/main" id="{8EE42811-D8C2-450B-9EF5-4D1D5007CAC3}"/>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8" name="Rectangle 277">
                <a:extLst>
                  <a:ext uri="{FF2B5EF4-FFF2-40B4-BE49-F238E27FC236}">
                    <a16:creationId xmlns:a16="http://schemas.microsoft.com/office/drawing/2014/main" id="{01E3EEE0-38CC-4BC5-8ADC-405A2A73767D}"/>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9" name="Rectangle 278">
                <a:extLst>
                  <a:ext uri="{FF2B5EF4-FFF2-40B4-BE49-F238E27FC236}">
                    <a16:creationId xmlns:a16="http://schemas.microsoft.com/office/drawing/2014/main" id="{2E087148-5AA2-48D9-84FD-ECFC22AFA888}"/>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66" name="Oval 265">
              <a:extLst>
                <a:ext uri="{FF2B5EF4-FFF2-40B4-BE49-F238E27FC236}">
                  <a16:creationId xmlns:a16="http://schemas.microsoft.com/office/drawing/2014/main" id="{75658BC1-DB14-4785-9E1A-C995CD093736}"/>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7" name="TextBox 266">
              <a:extLst>
                <a:ext uri="{FF2B5EF4-FFF2-40B4-BE49-F238E27FC236}">
                  <a16:creationId xmlns:a16="http://schemas.microsoft.com/office/drawing/2014/main" id="{71AF025D-FFEE-4AA9-ABBD-FE9FB619F57F}"/>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1</a:t>
              </a:r>
            </a:p>
          </p:txBody>
        </p:sp>
      </p:grpSp>
      <p:grpSp>
        <p:nvGrpSpPr>
          <p:cNvPr id="280" name="Group 279">
            <a:extLst>
              <a:ext uri="{FF2B5EF4-FFF2-40B4-BE49-F238E27FC236}">
                <a16:creationId xmlns:a16="http://schemas.microsoft.com/office/drawing/2014/main" id="{72810CE6-1F7D-444E-A14B-DF111173D912}"/>
              </a:ext>
            </a:extLst>
          </p:cNvPr>
          <p:cNvGrpSpPr/>
          <p:nvPr/>
        </p:nvGrpSpPr>
        <p:grpSpPr>
          <a:xfrm>
            <a:off x="7495270" y="3178486"/>
            <a:ext cx="1780072" cy="1780072"/>
            <a:chOff x="3419475" y="752475"/>
            <a:chExt cx="5353050" cy="5353050"/>
          </a:xfrm>
        </p:grpSpPr>
        <p:sp>
          <p:nvSpPr>
            <p:cNvPr id="281" name="Freeform: Shape 280">
              <a:extLst>
                <a:ext uri="{FF2B5EF4-FFF2-40B4-BE49-F238E27FC236}">
                  <a16:creationId xmlns:a16="http://schemas.microsoft.com/office/drawing/2014/main" id="{F467D282-7D1A-467B-8251-6283EEFA0E22}"/>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82" name="Group 281">
              <a:extLst>
                <a:ext uri="{FF2B5EF4-FFF2-40B4-BE49-F238E27FC236}">
                  <a16:creationId xmlns:a16="http://schemas.microsoft.com/office/drawing/2014/main" id="{16209C1F-433F-4B5F-B9C2-C654C23C89E1}"/>
                </a:ext>
              </a:extLst>
            </p:cNvPr>
            <p:cNvGrpSpPr/>
            <p:nvPr/>
          </p:nvGrpSpPr>
          <p:grpSpPr>
            <a:xfrm>
              <a:off x="3505202" y="836611"/>
              <a:ext cx="5094518" cy="5143275"/>
              <a:chOff x="3505202" y="836611"/>
              <a:chExt cx="5094518" cy="5143275"/>
            </a:xfrm>
            <a:solidFill>
              <a:schemeClr val="bg1"/>
            </a:solidFill>
          </p:grpSpPr>
          <p:sp>
            <p:nvSpPr>
              <p:cNvPr id="285" name="Rectangle 284">
                <a:extLst>
                  <a:ext uri="{FF2B5EF4-FFF2-40B4-BE49-F238E27FC236}">
                    <a16:creationId xmlns:a16="http://schemas.microsoft.com/office/drawing/2014/main" id="{267E6099-0B3C-4F86-8701-CEC7BA742919}"/>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6" name="Rectangle 285">
                <a:extLst>
                  <a:ext uri="{FF2B5EF4-FFF2-40B4-BE49-F238E27FC236}">
                    <a16:creationId xmlns:a16="http://schemas.microsoft.com/office/drawing/2014/main" id="{CA9B01FC-7AD1-4D52-8D4D-D70D585B28A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7" name="Rectangle 286">
                <a:extLst>
                  <a:ext uri="{FF2B5EF4-FFF2-40B4-BE49-F238E27FC236}">
                    <a16:creationId xmlns:a16="http://schemas.microsoft.com/office/drawing/2014/main" id="{C922E140-6884-4626-971A-E8106D068B97}"/>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8" name="Rectangle 287">
                <a:extLst>
                  <a:ext uri="{FF2B5EF4-FFF2-40B4-BE49-F238E27FC236}">
                    <a16:creationId xmlns:a16="http://schemas.microsoft.com/office/drawing/2014/main" id="{9CB4D85E-FA3F-462E-9E8A-6ACA76EA77B2}"/>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9" name="Rectangle 288">
                <a:extLst>
                  <a:ext uri="{FF2B5EF4-FFF2-40B4-BE49-F238E27FC236}">
                    <a16:creationId xmlns:a16="http://schemas.microsoft.com/office/drawing/2014/main" id="{D29D14DE-8A3F-4610-BDD9-FCBAB8FE0EF8}"/>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0" name="Rectangle 289">
                <a:extLst>
                  <a:ext uri="{FF2B5EF4-FFF2-40B4-BE49-F238E27FC236}">
                    <a16:creationId xmlns:a16="http://schemas.microsoft.com/office/drawing/2014/main" id="{1138E41A-6B30-4492-9C76-7A6E8B84AABE}"/>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1" name="Rectangle 290">
                <a:extLst>
                  <a:ext uri="{FF2B5EF4-FFF2-40B4-BE49-F238E27FC236}">
                    <a16:creationId xmlns:a16="http://schemas.microsoft.com/office/drawing/2014/main" id="{F50D4ADE-E692-47E7-A919-B73B46A6D93C}"/>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2" name="Rectangle 291">
                <a:extLst>
                  <a:ext uri="{FF2B5EF4-FFF2-40B4-BE49-F238E27FC236}">
                    <a16:creationId xmlns:a16="http://schemas.microsoft.com/office/drawing/2014/main" id="{7E034777-110F-47B2-B574-E848A5DEDD7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3" name="Rectangle 292">
                <a:extLst>
                  <a:ext uri="{FF2B5EF4-FFF2-40B4-BE49-F238E27FC236}">
                    <a16:creationId xmlns:a16="http://schemas.microsoft.com/office/drawing/2014/main" id="{1B7EDB59-566A-4260-BE21-9A5300D12106}"/>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4" name="Rectangle 293">
                <a:extLst>
                  <a:ext uri="{FF2B5EF4-FFF2-40B4-BE49-F238E27FC236}">
                    <a16:creationId xmlns:a16="http://schemas.microsoft.com/office/drawing/2014/main" id="{AB5801D3-B684-45A6-A344-0F67A621E37A}"/>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5" name="Rectangle 294">
                <a:extLst>
                  <a:ext uri="{FF2B5EF4-FFF2-40B4-BE49-F238E27FC236}">
                    <a16:creationId xmlns:a16="http://schemas.microsoft.com/office/drawing/2014/main" id="{2D60A634-42C6-442A-BB23-3881CAB6D103}"/>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6" name="Rectangle 295">
                <a:extLst>
                  <a:ext uri="{FF2B5EF4-FFF2-40B4-BE49-F238E27FC236}">
                    <a16:creationId xmlns:a16="http://schemas.microsoft.com/office/drawing/2014/main" id="{19905D1D-1F67-43B5-BF32-24121B8CD660}"/>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83" name="Oval 282">
              <a:extLst>
                <a:ext uri="{FF2B5EF4-FFF2-40B4-BE49-F238E27FC236}">
                  <a16:creationId xmlns:a16="http://schemas.microsoft.com/office/drawing/2014/main" id="{C5180946-F7D3-4864-9786-8577091BDA3C}"/>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4" name="TextBox 283">
              <a:extLst>
                <a:ext uri="{FF2B5EF4-FFF2-40B4-BE49-F238E27FC236}">
                  <a16:creationId xmlns:a16="http://schemas.microsoft.com/office/drawing/2014/main" id="{93B27B75-1BEE-4F37-B78A-91969F65F96F}"/>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0</a:t>
              </a:r>
            </a:p>
          </p:txBody>
        </p:sp>
      </p:grpSp>
      <p:sp>
        <p:nvSpPr>
          <p:cNvPr id="297" name="Oval 296">
            <a:extLst>
              <a:ext uri="{FF2B5EF4-FFF2-40B4-BE49-F238E27FC236}">
                <a16:creationId xmlns:a16="http://schemas.microsoft.com/office/drawing/2014/main" id="{C05196A9-47CD-4235-80C4-40F5905A7BDE}"/>
              </a:ext>
            </a:extLst>
          </p:cNvPr>
          <p:cNvSpPr/>
          <p:nvPr/>
        </p:nvSpPr>
        <p:spPr>
          <a:xfrm>
            <a:off x="7382923" y="3036508"/>
            <a:ext cx="1952433" cy="18414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rPr>
              <a:t>Thời gian</a:t>
            </a:r>
            <a:endParaRPr lang="en-US" b="1" dirty="0">
              <a:solidFill>
                <a:srgbClr val="FF0000"/>
              </a:solidFill>
            </a:endParaRPr>
          </a:p>
        </p:txBody>
      </p:sp>
    </p:spTree>
    <p:extLst>
      <p:ext uri="{BB962C8B-B14F-4D97-AF65-F5344CB8AC3E}">
        <p14:creationId xmlns:p14="http://schemas.microsoft.com/office/powerpoint/2010/main" val="42809770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97"/>
                                        </p:tgtEl>
                                      </p:cBhvr>
                                    </p:animEffect>
                                    <p:set>
                                      <p:cBhvr>
                                        <p:cTn id="7" dur="1" fill="hold">
                                          <p:stCondLst>
                                            <p:cond delay="499"/>
                                          </p:stCondLst>
                                        </p:cTn>
                                        <p:tgtEl>
                                          <p:spTgt spid="297"/>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77"/>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1000"/>
                                  </p:stCondLst>
                                  <p:childTnLst>
                                    <p:set>
                                      <p:cBhvr>
                                        <p:cTn id="12" dur="1" fill="hold">
                                          <p:stCondLst>
                                            <p:cond delay="0"/>
                                          </p:stCondLst>
                                        </p:cTn>
                                        <p:tgtEl>
                                          <p:spTgt spid="127"/>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1000"/>
                                  </p:stCondLst>
                                  <p:childTnLst>
                                    <p:set>
                                      <p:cBhvr>
                                        <p:cTn id="15" dur="1" fill="hold">
                                          <p:stCondLst>
                                            <p:cond delay="0"/>
                                          </p:stCondLst>
                                        </p:cTn>
                                        <p:tgtEl>
                                          <p:spTgt spid="144"/>
                                        </p:tgtEl>
                                        <p:attrNameLst>
                                          <p:attrName>style.visibility</p:attrName>
                                        </p:attrNameLst>
                                      </p:cBhvr>
                                      <p:to>
                                        <p:strVal val="visible"/>
                                      </p:to>
                                    </p:set>
                                  </p:childTnLst>
                                </p:cTn>
                              </p:par>
                            </p:childTnLst>
                          </p:cTn>
                        </p:par>
                        <p:par>
                          <p:cTn id="16" fill="hold">
                            <p:stCondLst>
                              <p:cond delay="2500"/>
                            </p:stCondLst>
                            <p:childTnLst>
                              <p:par>
                                <p:cTn id="17" presetID="1" presetClass="entr" presetSubtype="0" fill="hold" nodeType="afterEffect">
                                  <p:stCondLst>
                                    <p:cond delay="1000"/>
                                  </p:stCondLst>
                                  <p:childTnLst>
                                    <p:set>
                                      <p:cBhvr>
                                        <p:cTn id="18" dur="1" fill="hold">
                                          <p:stCondLst>
                                            <p:cond delay="0"/>
                                          </p:stCondLst>
                                        </p:cTn>
                                        <p:tgtEl>
                                          <p:spTgt spid="161"/>
                                        </p:tgtEl>
                                        <p:attrNameLst>
                                          <p:attrName>style.visibility</p:attrName>
                                        </p:attrNameLst>
                                      </p:cBhvr>
                                      <p:to>
                                        <p:strVal val="visible"/>
                                      </p:to>
                                    </p:set>
                                  </p:childTnLst>
                                </p:cTn>
                              </p:par>
                            </p:childTnLst>
                          </p:cTn>
                        </p:par>
                        <p:par>
                          <p:cTn id="19" fill="hold">
                            <p:stCondLst>
                              <p:cond delay="3500"/>
                            </p:stCondLst>
                            <p:childTnLst>
                              <p:par>
                                <p:cTn id="20" presetID="1" presetClass="entr" presetSubtype="0" fill="hold" nodeType="afterEffect">
                                  <p:stCondLst>
                                    <p:cond delay="1000"/>
                                  </p:stCondLst>
                                  <p:childTnLst>
                                    <p:set>
                                      <p:cBhvr>
                                        <p:cTn id="21" dur="1" fill="hold">
                                          <p:stCondLst>
                                            <p:cond delay="0"/>
                                          </p:stCondLst>
                                        </p:cTn>
                                        <p:tgtEl>
                                          <p:spTgt spid="178"/>
                                        </p:tgtEl>
                                        <p:attrNameLst>
                                          <p:attrName>style.visibility</p:attrName>
                                        </p:attrNameLst>
                                      </p:cBhvr>
                                      <p:to>
                                        <p:strVal val="visible"/>
                                      </p:to>
                                    </p:set>
                                  </p:childTnLst>
                                </p:cTn>
                              </p:par>
                            </p:childTnLst>
                          </p:cTn>
                        </p:par>
                        <p:par>
                          <p:cTn id="22" fill="hold">
                            <p:stCondLst>
                              <p:cond delay="4500"/>
                            </p:stCondLst>
                            <p:childTnLst>
                              <p:par>
                                <p:cTn id="23" presetID="1" presetClass="entr" presetSubtype="0" fill="hold" nodeType="afterEffect">
                                  <p:stCondLst>
                                    <p:cond delay="1000"/>
                                  </p:stCondLst>
                                  <p:childTnLst>
                                    <p:set>
                                      <p:cBhvr>
                                        <p:cTn id="24" dur="1" fill="hold">
                                          <p:stCondLst>
                                            <p:cond delay="0"/>
                                          </p:stCondLst>
                                        </p:cTn>
                                        <p:tgtEl>
                                          <p:spTgt spid="195"/>
                                        </p:tgtEl>
                                        <p:attrNameLst>
                                          <p:attrName>style.visibility</p:attrName>
                                        </p:attrNameLst>
                                      </p:cBhvr>
                                      <p:to>
                                        <p:strVal val="visible"/>
                                      </p:to>
                                    </p:set>
                                  </p:childTnLst>
                                </p:cTn>
                              </p:par>
                            </p:childTnLst>
                          </p:cTn>
                        </p:par>
                        <p:par>
                          <p:cTn id="25" fill="hold">
                            <p:stCondLst>
                              <p:cond delay="5500"/>
                            </p:stCondLst>
                            <p:childTnLst>
                              <p:par>
                                <p:cTn id="26" presetID="1" presetClass="entr" presetSubtype="0" fill="hold" nodeType="afterEffect">
                                  <p:stCondLst>
                                    <p:cond delay="1000"/>
                                  </p:stCondLst>
                                  <p:childTnLst>
                                    <p:set>
                                      <p:cBhvr>
                                        <p:cTn id="27" dur="1" fill="hold">
                                          <p:stCondLst>
                                            <p:cond delay="0"/>
                                          </p:stCondLst>
                                        </p:cTn>
                                        <p:tgtEl>
                                          <p:spTgt spid="212"/>
                                        </p:tgtEl>
                                        <p:attrNameLst>
                                          <p:attrName>style.visibility</p:attrName>
                                        </p:attrNameLst>
                                      </p:cBhvr>
                                      <p:to>
                                        <p:strVal val="visible"/>
                                      </p:to>
                                    </p:set>
                                  </p:childTnLst>
                                </p:cTn>
                              </p:par>
                            </p:childTnLst>
                          </p:cTn>
                        </p:par>
                        <p:par>
                          <p:cTn id="28" fill="hold">
                            <p:stCondLst>
                              <p:cond delay="6500"/>
                            </p:stCondLst>
                            <p:childTnLst>
                              <p:par>
                                <p:cTn id="29" presetID="1" presetClass="entr" presetSubtype="0" fill="hold" nodeType="afterEffect">
                                  <p:stCondLst>
                                    <p:cond delay="1000"/>
                                  </p:stCondLst>
                                  <p:childTnLst>
                                    <p:set>
                                      <p:cBhvr>
                                        <p:cTn id="30" dur="1" fill="hold">
                                          <p:stCondLst>
                                            <p:cond delay="0"/>
                                          </p:stCondLst>
                                        </p:cTn>
                                        <p:tgtEl>
                                          <p:spTgt spid="229"/>
                                        </p:tgtEl>
                                        <p:attrNameLst>
                                          <p:attrName>style.visibility</p:attrName>
                                        </p:attrNameLst>
                                      </p:cBhvr>
                                      <p:to>
                                        <p:strVal val="visible"/>
                                      </p:to>
                                    </p:set>
                                  </p:childTnLst>
                                </p:cTn>
                              </p:par>
                            </p:childTnLst>
                          </p:cTn>
                        </p:par>
                        <p:par>
                          <p:cTn id="31" fill="hold">
                            <p:stCondLst>
                              <p:cond delay="7500"/>
                            </p:stCondLst>
                            <p:childTnLst>
                              <p:par>
                                <p:cTn id="32" presetID="1" presetClass="entr" presetSubtype="0" fill="hold" nodeType="afterEffect">
                                  <p:stCondLst>
                                    <p:cond delay="1000"/>
                                  </p:stCondLst>
                                  <p:childTnLst>
                                    <p:set>
                                      <p:cBhvr>
                                        <p:cTn id="33" dur="1" fill="hold">
                                          <p:stCondLst>
                                            <p:cond delay="0"/>
                                          </p:stCondLst>
                                        </p:cTn>
                                        <p:tgtEl>
                                          <p:spTgt spid="246"/>
                                        </p:tgtEl>
                                        <p:attrNameLst>
                                          <p:attrName>style.visibility</p:attrName>
                                        </p:attrNameLst>
                                      </p:cBhvr>
                                      <p:to>
                                        <p:strVal val="visible"/>
                                      </p:to>
                                    </p:set>
                                  </p:childTnLst>
                                </p:cTn>
                              </p:par>
                            </p:childTnLst>
                          </p:cTn>
                        </p:par>
                        <p:par>
                          <p:cTn id="34" fill="hold">
                            <p:stCondLst>
                              <p:cond delay="8500"/>
                            </p:stCondLst>
                            <p:childTnLst>
                              <p:par>
                                <p:cTn id="35" presetID="1" presetClass="entr" presetSubtype="0" fill="hold" nodeType="afterEffect">
                                  <p:stCondLst>
                                    <p:cond delay="1000"/>
                                  </p:stCondLst>
                                  <p:childTnLst>
                                    <p:set>
                                      <p:cBhvr>
                                        <p:cTn id="36" dur="1" fill="hold">
                                          <p:stCondLst>
                                            <p:cond delay="0"/>
                                          </p:stCondLst>
                                        </p:cTn>
                                        <p:tgtEl>
                                          <p:spTgt spid="263"/>
                                        </p:tgtEl>
                                        <p:attrNameLst>
                                          <p:attrName>style.visibility</p:attrName>
                                        </p:attrNameLst>
                                      </p:cBhvr>
                                      <p:to>
                                        <p:strVal val="visible"/>
                                      </p:to>
                                    </p:set>
                                  </p:childTnLst>
                                </p:cTn>
                              </p:par>
                            </p:childTnLst>
                          </p:cTn>
                        </p:par>
                        <p:par>
                          <p:cTn id="37" fill="hold">
                            <p:stCondLst>
                              <p:cond delay="9500"/>
                            </p:stCondLst>
                            <p:childTnLst>
                              <p:par>
                                <p:cTn id="38" presetID="1" presetClass="entr" presetSubtype="0" fill="hold" nodeType="afterEffect">
                                  <p:stCondLst>
                                    <p:cond delay="1000"/>
                                  </p:stCondLst>
                                  <p:childTnLst>
                                    <p:set>
                                      <p:cBhvr>
                                        <p:cTn id="39" dur="1" fill="hold">
                                          <p:stCondLst>
                                            <p:cond delay="0"/>
                                          </p:stCondLst>
                                        </p:cTn>
                                        <p:tgtEl>
                                          <p:spTgt spid="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67"/>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grpId="0" nodeType="withEffect">
                                  <p:stCondLst>
                                    <p:cond delay="0"/>
                                  </p:stCondLst>
                                  <p:childTnLst>
                                    <p:set>
                                      <p:cBhvr>
                                        <p:cTn id="44" dur="1" fill="hold">
                                          <p:stCondLst>
                                            <p:cond delay="0"/>
                                          </p:stCondLst>
                                        </p:cTn>
                                        <p:tgtEl>
                                          <p:spTgt spid="76"/>
                                        </p:tgtEl>
                                        <p:attrNameLst>
                                          <p:attrName>style.visibility</p:attrName>
                                        </p:attrNameLst>
                                      </p:cBhvr>
                                      <p:to>
                                        <p:strVal val="visible"/>
                                      </p:to>
                                    </p:set>
                                    <p:anim calcmode="lin" valueType="num">
                                      <p:cBhvr>
                                        <p:cTn id="45" dur="500" fill="hold"/>
                                        <p:tgtEl>
                                          <p:spTgt spid="76"/>
                                        </p:tgtEl>
                                        <p:attrNameLst>
                                          <p:attrName>ppt_w</p:attrName>
                                        </p:attrNameLst>
                                      </p:cBhvr>
                                      <p:tavLst>
                                        <p:tav tm="0">
                                          <p:val>
                                            <p:fltVal val="0"/>
                                          </p:val>
                                        </p:tav>
                                        <p:tav tm="100000">
                                          <p:val>
                                            <p:strVal val="#ppt_w"/>
                                          </p:val>
                                        </p:tav>
                                      </p:tavLst>
                                    </p:anim>
                                    <p:anim calcmode="lin" valueType="num">
                                      <p:cBhvr>
                                        <p:cTn id="46" dur="500" fill="hold"/>
                                        <p:tgtEl>
                                          <p:spTgt spid="76"/>
                                        </p:tgtEl>
                                        <p:attrNameLst>
                                          <p:attrName>ppt_h</p:attrName>
                                        </p:attrNameLst>
                                      </p:cBhvr>
                                      <p:tavLst>
                                        <p:tav tm="0">
                                          <p:val>
                                            <p:fltVal val="0"/>
                                          </p:val>
                                        </p:tav>
                                        <p:tav tm="100000">
                                          <p:val>
                                            <p:strVal val="#ppt_h"/>
                                          </p:val>
                                        </p:tav>
                                      </p:tavLst>
                                    </p:anim>
                                    <p:animEffect transition="in" filter="fade">
                                      <p:cBhvr>
                                        <p:cTn id="47" dur="500"/>
                                        <p:tgtEl>
                                          <p:spTgt spid="76"/>
                                        </p:tgtEl>
                                      </p:cBhvr>
                                    </p:animEffect>
                                  </p:childTnLst>
                                  <p:subTnLst>
                                    <p:audio>
                                      <p:cMediaNode>
                                        <p:cTn display="0" masterRel="sameClick">
                                          <p:stCondLst>
                                            <p:cond evt="begin" delay="0">
                                              <p:tn val="43"/>
                                            </p:cond>
                                          </p:stCondLst>
                                          <p:endCondLst>
                                            <p:cond evt="onStopAudio" delay="0">
                                              <p:tgtEl>
                                                <p:sldTgt/>
                                              </p:tgtEl>
                                            </p:cond>
                                          </p:endCondLst>
                                        </p:cTn>
                                        <p:tgtEl>
                                          <p:sndTgt r:embed="rId2" name="Bling.wav"/>
                                        </p:tgtEl>
                                      </p:cMediaNode>
                                    </p:audio>
                                  </p:subTnLst>
                                </p:cTn>
                              </p:par>
                              <p:par>
                                <p:cTn id="48" presetID="26" presetClass="emph" presetSubtype="0" fill="hold" grpId="1" nodeType="withEffect">
                                  <p:stCondLst>
                                    <p:cond delay="500"/>
                                  </p:stCondLst>
                                  <p:childTnLst>
                                    <p:animEffect transition="out" filter="fade">
                                      <p:cBhvr>
                                        <p:cTn id="49" dur="500" tmFilter="0, 0; .2, .5; .8, .5; 1, 0"/>
                                        <p:tgtEl>
                                          <p:spTgt spid="76"/>
                                        </p:tgtEl>
                                      </p:cBhvr>
                                    </p:animEffect>
                                    <p:animScale>
                                      <p:cBhvr>
                                        <p:cTn id="50" dur="250" autoRev="1" fill="hold"/>
                                        <p:tgtEl>
                                          <p:spTgt spid="76"/>
                                        </p:tgtEl>
                                      </p:cBhvr>
                                      <p:by x="105000" y="105000"/>
                                    </p:animScale>
                                  </p:childTnLst>
                                </p:cTn>
                              </p:par>
                            </p:childTnLst>
                          </p:cTn>
                        </p:par>
                      </p:childTnLst>
                    </p:cTn>
                  </p:par>
                </p:childTnLst>
              </p:cTn>
              <p:nextCondLst>
                <p:cond evt="onClick" delay="0">
                  <p:tgtEl>
                    <p:spTgt spid="67"/>
                  </p:tgtEl>
                </p:cond>
              </p:nextCondLst>
            </p:seq>
            <p:seq concurrent="1" nextAc="seek">
              <p:cTn id="51" restart="whenNotActive" fill="hold" evtFilter="cancelBubble" nodeType="interactiveSeq">
                <p:stCondLst>
                  <p:cond evt="onClick" delay="0">
                    <p:tgtEl>
                      <p:spTgt spid="53"/>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grpId="0" nodeType="withEffect">
                                  <p:stCondLst>
                                    <p:cond delay="0"/>
                                  </p:stCondLst>
                                  <p:childTnLst>
                                    <p:set>
                                      <p:cBhvr>
                                        <p:cTn id="55" dur="1" fill="hold">
                                          <p:stCondLst>
                                            <p:cond delay="0"/>
                                          </p:stCondLst>
                                        </p:cTn>
                                        <p:tgtEl>
                                          <p:spTgt spid="54"/>
                                        </p:tgtEl>
                                        <p:attrNameLst>
                                          <p:attrName>style.visibility</p:attrName>
                                        </p:attrNameLst>
                                      </p:cBhvr>
                                      <p:to>
                                        <p:strVal val="visible"/>
                                      </p:to>
                                    </p:set>
                                    <p:anim calcmode="lin" valueType="num">
                                      <p:cBhvr>
                                        <p:cTn id="56" dur="500" fill="hold"/>
                                        <p:tgtEl>
                                          <p:spTgt spid="54"/>
                                        </p:tgtEl>
                                        <p:attrNameLst>
                                          <p:attrName>ppt_w</p:attrName>
                                        </p:attrNameLst>
                                      </p:cBhvr>
                                      <p:tavLst>
                                        <p:tav tm="0">
                                          <p:val>
                                            <p:fltVal val="0"/>
                                          </p:val>
                                        </p:tav>
                                        <p:tav tm="100000">
                                          <p:val>
                                            <p:strVal val="#ppt_w"/>
                                          </p:val>
                                        </p:tav>
                                      </p:tavLst>
                                    </p:anim>
                                    <p:anim calcmode="lin" valueType="num">
                                      <p:cBhvr>
                                        <p:cTn id="57" dur="500" fill="hold"/>
                                        <p:tgtEl>
                                          <p:spTgt spid="54"/>
                                        </p:tgtEl>
                                        <p:attrNameLst>
                                          <p:attrName>ppt_h</p:attrName>
                                        </p:attrNameLst>
                                      </p:cBhvr>
                                      <p:tavLst>
                                        <p:tav tm="0">
                                          <p:val>
                                            <p:fltVal val="0"/>
                                          </p:val>
                                        </p:tav>
                                        <p:tav tm="100000">
                                          <p:val>
                                            <p:strVal val="#ppt_h"/>
                                          </p:val>
                                        </p:tav>
                                      </p:tavLst>
                                    </p:anim>
                                    <p:animEffect transition="in" filter="fade">
                                      <p:cBhvr>
                                        <p:cTn id="58" dur="500"/>
                                        <p:tgtEl>
                                          <p:spTgt spid="54"/>
                                        </p:tgtEl>
                                      </p:cBhvr>
                                    </p:animEffect>
                                  </p:childTnLst>
                                  <p:subTnLst>
                                    <p:audio>
                                      <p:cMediaNode>
                                        <p:cTn display="0" masterRel="sameClick">
                                          <p:stCondLst>
                                            <p:cond evt="begin" delay="0">
                                              <p:tn val="54"/>
                                            </p:cond>
                                          </p:stCondLst>
                                          <p:endCondLst>
                                            <p:cond evt="onStopAudio" delay="0">
                                              <p:tgtEl>
                                                <p:sldTgt/>
                                              </p:tgtEl>
                                            </p:cond>
                                          </p:endCondLst>
                                        </p:cTn>
                                        <p:tgtEl>
                                          <p:sndTgt r:embed="rId2" name="Bling.wav"/>
                                        </p:tgtEl>
                                      </p:cMediaNode>
                                    </p:audio>
                                  </p:subTnLst>
                                </p:cTn>
                              </p:par>
                              <p:par>
                                <p:cTn id="59" presetID="26" presetClass="emph" presetSubtype="0" fill="hold" grpId="1" nodeType="withEffect">
                                  <p:stCondLst>
                                    <p:cond delay="500"/>
                                  </p:stCondLst>
                                  <p:childTnLst>
                                    <p:animEffect transition="out" filter="fade">
                                      <p:cBhvr>
                                        <p:cTn id="60" dur="500" tmFilter="0, 0; .2, .5; .8, .5; 1, 0"/>
                                        <p:tgtEl>
                                          <p:spTgt spid="54"/>
                                        </p:tgtEl>
                                      </p:cBhvr>
                                    </p:animEffect>
                                    <p:animScale>
                                      <p:cBhvr>
                                        <p:cTn id="61" dur="250" autoRev="1" fill="hold"/>
                                        <p:tgtEl>
                                          <p:spTgt spid="54"/>
                                        </p:tgtEl>
                                      </p:cBhvr>
                                      <p:by x="105000" y="105000"/>
                                    </p:animScale>
                                  </p:childTnLst>
                                </p:cTn>
                              </p:par>
                            </p:childTnLst>
                          </p:cTn>
                        </p:par>
                      </p:childTnLst>
                    </p:cTn>
                  </p:par>
                </p:childTnLst>
              </p:cTn>
              <p:nextCondLst>
                <p:cond evt="onClick" delay="0">
                  <p:tgtEl>
                    <p:spTgt spid="53"/>
                  </p:tgtEl>
                </p:cond>
              </p:nextCondLst>
            </p:seq>
            <p:seq concurrent="1" nextAc="seek">
              <p:cTn id="62" restart="whenNotActive" fill="hold" evtFilter="cancelBubble" nodeType="interactiveSeq">
                <p:stCondLst>
                  <p:cond evt="onClick" delay="0">
                    <p:tgtEl>
                      <p:spTgt spid="55"/>
                    </p:tgtEl>
                  </p:cond>
                </p:stCondLst>
                <p:endSync evt="end" delay="0">
                  <p:rtn val="all"/>
                </p:endSync>
                <p:childTnLst>
                  <p:par>
                    <p:cTn id="63" fill="hold">
                      <p:stCondLst>
                        <p:cond delay="0"/>
                      </p:stCondLst>
                      <p:childTnLst>
                        <p:par>
                          <p:cTn id="64" fill="hold">
                            <p:stCondLst>
                              <p:cond delay="0"/>
                            </p:stCondLst>
                            <p:childTnLst>
                              <p:par>
                                <p:cTn id="65" presetID="53" presetClass="entr" presetSubtype="16" fill="hold" grpId="0" nodeType="withEffect">
                                  <p:stCondLst>
                                    <p:cond delay="0"/>
                                  </p:stCondLst>
                                  <p:childTnLst>
                                    <p:set>
                                      <p:cBhvr>
                                        <p:cTn id="66" dur="1" fill="hold">
                                          <p:stCondLst>
                                            <p:cond delay="0"/>
                                          </p:stCondLst>
                                        </p:cTn>
                                        <p:tgtEl>
                                          <p:spTgt spid="56"/>
                                        </p:tgtEl>
                                        <p:attrNameLst>
                                          <p:attrName>style.visibility</p:attrName>
                                        </p:attrNameLst>
                                      </p:cBhvr>
                                      <p:to>
                                        <p:strVal val="visible"/>
                                      </p:to>
                                    </p:set>
                                    <p:anim calcmode="lin" valueType="num">
                                      <p:cBhvr>
                                        <p:cTn id="67" dur="500" fill="hold"/>
                                        <p:tgtEl>
                                          <p:spTgt spid="56"/>
                                        </p:tgtEl>
                                        <p:attrNameLst>
                                          <p:attrName>ppt_w</p:attrName>
                                        </p:attrNameLst>
                                      </p:cBhvr>
                                      <p:tavLst>
                                        <p:tav tm="0">
                                          <p:val>
                                            <p:fltVal val="0"/>
                                          </p:val>
                                        </p:tav>
                                        <p:tav tm="100000">
                                          <p:val>
                                            <p:strVal val="#ppt_w"/>
                                          </p:val>
                                        </p:tav>
                                      </p:tavLst>
                                    </p:anim>
                                    <p:anim calcmode="lin" valueType="num">
                                      <p:cBhvr>
                                        <p:cTn id="68" dur="500" fill="hold"/>
                                        <p:tgtEl>
                                          <p:spTgt spid="56"/>
                                        </p:tgtEl>
                                        <p:attrNameLst>
                                          <p:attrName>ppt_h</p:attrName>
                                        </p:attrNameLst>
                                      </p:cBhvr>
                                      <p:tavLst>
                                        <p:tav tm="0">
                                          <p:val>
                                            <p:fltVal val="0"/>
                                          </p:val>
                                        </p:tav>
                                        <p:tav tm="100000">
                                          <p:val>
                                            <p:strVal val="#ppt_h"/>
                                          </p:val>
                                        </p:tav>
                                      </p:tavLst>
                                    </p:anim>
                                    <p:animEffect transition="in" filter="fade">
                                      <p:cBhvr>
                                        <p:cTn id="69" dur="500"/>
                                        <p:tgtEl>
                                          <p:spTgt spid="56"/>
                                        </p:tgtEl>
                                      </p:cBhvr>
                                    </p:animEffect>
                                  </p:childTnLst>
                                  <p:subTnLst>
                                    <p:audio>
                                      <p:cMediaNode>
                                        <p:cTn display="0" masterRel="sameClick">
                                          <p:stCondLst>
                                            <p:cond evt="begin" delay="0">
                                              <p:tn val="65"/>
                                            </p:cond>
                                          </p:stCondLst>
                                          <p:endCondLst>
                                            <p:cond evt="onStopAudio" delay="0">
                                              <p:tgtEl>
                                                <p:sldTgt/>
                                              </p:tgtEl>
                                            </p:cond>
                                          </p:endCondLst>
                                        </p:cTn>
                                        <p:tgtEl>
                                          <p:sndTgt r:embed="rId2" name="Bling.wav"/>
                                        </p:tgtEl>
                                      </p:cMediaNode>
                                    </p:audio>
                                  </p:subTnLst>
                                </p:cTn>
                              </p:par>
                              <p:par>
                                <p:cTn id="70" presetID="26" presetClass="emph" presetSubtype="0" fill="hold" grpId="1" nodeType="withEffect">
                                  <p:stCondLst>
                                    <p:cond delay="500"/>
                                  </p:stCondLst>
                                  <p:childTnLst>
                                    <p:animEffect transition="out" filter="fade">
                                      <p:cBhvr>
                                        <p:cTn id="71" dur="500" tmFilter="0, 0; .2, .5; .8, .5; 1, 0"/>
                                        <p:tgtEl>
                                          <p:spTgt spid="56"/>
                                        </p:tgtEl>
                                      </p:cBhvr>
                                    </p:animEffect>
                                    <p:animScale>
                                      <p:cBhvr>
                                        <p:cTn id="72" dur="250" autoRev="1" fill="hold"/>
                                        <p:tgtEl>
                                          <p:spTgt spid="56"/>
                                        </p:tgtEl>
                                      </p:cBhvr>
                                      <p:by x="105000" y="105000"/>
                                    </p:animScale>
                                  </p:childTnLst>
                                </p:cTn>
                              </p:par>
                            </p:childTnLst>
                          </p:cTn>
                        </p:par>
                      </p:childTnLst>
                    </p:cTn>
                  </p:par>
                </p:childTnLst>
              </p:cTn>
              <p:nextCondLst>
                <p:cond evt="onClick" delay="0">
                  <p:tgtEl>
                    <p:spTgt spid="55"/>
                  </p:tgtEl>
                </p:cond>
              </p:nextCondLst>
            </p:seq>
            <p:seq concurrent="1" nextAc="seek">
              <p:cTn id="73" restart="whenNotActive" fill="hold" evtFilter="cancelBubble" nodeType="interactiveSeq">
                <p:stCondLst>
                  <p:cond evt="onClick" delay="0">
                    <p:tgtEl>
                      <p:spTgt spid="59"/>
                    </p:tgtEl>
                  </p:cond>
                </p:stCondLst>
                <p:endSync evt="end" delay="0">
                  <p:rtn val="all"/>
                </p:endSync>
                <p:childTnLst>
                  <p:par>
                    <p:cTn id="74" fill="hold">
                      <p:stCondLst>
                        <p:cond delay="0"/>
                      </p:stCondLst>
                      <p:childTnLst>
                        <p:par>
                          <p:cTn id="75" fill="hold">
                            <p:stCondLst>
                              <p:cond delay="0"/>
                            </p:stCondLst>
                            <p:childTnLst>
                              <p:par>
                                <p:cTn id="76" presetID="53" presetClass="entr" presetSubtype="16" fill="hold" grpId="0" nodeType="withEffect">
                                  <p:stCondLst>
                                    <p:cond delay="0"/>
                                  </p:stCondLst>
                                  <p:childTnLst>
                                    <p:set>
                                      <p:cBhvr>
                                        <p:cTn id="77" dur="1" fill="hold">
                                          <p:stCondLst>
                                            <p:cond delay="0"/>
                                          </p:stCondLst>
                                        </p:cTn>
                                        <p:tgtEl>
                                          <p:spTgt spid="60"/>
                                        </p:tgtEl>
                                        <p:attrNameLst>
                                          <p:attrName>style.visibility</p:attrName>
                                        </p:attrNameLst>
                                      </p:cBhvr>
                                      <p:to>
                                        <p:strVal val="visible"/>
                                      </p:to>
                                    </p:set>
                                    <p:anim calcmode="lin" valueType="num">
                                      <p:cBhvr>
                                        <p:cTn id="78" dur="500" fill="hold"/>
                                        <p:tgtEl>
                                          <p:spTgt spid="60"/>
                                        </p:tgtEl>
                                        <p:attrNameLst>
                                          <p:attrName>ppt_w</p:attrName>
                                        </p:attrNameLst>
                                      </p:cBhvr>
                                      <p:tavLst>
                                        <p:tav tm="0">
                                          <p:val>
                                            <p:fltVal val="0"/>
                                          </p:val>
                                        </p:tav>
                                        <p:tav tm="100000">
                                          <p:val>
                                            <p:strVal val="#ppt_w"/>
                                          </p:val>
                                        </p:tav>
                                      </p:tavLst>
                                    </p:anim>
                                    <p:anim calcmode="lin" valueType="num">
                                      <p:cBhvr>
                                        <p:cTn id="79" dur="500" fill="hold"/>
                                        <p:tgtEl>
                                          <p:spTgt spid="60"/>
                                        </p:tgtEl>
                                        <p:attrNameLst>
                                          <p:attrName>ppt_h</p:attrName>
                                        </p:attrNameLst>
                                      </p:cBhvr>
                                      <p:tavLst>
                                        <p:tav tm="0">
                                          <p:val>
                                            <p:fltVal val="0"/>
                                          </p:val>
                                        </p:tav>
                                        <p:tav tm="100000">
                                          <p:val>
                                            <p:strVal val="#ppt_h"/>
                                          </p:val>
                                        </p:tav>
                                      </p:tavLst>
                                    </p:anim>
                                    <p:animEffect transition="in" filter="fade">
                                      <p:cBhvr>
                                        <p:cTn id="80" dur="500"/>
                                        <p:tgtEl>
                                          <p:spTgt spid="60"/>
                                        </p:tgtEl>
                                      </p:cBhvr>
                                    </p:animEffect>
                                  </p:childTnLst>
                                  <p:subTnLst>
                                    <p:audio>
                                      <p:cMediaNode>
                                        <p:cTn display="0" masterRel="sameClick">
                                          <p:stCondLst>
                                            <p:cond evt="begin" delay="0">
                                              <p:tn val="76"/>
                                            </p:cond>
                                          </p:stCondLst>
                                          <p:endCondLst>
                                            <p:cond evt="onStopAudio" delay="0">
                                              <p:tgtEl>
                                                <p:sldTgt/>
                                              </p:tgtEl>
                                            </p:cond>
                                          </p:endCondLst>
                                        </p:cTn>
                                        <p:tgtEl>
                                          <p:sndTgt r:embed="rId2" name="Bling.wav"/>
                                        </p:tgtEl>
                                      </p:cMediaNode>
                                    </p:audio>
                                  </p:subTnLst>
                                </p:cTn>
                              </p:par>
                              <p:par>
                                <p:cTn id="81" presetID="26" presetClass="emph" presetSubtype="0" fill="hold" grpId="1" nodeType="withEffect">
                                  <p:stCondLst>
                                    <p:cond delay="500"/>
                                  </p:stCondLst>
                                  <p:childTnLst>
                                    <p:animEffect transition="out" filter="fade">
                                      <p:cBhvr>
                                        <p:cTn id="82" dur="500" tmFilter="0, 0; .2, .5; .8, .5; 1, 0"/>
                                        <p:tgtEl>
                                          <p:spTgt spid="60"/>
                                        </p:tgtEl>
                                      </p:cBhvr>
                                    </p:animEffect>
                                    <p:animScale>
                                      <p:cBhvr>
                                        <p:cTn id="83" dur="250" autoRev="1" fill="hold"/>
                                        <p:tgtEl>
                                          <p:spTgt spid="60"/>
                                        </p:tgtEl>
                                      </p:cBhvr>
                                      <p:by x="105000" y="105000"/>
                                    </p:animScale>
                                  </p:childTnLst>
                                </p:cTn>
                              </p:par>
                            </p:childTnLst>
                          </p:cTn>
                        </p:par>
                      </p:childTnLst>
                    </p:cTn>
                  </p:par>
                </p:childTnLst>
              </p:cTn>
              <p:nextCondLst>
                <p:cond evt="onClick" delay="0">
                  <p:tgtEl>
                    <p:spTgt spid="59"/>
                  </p:tgtEl>
                </p:cond>
              </p:nextCondLst>
            </p:seq>
            <p:seq concurrent="1" nextAc="seek">
              <p:cTn id="84" restart="whenNotActive" fill="hold" evtFilter="cancelBubble" nodeType="interactiveSeq">
                <p:stCondLst>
                  <p:cond evt="onClick" delay="0">
                    <p:tgtEl>
                      <p:spTgt spid="78"/>
                    </p:tgtEl>
                  </p:cond>
                </p:stCondLst>
                <p:endSync evt="end" delay="0">
                  <p:rtn val="all"/>
                </p:endSync>
                <p:childTnLst>
                  <p:par>
                    <p:cTn id="85" fill="hold">
                      <p:stCondLst>
                        <p:cond delay="0"/>
                      </p:stCondLst>
                      <p:childTnLst>
                        <p:par>
                          <p:cTn id="86" fill="hold">
                            <p:stCondLst>
                              <p:cond delay="0"/>
                            </p:stCondLst>
                            <p:childTnLst>
                              <p:par>
                                <p:cTn id="87" presetID="53" presetClass="entr" presetSubtype="16" fill="hold" grpId="0" nodeType="withEffect">
                                  <p:stCondLst>
                                    <p:cond delay="0"/>
                                  </p:stCondLst>
                                  <p:childTnLst>
                                    <p:set>
                                      <p:cBhvr>
                                        <p:cTn id="88" dur="1" fill="hold">
                                          <p:stCondLst>
                                            <p:cond delay="0"/>
                                          </p:stCondLst>
                                        </p:cTn>
                                        <p:tgtEl>
                                          <p:spTgt spid="79"/>
                                        </p:tgtEl>
                                        <p:attrNameLst>
                                          <p:attrName>style.visibility</p:attrName>
                                        </p:attrNameLst>
                                      </p:cBhvr>
                                      <p:to>
                                        <p:strVal val="visible"/>
                                      </p:to>
                                    </p:set>
                                    <p:anim calcmode="lin" valueType="num">
                                      <p:cBhvr>
                                        <p:cTn id="89" dur="500" fill="hold"/>
                                        <p:tgtEl>
                                          <p:spTgt spid="79"/>
                                        </p:tgtEl>
                                        <p:attrNameLst>
                                          <p:attrName>ppt_w</p:attrName>
                                        </p:attrNameLst>
                                      </p:cBhvr>
                                      <p:tavLst>
                                        <p:tav tm="0">
                                          <p:val>
                                            <p:fltVal val="0"/>
                                          </p:val>
                                        </p:tav>
                                        <p:tav tm="100000">
                                          <p:val>
                                            <p:strVal val="#ppt_w"/>
                                          </p:val>
                                        </p:tav>
                                      </p:tavLst>
                                    </p:anim>
                                    <p:anim calcmode="lin" valueType="num">
                                      <p:cBhvr>
                                        <p:cTn id="90" dur="500" fill="hold"/>
                                        <p:tgtEl>
                                          <p:spTgt spid="79"/>
                                        </p:tgtEl>
                                        <p:attrNameLst>
                                          <p:attrName>ppt_h</p:attrName>
                                        </p:attrNameLst>
                                      </p:cBhvr>
                                      <p:tavLst>
                                        <p:tav tm="0">
                                          <p:val>
                                            <p:fltVal val="0"/>
                                          </p:val>
                                        </p:tav>
                                        <p:tav tm="100000">
                                          <p:val>
                                            <p:strVal val="#ppt_h"/>
                                          </p:val>
                                        </p:tav>
                                      </p:tavLst>
                                    </p:anim>
                                    <p:animEffect transition="in" filter="fade">
                                      <p:cBhvr>
                                        <p:cTn id="91" dur="500"/>
                                        <p:tgtEl>
                                          <p:spTgt spid="79"/>
                                        </p:tgtEl>
                                      </p:cBhvr>
                                    </p:animEffect>
                                  </p:childTnLst>
                                  <p:subTnLst>
                                    <p:audio>
                                      <p:cMediaNode>
                                        <p:cTn display="0" masterRel="sameClick">
                                          <p:stCondLst>
                                            <p:cond evt="begin" delay="0">
                                              <p:tn val="87"/>
                                            </p:cond>
                                          </p:stCondLst>
                                          <p:endCondLst>
                                            <p:cond evt="onStopAudio" delay="0">
                                              <p:tgtEl>
                                                <p:sldTgt/>
                                              </p:tgtEl>
                                            </p:cond>
                                          </p:endCondLst>
                                        </p:cTn>
                                        <p:tgtEl>
                                          <p:sndTgt r:embed="rId2" name="Bling.wav"/>
                                        </p:tgtEl>
                                      </p:cMediaNode>
                                    </p:audio>
                                  </p:subTnLst>
                                </p:cTn>
                              </p:par>
                              <p:par>
                                <p:cTn id="92" presetID="26" presetClass="emph" presetSubtype="0" fill="hold" grpId="1" nodeType="withEffect">
                                  <p:stCondLst>
                                    <p:cond delay="500"/>
                                  </p:stCondLst>
                                  <p:childTnLst>
                                    <p:animEffect transition="out" filter="fade">
                                      <p:cBhvr>
                                        <p:cTn id="93" dur="500" tmFilter="0, 0; .2, .5; .8, .5; 1, 0"/>
                                        <p:tgtEl>
                                          <p:spTgt spid="79"/>
                                        </p:tgtEl>
                                      </p:cBhvr>
                                    </p:animEffect>
                                    <p:animScale>
                                      <p:cBhvr>
                                        <p:cTn id="94" dur="250" autoRev="1" fill="hold"/>
                                        <p:tgtEl>
                                          <p:spTgt spid="79"/>
                                        </p:tgtEl>
                                      </p:cBhvr>
                                      <p:by x="105000" y="105000"/>
                                    </p:animScale>
                                  </p:childTnLst>
                                </p:cTn>
                              </p:par>
                            </p:childTnLst>
                          </p:cTn>
                        </p:par>
                      </p:childTnLst>
                    </p:cTn>
                  </p:par>
                </p:childTnLst>
              </p:cTn>
              <p:nextCondLst>
                <p:cond evt="onClick" delay="0">
                  <p:tgtEl>
                    <p:spTgt spid="78"/>
                  </p:tgtEl>
                </p:cond>
              </p:nextCondLst>
            </p:seq>
            <p:seq concurrent="1" nextAc="seek">
              <p:cTn id="95" restart="whenNotActive" fill="hold" evtFilter="cancelBubble" nodeType="interactiveSeq">
                <p:stCondLst>
                  <p:cond evt="onClick" delay="0">
                    <p:tgtEl>
                      <p:spTgt spid="81"/>
                    </p:tgtEl>
                  </p:cond>
                </p:stCondLst>
                <p:endSync evt="end" delay="0">
                  <p:rtn val="all"/>
                </p:endSync>
                <p:childTnLst>
                  <p:par>
                    <p:cTn id="96" fill="hold">
                      <p:stCondLst>
                        <p:cond delay="0"/>
                      </p:stCondLst>
                      <p:childTnLst>
                        <p:par>
                          <p:cTn id="97" fill="hold">
                            <p:stCondLst>
                              <p:cond delay="0"/>
                            </p:stCondLst>
                            <p:childTnLst>
                              <p:par>
                                <p:cTn id="98" presetID="53" presetClass="entr" presetSubtype="16" fill="hold" grpId="0" nodeType="withEffect">
                                  <p:stCondLst>
                                    <p:cond delay="0"/>
                                  </p:stCondLst>
                                  <p:childTnLst>
                                    <p:set>
                                      <p:cBhvr>
                                        <p:cTn id="99" dur="1" fill="hold">
                                          <p:stCondLst>
                                            <p:cond delay="0"/>
                                          </p:stCondLst>
                                        </p:cTn>
                                        <p:tgtEl>
                                          <p:spTgt spid="82"/>
                                        </p:tgtEl>
                                        <p:attrNameLst>
                                          <p:attrName>style.visibility</p:attrName>
                                        </p:attrNameLst>
                                      </p:cBhvr>
                                      <p:to>
                                        <p:strVal val="visible"/>
                                      </p:to>
                                    </p:set>
                                    <p:anim calcmode="lin" valueType="num">
                                      <p:cBhvr>
                                        <p:cTn id="100" dur="500" fill="hold"/>
                                        <p:tgtEl>
                                          <p:spTgt spid="82"/>
                                        </p:tgtEl>
                                        <p:attrNameLst>
                                          <p:attrName>ppt_w</p:attrName>
                                        </p:attrNameLst>
                                      </p:cBhvr>
                                      <p:tavLst>
                                        <p:tav tm="0">
                                          <p:val>
                                            <p:fltVal val="0"/>
                                          </p:val>
                                        </p:tav>
                                        <p:tav tm="100000">
                                          <p:val>
                                            <p:strVal val="#ppt_w"/>
                                          </p:val>
                                        </p:tav>
                                      </p:tavLst>
                                    </p:anim>
                                    <p:anim calcmode="lin" valueType="num">
                                      <p:cBhvr>
                                        <p:cTn id="101" dur="500" fill="hold"/>
                                        <p:tgtEl>
                                          <p:spTgt spid="82"/>
                                        </p:tgtEl>
                                        <p:attrNameLst>
                                          <p:attrName>ppt_h</p:attrName>
                                        </p:attrNameLst>
                                      </p:cBhvr>
                                      <p:tavLst>
                                        <p:tav tm="0">
                                          <p:val>
                                            <p:fltVal val="0"/>
                                          </p:val>
                                        </p:tav>
                                        <p:tav tm="100000">
                                          <p:val>
                                            <p:strVal val="#ppt_h"/>
                                          </p:val>
                                        </p:tav>
                                      </p:tavLst>
                                    </p:anim>
                                    <p:animEffect transition="in" filter="fade">
                                      <p:cBhvr>
                                        <p:cTn id="102" dur="500"/>
                                        <p:tgtEl>
                                          <p:spTgt spid="82"/>
                                        </p:tgtEl>
                                      </p:cBhvr>
                                    </p:animEffect>
                                  </p:childTnLst>
                                  <p:subTnLst>
                                    <p:audio>
                                      <p:cMediaNode>
                                        <p:cTn display="0" masterRel="sameClick">
                                          <p:stCondLst>
                                            <p:cond evt="begin" delay="0">
                                              <p:tn val="98"/>
                                            </p:cond>
                                          </p:stCondLst>
                                          <p:endCondLst>
                                            <p:cond evt="onStopAudio" delay="0">
                                              <p:tgtEl>
                                                <p:sldTgt/>
                                              </p:tgtEl>
                                            </p:cond>
                                          </p:endCondLst>
                                        </p:cTn>
                                        <p:tgtEl>
                                          <p:sndTgt r:embed="rId2" name="Bling.wav"/>
                                        </p:tgtEl>
                                      </p:cMediaNode>
                                    </p:audio>
                                  </p:subTnLst>
                                </p:cTn>
                              </p:par>
                              <p:par>
                                <p:cTn id="103" presetID="26" presetClass="emph" presetSubtype="0" fill="hold" grpId="1" nodeType="withEffect">
                                  <p:stCondLst>
                                    <p:cond delay="500"/>
                                  </p:stCondLst>
                                  <p:childTnLst>
                                    <p:animEffect transition="out" filter="fade">
                                      <p:cBhvr>
                                        <p:cTn id="104" dur="500" tmFilter="0, 0; .2, .5; .8, .5; 1, 0"/>
                                        <p:tgtEl>
                                          <p:spTgt spid="82"/>
                                        </p:tgtEl>
                                      </p:cBhvr>
                                    </p:animEffect>
                                    <p:animScale>
                                      <p:cBhvr>
                                        <p:cTn id="105" dur="250" autoRev="1" fill="hold"/>
                                        <p:tgtEl>
                                          <p:spTgt spid="82"/>
                                        </p:tgtEl>
                                      </p:cBhvr>
                                      <p:by x="105000" y="105000"/>
                                    </p:animScale>
                                  </p:childTnLst>
                                </p:cTn>
                              </p:par>
                              <p:par>
                                <p:cTn id="10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7" dur="2500" fill="hold"/>
                                        <p:tgtEl>
                                          <p:spTgt spid="92"/>
                                        </p:tgtEl>
                                        <p:attrNameLst>
                                          <p:attrName>ppt_x</p:attrName>
                                          <p:attrName>ppt_y</p:attrName>
                                        </p:attrNameLst>
                                      </p:cBhvr>
                                    </p:animMotion>
                                  </p:childTnLst>
                                </p:cTn>
                              </p:par>
                              <p:par>
                                <p:cTn id="10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9" dur="2500" fill="hold"/>
                                        <p:tgtEl>
                                          <p:spTgt spid="100"/>
                                        </p:tgtEl>
                                        <p:attrNameLst>
                                          <p:attrName>ppt_x</p:attrName>
                                          <p:attrName>ppt_y</p:attrName>
                                        </p:attrNameLst>
                                      </p:cBhvr>
                                    </p:animMotion>
                                  </p:childTnLst>
                                </p:cTn>
                              </p:par>
                              <p:par>
                                <p:cTn id="11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1" dur="2500" fill="hold"/>
                                        <p:tgtEl>
                                          <p:spTgt spid="93"/>
                                        </p:tgtEl>
                                        <p:attrNameLst>
                                          <p:attrName>ppt_x</p:attrName>
                                          <p:attrName>ppt_y</p:attrName>
                                        </p:attrNameLst>
                                      </p:cBhvr>
                                    </p:animMotion>
                                  </p:childTnLst>
                                </p:cTn>
                              </p:par>
                              <p:par>
                                <p:cTn id="112"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13" dur="2500" fill="hold"/>
                                        <p:tgtEl>
                                          <p:spTgt spid="91"/>
                                        </p:tgtEl>
                                        <p:attrNameLst>
                                          <p:attrName>ppt_x</p:attrName>
                                          <p:attrName>ppt_y</p:attrName>
                                        </p:attrNameLst>
                                      </p:cBhvr>
                                    </p:animMotion>
                                  </p:childTnLst>
                                </p:cTn>
                              </p:par>
                              <p:par>
                                <p:cTn id="114"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15" dur="2500" fill="hold"/>
                                        <p:tgtEl>
                                          <p:spTgt spid="94"/>
                                        </p:tgtEl>
                                        <p:attrNameLst>
                                          <p:attrName>ppt_x</p:attrName>
                                          <p:attrName>ppt_y</p:attrName>
                                        </p:attrNameLst>
                                      </p:cBhvr>
                                    </p:animMotion>
                                  </p:childTnLst>
                                </p:cTn>
                              </p:par>
                              <p:par>
                                <p:cTn id="116"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17" dur="2500" fill="hold"/>
                                        <p:tgtEl>
                                          <p:spTgt spid="95"/>
                                        </p:tgtEl>
                                        <p:attrNameLst>
                                          <p:attrName>ppt_x</p:attrName>
                                          <p:attrName>ppt_y</p:attrName>
                                        </p:attrNameLst>
                                      </p:cBhvr>
                                      <p:rCtr x="-4792" y="65810"/>
                                    </p:animMotion>
                                  </p:childTnLst>
                                </p:cTn>
                              </p:par>
                              <p:par>
                                <p:cTn id="118"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19" dur="2500" fill="hold"/>
                                        <p:tgtEl>
                                          <p:spTgt spid="99"/>
                                        </p:tgtEl>
                                        <p:attrNameLst>
                                          <p:attrName>ppt_x</p:attrName>
                                          <p:attrName>ppt_y</p:attrName>
                                        </p:attrNameLst>
                                      </p:cBhvr>
                                    </p:animMotion>
                                  </p:childTnLst>
                                </p:cTn>
                              </p:par>
                              <p:par>
                                <p:cTn id="12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1" dur="2500" fill="hold"/>
                                        <p:tgtEl>
                                          <p:spTgt spid="96"/>
                                        </p:tgtEl>
                                        <p:attrNameLst>
                                          <p:attrName>ppt_x</p:attrName>
                                          <p:attrName>ppt_y</p:attrName>
                                        </p:attrNameLst>
                                      </p:cBhvr>
                                    </p:animMotion>
                                  </p:childTnLst>
                                </p:cTn>
                              </p:par>
                              <p:par>
                                <p:cTn id="122"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123" dur="2500" fill="hold"/>
                                        <p:tgtEl>
                                          <p:spTgt spid="97"/>
                                        </p:tgtEl>
                                        <p:attrNameLst>
                                          <p:attrName>ppt_x</p:attrName>
                                          <p:attrName>ppt_y</p:attrName>
                                        </p:attrNameLst>
                                      </p:cBhvr>
                                    </p:animMotion>
                                  </p:childTnLst>
                                </p:cTn>
                              </p:par>
                              <p:par>
                                <p:cTn id="124"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125" dur="2500" fill="hold"/>
                                        <p:tgtEl>
                                          <p:spTgt spid="98"/>
                                        </p:tgtEl>
                                        <p:attrNameLst>
                                          <p:attrName>ppt_x</p:attrName>
                                          <p:attrName>ppt_y</p:attrName>
                                        </p:attrNameLst>
                                      </p:cBhvr>
                                    </p:animMotion>
                                  </p:childTnLst>
                                </p:cTn>
                              </p:par>
                              <p:par>
                                <p:cTn id="12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27" dur="2500" fill="hold"/>
                                        <p:tgtEl>
                                          <p:spTgt spid="101"/>
                                        </p:tgtEl>
                                        <p:attrNameLst>
                                          <p:attrName>ppt_x</p:attrName>
                                          <p:attrName>ppt_y</p:attrName>
                                        </p:attrNameLst>
                                      </p:cBhvr>
                                    </p:animMotion>
                                  </p:childTnLst>
                                </p:cTn>
                              </p:par>
                              <p:par>
                                <p:cTn id="12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29" dur="2500" fill="hold"/>
                                        <p:tgtEl>
                                          <p:spTgt spid="103"/>
                                        </p:tgtEl>
                                        <p:attrNameLst>
                                          <p:attrName>ppt_x</p:attrName>
                                          <p:attrName>ppt_y</p:attrName>
                                        </p:attrNameLst>
                                      </p:cBhvr>
                                    </p:animMotion>
                                  </p:childTnLst>
                                </p:cTn>
                              </p:par>
                              <p:par>
                                <p:cTn id="13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1" dur="2500" fill="hold"/>
                                        <p:tgtEl>
                                          <p:spTgt spid="102"/>
                                        </p:tgtEl>
                                        <p:attrNameLst>
                                          <p:attrName>ppt_x</p:attrName>
                                          <p:attrName>ppt_y</p:attrName>
                                        </p:attrNameLst>
                                      </p:cBhvr>
                                    </p:animMotion>
                                  </p:childTnLst>
                                </p:cTn>
                              </p:par>
                              <p:par>
                                <p:cTn id="132"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133" dur="2500" fill="hold"/>
                                        <p:tgtEl>
                                          <p:spTgt spid="104"/>
                                        </p:tgtEl>
                                        <p:attrNameLst>
                                          <p:attrName>ppt_x</p:attrName>
                                          <p:attrName>ppt_y</p:attrName>
                                        </p:attrNameLst>
                                      </p:cBhvr>
                                      <p:rCtr x="18750" y="58287"/>
                                    </p:animMotion>
                                  </p:childTnLst>
                                </p:cTn>
                              </p:par>
                              <p:par>
                                <p:cTn id="13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35" dur="2500" fill="hold"/>
                                        <p:tgtEl>
                                          <p:spTgt spid="105"/>
                                        </p:tgtEl>
                                        <p:attrNameLst>
                                          <p:attrName>ppt_x</p:attrName>
                                          <p:attrName>ppt_y</p:attrName>
                                        </p:attrNameLst>
                                      </p:cBhvr>
                                    </p:animMotion>
                                  </p:childTnLst>
                                </p:cTn>
                              </p:par>
                              <p:par>
                                <p:cTn id="13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37" dur="2500" fill="hold"/>
                                        <p:tgtEl>
                                          <p:spTgt spid="106"/>
                                        </p:tgtEl>
                                        <p:attrNameLst>
                                          <p:attrName>ppt_x</p:attrName>
                                          <p:attrName>ppt_y</p:attrName>
                                        </p:attrNameLst>
                                      </p:cBhvr>
                                    </p:animMotion>
                                  </p:childTnLst>
                                </p:cTn>
                              </p:par>
                              <p:par>
                                <p:cTn id="13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39" dur="2500" fill="hold"/>
                                        <p:tgtEl>
                                          <p:spTgt spid="107"/>
                                        </p:tgtEl>
                                        <p:attrNameLst>
                                          <p:attrName>ppt_x</p:attrName>
                                          <p:attrName>ppt_y</p:attrName>
                                        </p:attrNameLst>
                                      </p:cBhvr>
                                    </p:animMotion>
                                  </p:childTnLst>
                                </p:cTn>
                              </p:par>
                              <p:par>
                                <p:cTn id="14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41" dur="2500" fill="hold"/>
                                        <p:tgtEl>
                                          <p:spTgt spid="109"/>
                                        </p:tgtEl>
                                        <p:attrNameLst>
                                          <p:attrName>ppt_x</p:attrName>
                                          <p:attrName>ppt_y</p:attrName>
                                        </p:attrNameLst>
                                      </p:cBhvr>
                                    </p:animMotion>
                                  </p:childTnLst>
                                </p:cTn>
                              </p:par>
                              <p:par>
                                <p:cTn id="14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43" dur="2500" fill="hold"/>
                                        <p:tgtEl>
                                          <p:spTgt spid="108"/>
                                        </p:tgtEl>
                                        <p:attrNameLst>
                                          <p:attrName>ppt_x</p:attrName>
                                          <p:attrName>ppt_y</p:attrName>
                                        </p:attrNameLst>
                                      </p:cBhvr>
                                    </p:animMotion>
                                  </p:childTnLst>
                                </p:cTn>
                              </p:par>
                              <p:par>
                                <p:cTn id="14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45" dur="2500" fill="hold"/>
                                        <p:tgtEl>
                                          <p:spTgt spid="110"/>
                                        </p:tgtEl>
                                        <p:attrNameLst>
                                          <p:attrName>ppt_x</p:attrName>
                                          <p:attrName>ppt_y</p:attrName>
                                        </p:attrNameLst>
                                      </p:cBhvr>
                                    </p:animMotion>
                                  </p:childTnLst>
                                </p:cTn>
                              </p:par>
                              <p:par>
                                <p:cTn id="14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47" dur="2500" fill="hold"/>
                                        <p:tgtEl>
                                          <p:spTgt spid="111"/>
                                        </p:tgtEl>
                                        <p:attrNameLst>
                                          <p:attrName>ppt_x</p:attrName>
                                          <p:attrName>ppt_y</p:attrName>
                                        </p:attrNameLst>
                                      </p:cBhvr>
                                    </p:animMotion>
                                  </p:childTnLst>
                                </p:cTn>
                              </p:par>
                              <p:par>
                                <p:cTn id="14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49" dur="2500" fill="hold"/>
                                        <p:tgtEl>
                                          <p:spTgt spid="112"/>
                                        </p:tgtEl>
                                        <p:attrNameLst>
                                          <p:attrName>ppt_x</p:attrName>
                                          <p:attrName>ppt_y</p:attrName>
                                        </p:attrNameLst>
                                      </p:cBhvr>
                                    </p:animMotion>
                                  </p:childTnLst>
                                </p:cTn>
                              </p:par>
                              <p:par>
                                <p:cTn id="15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51" dur="2500" fill="hold"/>
                                        <p:tgtEl>
                                          <p:spTgt spid="113"/>
                                        </p:tgtEl>
                                        <p:attrNameLst>
                                          <p:attrName>ppt_x</p:attrName>
                                          <p:attrName>ppt_y</p:attrName>
                                        </p:attrNameLst>
                                      </p:cBhvr>
                                    </p:animMotion>
                                  </p:childTnLst>
                                </p:cTn>
                              </p:par>
                              <p:par>
                                <p:cTn id="15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53" dur="2500" fill="hold"/>
                                        <p:tgtEl>
                                          <p:spTgt spid="114"/>
                                        </p:tgtEl>
                                        <p:attrNameLst>
                                          <p:attrName>ppt_x</p:attrName>
                                          <p:attrName>ppt_y</p:attrName>
                                        </p:attrNameLst>
                                      </p:cBhvr>
                                    </p:animMotion>
                                  </p:childTnLst>
                                </p:cTn>
                              </p:par>
                              <p:par>
                                <p:cTn id="15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55" dur="2500" fill="hold"/>
                                        <p:tgtEl>
                                          <p:spTgt spid="115"/>
                                        </p:tgtEl>
                                        <p:attrNameLst>
                                          <p:attrName>ppt_x</p:attrName>
                                          <p:attrName>ppt_y</p:attrName>
                                        </p:attrNameLst>
                                      </p:cBhvr>
                                    </p:animMotion>
                                  </p:childTnLst>
                                </p:cTn>
                              </p:par>
                              <p:par>
                                <p:cTn id="15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57" dur="2500" fill="hold"/>
                                        <p:tgtEl>
                                          <p:spTgt spid="117"/>
                                        </p:tgtEl>
                                        <p:attrNameLst>
                                          <p:attrName>ppt_x</p:attrName>
                                          <p:attrName>ppt_y</p:attrName>
                                        </p:attrNameLst>
                                      </p:cBhvr>
                                    </p:animMotion>
                                  </p:childTnLst>
                                </p:cTn>
                              </p:par>
                              <p:par>
                                <p:cTn id="15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59" dur="2500" fill="hold"/>
                                        <p:tgtEl>
                                          <p:spTgt spid="116"/>
                                        </p:tgtEl>
                                        <p:attrNameLst>
                                          <p:attrName>ppt_x</p:attrName>
                                          <p:attrName>ppt_y</p:attrName>
                                        </p:attrNameLst>
                                      </p:cBhvr>
                                    </p:animMotion>
                                  </p:childTnLst>
                                </p:cTn>
                              </p:par>
                              <p:par>
                                <p:cTn id="16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61" dur="2500" fill="hold"/>
                                        <p:tgtEl>
                                          <p:spTgt spid="118"/>
                                        </p:tgtEl>
                                        <p:attrNameLst>
                                          <p:attrName>ppt_x</p:attrName>
                                          <p:attrName>ppt_y</p:attrName>
                                        </p:attrNameLst>
                                      </p:cBhvr>
                                    </p:animMotion>
                                  </p:childTnLst>
                                </p:cTn>
                              </p:par>
                              <p:par>
                                <p:cTn id="16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63" dur="2500" fill="hold"/>
                                        <p:tgtEl>
                                          <p:spTgt spid="119"/>
                                        </p:tgtEl>
                                        <p:attrNameLst>
                                          <p:attrName>ppt_x</p:attrName>
                                          <p:attrName>ppt_y</p:attrName>
                                        </p:attrNameLst>
                                      </p:cBhvr>
                                    </p:animMotion>
                                  </p:childTnLst>
                                </p:cTn>
                              </p:par>
                            </p:childTnLst>
                          </p:cTn>
                        </p:par>
                      </p:childTnLst>
                    </p:cTn>
                  </p:par>
                </p:childTnLst>
              </p:cTn>
              <p:nextCondLst>
                <p:cond evt="onClick" delay="0">
                  <p:tgtEl>
                    <p:spTgt spid="81"/>
                  </p:tgtEl>
                </p:cond>
              </p:nextCondLst>
            </p:seq>
          </p:childTnLst>
        </p:cTn>
      </p:par>
    </p:tnLst>
    <p:bldLst>
      <p:bldP spid="76" grpId="0"/>
      <p:bldP spid="76" grpId="1"/>
      <p:bldP spid="54" grpId="0"/>
      <p:bldP spid="54" grpId="1"/>
      <p:bldP spid="56" grpId="0"/>
      <p:bldP spid="56" grpId="1"/>
      <p:bldP spid="60" grpId="0"/>
      <p:bldP spid="60" grpId="1"/>
      <p:bldP spid="79" grpId="0"/>
      <p:bldP spid="79" grpId="1"/>
      <p:bldP spid="82" grpId="0"/>
      <p:bldP spid="82" grpId="1"/>
      <p:bldP spid="29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AAC95840-BAA8-2489-132A-9BE65A38F316}"/>
              </a:ext>
            </a:extLst>
          </p:cNvPr>
          <p:cNvGrpSpPr/>
          <p:nvPr/>
        </p:nvGrpSpPr>
        <p:grpSpPr>
          <a:xfrm>
            <a:off x="-434744" y="-418272"/>
            <a:ext cx="10043186" cy="6003363"/>
            <a:chOff x="0" y="0"/>
            <a:chExt cx="26781829" cy="16008969"/>
          </a:xfrm>
        </p:grpSpPr>
        <p:grpSp>
          <p:nvGrpSpPr>
            <p:cNvPr id="3" name="Group 4">
              <a:extLst>
                <a:ext uri="{FF2B5EF4-FFF2-40B4-BE49-F238E27FC236}">
                  <a16:creationId xmlns:a16="http://schemas.microsoft.com/office/drawing/2014/main" id="{EEBF4C0C-AE47-DAEC-450D-2CAB9544B396}"/>
                </a:ext>
              </a:extLst>
            </p:cNvPr>
            <p:cNvGrpSpPr/>
            <p:nvPr/>
          </p:nvGrpSpPr>
          <p:grpSpPr>
            <a:xfrm>
              <a:off x="0" y="394920"/>
              <a:ext cx="1900244" cy="15205129"/>
              <a:chOff x="0" y="0"/>
              <a:chExt cx="356429" cy="2852028"/>
            </a:xfrm>
          </p:grpSpPr>
          <p:sp>
            <p:nvSpPr>
              <p:cNvPr id="17" name="Freeform 5">
                <a:extLst>
                  <a:ext uri="{FF2B5EF4-FFF2-40B4-BE49-F238E27FC236}">
                    <a16:creationId xmlns:a16="http://schemas.microsoft.com/office/drawing/2014/main" id="{072611F5-24B7-EDDC-7E78-6F180130F99B}"/>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18" name="TextBox 6">
                <a:extLst>
                  <a:ext uri="{FF2B5EF4-FFF2-40B4-BE49-F238E27FC236}">
                    <a16:creationId xmlns:a16="http://schemas.microsoft.com/office/drawing/2014/main" id="{FE43D59D-9789-653A-4A06-1A7E0FE02784}"/>
                  </a:ext>
                </a:extLst>
              </p:cNvPr>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4" name="Group 7">
              <a:extLst>
                <a:ext uri="{FF2B5EF4-FFF2-40B4-BE49-F238E27FC236}">
                  <a16:creationId xmlns:a16="http://schemas.microsoft.com/office/drawing/2014/main" id="{A07CC7E1-7949-D515-58B6-22FE9E91E85F}"/>
                </a:ext>
              </a:extLst>
            </p:cNvPr>
            <p:cNvGrpSpPr/>
            <p:nvPr/>
          </p:nvGrpSpPr>
          <p:grpSpPr>
            <a:xfrm>
              <a:off x="24881585" y="394920"/>
              <a:ext cx="1900244" cy="15205129"/>
              <a:chOff x="0" y="0"/>
              <a:chExt cx="356429" cy="2852028"/>
            </a:xfrm>
          </p:grpSpPr>
          <p:sp>
            <p:nvSpPr>
              <p:cNvPr id="15" name="Freeform 8">
                <a:extLst>
                  <a:ext uri="{FF2B5EF4-FFF2-40B4-BE49-F238E27FC236}">
                    <a16:creationId xmlns:a16="http://schemas.microsoft.com/office/drawing/2014/main" id="{3E72A165-7AB9-53F6-7C15-C40F887205B9}"/>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16" name="TextBox 9">
                <a:extLst>
                  <a:ext uri="{FF2B5EF4-FFF2-40B4-BE49-F238E27FC236}">
                    <a16:creationId xmlns:a16="http://schemas.microsoft.com/office/drawing/2014/main" id="{C19138AE-AC1C-505C-6948-EE889CAE85B5}"/>
                  </a:ext>
                </a:extLst>
              </p:cNvPr>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5" name="Group 10">
              <a:extLst>
                <a:ext uri="{FF2B5EF4-FFF2-40B4-BE49-F238E27FC236}">
                  <a16:creationId xmlns:a16="http://schemas.microsoft.com/office/drawing/2014/main" id="{895175E2-E851-EB41-D286-303776EA368A}"/>
                </a:ext>
              </a:extLst>
            </p:cNvPr>
            <p:cNvGrpSpPr/>
            <p:nvPr/>
          </p:nvGrpSpPr>
          <p:grpSpPr>
            <a:xfrm rot="5400000">
              <a:off x="12801106" y="-11850985"/>
              <a:ext cx="1900244" cy="25602213"/>
              <a:chOff x="0" y="0"/>
              <a:chExt cx="356429" cy="4802210"/>
            </a:xfrm>
          </p:grpSpPr>
          <p:sp>
            <p:nvSpPr>
              <p:cNvPr id="13" name="Freeform 11">
                <a:extLst>
                  <a:ext uri="{FF2B5EF4-FFF2-40B4-BE49-F238E27FC236}">
                    <a16:creationId xmlns:a16="http://schemas.microsoft.com/office/drawing/2014/main" id="{B22F6F0B-6749-BC09-304A-B4B717CC7621}"/>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4" name="TextBox 12">
                <a:extLst>
                  <a:ext uri="{FF2B5EF4-FFF2-40B4-BE49-F238E27FC236}">
                    <a16:creationId xmlns:a16="http://schemas.microsoft.com/office/drawing/2014/main" id="{1E57D0F0-1F5C-53F1-2710-BC7E9DC5774E}"/>
                  </a:ext>
                </a:extLst>
              </p:cNvPr>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6" name="Group 13">
              <a:extLst>
                <a:ext uri="{FF2B5EF4-FFF2-40B4-BE49-F238E27FC236}">
                  <a16:creationId xmlns:a16="http://schemas.microsoft.com/office/drawing/2014/main" id="{6F530ED6-3ED8-4AEF-7F58-C792DF74C52A}"/>
                </a:ext>
              </a:extLst>
            </p:cNvPr>
            <p:cNvGrpSpPr/>
            <p:nvPr/>
          </p:nvGrpSpPr>
          <p:grpSpPr>
            <a:xfrm rot="5400000">
              <a:off x="12656286" y="2257740"/>
              <a:ext cx="1900244" cy="25602213"/>
              <a:chOff x="0" y="0"/>
              <a:chExt cx="356429" cy="4802210"/>
            </a:xfrm>
          </p:grpSpPr>
          <p:sp>
            <p:nvSpPr>
              <p:cNvPr id="10" name="Freeform 14">
                <a:extLst>
                  <a:ext uri="{FF2B5EF4-FFF2-40B4-BE49-F238E27FC236}">
                    <a16:creationId xmlns:a16="http://schemas.microsoft.com/office/drawing/2014/main" id="{117852FE-FCC2-1552-616F-B7B53E2F616A}"/>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2" name="TextBox 15">
                <a:extLst>
                  <a:ext uri="{FF2B5EF4-FFF2-40B4-BE49-F238E27FC236}">
                    <a16:creationId xmlns:a16="http://schemas.microsoft.com/office/drawing/2014/main" id="{FD4F594D-0A5F-09C7-E531-3092B65AC524}"/>
                  </a:ext>
                </a:extLst>
              </p:cNvPr>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grpSp>
        <p:nvGrpSpPr>
          <p:cNvPr id="27" name="Group 26">
            <a:extLst>
              <a:ext uri="{FF2B5EF4-FFF2-40B4-BE49-F238E27FC236}">
                <a16:creationId xmlns:a16="http://schemas.microsoft.com/office/drawing/2014/main" id="{575C1F01-5F20-4F65-A85B-8ECBBFFA44E8}"/>
              </a:ext>
            </a:extLst>
          </p:cNvPr>
          <p:cNvGrpSpPr/>
          <p:nvPr/>
        </p:nvGrpSpPr>
        <p:grpSpPr>
          <a:xfrm>
            <a:off x="117670" y="118130"/>
            <a:ext cx="2206430" cy="536901"/>
            <a:chOff x="156892" y="157507"/>
            <a:chExt cx="2941907" cy="715868"/>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615553"/>
            </a:xfrm>
            <a:prstGeom prst="rect">
              <a:avLst/>
            </a:prstGeom>
            <a:noFill/>
          </p:spPr>
          <p:txBody>
            <a:bodyPr wrap="square" rtlCol="0">
              <a:spAutoFit/>
            </a:bodyPr>
            <a:lstStyle/>
            <a:p>
              <a:pPr algn="ctr" defTabSz="685800">
                <a:buClrTx/>
              </a:pPr>
              <a:r>
                <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Câu số </a:t>
              </a: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3</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grpSp>
      <p:sp>
        <p:nvSpPr>
          <p:cNvPr id="7" name="!!MatThu1">
            <a:extLst>
              <a:ext uri="{FF2B5EF4-FFF2-40B4-BE49-F238E27FC236}">
                <a16:creationId xmlns:a16="http://schemas.microsoft.com/office/drawing/2014/main" id="{4CC2E6FF-770D-4CD7-BB82-1937CA04DF8F}"/>
              </a:ext>
            </a:extLst>
          </p:cNvPr>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2752" y="270246"/>
            <a:ext cx="295865" cy="192491"/>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434721" y="933411"/>
            <a:ext cx="6506780" cy="2066291"/>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8595520" y="116545"/>
            <a:ext cx="497247" cy="497247"/>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3263534" y="3318257"/>
            <a:ext cx="2466702" cy="660353"/>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iCiel Panton Black" panose="00000A00000000000000" pitchFamily="50" charset="0"/>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615554"/>
            </a:xfrm>
            <a:prstGeom prst="rect">
              <a:avLst/>
            </a:prstGeom>
            <a:noFill/>
          </p:spPr>
          <p:txBody>
            <a:bodyPr wrap="square">
              <a:spAutoFit/>
            </a:bodyPr>
            <a:lstStyle/>
            <a:p>
              <a:pPr algn="ctr" defTabSz="685800">
                <a:buClrTx/>
              </a:pPr>
              <a:r>
                <a:rPr lang="en-US" sz="2400" b="1" kern="1200" dirty="0" err="1">
                  <a:solidFill>
                    <a:srgbClr val="EE4036"/>
                  </a:solidFill>
                  <a:latin typeface="iCiel Panton Black" panose="00000A00000000000000" pitchFamily="50" charset="0"/>
                  <a:ea typeface="+mn-ea"/>
                  <a:cs typeface="+mn-cs"/>
                </a:rPr>
                <a:t>Đây</a:t>
              </a:r>
              <a:r>
                <a:rPr lang="en-US" sz="2400" b="1" kern="1200" dirty="0">
                  <a:solidFill>
                    <a:srgbClr val="EE4036"/>
                  </a:solidFill>
                  <a:latin typeface="iCiel Panton Black" panose="00000A00000000000000" pitchFamily="50" charset="0"/>
                  <a:ea typeface="+mn-ea"/>
                  <a:cs typeface="+mn-cs"/>
                </a:rPr>
                <a:t> </a:t>
              </a:r>
              <a:r>
                <a:rPr lang="en-US" sz="2400" b="1" kern="1200" dirty="0" err="1">
                  <a:solidFill>
                    <a:srgbClr val="EE4036"/>
                  </a:solidFill>
                  <a:latin typeface="iCiel Panton Black" panose="00000A00000000000000" pitchFamily="50" charset="0"/>
                  <a:ea typeface="+mn-ea"/>
                  <a:cs typeface="+mn-cs"/>
                </a:rPr>
                <a:t>là</a:t>
              </a:r>
              <a:r>
                <a:rPr lang="en-US" sz="2400" b="1" kern="1200" dirty="0">
                  <a:solidFill>
                    <a:srgbClr val="EE4036"/>
                  </a:solidFill>
                  <a:latin typeface="iCiel Panton Black" panose="00000A00000000000000" pitchFamily="50" charset="0"/>
                  <a:ea typeface="+mn-ea"/>
                  <a:cs typeface="+mn-cs"/>
                </a:rPr>
                <a:t> </a:t>
              </a:r>
              <a:r>
                <a:rPr lang="en-US" sz="2400" b="1" kern="1200" dirty="0" err="1">
                  <a:solidFill>
                    <a:srgbClr val="EE4036"/>
                  </a:solidFill>
                  <a:latin typeface="iCiel Panton Black" panose="00000A00000000000000" pitchFamily="50" charset="0"/>
                  <a:ea typeface="+mn-ea"/>
                  <a:cs typeface="+mn-cs"/>
                </a:rPr>
                <a:t>gì</a:t>
              </a:r>
              <a:r>
                <a:rPr lang="en-US" sz="2400" b="1" kern="1200" dirty="0">
                  <a:solidFill>
                    <a:srgbClr val="EE4036"/>
                  </a:solidFill>
                  <a:latin typeface="iCiel Panton Black" panose="00000A00000000000000" pitchFamily="50" charset="0"/>
                  <a:ea typeface="+mn-ea"/>
                  <a:cs typeface="+mn-cs"/>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iCiel Panton Black" panose="00000A00000000000000" pitchFamily="50" charset="0"/>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685800">
                    <a:buClrTx/>
                  </a:pPr>
                  <a:endParaRPr lang="en-US" sz="1350" kern="1200" dirty="0">
                    <a:solidFill>
                      <a:srgbClr val="3F3F3F"/>
                    </a:solidFill>
                    <a:latin typeface="iCiel Panton Black" panose="00000A00000000000000" pitchFamily="50" charset="0"/>
                    <a:ea typeface="+mn-ea"/>
                    <a:cs typeface="+mn-cs"/>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685800">
                    <a:buClrTx/>
                  </a:pPr>
                  <a:endParaRPr lang="en-US" sz="1350" kern="1200" dirty="0">
                    <a:solidFill>
                      <a:srgbClr val="3F3F3F"/>
                    </a:solidFill>
                    <a:latin typeface="iCiel Panton Black" panose="00000A00000000000000" pitchFamily="50" charset="0"/>
                    <a:ea typeface="+mn-ea"/>
                    <a:cs typeface="+mn-cs"/>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463738" y="930512"/>
            <a:ext cx="6448746" cy="1938992"/>
          </a:xfrm>
          <a:prstGeom prst="rect">
            <a:avLst/>
          </a:prstGeom>
          <a:noFill/>
          <a:ln>
            <a:noFill/>
          </a:ln>
        </p:spPr>
        <p:txBody>
          <a:bodyPr wrap="square">
            <a:spAutoFit/>
          </a:bodyPr>
          <a:lstStyle/>
          <a:p>
            <a:pPr algn="just" defTabSz="342900">
              <a:buClrTx/>
            </a:pPr>
            <a:r>
              <a:rPr lang="vi-VN" sz="2400" b="1" kern="1200" dirty="0">
                <a:solidFill>
                  <a:srgbClr val="EE4036"/>
                </a:solidFill>
                <a:latin typeface="iCiel Panton Black" panose="00000A00000000000000" pitchFamily="50" charset="0"/>
                <a:ea typeface="+mn-ea"/>
                <a:cs typeface="+mn-cs"/>
              </a:rPr>
              <a:t>Vào mùa hè, nhiều hôm thời tiết rất oi bức khiến chúng ta cảm thấy ngột ngạt, khó thở. Thế nhưng sau khí có một trận mưa rào ập xuống, người ta lại cảm thấy dễ chịu hơn nhiều. Lí do là nước mưa đã làm nhiệt độ môi trường ......</a:t>
            </a:r>
          </a:p>
        </p:txBody>
      </p:sp>
      <p:pic>
        <p:nvPicPr>
          <p:cNvPr id="50" name="Picture 49">
            <a:extLst>
              <a:ext uri="{FF2B5EF4-FFF2-40B4-BE49-F238E27FC236}">
                <a16:creationId xmlns:a16="http://schemas.microsoft.com/office/drawing/2014/main" id="{83136700-02CF-4442-BDBD-D1E14B1CE35B}"/>
              </a:ext>
            </a:extLst>
          </p:cNvPr>
          <p:cNvPicPr>
            <a:picLocks noChangeAspect="1"/>
          </p:cNvPicPr>
          <p:nvPr/>
        </p:nvPicPr>
        <p:blipFill>
          <a:blip r:embed="rId8"/>
          <a:stretch>
            <a:fillRect/>
          </a:stretch>
        </p:blipFill>
        <p:spPr>
          <a:xfrm>
            <a:off x="3223189" y="-473440"/>
            <a:ext cx="270000" cy="160961"/>
          </a:xfrm>
          <a:prstGeom prst="rect">
            <a:avLst/>
          </a:prstGeom>
        </p:spPr>
      </p:pic>
      <p:pic>
        <p:nvPicPr>
          <p:cNvPr id="51" name="Picture 50">
            <a:extLst>
              <a:ext uri="{FF2B5EF4-FFF2-40B4-BE49-F238E27FC236}">
                <a16:creationId xmlns:a16="http://schemas.microsoft.com/office/drawing/2014/main" id="{EC6B3A13-B1A5-4E10-97C1-2708BDFA808E}"/>
              </a:ext>
            </a:extLst>
          </p:cNvPr>
          <p:cNvPicPr>
            <a:picLocks noChangeAspect="1"/>
          </p:cNvPicPr>
          <p:nvPr/>
        </p:nvPicPr>
        <p:blipFill>
          <a:blip r:embed="rId9"/>
          <a:stretch>
            <a:fillRect/>
          </a:stretch>
        </p:blipFill>
        <p:spPr>
          <a:xfrm>
            <a:off x="1517167" y="-510292"/>
            <a:ext cx="270000" cy="160961"/>
          </a:xfrm>
          <a:prstGeom prst="rect">
            <a:avLst/>
          </a:prstGeom>
        </p:spPr>
      </p:pic>
      <p:pic>
        <p:nvPicPr>
          <p:cNvPr id="52" name="Picture 51">
            <a:extLst>
              <a:ext uri="{FF2B5EF4-FFF2-40B4-BE49-F238E27FC236}">
                <a16:creationId xmlns:a16="http://schemas.microsoft.com/office/drawing/2014/main" id="{7437B6B6-F3C4-4CCC-916A-917CDE9900CC}"/>
              </a:ext>
            </a:extLst>
          </p:cNvPr>
          <p:cNvPicPr>
            <a:picLocks noChangeAspect="1"/>
          </p:cNvPicPr>
          <p:nvPr/>
        </p:nvPicPr>
        <p:blipFill>
          <a:blip r:embed="rId10"/>
          <a:stretch>
            <a:fillRect/>
          </a:stretch>
        </p:blipFill>
        <p:spPr>
          <a:xfrm>
            <a:off x="2671803" y="-758170"/>
            <a:ext cx="270000" cy="163556"/>
          </a:xfrm>
          <a:prstGeom prst="rect">
            <a:avLst/>
          </a:prstGeom>
        </p:spPr>
      </p:pic>
      <p:pic>
        <p:nvPicPr>
          <p:cNvPr id="53" name="Picture 52">
            <a:extLst>
              <a:ext uri="{FF2B5EF4-FFF2-40B4-BE49-F238E27FC236}">
                <a16:creationId xmlns:a16="http://schemas.microsoft.com/office/drawing/2014/main" id="{45F64F2D-6DA2-4348-98CC-253FFE21C893}"/>
              </a:ext>
            </a:extLst>
          </p:cNvPr>
          <p:cNvPicPr>
            <a:picLocks noChangeAspect="1"/>
          </p:cNvPicPr>
          <p:nvPr/>
        </p:nvPicPr>
        <p:blipFill>
          <a:blip r:embed="rId11"/>
          <a:stretch>
            <a:fillRect/>
          </a:stretch>
        </p:blipFill>
        <p:spPr>
          <a:xfrm>
            <a:off x="3997272" y="-539434"/>
            <a:ext cx="270000" cy="163556"/>
          </a:xfrm>
          <a:prstGeom prst="rect">
            <a:avLst/>
          </a:prstGeom>
        </p:spPr>
      </p:pic>
      <p:pic>
        <p:nvPicPr>
          <p:cNvPr id="54" name="Picture 53">
            <a:extLst>
              <a:ext uri="{FF2B5EF4-FFF2-40B4-BE49-F238E27FC236}">
                <a16:creationId xmlns:a16="http://schemas.microsoft.com/office/drawing/2014/main" id="{DFDAC995-C52B-4A95-A28A-8172E0E5DC65}"/>
              </a:ext>
            </a:extLst>
          </p:cNvPr>
          <p:cNvPicPr>
            <a:picLocks noChangeAspect="1"/>
          </p:cNvPicPr>
          <p:nvPr/>
        </p:nvPicPr>
        <p:blipFill>
          <a:blip r:embed="rId12"/>
          <a:stretch>
            <a:fillRect/>
          </a:stretch>
        </p:blipFill>
        <p:spPr>
          <a:xfrm>
            <a:off x="7613711" y="-487142"/>
            <a:ext cx="270000" cy="160961"/>
          </a:xfrm>
          <a:prstGeom prst="rect">
            <a:avLst/>
          </a:prstGeom>
        </p:spPr>
      </p:pic>
      <p:pic>
        <p:nvPicPr>
          <p:cNvPr id="55" name="Picture 54">
            <a:extLst>
              <a:ext uri="{FF2B5EF4-FFF2-40B4-BE49-F238E27FC236}">
                <a16:creationId xmlns:a16="http://schemas.microsoft.com/office/drawing/2014/main" id="{136B6640-E6E1-4D80-ADAA-FD3DD9E65DF3}"/>
              </a:ext>
            </a:extLst>
          </p:cNvPr>
          <p:cNvPicPr>
            <a:picLocks noChangeAspect="1"/>
          </p:cNvPicPr>
          <p:nvPr/>
        </p:nvPicPr>
        <p:blipFill>
          <a:blip r:embed="rId13"/>
          <a:stretch>
            <a:fillRect/>
          </a:stretch>
        </p:blipFill>
        <p:spPr>
          <a:xfrm>
            <a:off x="5609151" y="-826005"/>
            <a:ext cx="270000" cy="163556"/>
          </a:xfrm>
          <a:prstGeom prst="rect">
            <a:avLst/>
          </a:prstGeom>
        </p:spPr>
      </p:pic>
      <p:pic>
        <p:nvPicPr>
          <p:cNvPr id="56" name="Picture 55">
            <a:extLst>
              <a:ext uri="{FF2B5EF4-FFF2-40B4-BE49-F238E27FC236}">
                <a16:creationId xmlns:a16="http://schemas.microsoft.com/office/drawing/2014/main" id="{0B4131E8-A673-4BB0-95D3-29242445E245}"/>
              </a:ext>
            </a:extLst>
          </p:cNvPr>
          <p:cNvPicPr>
            <a:picLocks noChangeAspect="1"/>
          </p:cNvPicPr>
          <p:nvPr/>
        </p:nvPicPr>
        <p:blipFill>
          <a:blip r:embed="rId14"/>
          <a:stretch>
            <a:fillRect/>
          </a:stretch>
        </p:blipFill>
        <p:spPr>
          <a:xfrm>
            <a:off x="6287767" y="-444772"/>
            <a:ext cx="270000" cy="160961"/>
          </a:xfrm>
          <a:prstGeom prst="rect">
            <a:avLst/>
          </a:prstGeom>
        </p:spPr>
      </p:pic>
      <p:pic>
        <p:nvPicPr>
          <p:cNvPr id="57" name="Picture 56">
            <a:extLst>
              <a:ext uri="{FF2B5EF4-FFF2-40B4-BE49-F238E27FC236}">
                <a16:creationId xmlns:a16="http://schemas.microsoft.com/office/drawing/2014/main" id="{36BDA17A-DB23-45D8-8D11-B78B53ADB185}"/>
              </a:ext>
            </a:extLst>
          </p:cNvPr>
          <p:cNvPicPr>
            <a:picLocks noChangeAspect="1"/>
          </p:cNvPicPr>
          <p:nvPr/>
        </p:nvPicPr>
        <p:blipFill>
          <a:blip r:embed="rId15"/>
          <a:stretch>
            <a:fillRect/>
          </a:stretch>
        </p:blipFill>
        <p:spPr>
          <a:xfrm>
            <a:off x="6869317" y="-476035"/>
            <a:ext cx="270000" cy="163556"/>
          </a:xfrm>
          <a:prstGeom prst="rect">
            <a:avLst/>
          </a:prstGeom>
        </p:spPr>
      </p:pic>
      <p:pic>
        <p:nvPicPr>
          <p:cNvPr id="58" name="Picture 57">
            <a:extLst>
              <a:ext uri="{FF2B5EF4-FFF2-40B4-BE49-F238E27FC236}">
                <a16:creationId xmlns:a16="http://schemas.microsoft.com/office/drawing/2014/main" id="{D96310F7-E1E1-4AA9-811A-6C70C6DF5BEA}"/>
              </a:ext>
            </a:extLst>
          </p:cNvPr>
          <p:cNvPicPr>
            <a:picLocks noChangeAspect="1"/>
          </p:cNvPicPr>
          <p:nvPr/>
        </p:nvPicPr>
        <p:blipFill>
          <a:blip r:embed="rId16"/>
          <a:stretch>
            <a:fillRect/>
          </a:stretch>
        </p:blipFill>
        <p:spPr>
          <a:xfrm>
            <a:off x="5185774" y="-417147"/>
            <a:ext cx="270000" cy="163556"/>
          </a:xfrm>
          <a:prstGeom prst="rect">
            <a:avLst/>
          </a:prstGeom>
        </p:spPr>
      </p:pic>
      <p:pic>
        <p:nvPicPr>
          <p:cNvPr id="59" name="Picture 58">
            <a:extLst>
              <a:ext uri="{FF2B5EF4-FFF2-40B4-BE49-F238E27FC236}">
                <a16:creationId xmlns:a16="http://schemas.microsoft.com/office/drawing/2014/main" id="{5E017C85-5DAD-457C-B5DD-F3BAB9483453}"/>
              </a:ext>
            </a:extLst>
          </p:cNvPr>
          <p:cNvPicPr>
            <a:picLocks noChangeAspect="1"/>
          </p:cNvPicPr>
          <p:nvPr/>
        </p:nvPicPr>
        <p:blipFill>
          <a:blip r:embed="rId17"/>
          <a:stretch>
            <a:fillRect/>
          </a:stretch>
        </p:blipFill>
        <p:spPr>
          <a:xfrm>
            <a:off x="2062406" y="-529233"/>
            <a:ext cx="270000" cy="163556"/>
          </a:xfrm>
          <a:prstGeom prst="rect">
            <a:avLst/>
          </a:prstGeom>
        </p:spPr>
      </p:pic>
      <p:pic>
        <p:nvPicPr>
          <p:cNvPr id="60" name="Picture 59">
            <a:extLst>
              <a:ext uri="{FF2B5EF4-FFF2-40B4-BE49-F238E27FC236}">
                <a16:creationId xmlns:a16="http://schemas.microsoft.com/office/drawing/2014/main" id="{1EA53A7B-919E-456E-9512-861396F1A7A6}"/>
              </a:ext>
            </a:extLst>
          </p:cNvPr>
          <p:cNvPicPr>
            <a:picLocks noChangeAspect="1"/>
          </p:cNvPicPr>
          <p:nvPr/>
        </p:nvPicPr>
        <p:blipFill>
          <a:blip r:embed="rId9"/>
          <a:stretch>
            <a:fillRect/>
          </a:stretch>
        </p:blipFill>
        <p:spPr>
          <a:xfrm>
            <a:off x="5154519" y="-640108"/>
            <a:ext cx="270000" cy="160961"/>
          </a:xfrm>
          <a:prstGeom prst="rect">
            <a:avLst/>
          </a:prstGeom>
        </p:spPr>
      </p:pic>
      <p:pic>
        <p:nvPicPr>
          <p:cNvPr id="62" name="Picture 61">
            <a:extLst>
              <a:ext uri="{FF2B5EF4-FFF2-40B4-BE49-F238E27FC236}">
                <a16:creationId xmlns:a16="http://schemas.microsoft.com/office/drawing/2014/main" id="{9BAF055C-5BE1-4E37-8EB0-E098FAF9F86A}"/>
              </a:ext>
            </a:extLst>
          </p:cNvPr>
          <p:cNvPicPr>
            <a:picLocks noChangeAspect="1"/>
          </p:cNvPicPr>
          <p:nvPr/>
        </p:nvPicPr>
        <p:blipFill>
          <a:blip r:embed="rId10"/>
          <a:stretch>
            <a:fillRect/>
          </a:stretch>
        </p:blipFill>
        <p:spPr>
          <a:xfrm>
            <a:off x="6309155" y="-887986"/>
            <a:ext cx="270000" cy="163556"/>
          </a:xfrm>
          <a:prstGeom prst="rect">
            <a:avLst/>
          </a:prstGeom>
        </p:spPr>
      </p:pic>
      <p:pic>
        <p:nvPicPr>
          <p:cNvPr id="65" name="Picture 64">
            <a:extLst>
              <a:ext uri="{FF2B5EF4-FFF2-40B4-BE49-F238E27FC236}">
                <a16:creationId xmlns:a16="http://schemas.microsoft.com/office/drawing/2014/main" id="{E152F6FA-703D-426C-800B-EA4A512F68C8}"/>
              </a:ext>
            </a:extLst>
          </p:cNvPr>
          <p:cNvPicPr>
            <a:picLocks noChangeAspect="1"/>
          </p:cNvPicPr>
          <p:nvPr/>
        </p:nvPicPr>
        <p:blipFill>
          <a:blip r:embed="rId17"/>
          <a:stretch>
            <a:fillRect/>
          </a:stretch>
        </p:blipFill>
        <p:spPr>
          <a:xfrm>
            <a:off x="5699758" y="-659049"/>
            <a:ext cx="270000" cy="163556"/>
          </a:xfrm>
          <a:prstGeom prst="rect">
            <a:avLst/>
          </a:prstGeom>
        </p:spPr>
      </p:pic>
      <p:pic>
        <p:nvPicPr>
          <p:cNvPr id="66" name="Picture 65">
            <a:extLst>
              <a:ext uri="{FF2B5EF4-FFF2-40B4-BE49-F238E27FC236}">
                <a16:creationId xmlns:a16="http://schemas.microsoft.com/office/drawing/2014/main" id="{9956F601-6BEA-4D35-A9CE-DC483264DDE9}"/>
              </a:ext>
            </a:extLst>
          </p:cNvPr>
          <p:cNvPicPr>
            <a:picLocks noChangeAspect="1"/>
          </p:cNvPicPr>
          <p:nvPr/>
        </p:nvPicPr>
        <p:blipFill>
          <a:blip r:embed="rId11"/>
          <a:stretch>
            <a:fillRect/>
          </a:stretch>
        </p:blipFill>
        <p:spPr>
          <a:xfrm>
            <a:off x="525251" y="-423583"/>
            <a:ext cx="270000" cy="163556"/>
          </a:xfrm>
          <a:prstGeom prst="rect">
            <a:avLst/>
          </a:prstGeom>
        </p:spPr>
      </p:pic>
      <p:pic>
        <p:nvPicPr>
          <p:cNvPr id="67" name="Picture 66">
            <a:extLst>
              <a:ext uri="{FF2B5EF4-FFF2-40B4-BE49-F238E27FC236}">
                <a16:creationId xmlns:a16="http://schemas.microsoft.com/office/drawing/2014/main" id="{1A1D4B74-F08C-4E37-AE94-EA6626121D74}"/>
              </a:ext>
            </a:extLst>
          </p:cNvPr>
          <p:cNvPicPr>
            <a:picLocks noChangeAspect="1"/>
          </p:cNvPicPr>
          <p:nvPr/>
        </p:nvPicPr>
        <p:blipFill>
          <a:blip r:embed="rId12"/>
          <a:stretch>
            <a:fillRect/>
          </a:stretch>
        </p:blipFill>
        <p:spPr>
          <a:xfrm>
            <a:off x="1223445" y="-735054"/>
            <a:ext cx="270000" cy="160961"/>
          </a:xfrm>
          <a:prstGeom prst="rect">
            <a:avLst/>
          </a:prstGeom>
        </p:spPr>
      </p:pic>
      <p:pic>
        <p:nvPicPr>
          <p:cNvPr id="76" name="Picture 75">
            <a:extLst>
              <a:ext uri="{FF2B5EF4-FFF2-40B4-BE49-F238E27FC236}">
                <a16:creationId xmlns:a16="http://schemas.microsoft.com/office/drawing/2014/main" id="{9781EDFB-5E40-417F-8975-5B44D33ED0DF}"/>
              </a:ext>
            </a:extLst>
          </p:cNvPr>
          <p:cNvPicPr>
            <a:picLocks noChangeAspect="1"/>
          </p:cNvPicPr>
          <p:nvPr/>
        </p:nvPicPr>
        <p:blipFill>
          <a:blip r:embed="rId13"/>
          <a:stretch>
            <a:fillRect/>
          </a:stretch>
        </p:blipFill>
        <p:spPr>
          <a:xfrm>
            <a:off x="2137130" y="-710154"/>
            <a:ext cx="270000" cy="163556"/>
          </a:xfrm>
          <a:prstGeom prst="rect">
            <a:avLst/>
          </a:prstGeom>
        </p:spPr>
      </p:pic>
      <p:pic>
        <p:nvPicPr>
          <p:cNvPr id="77" name="Picture 76">
            <a:extLst>
              <a:ext uri="{FF2B5EF4-FFF2-40B4-BE49-F238E27FC236}">
                <a16:creationId xmlns:a16="http://schemas.microsoft.com/office/drawing/2014/main" id="{5FCB52DE-9491-487B-A218-CCFF7ABC7187}"/>
              </a:ext>
            </a:extLst>
          </p:cNvPr>
          <p:cNvPicPr>
            <a:picLocks noChangeAspect="1"/>
          </p:cNvPicPr>
          <p:nvPr/>
        </p:nvPicPr>
        <p:blipFill>
          <a:blip r:embed="rId9"/>
          <a:stretch>
            <a:fillRect/>
          </a:stretch>
        </p:blipFill>
        <p:spPr>
          <a:xfrm>
            <a:off x="1682498" y="-524257"/>
            <a:ext cx="270000" cy="160961"/>
          </a:xfrm>
          <a:prstGeom prst="rect">
            <a:avLst/>
          </a:prstGeom>
        </p:spPr>
      </p:pic>
      <p:pic>
        <p:nvPicPr>
          <p:cNvPr id="79" name="Picture 78">
            <a:extLst>
              <a:ext uri="{FF2B5EF4-FFF2-40B4-BE49-F238E27FC236}">
                <a16:creationId xmlns:a16="http://schemas.microsoft.com/office/drawing/2014/main" id="{98DED43E-F0B8-4CD0-8C69-DC3F71D150FB}"/>
              </a:ext>
            </a:extLst>
          </p:cNvPr>
          <p:cNvPicPr>
            <a:picLocks noChangeAspect="1"/>
          </p:cNvPicPr>
          <p:nvPr/>
        </p:nvPicPr>
        <p:blipFill>
          <a:blip r:embed="rId10"/>
          <a:stretch>
            <a:fillRect/>
          </a:stretch>
        </p:blipFill>
        <p:spPr>
          <a:xfrm>
            <a:off x="2837135" y="-772135"/>
            <a:ext cx="270000" cy="163556"/>
          </a:xfrm>
          <a:prstGeom prst="rect">
            <a:avLst/>
          </a:prstGeom>
        </p:spPr>
      </p:pic>
      <p:pic>
        <p:nvPicPr>
          <p:cNvPr id="80" name="Picture 79">
            <a:extLst>
              <a:ext uri="{FF2B5EF4-FFF2-40B4-BE49-F238E27FC236}">
                <a16:creationId xmlns:a16="http://schemas.microsoft.com/office/drawing/2014/main" id="{DF883775-6A67-4A4A-84BB-35D8C63B9692}"/>
              </a:ext>
            </a:extLst>
          </p:cNvPr>
          <p:cNvPicPr>
            <a:picLocks noChangeAspect="1"/>
          </p:cNvPicPr>
          <p:nvPr/>
        </p:nvPicPr>
        <p:blipFill>
          <a:blip r:embed="rId17"/>
          <a:stretch>
            <a:fillRect/>
          </a:stretch>
        </p:blipFill>
        <p:spPr>
          <a:xfrm>
            <a:off x="2227737" y="-543198"/>
            <a:ext cx="270000" cy="163556"/>
          </a:xfrm>
          <a:prstGeom prst="rect">
            <a:avLst/>
          </a:prstGeom>
        </p:spPr>
      </p:pic>
      <p:pic>
        <p:nvPicPr>
          <p:cNvPr id="81" name="Picture 80">
            <a:extLst>
              <a:ext uri="{FF2B5EF4-FFF2-40B4-BE49-F238E27FC236}">
                <a16:creationId xmlns:a16="http://schemas.microsoft.com/office/drawing/2014/main" id="{74F28298-20FD-4F0D-9737-28FF2855C241}"/>
              </a:ext>
            </a:extLst>
          </p:cNvPr>
          <p:cNvPicPr>
            <a:picLocks noChangeAspect="1"/>
          </p:cNvPicPr>
          <p:nvPr/>
        </p:nvPicPr>
        <p:blipFill>
          <a:blip r:embed="rId10"/>
          <a:stretch>
            <a:fillRect/>
          </a:stretch>
        </p:blipFill>
        <p:spPr>
          <a:xfrm>
            <a:off x="4485830" y="-756958"/>
            <a:ext cx="270000" cy="163556"/>
          </a:xfrm>
          <a:prstGeom prst="rect">
            <a:avLst/>
          </a:prstGeom>
        </p:spPr>
      </p:pic>
      <p:pic>
        <p:nvPicPr>
          <p:cNvPr id="82" name="Picture 81">
            <a:extLst>
              <a:ext uri="{FF2B5EF4-FFF2-40B4-BE49-F238E27FC236}">
                <a16:creationId xmlns:a16="http://schemas.microsoft.com/office/drawing/2014/main" id="{A347B3AB-2664-48A2-850C-EFFA8E52BFAC}"/>
              </a:ext>
            </a:extLst>
          </p:cNvPr>
          <p:cNvPicPr>
            <a:picLocks noChangeAspect="1"/>
          </p:cNvPicPr>
          <p:nvPr/>
        </p:nvPicPr>
        <p:blipFill>
          <a:blip r:embed="rId12"/>
          <a:stretch>
            <a:fillRect/>
          </a:stretch>
        </p:blipFill>
        <p:spPr>
          <a:xfrm>
            <a:off x="3037472" y="-733842"/>
            <a:ext cx="270000" cy="160961"/>
          </a:xfrm>
          <a:prstGeom prst="rect">
            <a:avLst/>
          </a:prstGeom>
        </p:spPr>
      </p:pic>
      <p:pic>
        <p:nvPicPr>
          <p:cNvPr id="83" name="Picture 82">
            <a:extLst>
              <a:ext uri="{FF2B5EF4-FFF2-40B4-BE49-F238E27FC236}">
                <a16:creationId xmlns:a16="http://schemas.microsoft.com/office/drawing/2014/main" id="{F98185BC-E162-4531-BFCA-BE96906925F1}"/>
              </a:ext>
            </a:extLst>
          </p:cNvPr>
          <p:cNvPicPr>
            <a:picLocks noChangeAspect="1"/>
          </p:cNvPicPr>
          <p:nvPr/>
        </p:nvPicPr>
        <p:blipFill>
          <a:blip r:embed="rId13"/>
          <a:stretch>
            <a:fillRect/>
          </a:stretch>
        </p:blipFill>
        <p:spPr>
          <a:xfrm>
            <a:off x="3951157" y="-708942"/>
            <a:ext cx="270000" cy="163556"/>
          </a:xfrm>
          <a:prstGeom prst="rect">
            <a:avLst/>
          </a:prstGeom>
        </p:spPr>
      </p:pic>
      <p:pic>
        <p:nvPicPr>
          <p:cNvPr id="84" name="Picture 83">
            <a:extLst>
              <a:ext uri="{FF2B5EF4-FFF2-40B4-BE49-F238E27FC236}">
                <a16:creationId xmlns:a16="http://schemas.microsoft.com/office/drawing/2014/main" id="{58467660-8104-4705-8F38-1DF0D0855E2A}"/>
              </a:ext>
            </a:extLst>
          </p:cNvPr>
          <p:cNvPicPr>
            <a:picLocks noChangeAspect="1"/>
          </p:cNvPicPr>
          <p:nvPr/>
        </p:nvPicPr>
        <p:blipFill>
          <a:blip r:embed="rId10"/>
          <a:stretch>
            <a:fillRect/>
          </a:stretch>
        </p:blipFill>
        <p:spPr>
          <a:xfrm>
            <a:off x="4651161" y="-770923"/>
            <a:ext cx="270000" cy="163556"/>
          </a:xfrm>
          <a:prstGeom prst="rect">
            <a:avLst/>
          </a:prstGeom>
        </p:spPr>
      </p:pic>
      <p:pic>
        <p:nvPicPr>
          <p:cNvPr id="85" name="Picture 84">
            <a:extLst>
              <a:ext uri="{FF2B5EF4-FFF2-40B4-BE49-F238E27FC236}">
                <a16:creationId xmlns:a16="http://schemas.microsoft.com/office/drawing/2014/main" id="{E53B8DDF-30A9-45B4-91C4-CAFE61A2680E}"/>
              </a:ext>
            </a:extLst>
          </p:cNvPr>
          <p:cNvPicPr>
            <a:picLocks noChangeAspect="1"/>
          </p:cNvPicPr>
          <p:nvPr/>
        </p:nvPicPr>
        <p:blipFill>
          <a:blip r:embed="rId13"/>
          <a:stretch>
            <a:fillRect/>
          </a:stretch>
        </p:blipFill>
        <p:spPr>
          <a:xfrm>
            <a:off x="3870250" y="-433148"/>
            <a:ext cx="270000" cy="163556"/>
          </a:xfrm>
          <a:prstGeom prst="rect">
            <a:avLst/>
          </a:prstGeom>
        </p:spPr>
      </p:pic>
      <p:pic>
        <p:nvPicPr>
          <p:cNvPr id="86" name="Picture 85">
            <a:extLst>
              <a:ext uri="{FF2B5EF4-FFF2-40B4-BE49-F238E27FC236}">
                <a16:creationId xmlns:a16="http://schemas.microsoft.com/office/drawing/2014/main" id="{F215461D-643C-46F0-B9BF-CED2FF22E7D4}"/>
              </a:ext>
            </a:extLst>
          </p:cNvPr>
          <p:cNvPicPr>
            <a:picLocks noChangeAspect="1"/>
          </p:cNvPicPr>
          <p:nvPr/>
        </p:nvPicPr>
        <p:blipFill>
          <a:blip r:embed="rId9"/>
          <a:stretch>
            <a:fillRect/>
          </a:stretch>
        </p:blipFill>
        <p:spPr>
          <a:xfrm>
            <a:off x="3415618" y="-247252"/>
            <a:ext cx="270000" cy="160961"/>
          </a:xfrm>
          <a:prstGeom prst="rect">
            <a:avLst/>
          </a:prstGeom>
        </p:spPr>
      </p:pic>
      <p:pic>
        <p:nvPicPr>
          <p:cNvPr id="87" name="Picture 86">
            <a:extLst>
              <a:ext uri="{FF2B5EF4-FFF2-40B4-BE49-F238E27FC236}">
                <a16:creationId xmlns:a16="http://schemas.microsoft.com/office/drawing/2014/main" id="{D10A4024-EBE1-42C0-9304-C13FE3470339}"/>
              </a:ext>
            </a:extLst>
          </p:cNvPr>
          <p:cNvPicPr>
            <a:picLocks noChangeAspect="1"/>
          </p:cNvPicPr>
          <p:nvPr/>
        </p:nvPicPr>
        <p:blipFill>
          <a:blip r:embed="rId10"/>
          <a:stretch>
            <a:fillRect/>
          </a:stretch>
        </p:blipFill>
        <p:spPr>
          <a:xfrm>
            <a:off x="4570254" y="-495129"/>
            <a:ext cx="270000" cy="163556"/>
          </a:xfrm>
          <a:prstGeom prst="rect">
            <a:avLst/>
          </a:prstGeom>
        </p:spPr>
      </p:pic>
      <p:pic>
        <p:nvPicPr>
          <p:cNvPr id="88" name="Picture 87">
            <a:extLst>
              <a:ext uri="{FF2B5EF4-FFF2-40B4-BE49-F238E27FC236}">
                <a16:creationId xmlns:a16="http://schemas.microsoft.com/office/drawing/2014/main" id="{9099DF57-12AF-4630-83BF-DC32899B7987}"/>
              </a:ext>
            </a:extLst>
          </p:cNvPr>
          <p:cNvPicPr>
            <a:picLocks noChangeAspect="1"/>
          </p:cNvPicPr>
          <p:nvPr/>
        </p:nvPicPr>
        <p:blipFill>
          <a:blip r:embed="rId17"/>
          <a:stretch>
            <a:fillRect/>
          </a:stretch>
        </p:blipFill>
        <p:spPr>
          <a:xfrm>
            <a:off x="3960857" y="-266192"/>
            <a:ext cx="270000" cy="163556"/>
          </a:xfrm>
          <a:prstGeom prst="rect">
            <a:avLst/>
          </a:prstGeom>
        </p:spPr>
      </p:pic>
      <p:pic>
        <p:nvPicPr>
          <p:cNvPr id="89" name="Picture 88">
            <a:extLst>
              <a:ext uri="{FF2B5EF4-FFF2-40B4-BE49-F238E27FC236}">
                <a16:creationId xmlns:a16="http://schemas.microsoft.com/office/drawing/2014/main" id="{00B2893E-8591-48D3-8031-4FEDB4016EFE}"/>
              </a:ext>
            </a:extLst>
          </p:cNvPr>
          <p:cNvPicPr>
            <a:picLocks noChangeAspect="1"/>
          </p:cNvPicPr>
          <p:nvPr/>
        </p:nvPicPr>
        <p:blipFill>
          <a:blip r:embed="rId10"/>
          <a:stretch>
            <a:fillRect/>
          </a:stretch>
        </p:blipFill>
        <p:spPr>
          <a:xfrm>
            <a:off x="2746928" y="-364101"/>
            <a:ext cx="270000" cy="163556"/>
          </a:xfrm>
          <a:prstGeom prst="rect">
            <a:avLst/>
          </a:prstGeom>
        </p:spPr>
      </p:pic>
      <p:pic>
        <p:nvPicPr>
          <p:cNvPr id="90" name="Picture 89">
            <a:extLst>
              <a:ext uri="{FF2B5EF4-FFF2-40B4-BE49-F238E27FC236}">
                <a16:creationId xmlns:a16="http://schemas.microsoft.com/office/drawing/2014/main" id="{013F2579-04EB-4461-A5E3-7B0DC899F94B}"/>
              </a:ext>
            </a:extLst>
          </p:cNvPr>
          <p:cNvPicPr>
            <a:picLocks noChangeAspect="1"/>
          </p:cNvPicPr>
          <p:nvPr/>
        </p:nvPicPr>
        <p:blipFill>
          <a:blip r:embed="rId10"/>
          <a:stretch>
            <a:fillRect/>
          </a:stretch>
        </p:blipFill>
        <p:spPr>
          <a:xfrm>
            <a:off x="2912260" y="-378066"/>
            <a:ext cx="270000" cy="163556"/>
          </a:xfrm>
          <a:prstGeom prst="rect">
            <a:avLst/>
          </a:prstGeom>
        </p:spPr>
      </p:pic>
      <p:sp>
        <p:nvSpPr>
          <p:cNvPr id="92" name="!!o6a">
            <a:extLst>
              <a:ext uri="{FF2B5EF4-FFF2-40B4-BE49-F238E27FC236}">
                <a16:creationId xmlns:a16="http://schemas.microsoft.com/office/drawing/2014/main" id="{A69446C8-8AE1-4684-80C5-705063A5E993}"/>
              </a:ext>
            </a:extLst>
          </p:cNvPr>
          <p:cNvSpPr/>
          <p:nvPr/>
        </p:nvSpPr>
        <p:spPr>
          <a:xfrm>
            <a:off x="3642133" y="4202704"/>
            <a:ext cx="755524" cy="75761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iCiel Panton Black" panose="00000A00000000000000" pitchFamily="50" charset="0"/>
            </a:endParaRPr>
          </a:p>
        </p:txBody>
      </p:sp>
      <p:sp>
        <p:nvSpPr>
          <p:cNvPr id="94" name="!!6a">
            <a:extLst>
              <a:ext uri="{FF2B5EF4-FFF2-40B4-BE49-F238E27FC236}">
                <a16:creationId xmlns:a16="http://schemas.microsoft.com/office/drawing/2014/main" id="{1A2132AA-48E4-495E-A5D0-6D2BBB8C76E1}"/>
              </a:ext>
            </a:extLst>
          </p:cNvPr>
          <p:cNvSpPr txBox="1"/>
          <p:nvPr/>
        </p:nvSpPr>
        <p:spPr>
          <a:xfrm>
            <a:off x="3761456" y="4269414"/>
            <a:ext cx="510498" cy="715581"/>
          </a:xfrm>
          <a:prstGeom prst="rect">
            <a:avLst/>
          </a:prstGeom>
          <a:noFill/>
        </p:spPr>
        <p:txBody>
          <a:bodyPr wrap="square" rtlCol="0">
            <a:spAutoFit/>
          </a:bodyPr>
          <a:lstStyle/>
          <a:p>
            <a:pPr algn="ctr" defTabSz="685800">
              <a:buClrTx/>
            </a:pPr>
            <a:r>
              <a:rPr lang="vi-VN"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I</a:t>
            </a:r>
            <a:endParaRPr lang="en-US"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107" name="!!o6d">
            <a:extLst>
              <a:ext uri="{FF2B5EF4-FFF2-40B4-BE49-F238E27FC236}">
                <a16:creationId xmlns:a16="http://schemas.microsoft.com/office/drawing/2014/main" id="{30461D35-D403-49EC-A813-120FE042000B}"/>
              </a:ext>
            </a:extLst>
          </p:cNvPr>
          <p:cNvSpPr/>
          <p:nvPr/>
        </p:nvSpPr>
        <p:spPr>
          <a:xfrm>
            <a:off x="4471356" y="4202704"/>
            <a:ext cx="755524" cy="75761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iCiel Panton Black" panose="00000A00000000000000" pitchFamily="50" charset="0"/>
            </a:endParaRPr>
          </a:p>
        </p:txBody>
      </p:sp>
      <p:sp>
        <p:nvSpPr>
          <p:cNvPr id="108" name="!!6d">
            <a:extLst>
              <a:ext uri="{FF2B5EF4-FFF2-40B4-BE49-F238E27FC236}">
                <a16:creationId xmlns:a16="http://schemas.microsoft.com/office/drawing/2014/main" id="{4FCFA08D-6BB1-459E-9DDC-B015150CA2B2}"/>
              </a:ext>
            </a:extLst>
          </p:cNvPr>
          <p:cNvSpPr txBox="1"/>
          <p:nvPr/>
        </p:nvSpPr>
        <p:spPr>
          <a:xfrm>
            <a:off x="4593734" y="4269414"/>
            <a:ext cx="510498" cy="715581"/>
          </a:xfrm>
          <a:prstGeom prst="rect">
            <a:avLst/>
          </a:prstGeom>
          <a:noFill/>
        </p:spPr>
        <p:txBody>
          <a:bodyPr wrap="square" rtlCol="0">
            <a:spAutoFit/>
          </a:bodyPr>
          <a:lstStyle/>
          <a:p>
            <a:pPr algn="ctr" defTabSz="685800">
              <a:buClrTx/>
            </a:pPr>
            <a:r>
              <a:rPr lang="vi-VN"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Ả</a:t>
            </a:r>
            <a:endParaRPr lang="en-US"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91" name="!!o6a">
            <a:extLst>
              <a:ext uri="{FF2B5EF4-FFF2-40B4-BE49-F238E27FC236}">
                <a16:creationId xmlns:a16="http://schemas.microsoft.com/office/drawing/2014/main" id="{A69446C8-8AE1-4684-80C5-705063A5E993}"/>
              </a:ext>
            </a:extLst>
          </p:cNvPr>
          <p:cNvSpPr/>
          <p:nvPr/>
        </p:nvSpPr>
        <p:spPr>
          <a:xfrm>
            <a:off x="5303633" y="4202704"/>
            <a:ext cx="755524" cy="75823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iCiel Panton Black" panose="00000A00000000000000" pitchFamily="50" charset="0"/>
            </a:endParaRPr>
          </a:p>
        </p:txBody>
      </p:sp>
      <p:sp>
        <p:nvSpPr>
          <p:cNvPr id="93" name="!!6a">
            <a:extLst>
              <a:ext uri="{FF2B5EF4-FFF2-40B4-BE49-F238E27FC236}">
                <a16:creationId xmlns:a16="http://schemas.microsoft.com/office/drawing/2014/main" id="{1A2132AA-48E4-495E-A5D0-6D2BBB8C76E1}"/>
              </a:ext>
            </a:extLst>
          </p:cNvPr>
          <p:cNvSpPr txBox="1"/>
          <p:nvPr/>
        </p:nvSpPr>
        <p:spPr>
          <a:xfrm>
            <a:off x="5422956" y="4243114"/>
            <a:ext cx="510498" cy="715581"/>
          </a:xfrm>
          <a:prstGeom prst="rect">
            <a:avLst/>
          </a:prstGeom>
          <a:noFill/>
        </p:spPr>
        <p:txBody>
          <a:bodyPr wrap="square" rtlCol="0">
            <a:spAutoFit/>
          </a:bodyPr>
          <a:lstStyle/>
          <a:p>
            <a:pPr algn="ctr" defTabSz="685800">
              <a:buClrTx/>
            </a:pPr>
            <a:r>
              <a:rPr lang="vi-VN"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M</a:t>
            </a:r>
            <a:endParaRPr lang="en-US"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9" name="!!o6a">
            <a:extLst>
              <a:ext uri="{FF2B5EF4-FFF2-40B4-BE49-F238E27FC236}">
                <a16:creationId xmlns:a16="http://schemas.microsoft.com/office/drawing/2014/main" id="{A24FEBE5-749C-6D2C-E2C0-E38D00BA0D24}"/>
              </a:ext>
            </a:extLst>
          </p:cNvPr>
          <p:cNvSpPr/>
          <p:nvPr/>
        </p:nvSpPr>
        <p:spPr>
          <a:xfrm>
            <a:off x="2792956" y="4202704"/>
            <a:ext cx="755524" cy="75761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iCiel Panton Black" panose="00000A00000000000000" pitchFamily="50" charset="0"/>
            </a:endParaRPr>
          </a:p>
        </p:txBody>
      </p:sp>
      <p:sp>
        <p:nvSpPr>
          <p:cNvPr id="11" name="!!6a">
            <a:extLst>
              <a:ext uri="{FF2B5EF4-FFF2-40B4-BE49-F238E27FC236}">
                <a16:creationId xmlns:a16="http://schemas.microsoft.com/office/drawing/2014/main" id="{6EA9B253-FA43-8F99-FA29-3EADF6DA4323}"/>
              </a:ext>
            </a:extLst>
          </p:cNvPr>
          <p:cNvSpPr txBox="1"/>
          <p:nvPr/>
        </p:nvSpPr>
        <p:spPr>
          <a:xfrm>
            <a:off x="2903748" y="4195661"/>
            <a:ext cx="510498" cy="715581"/>
          </a:xfrm>
          <a:prstGeom prst="rect">
            <a:avLst/>
          </a:prstGeom>
          <a:noFill/>
        </p:spPr>
        <p:txBody>
          <a:bodyPr wrap="square" rtlCol="0">
            <a:spAutoFit/>
          </a:bodyPr>
          <a:lstStyle/>
          <a:p>
            <a:pPr algn="ctr" defTabSz="685800">
              <a:buClrTx/>
            </a:pPr>
            <a:r>
              <a:rPr lang="vi-VN"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G</a:t>
            </a:r>
            <a:endParaRPr lang="en-US"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grpSp>
        <p:nvGrpSpPr>
          <p:cNvPr id="95" name="Group 94">
            <a:extLst>
              <a:ext uri="{FF2B5EF4-FFF2-40B4-BE49-F238E27FC236}">
                <a16:creationId xmlns:a16="http://schemas.microsoft.com/office/drawing/2014/main" id="{039B182C-D1B9-4BEC-8B8A-E6AC60778C5F}"/>
              </a:ext>
            </a:extLst>
          </p:cNvPr>
          <p:cNvGrpSpPr/>
          <p:nvPr/>
        </p:nvGrpSpPr>
        <p:grpSpPr>
          <a:xfrm>
            <a:off x="7129510" y="3178486"/>
            <a:ext cx="1780072" cy="1780072"/>
            <a:chOff x="3419475" y="752475"/>
            <a:chExt cx="5353050" cy="5353050"/>
          </a:xfrm>
        </p:grpSpPr>
        <p:sp>
          <p:nvSpPr>
            <p:cNvPr id="96" name="Freeform: Shape 95">
              <a:extLst>
                <a:ext uri="{FF2B5EF4-FFF2-40B4-BE49-F238E27FC236}">
                  <a16:creationId xmlns:a16="http://schemas.microsoft.com/office/drawing/2014/main" id="{93452BD1-0203-4B60-AB5C-CE3BA20BB147}"/>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97" name="Group 96">
              <a:extLst>
                <a:ext uri="{FF2B5EF4-FFF2-40B4-BE49-F238E27FC236}">
                  <a16:creationId xmlns:a16="http://schemas.microsoft.com/office/drawing/2014/main" id="{8288D2D8-57F1-4EC9-9768-1F876B372B6F}"/>
                </a:ext>
              </a:extLst>
            </p:cNvPr>
            <p:cNvGrpSpPr/>
            <p:nvPr/>
          </p:nvGrpSpPr>
          <p:grpSpPr>
            <a:xfrm>
              <a:off x="3505202" y="836611"/>
              <a:ext cx="5094518" cy="5143275"/>
              <a:chOff x="3505202" y="836611"/>
              <a:chExt cx="5094518" cy="5143275"/>
            </a:xfrm>
            <a:solidFill>
              <a:schemeClr val="bg1"/>
            </a:solidFill>
          </p:grpSpPr>
          <p:sp>
            <p:nvSpPr>
              <p:cNvPr id="100" name="Rectangle 99">
                <a:extLst>
                  <a:ext uri="{FF2B5EF4-FFF2-40B4-BE49-F238E27FC236}">
                    <a16:creationId xmlns:a16="http://schemas.microsoft.com/office/drawing/2014/main" id="{278D17BC-17D5-43BB-AFBE-013A32CC0EB5}"/>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1" name="Rectangle 100">
                <a:extLst>
                  <a:ext uri="{FF2B5EF4-FFF2-40B4-BE49-F238E27FC236}">
                    <a16:creationId xmlns:a16="http://schemas.microsoft.com/office/drawing/2014/main" id="{32905EA4-5FE9-46A8-9656-FA732EF574B9}"/>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2" name="Rectangle 101">
                <a:extLst>
                  <a:ext uri="{FF2B5EF4-FFF2-40B4-BE49-F238E27FC236}">
                    <a16:creationId xmlns:a16="http://schemas.microsoft.com/office/drawing/2014/main" id="{AF3EC38F-EB51-4886-93AD-DF4C05B3EE69}"/>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3" name="Rectangle 102">
                <a:extLst>
                  <a:ext uri="{FF2B5EF4-FFF2-40B4-BE49-F238E27FC236}">
                    <a16:creationId xmlns:a16="http://schemas.microsoft.com/office/drawing/2014/main" id="{D13CBADA-7B6C-4964-A6FE-5278E890F66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4" name="Rectangle 103">
                <a:extLst>
                  <a:ext uri="{FF2B5EF4-FFF2-40B4-BE49-F238E27FC236}">
                    <a16:creationId xmlns:a16="http://schemas.microsoft.com/office/drawing/2014/main" id="{76F0A3C4-E165-40AA-94CC-D84D868285C2}"/>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5" name="Rectangle 104">
                <a:extLst>
                  <a:ext uri="{FF2B5EF4-FFF2-40B4-BE49-F238E27FC236}">
                    <a16:creationId xmlns:a16="http://schemas.microsoft.com/office/drawing/2014/main" id="{C4D6C606-E693-4BFB-8FE9-16EF5C06CF6F}"/>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6" name="Rectangle 105">
                <a:extLst>
                  <a:ext uri="{FF2B5EF4-FFF2-40B4-BE49-F238E27FC236}">
                    <a16:creationId xmlns:a16="http://schemas.microsoft.com/office/drawing/2014/main" id="{DA774AC3-0424-4E00-8CB4-693674DE7051}"/>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9" name="Rectangle 108">
                <a:extLst>
                  <a:ext uri="{FF2B5EF4-FFF2-40B4-BE49-F238E27FC236}">
                    <a16:creationId xmlns:a16="http://schemas.microsoft.com/office/drawing/2014/main" id="{C7A5C8A1-D66F-4286-AF06-2CC9C42A7170}"/>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0" name="Rectangle 109">
                <a:extLst>
                  <a:ext uri="{FF2B5EF4-FFF2-40B4-BE49-F238E27FC236}">
                    <a16:creationId xmlns:a16="http://schemas.microsoft.com/office/drawing/2014/main" id="{AD7C6D09-4939-4354-A40C-2E084B6AFCD7}"/>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1" name="Rectangle 110">
                <a:extLst>
                  <a:ext uri="{FF2B5EF4-FFF2-40B4-BE49-F238E27FC236}">
                    <a16:creationId xmlns:a16="http://schemas.microsoft.com/office/drawing/2014/main" id="{B64C7358-9C42-4260-9CC9-60534E1A0A9B}"/>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2" name="Rectangle 111">
                <a:extLst>
                  <a:ext uri="{FF2B5EF4-FFF2-40B4-BE49-F238E27FC236}">
                    <a16:creationId xmlns:a16="http://schemas.microsoft.com/office/drawing/2014/main" id="{DBD08D6F-2F87-4FFE-9FF3-7963ABC8A469}"/>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3" name="Rectangle 112">
                <a:extLst>
                  <a:ext uri="{FF2B5EF4-FFF2-40B4-BE49-F238E27FC236}">
                    <a16:creationId xmlns:a16="http://schemas.microsoft.com/office/drawing/2014/main" id="{9DF2B191-6037-49A2-8750-52E3C3AA8B13}"/>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98" name="Oval 97">
              <a:extLst>
                <a:ext uri="{FF2B5EF4-FFF2-40B4-BE49-F238E27FC236}">
                  <a16:creationId xmlns:a16="http://schemas.microsoft.com/office/drawing/2014/main" id="{C8EF4736-61B3-4C71-A91F-6CAAA93F4807}"/>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9" name="TextBox 98">
              <a:extLst>
                <a:ext uri="{FF2B5EF4-FFF2-40B4-BE49-F238E27FC236}">
                  <a16:creationId xmlns:a16="http://schemas.microsoft.com/office/drawing/2014/main" id="{F21FED71-D6F0-4238-91C0-DCC578793F96}"/>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10</a:t>
              </a:r>
            </a:p>
          </p:txBody>
        </p:sp>
      </p:grpSp>
      <p:grpSp>
        <p:nvGrpSpPr>
          <p:cNvPr id="114" name="Group 113">
            <a:extLst>
              <a:ext uri="{FF2B5EF4-FFF2-40B4-BE49-F238E27FC236}">
                <a16:creationId xmlns:a16="http://schemas.microsoft.com/office/drawing/2014/main" id="{7F86475B-3EFE-45F4-B174-DB114AE992DE}"/>
              </a:ext>
            </a:extLst>
          </p:cNvPr>
          <p:cNvGrpSpPr/>
          <p:nvPr/>
        </p:nvGrpSpPr>
        <p:grpSpPr>
          <a:xfrm>
            <a:off x="7129510" y="3178486"/>
            <a:ext cx="1780072" cy="1780072"/>
            <a:chOff x="3419475" y="752475"/>
            <a:chExt cx="5353050" cy="5353050"/>
          </a:xfrm>
        </p:grpSpPr>
        <p:sp>
          <p:nvSpPr>
            <p:cNvPr id="115" name="Freeform: Shape 114">
              <a:extLst>
                <a:ext uri="{FF2B5EF4-FFF2-40B4-BE49-F238E27FC236}">
                  <a16:creationId xmlns:a16="http://schemas.microsoft.com/office/drawing/2014/main" id="{D4C31105-1BEB-4995-BB07-D7C93D1FCC51}"/>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16" name="Group 115">
              <a:extLst>
                <a:ext uri="{FF2B5EF4-FFF2-40B4-BE49-F238E27FC236}">
                  <a16:creationId xmlns:a16="http://schemas.microsoft.com/office/drawing/2014/main" id="{87B71E53-F2AC-42A2-9298-12E89206BD03}"/>
                </a:ext>
              </a:extLst>
            </p:cNvPr>
            <p:cNvGrpSpPr/>
            <p:nvPr/>
          </p:nvGrpSpPr>
          <p:grpSpPr>
            <a:xfrm>
              <a:off x="3505202" y="836611"/>
              <a:ext cx="5094518" cy="5143275"/>
              <a:chOff x="3505202" y="836611"/>
              <a:chExt cx="5094518" cy="5143275"/>
            </a:xfrm>
            <a:solidFill>
              <a:schemeClr val="bg1"/>
            </a:solidFill>
          </p:grpSpPr>
          <p:sp>
            <p:nvSpPr>
              <p:cNvPr id="119" name="Rectangle 118">
                <a:extLst>
                  <a:ext uri="{FF2B5EF4-FFF2-40B4-BE49-F238E27FC236}">
                    <a16:creationId xmlns:a16="http://schemas.microsoft.com/office/drawing/2014/main" id="{742E7BD0-2970-4247-90DE-642132DDB466}"/>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0" name="Rectangle 119">
                <a:extLst>
                  <a:ext uri="{FF2B5EF4-FFF2-40B4-BE49-F238E27FC236}">
                    <a16:creationId xmlns:a16="http://schemas.microsoft.com/office/drawing/2014/main" id="{29FF4C30-2177-4EFA-A0DE-65733635ACB3}"/>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1" name="Rectangle 120">
                <a:extLst>
                  <a:ext uri="{FF2B5EF4-FFF2-40B4-BE49-F238E27FC236}">
                    <a16:creationId xmlns:a16="http://schemas.microsoft.com/office/drawing/2014/main" id="{C7DEFDB5-1BDF-4BE9-9B09-BE8F191100F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2" name="Rectangle 121">
                <a:extLst>
                  <a:ext uri="{FF2B5EF4-FFF2-40B4-BE49-F238E27FC236}">
                    <a16:creationId xmlns:a16="http://schemas.microsoft.com/office/drawing/2014/main" id="{8C9DE706-482A-4AE6-9344-6FFAD6601651}"/>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3" name="Rectangle 122">
                <a:extLst>
                  <a:ext uri="{FF2B5EF4-FFF2-40B4-BE49-F238E27FC236}">
                    <a16:creationId xmlns:a16="http://schemas.microsoft.com/office/drawing/2014/main" id="{214620B4-8479-4A92-B9B8-95AB52972FB1}"/>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4" name="Rectangle 123">
                <a:extLst>
                  <a:ext uri="{FF2B5EF4-FFF2-40B4-BE49-F238E27FC236}">
                    <a16:creationId xmlns:a16="http://schemas.microsoft.com/office/drawing/2014/main" id="{DD7E81D9-D9EE-4703-96F9-48C475BB8B38}"/>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5" name="Rectangle 124">
                <a:extLst>
                  <a:ext uri="{FF2B5EF4-FFF2-40B4-BE49-F238E27FC236}">
                    <a16:creationId xmlns:a16="http://schemas.microsoft.com/office/drawing/2014/main" id="{F6B0C1CB-A1D4-4FD8-8252-DE2C10E7C10E}"/>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6" name="Rectangle 125">
                <a:extLst>
                  <a:ext uri="{FF2B5EF4-FFF2-40B4-BE49-F238E27FC236}">
                    <a16:creationId xmlns:a16="http://schemas.microsoft.com/office/drawing/2014/main" id="{13F9B794-78C1-400E-88A3-F7FFB02B8B57}"/>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7" name="Rectangle 126">
                <a:extLst>
                  <a:ext uri="{FF2B5EF4-FFF2-40B4-BE49-F238E27FC236}">
                    <a16:creationId xmlns:a16="http://schemas.microsoft.com/office/drawing/2014/main" id="{A7BB1E2F-E01F-47D0-8B83-6DFF90EFFCAE}"/>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8" name="Rectangle 127">
                <a:extLst>
                  <a:ext uri="{FF2B5EF4-FFF2-40B4-BE49-F238E27FC236}">
                    <a16:creationId xmlns:a16="http://schemas.microsoft.com/office/drawing/2014/main" id="{2F6C93BF-541A-4047-A992-14535A0BEA01}"/>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9" name="Rectangle 128">
                <a:extLst>
                  <a:ext uri="{FF2B5EF4-FFF2-40B4-BE49-F238E27FC236}">
                    <a16:creationId xmlns:a16="http://schemas.microsoft.com/office/drawing/2014/main" id="{4DDC52A0-AF12-43B9-B9C0-693F9676504F}"/>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0" name="Rectangle 129">
                <a:extLst>
                  <a:ext uri="{FF2B5EF4-FFF2-40B4-BE49-F238E27FC236}">
                    <a16:creationId xmlns:a16="http://schemas.microsoft.com/office/drawing/2014/main" id="{C2B87533-F5AA-4B36-909C-B1B1429EF387}"/>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17" name="Oval 116">
              <a:extLst>
                <a:ext uri="{FF2B5EF4-FFF2-40B4-BE49-F238E27FC236}">
                  <a16:creationId xmlns:a16="http://schemas.microsoft.com/office/drawing/2014/main" id="{CC4CC675-83C1-4B6A-8622-548F116BB830}"/>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8" name="TextBox 117">
              <a:extLst>
                <a:ext uri="{FF2B5EF4-FFF2-40B4-BE49-F238E27FC236}">
                  <a16:creationId xmlns:a16="http://schemas.microsoft.com/office/drawing/2014/main" id="{8497795D-7C01-4B18-A1D9-03C3B2F55440}"/>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9</a:t>
              </a:r>
            </a:p>
          </p:txBody>
        </p:sp>
      </p:grpSp>
      <p:grpSp>
        <p:nvGrpSpPr>
          <p:cNvPr id="131" name="Group 130">
            <a:extLst>
              <a:ext uri="{FF2B5EF4-FFF2-40B4-BE49-F238E27FC236}">
                <a16:creationId xmlns:a16="http://schemas.microsoft.com/office/drawing/2014/main" id="{C2154A10-382F-4C45-9959-8B65400ABBA9}"/>
              </a:ext>
            </a:extLst>
          </p:cNvPr>
          <p:cNvGrpSpPr/>
          <p:nvPr/>
        </p:nvGrpSpPr>
        <p:grpSpPr>
          <a:xfrm>
            <a:off x="7129510" y="3178486"/>
            <a:ext cx="1780072" cy="1780072"/>
            <a:chOff x="3419475" y="752475"/>
            <a:chExt cx="5353050" cy="5353050"/>
          </a:xfrm>
        </p:grpSpPr>
        <p:sp>
          <p:nvSpPr>
            <p:cNvPr id="132" name="Freeform: Shape 131">
              <a:extLst>
                <a:ext uri="{FF2B5EF4-FFF2-40B4-BE49-F238E27FC236}">
                  <a16:creationId xmlns:a16="http://schemas.microsoft.com/office/drawing/2014/main" id="{F9FEDB33-6D83-410F-A29C-393F8D44D9ED}"/>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33" name="Group 132">
              <a:extLst>
                <a:ext uri="{FF2B5EF4-FFF2-40B4-BE49-F238E27FC236}">
                  <a16:creationId xmlns:a16="http://schemas.microsoft.com/office/drawing/2014/main" id="{A758E343-BDC4-4AEF-A690-79DD8BCBE1C6}"/>
                </a:ext>
              </a:extLst>
            </p:cNvPr>
            <p:cNvGrpSpPr/>
            <p:nvPr/>
          </p:nvGrpSpPr>
          <p:grpSpPr>
            <a:xfrm>
              <a:off x="3505202" y="836611"/>
              <a:ext cx="5094518" cy="5143275"/>
              <a:chOff x="3505202" y="836611"/>
              <a:chExt cx="5094518" cy="5143275"/>
            </a:xfrm>
            <a:solidFill>
              <a:schemeClr val="bg1"/>
            </a:solidFill>
          </p:grpSpPr>
          <p:sp>
            <p:nvSpPr>
              <p:cNvPr id="136" name="Rectangle 135">
                <a:extLst>
                  <a:ext uri="{FF2B5EF4-FFF2-40B4-BE49-F238E27FC236}">
                    <a16:creationId xmlns:a16="http://schemas.microsoft.com/office/drawing/2014/main" id="{8F95E5AC-822B-47E6-87D4-3B1815229067}"/>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7" name="Rectangle 136">
                <a:extLst>
                  <a:ext uri="{FF2B5EF4-FFF2-40B4-BE49-F238E27FC236}">
                    <a16:creationId xmlns:a16="http://schemas.microsoft.com/office/drawing/2014/main" id="{88E118C2-F3C4-488A-91F8-C11F1FCEDC36}"/>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8" name="Rectangle 137">
                <a:extLst>
                  <a:ext uri="{FF2B5EF4-FFF2-40B4-BE49-F238E27FC236}">
                    <a16:creationId xmlns:a16="http://schemas.microsoft.com/office/drawing/2014/main" id="{2CA9F6D7-1C94-460F-89C5-CE18DDFAD573}"/>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9" name="Rectangle 138">
                <a:extLst>
                  <a:ext uri="{FF2B5EF4-FFF2-40B4-BE49-F238E27FC236}">
                    <a16:creationId xmlns:a16="http://schemas.microsoft.com/office/drawing/2014/main" id="{0AA0D446-1E73-4839-84D4-D123DA41CF29}"/>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0" name="Rectangle 139">
                <a:extLst>
                  <a:ext uri="{FF2B5EF4-FFF2-40B4-BE49-F238E27FC236}">
                    <a16:creationId xmlns:a16="http://schemas.microsoft.com/office/drawing/2014/main" id="{81E441ED-8087-411D-B6A5-9B5636D5870B}"/>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1" name="Rectangle 140">
                <a:extLst>
                  <a:ext uri="{FF2B5EF4-FFF2-40B4-BE49-F238E27FC236}">
                    <a16:creationId xmlns:a16="http://schemas.microsoft.com/office/drawing/2014/main" id="{47778038-9409-465A-B3A2-D94AD4C10887}"/>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2" name="Rectangle 141">
                <a:extLst>
                  <a:ext uri="{FF2B5EF4-FFF2-40B4-BE49-F238E27FC236}">
                    <a16:creationId xmlns:a16="http://schemas.microsoft.com/office/drawing/2014/main" id="{9C815AFA-23A6-4E68-9770-4B6BAC5775E8}"/>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3" name="Rectangle 142">
                <a:extLst>
                  <a:ext uri="{FF2B5EF4-FFF2-40B4-BE49-F238E27FC236}">
                    <a16:creationId xmlns:a16="http://schemas.microsoft.com/office/drawing/2014/main" id="{C3C7B0D3-90DD-4299-9E77-B9774874BFDF}"/>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4" name="Rectangle 143">
                <a:extLst>
                  <a:ext uri="{FF2B5EF4-FFF2-40B4-BE49-F238E27FC236}">
                    <a16:creationId xmlns:a16="http://schemas.microsoft.com/office/drawing/2014/main" id="{7CC805C0-B67C-4762-A3CB-05C1B48AEC83}"/>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5" name="Rectangle 144">
                <a:extLst>
                  <a:ext uri="{FF2B5EF4-FFF2-40B4-BE49-F238E27FC236}">
                    <a16:creationId xmlns:a16="http://schemas.microsoft.com/office/drawing/2014/main" id="{3B0F89F3-D3B8-49F4-8CDE-53E8BC75707C}"/>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6" name="Rectangle 145">
                <a:extLst>
                  <a:ext uri="{FF2B5EF4-FFF2-40B4-BE49-F238E27FC236}">
                    <a16:creationId xmlns:a16="http://schemas.microsoft.com/office/drawing/2014/main" id="{E318F7BF-1D92-4D99-9BE6-49575C2488B5}"/>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7" name="Rectangle 146">
                <a:extLst>
                  <a:ext uri="{FF2B5EF4-FFF2-40B4-BE49-F238E27FC236}">
                    <a16:creationId xmlns:a16="http://schemas.microsoft.com/office/drawing/2014/main" id="{EC42B69E-4A16-4C99-A3B1-311C6C96664E}"/>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34" name="Oval 133">
              <a:extLst>
                <a:ext uri="{FF2B5EF4-FFF2-40B4-BE49-F238E27FC236}">
                  <a16:creationId xmlns:a16="http://schemas.microsoft.com/office/drawing/2014/main" id="{AC2778FC-7917-4F9F-AAFE-2DF95FDE1986}"/>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5" name="TextBox 134">
              <a:extLst>
                <a:ext uri="{FF2B5EF4-FFF2-40B4-BE49-F238E27FC236}">
                  <a16:creationId xmlns:a16="http://schemas.microsoft.com/office/drawing/2014/main" id="{A97987A7-8B53-47B4-89F4-0675B0ED90FC}"/>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8</a:t>
              </a:r>
            </a:p>
          </p:txBody>
        </p:sp>
      </p:grpSp>
      <p:grpSp>
        <p:nvGrpSpPr>
          <p:cNvPr id="148" name="Group 147">
            <a:extLst>
              <a:ext uri="{FF2B5EF4-FFF2-40B4-BE49-F238E27FC236}">
                <a16:creationId xmlns:a16="http://schemas.microsoft.com/office/drawing/2014/main" id="{125BA6CE-C62D-4273-A849-C7B3F66CDC9C}"/>
              </a:ext>
            </a:extLst>
          </p:cNvPr>
          <p:cNvGrpSpPr/>
          <p:nvPr/>
        </p:nvGrpSpPr>
        <p:grpSpPr>
          <a:xfrm>
            <a:off x="7129510" y="3178486"/>
            <a:ext cx="1780072" cy="1780072"/>
            <a:chOff x="3419475" y="752475"/>
            <a:chExt cx="5353050" cy="5353050"/>
          </a:xfrm>
        </p:grpSpPr>
        <p:sp>
          <p:nvSpPr>
            <p:cNvPr id="149" name="Freeform: Shape 148">
              <a:extLst>
                <a:ext uri="{FF2B5EF4-FFF2-40B4-BE49-F238E27FC236}">
                  <a16:creationId xmlns:a16="http://schemas.microsoft.com/office/drawing/2014/main" id="{17582D0A-B77E-426D-BF90-E197A11006AF}"/>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50" name="Group 149">
              <a:extLst>
                <a:ext uri="{FF2B5EF4-FFF2-40B4-BE49-F238E27FC236}">
                  <a16:creationId xmlns:a16="http://schemas.microsoft.com/office/drawing/2014/main" id="{3E9CF6FD-C1B2-4764-A927-620FD47FF95A}"/>
                </a:ext>
              </a:extLst>
            </p:cNvPr>
            <p:cNvGrpSpPr/>
            <p:nvPr/>
          </p:nvGrpSpPr>
          <p:grpSpPr>
            <a:xfrm>
              <a:off x="3505202" y="836611"/>
              <a:ext cx="5094518" cy="5143275"/>
              <a:chOff x="3505202" y="836611"/>
              <a:chExt cx="5094518" cy="5143275"/>
            </a:xfrm>
            <a:solidFill>
              <a:schemeClr val="bg1"/>
            </a:solidFill>
          </p:grpSpPr>
          <p:sp>
            <p:nvSpPr>
              <p:cNvPr id="153" name="Rectangle 152">
                <a:extLst>
                  <a:ext uri="{FF2B5EF4-FFF2-40B4-BE49-F238E27FC236}">
                    <a16:creationId xmlns:a16="http://schemas.microsoft.com/office/drawing/2014/main" id="{6477D6C7-3D26-4298-B8EA-7A89CA545B89}"/>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4" name="Rectangle 153">
                <a:extLst>
                  <a:ext uri="{FF2B5EF4-FFF2-40B4-BE49-F238E27FC236}">
                    <a16:creationId xmlns:a16="http://schemas.microsoft.com/office/drawing/2014/main" id="{6F1F9212-F606-4031-B405-882D1609E6ED}"/>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5" name="Rectangle 154">
                <a:extLst>
                  <a:ext uri="{FF2B5EF4-FFF2-40B4-BE49-F238E27FC236}">
                    <a16:creationId xmlns:a16="http://schemas.microsoft.com/office/drawing/2014/main" id="{BB7059B3-6239-4E70-BF95-0CB4A4D12EAB}"/>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6" name="Rectangle 155">
                <a:extLst>
                  <a:ext uri="{FF2B5EF4-FFF2-40B4-BE49-F238E27FC236}">
                    <a16:creationId xmlns:a16="http://schemas.microsoft.com/office/drawing/2014/main" id="{C9A9E387-DEC5-4F2A-A6F8-FD423A8A68C7}"/>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7" name="Rectangle 156">
                <a:extLst>
                  <a:ext uri="{FF2B5EF4-FFF2-40B4-BE49-F238E27FC236}">
                    <a16:creationId xmlns:a16="http://schemas.microsoft.com/office/drawing/2014/main" id="{EB7D8662-7A79-4132-B6BB-89309EF0365A}"/>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8" name="Rectangle 157">
                <a:extLst>
                  <a:ext uri="{FF2B5EF4-FFF2-40B4-BE49-F238E27FC236}">
                    <a16:creationId xmlns:a16="http://schemas.microsoft.com/office/drawing/2014/main" id="{5ED26A16-6043-4B47-B5ED-FF087D96D247}"/>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9" name="Rectangle 158">
                <a:extLst>
                  <a:ext uri="{FF2B5EF4-FFF2-40B4-BE49-F238E27FC236}">
                    <a16:creationId xmlns:a16="http://schemas.microsoft.com/office/drawing/2014/main" id="{618766F5-1432-4A99-AF74-FCCA48528D43}"/>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0" name="Rectangle 159">
                <a:extLst>
                  <a:ext uri="{FF2B5EF4-FFF2-40B4-BE49-F238E27FC236}">
                    <a16:creationId xmlns:a16="http://schemas.microsoft.com/office/drawing/2014/main" id="{2814141D-0EBA-4EC4-A311-AAD89849B96E}"/>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1" name="Rectangle 160">
                <a:extLst>
                  <a:ext uri="{FF2B5EF4-FFF2-40B4-BE49-F238E27FC236}">
                    <a16:creationId xmlns:a16="http://schemas.microsoft.com/office/drawing/2014/main" id="{7759645C-343E-4BAC-B158-E5CB70B32723}"/>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2" name="Rectangle 161">
                <a:extLst>
                  <a:ext uri="{FF2B5EF4-FFF2-40B4-BE49-F238E27FC236}">
                    <a16:creationId xmlns:a16="http://schemas.microsoft.com/office/drawing/2014/main" id="{FBD9125A-3ACC-402A-ADD0-C3174557AE6B}"/>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3" name="Rectangle 162">
                <a:extLst>
                  <a:ext uri="{FF2B5EF4-FFF2-40B4-BE49-F238E27FC236}">
                    <a16:creationId xmlns:a16="http://schemas.microsoft.com/office/drawing/2014/main" id="{8AC87350-4301-4BAF-94A6-086DBE4E40FD}"/>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4" name="Rectangle 163">
                <a:extLst>
                  <a:ext uri="{FF2B5EF4-FFF2-40B4-BE49-F238E27FC236}">
                    <a16:creationId xmlns:a16="http://schemas.microsoft.com/office/drawing/2014/main" id="{696390CD-B471-4178-BBB5-3267FA7C148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51" name="Oval 150">
              <a:extLst>
                <a:ext uri="{FF2B5EF4-FFF2-40B4-BE49-F238E27FC236}">
                  <a16:creationId xmlns:a16="http://schemas.microsoft.com/office/drawing/2014/main" id="{C0DEC80A-6685-4C03-9CFF-7A135E8C259F}"/>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2" name="TextBox 151">
              <a:extLst>
                <a:ext uri="{FF2B5EF4-FFF2-40B4-BE49-F238E27FC236}">
                  <a16:creationId xmlns:a16="http://schemas.microsoft.com/office/drawing/2014/main" id="{C912E4AC-6CA0-4E85-8FEF-3D4E22EFA4AE}"/>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7</a:t>
              </a:r>
            </a:p>
          </p:txBody>
        </p:sp>
      </p:grpSp>
      <p:grpSp>
        <p:nvGrpSpPr>
          <p:cNvPr id="165" name="Group 164">
            <a:extLst>
              <a:ext uri="{FF2B5EF4-FFF2-40B4-BE49-F238E27FC236}">
                <a16:creationId xmlns:a16="http://schemas.microsoft.com/office/drawing/2014/main" id="{A9EF3D04-3565-4AA1-8048-B2A04E724AD3}"/>
              </a:ext>
            </a:extLst>
          </p:cNvPr>
          <p:cNvGrpSpPr/>
          <p:nvPr/>
        </p:nvGrpSpPr>
        <p:grpSpPr>
          <a:xfrm>
            <a:off x="7129510" y="3178486"/>
            <a:ext cx="1780072" cy="1780072"/>
            <a:chOff x="3419475" y="752475"/>
            <a:chExt cx="5353050" cy="5353050"/>
          </a:xfrm>
        </p:grpSpPr>
        <p:sp>
          <p:nvSpPr>
            <p:cNvPr id="166" name="Freeform: Shape 165">
              <a:extLst>
                <a:ext uri="{FF2B5EF4-FFF2-40B4-BE49-F238E27FC236}">
                  <a16:creationId xmlns:a16="http://schemas.microsoft.com/office/drawing/2014/main" id="{D1AFC083-5F3D-4204-88E5-86D44D8D233A}"/>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67" name="Group 166">
              <a:extLst>
                <a:ext uri="{FF2B5EF4-FFF2-40B4-BE49-F238E27FC236}">
                  <a16:creationId xmlns:a16="http://schemas.microsoft.com/office/drawing/2014/main" id="{381C9409-EE2C-47C9-BB65-EDC068FC3A7E}"/>
                </a:ext>
              </a:extLst>
            </p:cNvPr>
            <p:cNvGrpSpPr/>
            <p:nvPr/>
          </p:nvGrpSpPr>
          <p:grpSpPr>
            <a:xfrm>
              <a:off x="3505202" y="836611"/>
              <a:ext cx="5094518" cy="5143275"/>
              <a:chOff x="3505202" y="836611"/>
              <a:chExt cx="5094518" cy="5143275"/>
            </a:xfrm>
            <a:solidFill>
              <a:schemeClr val="bg1"/>
            </a:solidFill>
          </p:grpSpPr>
          <p:sp>
            <p:nvSpPr>
              <p:cNvPr id="170" name="Rectangle 169">
                <a:extLst>
                  <a:ext uri="{FF2B5EF4-FFF2-40B4-BE49-F238E27FC236}">
                    <a16:creationId xmlns:a16="http://schemas.microsoft.com/office/drawing/2014/main" id="{9BE0BD33-7CAA-44B5-8E31-03C4B5A830FB}"/>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1" name="Rectangle 170">
                <a:extLst>
                  <a:ext uri="{FF2B5EF4-FFF2-40B4-BE49-F238E27FC236}">
                    <a16:creationId xmlns:a16="http://schemas.microsoft.com/office/drawing/2014/main" id="{9D3EFF51-7364-4607-A70B-1F144B491998}"/>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2" name="Rectangle 171">
                <a:extLst>
                  <a:ext uri="{FF2B5EF4-FFF2-40B4-BE49-F238E27FC236}">
                    <a16:creationId xmlns:a16="http://schemas.microsoft.com/office/drawing/2014/main" id="{EEDA616B-455D-439F-ABF7-1DD8AD86B720}"/>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3" name="Rectangle 172">
                <a:extLst>
                  <a:ext uri="{FF2B5EF4-FFF2-40B4-BE49-F238E27FC236}">
                    <a16:creationId xmlns:a16="http://schemas.microsoft.com/office/drawing/2014/main" id="{C708C638-C557-4036-B740-19401C1306E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4" name="Rectangle 173">
                <a:extLst>
                  <a:ext uri="{FF2B5EF4-FFF2-40B4-BE49-F238E27FC236}">
                    <a16:creationId xmlns:a16="http://schemas.microsoft.com/office/drawing/2014/main" id="{5D8CF5D5-A030-4F4F-BAC5-131C7A181CFD}"/>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5" name="Rectangle 174">
                <a:extLst>
                  <a:ext uri="{FF2B5EF4-FFF2-40B4-BE49-F238E27FC236}">
                    <a16:creationId xmlns:a16="http://schemas.microsoft.com/office/drawing/2014/main" id="{7C8D8062-59C0-47F6-8BB2-6968A51B4B31}"/>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6" name="Rectangle 175">
                <a:extLst>
                  <a:ext uri="{FF2B5EF4-FFF2-40B4-BE49-F238E27FC236}">
                    <a16:creationId xmlns:a16="http://schemas.microsoft.com/office/drawing/2014/main" id="{BFF1CB8C-33AB-42B5-9C90-A321B8D5B277}"/>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7" name="Rectangle 176">
                <a:extLst>
                  <a:ext uri="{FF2B5EF4-FFF2-40B4-BE49-F238E27FC236}">
                    <a16:creationId xmlns:a16="http://schemas.microsoft.com/office/drawing/2014/main" id="{C75D0120-1B92-4D8F-882A-4FE8874F18A4}"/>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8" name="Rectangle 177">
                <a:extLst>
                  <a:ext uri="{FF2B5EF4-FFF2-40B4-BE49-F238E27FC236}">
                    <a16:creationId xmlns:a16="http://schemas.microsoft.com/office/drawing/2014/main" id="{A617292C-4D3C-4DCA-B3C7-176DDA5FB38B}"/>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9" name="Rectangle 178">
                <a:extLst>
                  <a:ext uri="{FF2B5EF4-FFF2-40B4-BE49-F238E27FC236}">
                    <a16:creationId xmlns:a16="http://schemas.microsoft.com/office/drawing/2014/main" id="{FEC07DA5-481D-48C4-B2FC-1EE9F130F39A}"/>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0" name="Rectangle 179">
                <a:extLst>
                  <a:ext uri="{FF2B5EF4-FFF2-40B4-BE49-F238E27FC236}">
                    <a16:creationId xmlns:a16="http://schemas.microsoft.com/office/drawing/2014/main" id="{4193CEA9-E040-40A8-83BF-35102E846DCF}"/>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1" name="Rectangle 180">
                <a:extLst>
                  <a:ext uri="{FF2B5EF4-FFF2-40B4-BE49-F238E27FC236}">
                    <a16:creationId xmlns:a16="http://schemas.microsoft.com/office/drawing/2014/main" id="{0A029925-8E9A-4A95-B7E4-EC9A5565CA80}"/>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68" name="Oval 167">
              <a:extLst>
                <a:ext uri="{FF2B5EF4-FFF2-40B4-BE49-F238E27FC236}">
                  <a16:creationId xmlns:a16="http://schemas.microsoft.com/office/drawing/2014/main" id="{DE62F035-C70A-4CE3-9F7E-9D2C3AFFD968}"/>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9" name="TextBox 168">
              <a:extLst>
                <a:ext uri="{FF2B5EF4-FFF2-40B4-BE49-F238E27FC236}">
                  <a16:creationId xmlns:a16="http://schemas.microsoft.com/office/drawing/2014/main" id="{EB02D63C-974E-4DDA-AFC2-8BDADD07B369}"/>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6</a:t>
              </a:r>
            </a:p>
          </p:txBody>
        </p:sp>
      </p:grpSp>
      <p:grpSp>
        <p:nvGrpSpPr>
          <p:cNvPr id="182" name="Group 181">
            <a:extLst>
              <a:ext uri="{FF2B5EF4-FFF2-40B4-BE49-F238E27FC236}">
                <a16:creationId xmlns:a16="http://schemas.microsoft.com/office/drawing/2014/main" id="{1A6D0298-71EF-4EFD-A905-F77267D22927}"/>
              </a:ext>
            </a:extLst>
          </p:cNvPr>
          <p:cNvGrpSpPr/>
          <p:nvPr/>
        </p:nvGrpSpPr>
        <p:grpSpPr>
          <a:xfrm>
            <a:off x="7129510" y="3178486"/>
            <a:ext cx="1780072" cy="1780072"/>
            <a:chOff x="3419475" y="752475"/>
            <a:chExt cx="5353050" cy="5353050"/>
          </a:xfrm>
        </p:grpSpPr>
        <p:sp>
          <p:nvSpPr>
            <p:cNvPr id="183" name="Freeform: Shape 182">
              <a:extLst>
                <a:ext uri="{FF2B5EF4-FFF2-40B4-BE49-F238E27FC236}">
                  <a16:creationId xmlns:a16="http://schemas.microsoft.com/office/drawing/2014/main" id="{5A66F2AC-216B-4450-B2B9-3CD1BF75F23C}"/>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84" name="Group 183">
              <a:extLst>
                <a:ext uri="{FF2B5EF4-FFF2-40B4-BE49-F238E27FC236}">
                  <a16:creationId xmlns:a16="http://schemas.microsoft.com/office/drawing/2014/main" id="{1D620EFE-A2D2-4252-AAD8-620BA1AD9538}"/>
                </a:ext>
              </a:extLst>
            </p:cNvPr>
            <p:cNvGrpSpPr/>
            <p:nvPr/>
          </p:nvGrpSpPr>
          <p:grpSpPr>
            <a:xfrm>
              <a:off x="3505202" y="836611"/>
              <a:ext cx="5094518" cy="5143275"/>
              <a:chOff x="3505202" y="836611"/>
              <a:chExt cx="5094518" cy="5143275"/>
            </a:xfrm>
            <a:solidFill>
              <a:schemeClr val="bg1"/>
            </a:solidFill>
          </p:grpSpPr>
          <p:sp>
            <p:nvSpPr>
              <p:cNvPr id="187" name="Rectangle 186">
                <a:extLst>
                  <a:ext uri="{FF2B5EF4-FFF2-40B4-BE49-F238E27FC236}">
                    <a16:creationId xmlns:a16="http://schemas.microsoft.com/office/drawing/2014/main" id="{79052580-482B-4799-B837-9861B726E751}"/>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8" name="Rectangle 187">
                <a:extLst>
                  <a:ext uri="{FF2B5EF4-FFF2-40B4-BE49-F238E27FC236}">
                    <a16:creationId xmlns:a16="http://schemas.microsoft.com/office/drawing/2014/main" id="{42B22336-DA9E-4D4E-AB25-BD33C89B7DCC}"/>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9" name="Rectangle 188">
                <a:extLst>
                  <a:ext uri="{FF2B5EF4-FFF2-40B4-BE49-F238E27FC236}">
                    <a16:creationId xmlns:a16="http://schemas.microsoft.com/office/drawing/2014/main" id="{F2BDF51D-78D7-4828-87CD-E249A4DF0966}"/>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0" name="Rectangle 189">
                <a:extLst>
                  <a:ext uri="{FF2B5EF4-FFF2-40B4-BE49-F238E27FC236}">
                    <a16:creationId xmlns:a16="http://schemas.microsoft.com/office/drawing/2014/main" id="{58BD6F80-CA77-4CB2-865B-4499E8F88B94}"/>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1" name="Rectangle 190">
                <a:extLst>
                  <a:ext uri="{FF2B5EF4-FFF2-40B4-BE49-F238E27FC236}">
                    <a16:creationId xmlns:a16="http://schemas.microsoft.com/office/drawing/2014/main" id="{E7FA1998-74CD-4E95-B9F1-71CAB4160438}"/>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2" name="Rectangle 191">
                <a:extLst>
                  <a:ext uri="{FF2B5EF4-FFF2-40B4-BE49-F238E27FC236}">
                    <a16:creationId xmlns:a16="http://schemas.microsoft.com/office/drawing/2014/main" id="{BD73C903-BEFC-4E68-A9C4-D72BC6CCEC77}"/>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3" name="Rectangle 192">
                <a:extLst>
                  <a:ext uri="{FF2B5EF4-FFF2-40B4-BE49-F238E27FC236}">
                    <a16:creationId xmlns:a16="http://schemas.microsoft.com/office/drawing/2014/main" id="{02119316-CD49-485F-A2B6-42A9F9D0477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4" name="Rectangle 193">
                <a:extLst>
                  <a:ext uri="{FF2B5EF4-FFF2-40B4-BE49-F238E27FC236}">
                    <a16:creationId xmlns:a16="http://schemas.microsoft.com/office/drawing/2014/main" id="{2FD7C584-B470-4691-8AE9-AF099504B5B6}"/>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5" name="Rectangle 194">
                <a:extLst>
                  <a:ext uri="{FF2B5EF4-FFF2-40B4-BE49-F238E27FC236}">
                    <a16:creationId xmlns:a16="http://schemas.microsoft.com/office/drawing/2014/main" id="{860F2037-F82D-4017-95D9-D8E36FF60214}"/>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6" name="Rectangle 195">
                <a:extLst>
                  <a:ext uri="{FF2B5EF4-FFF2-40B4-BE49-F238E27FC236}">
                    <a16:creationId xmlns:a16="http://schemas.microsoft.com/office/drawing/2014/main" id="{4F4C0AF4-0A4C-4496-BDAB-96157DC52F49}"/>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7" name="Rectangle 196">
                <a:extLst>
                  <a:ext uri="{FF2B5EF4-FFF2-40B4-BE49-F238E27FC236}">
                    <a16:creationId xmlns:a16="http://schemas.microsoft.com/office/drawing/2014/main" id="{7DB31EC9-35BE-4FAA-88CC-5F8921D0D03E}"/>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8" name="Rectangle 197">
                <a:extLst>
                  <a:ext uri="{FF2B5EF4-FFF2-40B4-BE49-F238E27FC236}">
                    <a16:creationId xmlns:a16="http://schemas.microsoft.com/office/drawing/2014/main" id="{C68B14AA-CC98-4F19-8ED6-F7F68869E76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85" name="Oval 184">
              <a:extLst>
                <a:ext uri="{FF2B5EF4-FFF2-40B4-BE49-F238E27FC236}">
                  <a16:creationId xmlns:a16="http://schemas.microsoft.com/office/drawing/2014/main" id="{A29AF31C-355C-4E57-81D9-36CB38819DEC}"/>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6" name="TextBox 185">
              <a:extLst>
                <a:ext uri="{FF2B5EF4-FFF2-40B4-BE49-F238E27FC236}">
                  <a16:creationId xmlns:a16="http://schemas.microsoft.com/office/drawing/2014/main" id="{02BCABFD-C3B6-46AE-84B1-0EB0CEB881A7}"/>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5</a:t>
              </a:r>
            </a:p>
          </p:txBody>
        </p:sp>
      </p:grpSp>
      <p:grpSp>
        <p:nvGrpSpPr>
          <p:cNvPr id="199" name="Group 198">
            <a:extLst>
              <a:ext uri="{FF2B5EF4-FFF2-40B4-BE49-F238E27FC236}">
                <a16:creationId xmlns:a16="http://schemas.microsoft.com/office/drawing/2014/main" id="{23287108-1CA4-4FCD-9F59-6E35A00FF0EF}"/>
              </a:ext>
            </a:extLst>
          </p:cNvPr>
          <p:cNvGrpSpPr/>
          <p:nvPr/>
        </p:nvGrpSpPr>
        <p:grpSpPr>
          <a:xfrm>
            <a:off x="7129510" y="3178486"/>
            <a:ext cx="1780072" cy="1780072"/>
            <a:chOff x="3419475" y="752475"/>
            <a:chExt cx="5353050" cy="5353050"/>
          </a:xfrm>
        </p:grpSpPr>
        <p:sp>
          <p:nvSpPr>
            <p:cNvPr id="200" name="Freeform: Shape 199">
              <a:extLst>
                <a:ext uri="{FF2B5EF4-FFF2-40B4-BE49-F238E27FC236}">
                  <a16:creationId xmlns:a16="http://schemas.microsoft.com/office/drawing/2014/main" id="{82E0DBF1-EE0B-4EED-B8F9-72BA3FC15AE1}"/>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01" name="Group 200">
              <a:extLst>
                <a:ext uri="{FF2B5EF4-FFF2-40B4-BE49-F238E27FC236}">
                  <a16:creationId xmlns:a16="http://schemas.microsoft.com/office/drawing/2014/main" id="{46BABAE2-670C-490F-AFAE-9E472E7A5C0B}"/>
                </a:ext>
              </a:extLst>
            </p:cNvPr>
            <p:cNvGrpSpPr/>
            <p:nvPr/>
          </p:nvGrpSpPr>
          <p:grpSpPr>
            <a:xfrm>
              <a:off x="3505202" y="836611"/>
              <a:ext cx="5094518" cy="5143275"/>
              <a:chOff x="3505202" y="836611"/>
              <a:chExt cx="5094518" cy="5143275"/>
            </a:xfrm>
            <a:solidFill>
              <a:schemeClr val="bg1"/>
            </a:solidFill>
          </p:grpSpPr>
          <p:sp>
            <p:nvSpPr>
              <p:cNvPr id="204" name="Rectangle 203">
                <a:extLst>
                  <a:ext uri="{FF2B5EF4-FFF2-40B4-BE49-F238E27FC236}">
                    <a16:creationId xmlns:a16="http://schemas.microsoft.com/office/drawing/2014/main" id="{02F17765-15AC-4000-8EF7-7383EDB51854}"/>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5" name="Rectangle 204">
                <a:extLst>
                  <a:ext uri="{FF2B5EF4-FFF2-40B4-BE49-F238E27FC236}">
                    <a16:creationId xmlns:a16="http://schemas.microsoft.com/office/drawing/2014/main" id="{181CA26C-DA24-4E27-9929-5C4D76B16B5D}"/>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6" name="Rectangle 205">
                <a:extLst>
                  <a:ext uri="{FF2B5EF4-FFF2-40B4-BE49-F238E27FC236}">
                    <a16:creationId xmlns:a16="http://schemas.microsoft.com/office/drawing/2014/main" id="{05551184-353F-43D5-B04C-5C0A174DD541}"/>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7" name="Rectangle 206">
                <a:extLst>
                  <a:ext uri="{FF2B5EF4-FFF2-40B4-BE49-F238E27FC236}">
                    <a16:creationId xmlns:a16="http://schemas.microsoft.com/office/drawing/2014/main" id="{F61EBA0A-8ECD-43AC-82A2-512153EC21EC}"/>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8" name="Rectangle 207">
                <a:extLst>
                  <a:ext uri="{FF2B5EF4-FFF2-40B4-BE49-F238E27FC236}">
                    <a16:creationId xmlns:a16="http://schemas.microsoft.com/office/drawing/2014/main" id="{107140A6-E687-4FA7-8080-6B5A455E9ECC}"/>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9" name="Rectangle 208">
                <a:extLst>
                  <a:ext uri="{FF2B5EF4-FFF2-40B4-BE49-F238E27FC236}">
                    <a16:creationId xmlns:a16="http://schemas.microsoft.com/office/drawing/2014/main" id="{5F73209F-F458-4D5D-AB5B-2C397799B503}"/>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0" name="Rectangle 209">
                <a:extLst>
                  <a:ext uri="{FF2B5EF4-FFF2-40B4-BE49-F238E27FC236}">
                    <a16:creationId xmlns:a16="http://schemas.microsoft.com/office/drawing/2014/main" id="{4BC65232-1C6E-4A20-B2FB-94454EAC35FC}"/>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1" name="Rectangle 210">
                <a:extLst>
                  <a:ext uri="{FF2B5EF4-FFF2-40B4-BE49-F238E27FC236}">
                    <a16:creationId xmlns:a16="http://schemas.microsoft.com/office/drawing/2014/main" id="{774AF2FC-ED42-482A-AEF1-A575C18CCFB6}"/>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2" name="Rectangle 211">
                <a:extLst>
                  <a:ext uri="{FF2B5EF4-FFF2-40B4-BE49-F238E27FC236}">
                    <a16:creationId xmlns:a16="http://schemas.microsoft.com/office/drawing/2014/main" id="{28E73D47-8CFF-43D7-BA02-9CAD2D7F89D6}"/>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3" name="Rectangle 212">
                <a:extLst>
                  <a:ext uri="{FF2B5EF4-FFF2-40B4-BE49-F238E27FC236}">
                    <a16:creationId xmlns:a16="http://schemas.microsoft.com/office/drawing/2014/main" id="{96590E8F-B643-43AA-B523-39336BB146A2}"/>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4" name="Rectangle 213">
                <a:extLst>
                  <a:ext uri="{FF2B5EF4-FFF2-40B4-BE49-F238E27FC236}">
                    <a16:creationId xmlns:a16="http://schemas.microsoft.com/office/drawing/2014/main" id="{55FA1C9D-C2DD-4578-A5D7-3A519ECA4CB3}"/>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5" name="Rectangle 214">
                <a:extLst>
                  <a:ext uri="{FF2B5EF4-FFF2-40B4-BE49-F238E27FC236}">
                    <a16:creationId xmlns:a16="http://schemas.microsoft.com/office/drawing/2014/main" id="{2841FE38-06A0-4E33-8BF6-F4F9F87F5493}"/>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2" name="Oval 201">
              <a:extLst>
                <a:ext uri="{FF2B5EF4-FFF2-40B4-BE49-F238E27FC236}">
                  <a16:creationId xmlns:a16="http://schemas.microsoft.com/office/drawing/2014/main" id="{528154BF-9CD4-4015-9E66-991A40015569}"/>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3" name="TextBox 202">
              <a:extLst>
                <a:ext uri="{FF2B5EF4-FFF2-40B4-BE49-F238E27FC236}">
                  <a16:creationId xmlns:a16="http://schemas.microsoft.com/office/drawing/2014/main" id="{C3D4572C-EF9A-497F-9B6E-E5965F812475}"/>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4</a:t>
              </a:r>
            </a:p>
          </p:txBody>
        </p:sp>
      </p:grpSp>
      <p:grpSp>
        <p:nvGrpSpPr>
          <p:cNvPr id="216" name="Group 215">
            <a:extLst>
              <a:ext uri="{FF2B5EF4-FFF2-40B4-BE49-F238E27FC236}">
                <a16:creationId xmlns:a16="http://schemas.microsoft.com/office/drawing/2014/main" id="{810F8AAA-E43F-462E-8193-E1C82E9C0902}"/>
              </a:ext>
            </a:extLst>
          </p:cNvPr>
          <p:cNvGrpSpPr/>
          <p:nvPr/>
        </p:nvGrpSpPr>
        <p:grpSpPr>
          <a:xfrm>
            <a:off x="7129510" y="3178486"/>
            <a:ext cx="1780072" cy="1780072"/>
            <a:chOff x="3419475" y="752475"/>
            <a:chExt cx="5353050" cy="5353050"/>
          </a:xfrm>
        </p:grpSpPr>
        <p:sp>
          <p:nvSpPr>
            <p:cNvPr id="217" name="Freeform: Shape 216">
              <a:extLst>
                <a:ext uri="{FF2B5EF4-FFF2-40B4-BE49-F238E27FC236}">
                  <a16:creationId xmlns:a16="http://schemas.microsoft.com/office/drawing/2014/main" id="{DD298470-6B5E-4C7D-9F22-A739CD5A6BA7}"/>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18" name="Group 217">
              <a:extLst>
                <a:ext uri="{FF2B5EF4-FFF2-40B4-BE49-F238E27FC236}">
                  <a16:creationId xmlns:a16="http://schemas.microsoft.com/office/drawing/2014/main" id="{A0C12192-CBBF-4EF3-B258-020F197C0C3F}"/>
                </a:ext>
              </a:extLst>
            </p:cNvPr>
            <p:cNvGrpSpPr/>
            <p:nvPr/>
          </p:nvGrpSpPr>
          <p:grpSpPr>
            <a:xfrm>
              <a:off x="3505202" y="836611"/>
              <a:ext cx="5094518" cy="5143275"/>
              <a:chOff x="3505202" y="836611"/>
              <a:chExt cx="5094518" cy="5143275"/>
            </a:xfrm>
            <a:solidFill>
              <a:schemeClr val="bg1"/>
            </a:solidFill>
          </p:grpSpPr>
          <p:sp>
            <p:nvSpPr>
              <p:cNvPr id="221" name="Rectangle 220">
                <a:extLst>
                  <a:ext uri="{FF2B5EF4-FFF2-40B4-BE49-F238E27FC236}">
                    <a16:creationId xmlns:a16="http://schemas.microsoft.com/office/drawing/2014/main" id="{53F05C11-E716-44D4-8ECC-765DFB4BA4D9}"/>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2" name="Rectangle 221">
                <a:extLst>
                  <a:ext uri="{FF2B5EF4-FFF2-40B4-BE49-F238E27FC236}">
                    <a16:creationId xmlns:a16="http://schemas.microsoft.com/office/drawing/2014/main" id="{BAC3BC66-295B-454C-AC3C-4AAE1EED4FF2}"/>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3" name="Rectangle 222">
                <a:extLst>
                  <a:ext uri="{FF2B5EF4-FFF2-40B4-BE49-F238E27FC236}">
                    <a16:creationId xmlns:a16="http://schemas.microsoft.com/office/drawing/2014/main" id="{0E497103-89DD-42A6-B0E6-3C345FF98C12}"/>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4" name="Rectangle 223">
                <a:extLst>
                  <a:ext uri="{FF2B5EF4-FFF2-40B4-BE49-F238E27FC236}">
                    <a16:creationId xmlns:a16="http://schemas.microsoft.com/office/drawing/2014/main" id="{C82C9D27-91D3-446F-96DC-E926F6E1D094}"/>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5" name="Rectangle 224">
                <a:extLst>
                  <a:ext uri="{FF2B5EF4-FFF2-40B4-BE49-F238E27FC236}">
                    <a16:creationId xmlns:a16="http://schemas.microsoft.com/office/drawing/2014/main" id="{7175E0C5-0292-4078-9C51-04D5A03615BB}"/>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6" name="Rectangle 225">
                <a:extLst>
                  <a:ext uri="{FF2B5EF4-FFF2-40B4-BE49-F238E27FC236}">
                    <a16:creationId xmlns:a16="http://schemas.microsoft.com/office/drawing/2014/main" id="{ABDABFB3-0338-4B2F-B3F3-99781D813D64}"/>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7" name="Rectangle 226">
                <a:extLst>
                  <a:ext uri="{FF2B5EF4-FFF2-40B4-BE49-F238E27FC236}">
                    <a16:creationId xmlns:a16="http://schemas.microsoft.com/office/drawing/2014/main" id="{E5E8A788-574B-4C78-91F5-10543373E561}"/>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8" name="Rectangle 227">
                <a:extLst>
                  <a:ext uri="{FF2B5EF4-FFF2-40B4-BE49-F238E27FC236}">
                    <a16:creationId xmlns:a16="http://schemas.microsoft.com/office/drawing/2014/main" id="{DD41A643-3DCD-4D7B-9FBD-FB3679237792}"/>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9" name="Rectangle 228">
                <a:extLst>
                  <a:ext uri="{FF2B5EF4-FFF2-40B4-BE49-F238E27FC236}">
                    <a16:creationId xmlns:a16="http://schemas.microsoft.com/office/drawing/2014/main" id="{BF1124E7-1896-4C36-B32C-FB452C00247C}"/>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0" name="Rectangle 229">
                <a:extLst>
                  <a:ext uri="{FF2B5EF4-FFF2-40B4-BE49-F238E27FC236}">
                    <a16:creationId xmlns:a16="http://schemas.microsoft.com/office/drawing/2014/main" id="{481E0B72-99C7-4616-AC02-4F520BE97F7F}"/>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1" name="Rectangle 230">
                <a:extLst>
                  <a:ext uri="{FF2B5EF4-FFF2-40B4-BE49-F238E27FC236}">
                    <a16:creationId xmlns:a16="http://schemas.microsoft.com/office/drawing/2014/main" id="{1E55AA28-8816-4542-979B-C26546789408}"/>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2" name="Rectangle 231">
                <a:extLst>
                  <a:ext uri="{FF2B5EF4-FFF2-40B4-BE49-F238E27FC236}">
                    <a16:creationId xmlns:a16="http://schemas.microsoft.com/office/drawing/2014/main" id="{95917E1B-F7D9-43E5-A181-D8108A21597C}"/>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19" name="Oval 218">
              <a:extLst>
                <a:ext uri="{FF2B5EF4-FFF2-40B4-BE49-F238E27FC236}">
                  <a16:creationId xmlns:a16="http://schemas.microsoft.com/office/drawing/2014/main" id="{BA11ABA2-5680-4940-AB62-47131E4BE3B1}"/>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0" name="TextBox 219">
              <a:extLst>
                <a:ext uri="{FF2B5EF4-FFF2-40B4-BE49-F238E27FC236}">
                  <a16:creationId xmlns:a16="http://schemas.microsoft.com/office/drawing/2014/main" id="{29637436-2985-43D2-A532-A03D7419A6B5}"/>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3</a:t>
              </a:r>
            </a:p>
          </p:txBody>
        </p:sp>
      </p:grpSp>
      <p:grpSp>
        <p:nvGrpSpPr>
          <p:cNvPr id="233" name="Group 232">
            <a:extLst>
              <a:ext uri="{FF2B5EF4-FFF2-40B4-BE49-F238E27FC236}">
                <a16:creationId xmlns:a16="http://schemas.microsoft.com/office/drawing/2014/main" id="{ABF9C030-2FE9-49F1-9CCC-139C6512CB43}"/>
              </a:ext>
            </a:extLst>
          </p:cNvPr>
          <p:cNvGrpSpPr/>
          <p:nvPr/>
        </p:nvGrpSpPr>
        <p:grpSpPr>
          <a:xfrm>
            <a:off x="7129510" y="3178486"/>
            <a:ext cx="1780072" cy="1780072"/>
            <a:chOff x="3419475" y="752475"/>
            <a:chExt cx="5353050" cy="5353050"/>
          </a:xfrm>
        </p:grpSpPr>
        <p:sp>
          <p:nvSpPr>
            <p:cNvPr id="234" name="Freeform: Shape 233">
              <a:extLst>
                <a:ext uri="{FF2B5EF4-FFF2-40B4-BE49-F238E27FC236}">
                  <a16:creationId xmlns:a16="http://schemas.microsoft.com/office/drawing/2014/main" id="{E59BAA87-EAB8-437C-B995-6CC78A1DFF86}"/>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35" name="Group 234">
              <a:extLst>
                <a:ext uri="{FF2B5EF4-FFF2-40B4-BE49-F238E27FC236}">
                  <a16:creationId xmlns:a16="http://schemas.microsoft.com/office/drawing/2014/main" id="{B5B2228D-0333-4F61-80CC-073A9EE63C0F}"/>
                </a:ext>
              </a:extLst>
            </p:cNvPr>
            <p:cNvGrpSpPr/>
            <p:nvPr/>
          </p:nvGrpSpPr>
          <p:grpSpPr>
            <a:xfrm>
              <a:off x="3505202" y="836611"/>
              <a:ext cx="5094518" cy="5143275"/>
              <a:chOff x="3505202" y="836611"/>
              <a:chExt cx="5094518" cy="5143275"/>
            </a:xfrm>
            <a:solidFill>
              <a:schemeClr val="bg1"/>
            </a:solidFill>
          </p:grpSpPr>
          <p:sp>
            <p:nvSpPr>
              <p:cNvPr id="238" name="Rectangle 237">
                <a:extLst>
                  <a:ext uri="{FF2B5EF4-FFF2-40B4-BE49-F238E27FC236}">
                    <a16:creationId xmlns:a16="http://schemas.microsoft.com/office/drawing/2014/main" id="{163FC5C2-B160-4175-B20F-A684CF094D11}"/>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9" name="Rectangle 238">
                <a:extLst>
                  <a:ext uri="{FF2B5EF4-FFF2-40B4-BE49-F238E27FC236}">
                    <a16:creationId xmlns:a16="http://schemas.microsoft.com/office/drawing/2014/main" id="{F4532E1C-3D4C-477A-94DE-684EB4DAA5E3}"/>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0" name="Rectangle 239">
                <a:extLst>
                  <a:ext uri="{FF2B5EF4-FFF2-40B4-BE49-F238E27FC236}">
                    <a16:creationId xmlns:a16="http://schemas.microsoft.com/office/drawing/2014/main" id="{19BBD246-9282-48EE-9D09-63E633B66A0D}"/>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1" name="Rectangle 240">
                <a:extLst>
                  <a:ext uri="{FF2B5EF4-FFF2-40B4-BE49-F238E27FC236}">
                    <a16:creationId xmlns:a16="http://schemas.microsoft.com/office/drawing/2014/main" id="{E62C3AE8-9B88-4284-9279-F9731BE4FB96}"/>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2" name="Rectangle 241">
                <a:extLst>
                  <a:ext uri="{FF2B5EF4-FFF2-40B4-BE49-F238E27FC236}">
                    <a16:creationId xmlns:a16="http://schemas.microsoft.com/office/drawing/2014/main" id="{E3527DE7-D352-4999-A881-01426826C465}"/>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3" name="Rectangle 242">
                <a:extLst>
                  <a:ext uri="{FF2B5EF4-FFF2-40B4-BE49-F238E27FC236}">
                    <a16:creationId xmlns:a16="http://schemas.microsoft.com/office/drawing/2014/main" id="{7211E55F-A5DB-4948-9A65-B33F045BA850}"/>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4" name="Rectangle 243">
                <a:extLst>
                  <a:ext uri="{FF2B5EF4-FFF2-40B4-BE49-F238E27FC236}">
                    <a16:creationId xmlns:a16="http://schemas.microsoft.com/office/drawing/2014/main" id="{2D3B45B7-28E3-452F-8812-952498E82247}"/>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5" name="Rectangle 244">
                <a:extLst>
                  <a:ext uri="{FF2B5EF4-FFF2-40B4-BE49-F238E27FC236}">
                    <a16:creationId xmlns:a16="http://schemas.microsoft.com/office/drawing/2014/main" id="{14E6E0FB-A43A-45D3-A6A1-220072C1553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6" name="Rectangle 245">
                <a:extLst>
                  <a:ext uri="{FF2B5EF4-FFF2-40B4-BE49-F238E27FC236}">
                    <a16:creationId xmlns:a16="http://schemas.microsoft.com/office/drawing/2014/main" id="{53B55F45-87D2-4DE0-AB04-ADF3F9B77A5C}"/>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7" name="Rectangle 246">
                <a:extLst>
                  <a:ext uri="{FF2B5EF4-FFF2-40B4-BE49-F238E27FC236}">
                    <a16:creationId xmlns:a16="http://schemas.microsoft.com/office/drawing/2014/main" id="{1987AE60-2BA5-42E8-BC54-DAF2A2E78AC9}"/>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8" name="Rectangle 247">
                <a:extLst>
                  <a:ext uri="{FF2B5EF4-FFF2-40B4-BE49-F238E27FC236}">
                    <a16:creationId xmlns:a16="http://schemas.microsoft.com/office/drawing/2014/main" id="{7128799E-DA54-4220-A2CF-3498135DE48F}"/>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9" name="Rectangle 248">
                <a:extLst>
                  <a:ext uri="{FF2B5EF4-FFF2-40B4-BE49-F238E27FC236}">
                    <a16:creationId xmlns:a16="http://schemas.microsoft.com/office/drawing/2014/main" id="{0D1722F5-BB7C-49FC-A547-E8435FB05ECC}"/>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36" name="Oval 235">
              <a:extLst>
                <a:ext uri="{FF2B5EF4-FFF2-40B4-BE49-F238E27FC236}">
                  <a16:creationId xmlns:a16="http://schemas.microsoft.com/office/drawing/2014/main" id="{CC0FD0C9-A4D2-4A76-9720-F15A4F582B5D}"/>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7" name="TextBox 236">
              <a:extLst>
                <a:ext uri="{FF2B5EF4-FFF2-40B4-BE49-F238E27FC236}">
                  <a16:creationId xmlns:a16="http://schemas.microsoft.com/office/drawing/2014/main" id="{240E91A8-E917-491D-8F77-81FCC1535B6D}"/>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2</a:t>
              </a:r>
            </a:p>
          </p:txBody>
        </p:sp>
      </p:grpSp>
      <p:grpSp>
        <p:nvGrpSpPr>
          <p:cNvPr id="250" name="Group 249">
            <a:extLst>
              <a:ext uri="{FF2B5EF4-FFF2-40B4-BE49-F238E27FC236}">
                <a16:creationId xmlns:a16="http://schemas.microsoft.com/office/drawing/2014/main" id="{BC82EB05-07D3-4B2D-95F3-9162807208F4}"/>
              </a:ext>
            </a:extLst>
          </p:cNvPr>
          <p:cNvGrpSpPr/>
          <p:nvPr/>
        </p:nvGrpSpPr>
        <p:grpSpPr>
          <a:xfrm>
            <a:off x="7129510" y="3178486"/>
            <a:ext cx="1780072" cy="1780072"/>
            <a:chOff x="3419475" y="752475"/>
            <a:chExt cx="5353050" cy="5353050"/>
          </a:xfrm>
        </p:grpSpPr>
        <p:sp>
          <p:nvSpPr>
            <p:cNvPr id="251" name="Freeform: Shape 250">
              <a:extLst>
                <a:ext uri="{FF2B5EF4-FFF2-40B4-BE49-F238E27FC236}">
                  <a16:creationId xmlns:a16="http://schemas.microsoft.com/office/drawing/2014/main" id="{9E85667F-9250-4471-8C76-8C79E133EF1D}"/>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52" name="Group 251">
              <a:extLst>
                <a:ext uri="{FF2B5EF4-FFF2-40B4-BE49-F238E27FC236}">
                  <a16:creationId xmlns:a16="http://schemas.microsoft.com/office/drawing/2014/main" id="{B30BB65D-7AD3-454C-900D-9E50F364B630}"/>
                </a:ext>
              </a:extLst>
            </p:cNvPr>
            <p:cNvGrpSpPr/>
            <p:nvPr/>
          </p:nvGrpSpPr>
          <p:grpSpPr>
            <a:xfrm>
              <a:off x="3505202" y="836611"/>
              <a:ext cx="5094518" cy="5143275"/>
              <a:chOff x="3505202" y="836611"/>
              <a:chExt cx="5094518" cy="5143275"/>
            </a:xfrm>
            <a:solidFill>
              <a:schemeClr val="bg1"/>
            </a:solidFill>
          </p:grpSpPr>
          <p:sp>
            <p:nvSpPr>
              <p:cNvPr id="255" name="Rectangle 254">
                <a:extLst>
                  <a:ext uri="{FF2B5EF4-FFF2-40B4-BE49-F238E27FC236}">
                    <a16:creationId xmlns:a16="http://schemas.microsoft.com/office/drawing/2014/main" id="{D71E855E-6EBA-49F4-A156-4476B7B18A35}"/>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6" name="Rectangle 255">
                <a:extLst>
                  <a:ext uri="{FF2B5EF4-FFF2-40B4-BE49-F238E27FC236}">
                    <a16:creationId xmlns:a16="http://schemas.microsoft.com/office/drawing/2014/main" id="{6F98529A-EE7B-4438-B489-3F7189BCF04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7" name="Rectangle 256">
                <a:extLst>
                  <a:ext uri="{FF2B5EF4-FFF2-40B4-BE49-F238E27FC236}">
                    <a16:creationId xmlns:a16="http://schemas.microsoft.com/office/drawing/2014/main" id="{C662EB68-65C1-43A5-A753-A9D961BFE0DB}"/>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8" name="Rectangle 257">
                <a:extLst>
                  <a:ext uri="{FF2B5EF4-FFF2-40B4-BE49-F238E27FC236}">
                    <a16:creationId xmlns:a16="http://schemas.microsoft.com/office/drawing/2014/main" id="{494F1E8A-A156-441A-B7AF-EDAB7139B26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9" name="Rectangle 258">
                <a:extLst>
                  <a:ext uri="{FF2B5EF4-FFF2-40B4-BE49-F238E27FC236}">
                    <a16:creationId xmlns:a16="http://schemas.microsoft.com/office/drawing/2014/main" id="{71F03CD1-D6EE-4944-B40E-D568FC375C3E}"/>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0" name="Rectangle 259">
                <a:extLst>
                  <a:ext uri="{FF2B5EF4-FFF2-40B4-BE49-F238E27FC236}">
                    <a16:creationId xmlns:a16="http://schemas.microsoft.com/office/drawing/2014/main" id="{342F3CB7-0636-482F-B54B-775744390E4C}"/>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1" name="Rectangle 260">
                <a:extLst>
                  <a:ext uri="{FF2B5EF4-FFF2-40B4-BE49-F238E27FC236}">
                    <a16:creationId xmlns:a16="http://schemas.microsoft.com/office/drawing/2014/main" id="{15E84217-3C91-4903-9EFC-3756C688E868}"/>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2" name="Rectangle 261">
                <a:extLst>
                  <a:ext uri="{FF2B5EF4-FFF2-40B4-BE49-F238E27FC236}">
                    <a16:creationId xmlns:a16="http://schemas.microsoft.com/office/drawing/2014/main" id="{704F86E3-E065-4E94-8D55-8727B424274F}"/>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3" name="Rectangle 262">
                <a:extLst>
                  <a:ext uri="{FF2B5EF4-FFF2-40B4-BE49-F238E27FC236}">
                    <a16:creationId xmlns:a16="http://schemas.microsoft.com/office/drawing/2014/main" id="{4584D09E-B67B-4790-87D3-E0094BA1BEB4}"/>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4" name="Rectangle 263">
                <a:extLst>
                  <a:ext uri="{FF2B5EF4-FFF2-40B4-BE49-F238E27FC236}">
                    <a16:creationId xmlns:a16="http://schemas.microsoft.com/office/drawing/2014/main" id="{DA2860FE-85D4-4D27-BE4E-2538A0BF8B4C}"/>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5" name="Rectangle 264">
                <a:extLst>
                  <a:ext uri="{FF2B5EF4-FFF2-40B4-BE49-F238E27FC236}">
                    <a16:creationId xmlns:a16="http://schemas.microsoft.com/office/drawing/2014/main" id="{DB0D6D45-8391-4A46-9CF9-84391B8CA9E3}"/>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6" name="Rectangle 265">
                <a:extLst>
                  <a:ext uri="{FF2B5EF4-FFF2-40B4-BE49-F238E27FC236}">
                    <a16:creationId xmlns:a16="http://schemas.microsoft.com/office/drawing/2014/main" id="{61662D41-BA36-4714-96D8-9DC336C33794}"/>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53" name="Oval 252">
              <a:extLst>
                <a:ext uri="{FF2B5EF4-FFF2-40B4-BE49-F238E27FC236}">
                  <a16:creationId xmlns:a16="http://schemas.microsoft.com/office/drawing/2014/main" id="{F00B5A27-C766-4CF2-9AC7-B76860E46B71}"/>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4" name="TextBox 253">
              <a:extLst>
                <a:ext uri="{FF2B5EF4-FFF2-40B4-BE49-F238E27FC236}">
                  <a16:creationId xmlns:a16="http://schemas.microsoft.com/office/drawing/2014/main" id="{966BFC36-D0D9-40BE-88BA-8745EBB7934D}"/>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1</a:t>
              </a:r>
            </a:p>
          </p:txBody>
        </p:sp>
      </p:grpSp>
      <p:grpSp>
        <p:nvGrpSpPr>
          <p:cNvPr id="267" name="Group 266">
            <a:extLst>
              <a:ext uri="{FF2B5EF4-FFF2-40B4-BE49-F238E27FC236}">
                <a16:creationId xmlns:a16="http://schemas.microsoft.com/office/drawing/2014/main" id="{20245C67-3D5D-4C02-83A9-985651D72A3E}"/>
              </a:ext>
            </a:extLst>
          </p:cNvPr>
          <p:cNvGrpSpPr/>
          <p:nvPr/>
        </p:nvGrpSpPr>
        <p:grpSpPr>
          <a:xfrm>
            <a:off x="7129510" y="3178486"/>
            <a:ext cx="1780072" cy="1780072"/>
            <a:chOff x="3419475" y="752475"/>
            <a:chExt cx="5353050" cy="5353050"/>
          </a:xfrm>
        </p:grpSpPr>
        <p:sp>
          <p:nvSpPr>
            <p:cNvPr id="268" name="Freeform: Shape 267">
              <a:extLst>
                <a:ext uri="{FF2B5EF4-FFF2-40B4-BE49-F238E27FC236}">
                  <a16:creationId xmlns:a16="http://schemas.microsoft.com/office/drawing/2014/main" id="{B55EC8BD-993E-4757-89D8-FEB1170C9BFE}"/>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69" name="Group 268">
              <a:extLst>
                <a:ext uri="{FF2B5EF4-FFF2-40B4-BE49-F238E27FC236}">
                  <a16:creationId xmlns:a16="http://schemas.microsoft.com/office/drawing/2014/main" id="{55B7BE20-B56F-45B5-A01C-24672D2D2CBD}"/>
                </a:ext>
              </a:extLst>
            </p:cNvPr>
            <p:cNvGrpSpPr/>
            <p:nvPr/>
          </p:nvGrpSpPr>
          <p:grpSpPr>
            <a:xfrm>
              <a:off x="3505202" y="836611"/>
              <a:ext cx="5094518" cy="5143275"/>
              <a:chOff x="3505202" y="836611"/>
              <a:chExt cx="5094518" cy="5143275"/>
            </a:xfrm>
            <a:solidFill>
              <a:schemeClr val="bg1"/>
            </a:solidFill>
          </p:grpSpPr>
          <p:sp>
            <p:nvSpPr>
              <p:cNvPr id="272" name="Rectangle 271">
                <a:extLst>
                  <a:ext uri="{FF2B5EF4-FFF2-40B4-BE49-F238E27FC236}">
                    <a16:creationId xmlns:a16="http://schemas.microsoft.com/office/drawing/2014/main" id="{466B6AB2-518C-493B-817E-DC02D1931843}"/>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3" name="Rectangle 272">
                <a:extLst>
                  <a:ext uri="{FF2B5EF4-FFF2-40B4-BE49-F238E27FC236}">
                    <a16:creationId xmlns:a16="http://schemas.microsoft.com/office/drawing/2014/main" id="{E549E210-2187-4340-A264-280A5A29A121}"/>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4" name="Rectangle 273">
                <a:extLst>
                  <a:ext uri="{FF2B5EF4-FFF2-40B4-BE49-F238E27FC236}">
                    <a16:creationId xmlns:a16="http://schemas.microsoft.com/office/drawing/2014/main" id="{88FB0F9C-5809-47F9-8921-1DF8845BC5DA}"/>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5" name="Rectangle 274">
                <a:extLst>
                  <a:ext uri="{FF2B5EF4-FFF2-40B4-BE49-F238E27FC236}">
                    <a16:creationId xmlns:a16="http://schemas.microsoft.com/office/drawing/2014/main" id="{1097AB39-0E60-480F-A170-3AF9529A5851}"/>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6" name="Rectangle 275">
                <a:extLst>
                  <a:ext uri="{FF2B5EF4-FFF2-40B4-BE49-F238E27FC236}">
                    <a16:creationId xmlns:a16="http://schemas.microsoft.com/office/drawing/2014/main" id="{7652954E-3F2E-4CBE-9A4C-B72171E025A8}"/>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7" name="Rectangle 276">
                <a:extLst>
                  <a:ext uri="{FF2B5EF4-FFF2-40B4-BE49-F238E27FC236}">
                    <a16:creationId xmlns:a16="http://schemas.microsoft.com/office/drawing/2014/main" id="{3D22DA8B-C586-4A08-BCF4-7E1007928DDD}"/>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8" name="Rectangle 277">
                <a:extLst>
                  <a:ext uri="{FF2B5EF4-FFF2-40B4-BE49-F238E27FC236}">
                    <a16:creationId xmlns:a16="http://schemas.microsoft.com/office/drawing/2014/main" id="{C08058BF-A260-46CA-87DB-272E73921A0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9" name="Rectangle 278">
                <a:extLst>
                  <a:ext uri="{FF2B5EF4-FFF2-40B4-BE49-F238E27FC236}">
                    <a16:creationId xmlns:a16="http://schemas.microsoft.com/office/drawing/2014/main" id="{21EB940E-C156-4428-B7C5-5684737CEA28}"/>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0" name="Rectangle 279">
                <a:extLst>
                  <a:ext uri="{FF2B5EF4-FFF2-40B4-BE49-F238E27FC236}">
                    <a16:creationId xmlns:a16="http://schemas.microsoft.com/office/drawing/2014/main" id="{14D934A0-6180-46BD-BBED-1BF36F8F43B3}"/>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1" name="Rectangle 280">
                <a:extLst>
                  <a:ext uri="{FF2B5EF4-FFF2-40B4-BE49-F238E27FC236}">
                    <a16:creationId xmlns:a16="http://schemas.microsoft.com/office/drawing/2014/main" id="{E3610F13-5755-4047-BB13-4B4891A36CCF}"/>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2" name="Rectangle 281">
                <a:extLst>
                  <a:ext uri="{FF2B5EF4-FFF2-40B4-BE49-F238E27FC236}">
                    <a16:creationId xmlns:a16="http://schemas.microsoft.com/office/drawing/2014/main" id="{66615340-BE46-4449-A0E3-F0038614CA3C}"/>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3" name="Rectangle 282">
                <a:extLst>
                  <a:ext uri="{FF2B5EF4-FFF2-40B4-BE49-F238E27FC236}">
                    <a16:creationId xmlns:a16="http://schemas.microsoft.com/office/drawing/2014/main" id="{F322EB8C-45D9-4FD6-B3BA-5A2EE85E76F7}"/>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70" name="Oval 269">
              <a:extLst>
                <a:ext uri="{FF2B5EF4-FFF2-40B4-BE49-F238E27FC236}">
                  <a16:creationId xmlns:a16="http://schemas.microsoft.com/office/drawing/2014/main" id="{77C75C47-1CC2-4F99-A797-91D461D7757A}"/>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1" name="TextBox 270">
              <a:extLst>
                <a:ext uri="{FF2B5EF4-FFF2-40B4-BE49-F238E27FC236}">
                  <a16:creationId xmlns:a16="http://schemas.microsoft.com/office/drawing/2014/main" id="{77FD74AD-0E10-43BF-AD44-0B4F63954C1C}"/>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0</a:t>
              </a:r>
            </a:p>
          </p:txBody>
        </p:sp>
      </p:grpSp>
      <p:sp>
        <p:nvSpPr>
          <p:cNvPr id="284" name="Oval 283">
            <a:extLst>
              <a:ext uri="{FF2B5EF4-FFF2-40B4-BE49-F238E27FC236}">
                <a16:creationId xmlns:a16="http://schemas.microsoft.com/office/drawing/2014/main" id="{EB27D536-0B58-4F40-A270-89AC5C9ECBA8}"/>
              </a:ext>
            </a:extLst>
          </p:cNvPr>
          <p:cNvSpPr/>
          <p:nvPr/>
        </p:nvSpPr>
        <p:spPr>
          <a:xfrm>
            <a:off x="7017163" y="3036508"/>
            <a:ext cx="1952433" cy="18414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rPr>
              <a:t>Thời gian</a:t>
            </a:r>
            <a:endParaRPr lang="en-US" b="1" dirty="0">
              <a:solidFill>
                <a:srgbClr val="FF0000"/>
              </a:solidFill>
            </a:endParaRPr>
          </a:p>
        </p:txBody>
      </p:sp>
    </p:spTree>
    <p:extLst>
      <p:ext uri="{BB962C8B-B14F-4D97-AF65-F5344CB8AC3E}">
        <p14:creationId xmlns:p14="http://schemas.microsoft.com/office/powerpoint/2010/main" val="16217755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84"/>
                                        </p:tgtEl>
                                      </p:cBhvr>
                                    </p:animEffect>
                                    <p:set>
                                      <p:cBhvr>
                                        <p:cTn id="7" dur="1" fill="hold">
                                          <p:stCondLst>
                                            <p:cond delay="499"/>
                                          </p:stCondLst>
                                        </p:cTn>
                                        <p:tgtEl>
                                          <p:spTgt spid="284"/>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9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1000"/>
                                  </p:stCondLst>
                                  <p:childTnLst>
                                    <p:set>
                                      <p:cBhvr>
                                        <p:cTn id="12" dur="1" fill="hold">
                                          <p:stCondLst>
                                            <p:cond delay="0"/>
                                          </p:stCondLst>
                                        </p:cTn>
                                        <p:tgtEl>
                                          <p:spTgt spid="114"/>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1000"/>
                                  </p:stCondLst>
                                  <p:childTnLst>
                                    <p:set>
                                      <p:cBhvr>
                                        <p:cTn id="15" dur="1" fill="hold">
                                          <p:stCondLst>
                                            <p:cond delay="0"/>
                                          </p:stCondLst>
                                        </p:cTn>
                                        <p:tgtEl>
                                          <p:spTgt spid="131"/>
                                        </p:tgtEl>
                                        <p:attrNameLst>
                                          <p:attrName>style.visibility</p:attrName>
                                        </p:attrNameLst>
                                      </p:cBhvr>
                                      <p:to>
                                        <p:strVal val="visible"/>
                                      </p:to>
                                    </p:set>
                                  </p:childTnLst>
                                </p:cTn>
                              </p:par>
                            </p:childTnLst>
                          </p:cTn>
                        </p:par>
                        <p:par>
                          <p:cTn id="16" fill="hold">
                            <p:stCondLst>
                              <p:cond delay="2500"/>
                            </p:stCondLst>
                            <p:childTnLst>
                              <p:par>
                                <p:cTn id="17" presetID="1" presetClass="entr" presetSubtype="0" fill="hold" nodeType="afterEffect">
                                  <p:stCondLst>
                                    <p:cond delay="1000"/>
                                  </p:stCondLst>
                                  <p:childTnLst>
                                    <p:set>
                                      <p:cBhvr>
                                        <p:cTn id="18" dur="1" fill="hold">
                                          <p:stCondLst>
                                            <p:cond delay="0"/>
                                          </p:stCondLst>
                                        </p:cTn>
                                        <p:tgtEl>
                                          <p:spTgt spid="148"/>
                                        </p:tgtEl>
                                        <p:attrNameLst>
                                          <p:attrName>style.visibility</p:attrName>
                                        </p:attrNameLst>
                                      </p:cBhvr>
                                      <p:to>
                                        <p:strVal val="visible"/>
                                      </p:to>
                                    </p:set>
                                  </p:childTnLst>
                                </p:cTn>
                              </p:par>
                            </p:childTnLst>
                          </p:cTn>
                        </p:par>
                        <p:par>
                          <p:cTn id="19" fill="hold">
                            <p:stCondLst>
                              <p:cond delay="3500"/>
                            </p:stCondLst>
                            <p:childTnLst>
                              <p:par>
                                <p:cTn id="20" presetID="1" presetClass="entr" presetSubtype="0" fill="hold" nodeType="afterEffect">
                                  <p:stCondLst>
                                    <p:cond delay="1000"/>
                                  </p:stCondLst>
                                  <p:childTnLst>
                                    <p:set>
                                      <p:cBhvr>
                                        <p:cTn id="21" dur="1" fill="hold">
                                          <p:stCondLst>
                                            <p:cond delay="0"/>
                                          </p:stCondLst>
                                        </p:cTn>
                                        <p:tgtEl>
                                          <p:spTgt spid="165"/>
                                        </p:tgtEl>
                                        <p:attrNameLst>
                                          <p:attrName>style.visibility</p:attrName>
                                        </p:attrNameLst>
                                      </p:cBhvr>
                                      <p:to>
                                        <p:strVal val="visible"/>
                                      </p:to>
                                    </p:set>
                                  </p:childTnLst>
                                </p:cTn>
                              </p:par>
                            </p:childTnLst>
                          </p:cTn>
                        </p:par>
                        <p:par>
                          <p:cTn id="22" fill="hold">
                            <p:stCondLst>
                              <p:cond delay="4500"/>
                            </p:stCondLst>
                            <p:childTnLst>
                              <p:par>
                                <p:cTn id="23" presetID="1" presetClass="entr" presetSubtype="0" fill="hold" nodeType="afterEffect">
                                  <p:stCondLst>
                                    <p:cond delay="1000"/>
                                  </p:stCondLst>
                                  <p:childTnLst>
                                    <p:set>
                                      <p:cBhvr>
                                        <p:cTn id="24" dur="1" fill="hold">
                                          <p:stCondLst>
                                            <p:cond delay="0"/>
                                          </p:stCondLst>
                                        </p:cTn>
                                        <p:tgtEl>
                                          <p:spTgt spid="182"/>
                                        </p:tgtEl>
                                        <p:attrNameLst>
                                          <p:attrName>style.visibility</p:attrName>
                                        </p:attrNameLst>
                                      </p:cBhvr>
                                      <p:to>
                                        <p:strVal val="visible"/>
                                      </p:to>
                                    </p:set>
                                  </p:childTnLst>
                                </p:cTn>
                              </p:par>
                            </p:childTnLst>
                          </p:cTn>
                        </p:par>
                        <p:par>
                          <p:cTn id="25" fill="hold">
                            <p:stCondLst>
                              <p:cond delay="5500"/>
                            </p:stCondLst>
                            <p:childTnLst>
                              <p:par>
                                <p:cTn id="26" presetID="1" presetClass="entr" presetSubtype="0" fill="hold" nodeType="afterEffect">
                                  <p:stCondLst>
                                    <p:cond delay="1000"/>
                                  </p:stCondLst>
                                  <p:childTnLst>
                                    <p:set>
                                      <p:cBhvr>
                                        <p:cTn id="27" dur="1" fill="hold">
                                          <p:stCondLst>
                                            <p:cond delay="0"/>
                                          </p:stCondLst>
                                        </p:cTn>
                                        <p:tgtEl>
                                          <p:spTgt spid="199"/>
                                        </p:tgtEl>
                                        <p:attrNameLst>
                                          <p:attrName>style.visibility</p:attrName>
                                        </p:attrNameLst>
                                      </p:cBhvr>
                                      <p:to>
                                        <p:strVal val="visible"/>
                                      </p:to>
                                    </p:set>
                                  </p:childTnLst>
                                </p:cTn>
                              </p:par>
                            </p:childTnLst>
                          </p:cTn>
                        </p:par>
                        <p:par>
                          <p:cTn id="28" fill="hold">
                            <p:stCondLst>
                              <p:cond delay="6500"/>
                            </p:stCondLst>
                            <p:childTnLst>
                              <p:par>
                                <p:cTn id="29" presetID="1" presetClass="entr" presetSubtype="0" fill="hold" nodeType="afterEffect">
                                  <p:stCondLst>
                                    <p:cond delay="1000"/>
                                  </p:stCondLst>
                                  <p:childTnLst>
                                    <p:set>
                                      <p:cBhvr>
                                        <p:cTn id="30" dur="1" fill="hold">
                                          <p:stCondLst>
                                            <p:cond delay="0"/>
                                          </p:stCondLst>
                                        </p:cTn>
                                        <p:tgtEl>
                                          <p:spTgt spid="216"/>
                                        </p:tgtEl>
                                        <p:attrNameLst>
                                          <p:attrName>style.visibility</p:attrName>
                                        </p:attrNameLst>
                                      </p:cBhvr>
                                      <p:to>
                                        <p:strVal val="visible"/>
                                      </p:to>
                                    </p:set>
                                  </p:childTnLst>
                                </p:cTn>
                              </p:par>
                            </p:childTnLst>
                          </p:cTn>
                        </p:par>
                        <p:par>
                          <p:cTn id="31" fill="hold">
                            <p:stCondLst>
                              <p:cond delay="7500"/>
                            </p:stCondLst>
                            <p:childTnLst>
                              <p:par>
                                <p:cTn id="32" presetID="1" presetClass="entr" presetSubtype="0" fill="hold" nodeType="afterEffect">
                                  <p:stCondLst>
                                    <p:cond delay="1000"/>
                                  </p:stCondLst>
                                  <p:childTnLst>
                                    <p:set>
                                      <p:cBhvr>
                                        <p:cTn id="33" dur="1" fill="hold">
                                          <p:stCondLst>
                                            <p:cond delay="0"/>
                                          </p:stCondLst>
                                        </p:cTn>
                                        <p:tgtEl>
                                          <p:spTgt spid="233"/>
                                        </p:tgtEl>
                                        <p:attrNameLst>
                                          <p:attrName>style.visibility</p:attrName>
                                        </p:attrNameLst>
                                      </p:cBhvr>
                                      <p:to>
                                        <p:strVal val="visible"/>
                                      </p:to>
                                    </p:set>
                                  </p:childTnLst>
                                </p:cTn>
                              </p:par>
                            </p:childTnLst>
                          </p:cTn>
                        </p:par>
                        <p:par>
                          <p:cTn id="34" fill="hold">
                            <p:stCondLst>
                              <p:cond delay="8500"/>
                            </p:stCondLst>
                            <p:childTnLst>
                              <p:par>
                                <p:cTn id="35" presetID="1" presetClass="entr" presetSubtype="0" fill="hold" nodeType="afterEffect">
                                  <p:stCondLst>
                                    <p:cond delay="1000"/>
                                  </p:stCondLst>
                                  <p:childTnLst>
                                    <p:set>
                                      <p:cBhvr>
                                        <p:cTn id="36" dur="1" fill="hold">
                                          <p:stCondLst>
                                            <p:cond delay="0"/>
                                          </p:stCondLst>
                                        </p:cTn>
                                        <p:tgtEl>
                                          <p:spTgt spid="250"/>
                                        </p:tgtEl>
                                        <p:attrNameLst>
                                          <p:attrName>style.visibility</p:attrName>
                                        </p:attrNameLst>
                                      </p:cBhvr>
                                      <p:to>
                                        <p:strVal val="visible"/>
                                      </p:to>
                                    </p:set>
                                  </p:childTnLst>
                                </p:cTn>
                              </p:par>
                            </p:childTnLst>
                          </p:cTn>
                        </p:par>
                        <p:par>
                          <p:cTn id="37" fill="hold">
                            <p:stCondLst>
                              <p:cond delay="9500"/>
                            </p:stCondLst>
                            <p:childTnLst>
                              <p:par>
                                <p:cTn id="38" presetID="1" presetClass="entr" presetSubtype="0" fill="hold" nodeType="afterEffect">
                                  <p:stCondLst>
                                    <p:cond delay="1000"/>
                                  </p:stCondLst>
                                  <p:childTnLst>
                                    <p:set>
                                      <p:cBhvr>
                                        <p:cTn id="39" dur="1" fill="hold">
                                          <p:stCondLst>
                                            <p:cond delay="0"/>
                                          </p:stCondLst>
                                        </p:cTn>
                                        <p:tgtEl>
                                          <p:spTgt spid="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92"/>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grpId="0" nodeType="withEffect">
                                  <p:stCondLst>
                                    <p:cond delay="0"/>
                                  </p:stCondLst>
                                  <p:childTnLst>
                                    <p:set>
                                      <p:cBhvr>
                                        <p:cTn id="44" dur="1" fill="hold">
                                          <p:stCondLst>
                                            <p:cond delay="0"/>
                                          </p:stCondLst>
                                        </p:cTn>
                                        <p:tgtEl>
                                          <p:spTgt spid="94"/>
                                        </p:tgtEl>
                                        <p:attrNameLst>
                                          <p:attrName>style.visibility</p:attrName>
                                        </p:attrNameLst>
                                      </p:cBhvr>
                                      <p:to>
                                        <p:strVal val="visible"/>
                                      </p:to>
                                    </p:set>
                                    <p:anim calcmode="lin" valueType="num">
                                      <p:cBhvr>
                                        <p:cTn id="45" dur="500" fill="hold"/>
                                        <p:tgtEl>
                                          <p:spTgt spid="94"/>
                                        </p:tgtEl>
                                        <p:attrNameLst>
                                          <p:attrName>ppt_w</p:attrName>
                                        </p:attrNameLst>
                                      </p:cBhvr>
                                      <p:tavLst>
                                        <p:tav tm="0">
                                          <p:val>
                                            <p:fltVal val="0"/>
                                          </p:val>
                                        </p:tav>
                                        <p:tav tm="100000">
                                          <p:val>
                                            <p:strVal val="#ppt_w"/>
                                          </p:val>
                                        </p:tav>
                                      </p:tavLst>
                                    </p:anim>
                                    <p:anim calcmode="lin" valueType="num">
                                      <p:cBhvr>
                                        <p:cTn id="46" dur="500" fill="hold"/>
                                        <p:tgtEl>
                                          <p:spTgt spid="94"/>
                                        </p:tgtEl>
                                        <p:attrNameLst>
                                          <p:attrName>ppt_h</p:attrName>
                                        </p:attrNameLst>
                                      </p:cBhvr>
                                      <p:tavLst>
                                        <p:tav tm="0">
                                          <p:val>
                                            <p:fltVal val="0"/>
                                          </p:val>
                                        </p:tav>
                                        <p:tav tm="100000">
                                          <p:val>
                                            <p:strVal val="#ppt_h"/>
                                          </p:val>
                                        </p:tav>
                                      </p:tavLst>
                                    </p:anim>
                                    <p:animEffect transition="in" filter="fade">
                                      <p:cBhvr>
                                        <p:cTn id="47" dur="500"/>
                                        <p:tgtEl>
                                          <p:spTgt spid="94"/>
                                        </p:tgtEl>
                                      </p:cBhvr>
                                    </p:animEffect>
                                  </p:childTnLst>
                                  <p:subTnLst>
                                    <p:audio>
                                      <p:cMediaNode>
                                        <p:cTn display="0" masterRel="sameClick">
                                          <p:stCondLst>
                                            <p:cond evt="begin" delay="0">
                                              <p:tn val="43"/>
                                            </p:cond>
                                          </p:stCondLst>
                                          <p:endCondLst>
                                            <p:cond evt="onStopAudio" delay="0">
                                              <p:tgtEl>
                                                <p:sldTgt/>
                                              </p:tgtEl>
                                            </p:cond>
                                          </p:endCondLst>
                                        </p:cTn>
                                        <p:tgtEl>
                                          <p:sndTgt r:embed="rId2" name="Bling.wav"/>
                                        </p:tgtEl>
                                      </p:cMediaNode>
                                    </p:audio>
                                  </p:subTnLst>
                                </p:cTn>
                              </p:par>
                              <p:par>
                                <p:cTn id="48" presetID="26" presetClass="emph" presetSubtype="0" fill="hold" grpId="1" nodeType="withEffect">
                                  <p:stCondLst>
                                    <p:cond delay="500"/>
                                  </p:stCondLst>
                                  <p:childTnLst>
                                    <p:animEffect transition="out" filter="fade">
                                      <p:cBhvr>
                                        <p:cTn id="49" dur="500" tmFilter="0, 0; .2, .5; .8, .5; 1, 0"/>
                                        <p:tgtEl>
                                          <p:spTgt spid="94"/>
                                        </p:tgtEl>
                                      </p:cBhvr>
                                    </p:animEffect>
                                    <p:animScale>
                                      <p:cBhvr>
                                        <p:cTn id="50" dur="250" autoRev="1" fill="hold"/>
                                        <p:tgtEl>
                                          <p:spTgt spid="94"/>
                                        </p:tgtEl>
                                      </p:cBhvr>
                                      <p:by x="105000" y="105000"/>
                                    </p:animScale>
                                  </p:childTnLst>
                                </p:cTn>
                              </p:par>
                            </p:childTnLst>
                          </p:cTn>
                        </p:par>
                      </p:childTnLst>
                    </p:cTn>
                  </p:par>
                </p:childTnLst>
              </p:cTn>
              <p:nextCondLst>
                <p:cond evt="onClick" delay="0">
                  <p:tgtEl>
                    <p:spTgt spid="92"/>
                  </p:tgtEl>
                </p:cond>
              </p:nextCondLst>
            </p:seq>
            <p:seq concurrent="1" nextAc="seek">
              <p:cTn id="51" restart="whenNotActive" fill="hold" evtFilter="cancelBubble" nodeType="interactiveSeq">
                <p:stCondLst>
                  <p:cond evt="onClick" delay="0">
                    <p:tgtEl>
                      <p:spTgt spid="107"/>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grpId="0" nodeType="withEffect">
                                  <p:stCondLst>
                                    <p:cond delay="0"/>
                                  </p:stCondLst>
                                  <p:childTnLst>
                                    <p:set>
                                      <p:cBhvr>
                                        <p:cTn id="55" dur="1" fill="hold">
                                          <p:stCondLst>
                                            <p:cond delay="0"/>
                                          </p:stCondLst>
                                        </p:cTn>
                                        <p:tgtEl>
                                          <p:spTgt spid="108"/>
                                        </p:tgtEl>
                                        <p:attrNameLst>
                                          <p:attrName>style.visibility</p:attrName>
                                        </p:attrNameLst>
                                      </p:cBhvr>
                                      <p:to>
                                        <p:strVal val="visible"/>
                                      </p:to>
                                    </p:set>
                                    <p:anim calcmode="lin" valueType="num">
                                      <p:cBhvr>
                                        <p:cTn id="56" dur="500" fill="hold"/>
                                        <p:tgtEl>
                                          <p:spTgt spid="108"/>
                                        </p:tgtEl>
                                        <p:attrNameLst>
                                          <p:attrName>ppt_w</p:attrName>
                                        </p:attrNameLst>
                                      </p:cBhvr>
                                      <p:tavLst>
                                        <p:tav tm="0">
                                          <p:val>
                                            <p:fltVal val="0"/>
                                          </p:val>
                                        </p:tav>
                                        <p:tav tm="100000">
                                          <p:val>
                                            <p:strVal val="#ppt_w"/>
                                          </p:val>
                                        </p:tav>
                                      </p:tavLst>
                                    </p:anim>
                                    <p:anim calcmode="lin" valueType="num">
                                      <p:cBhvr>
                                        <p:cTn id="57" dur="500" fill="hold"/>
                                        <p:tgtEl>
                                          <p:spTgt spid="108"/>
                                        </p:tgtEl>
                                        <p:attrNameLst>
                                          <p:attrName>ppt_h</p:attrName>
                                        </p:attrNameLst>
                                      </p:cBhvr>
                                      <p:tavLst>
                                        <p:tav tm="0">
                                          <p:val>
                                            <p:fltVal val="0"/>
                                          </p:val>
                                        </p:tav>
                                        <p:tav tm="100000">
                                          <p:val>
                                            <p:strVal val="#ppt_h"/>
                                          </p:val>
                                        </p:tav>
                                      </p:tavLst>
                                    </p:anim>
                                    <p:animEffect transition="in" filter="fade">
                                      <p:cBhvr>
                                        <p:cTn id="58" dur="500"/>
                                        <p:tgtEl>
                                          <p:spTgt spid="108"/>
                                        </p:tgtEl>
                                      </p:cBhvr>
                                    </p:animEffect>
                                  </p:childTnLst>
                                  <p:subTnLst>
                                    <p:audio>
                                      <p:cMediaNode>
                                        <p:cTn display="0" masterRel="sameClick">
                                          <p:stCondLst>
                                            <p:cond evt="begin" delay="0">
                                              <p:tn val="54"/>
                                            </p:cond>
                                          </p:stCondLst>
                                          <p:endCondLst>
                                            <p:cond evt="onStopAudio" delay="0">
                                              <p:tgtEl>
                                                <p:sldTgt/>
                                              </p:tgtEl>
                                            </p:cond>
                                          </p:endCondLst>
                                        </p:cTn>
                                        <p:tgtEl>
                                          <p:sndTgt r:embed="rId2" name="Bling.wav"/>
                                        </p:tgtEl>
                                      </p:cMediaNode>
                                    </p:audio>
                                  </p:subTnLst>
                                </p:cTn>
                              </p:par>
                              <p:par>
                                <p:cTn id="59" presetID="26" presetClass="emph" presetSubtype="0" fill="hold" grpId="1" nodeType="withEffect">
                                  <p:stCondLst>
                                    <p:cond delay="500"/>
                                  </p:stCondLst>
                                  <p:childTnLst>
                                    <p:animEffect transition="out" filter="fade">
                                      <p:cBhvr>
                                        <p:cTn id="60" dur="500" tmFilter="0, 0; .2, .5; .8, .5; 1, 0"/>
                                        <p:tgtEl>
                                          <p:spTgt spid="108"/>
                                        </p:tgtEl>
                                      </p:cBhvr>
                                    </p:animEffect>
                                    <p:animScale>
                                      <p:cBhvr>
                                        <p:cTn id="61" dur="250" autoRev="1" fill="hold"/>
                                        <p:tgtEl>
                                          <p:spTgt spid="108"/>
                                        </p:tgtEl>
                                      </p:cBhvr>
                                      <p:by x="105000" y="105000"/>
                                    </p:animScale>
                                  </p:childTnLst>
                                </p:cTn>
                              </p:par>
                            </p:childTnLst>
                          </p:cTn>
                        </p:par>
                      </p:childTnLst>
                    </p:cTn>
                  </p:par>
                </p:childTnLst>
              </p:cTn>
              <p:nextCondLst>
                <p:cond evt="onClick" delay="0">
                  <p:tgtEl>
                    <p:spTgt spid="107"/>
                  </p:tgtEl>
                </p:cond>
              </p:nextCondLst>
            </p:seq>
            <p:seq concurrent="1" nextAc="seek">
              <p:cTn id="62" restart="whenNotActive" fill="hold" evtFilter="cancelBubble" nodeType="interactiveSeq">
                <p:stCondLst>
                  <p:cond evt="onClick" delay="0">
                    <p:tgtEl>
                      <p:spTgt spid="91"/>
                    </p:tgtEl>
                  </p:cond>
                </p:stCondLst>
                <p:endSync evt="end" delay="0">
                  <p:rtn val="all"/>
                </p:endSync>
                <p:childTnLst>
                  <p:par>
                    <p:cTn id="63" fill="hold">
                      <p:stCondLst>
                        <p:cond delay="0"/>
                      </p:stCondLst>
                      <p:childTnLst>
                        <p:par>
                          <p:cTn id="64" fill="hold">
                            <p:stCondLst>
                              <p:cond delay="0"/>
                            </p:stCondLst>
                            <p:childTnLst>
                              <p:par>
                                <p:cTn id="65" presetID="53" presetClass="entr" presetSubtype="16" fill="hold" grpId="0" nodeType="withEffect">
                                  <p:stCondLst>
                                    <p:cond delay="0"/>
                                  </p:stCondLst>
                                  <p:childTnLst>
                                    <p:set>
                                      <p:cBhvr>
                                        <p:cTn id="66" dur="1" fill="hold">
                                          <p:stCondLst>
                                            <p:cond delay="0"/>
                                          </p:stCondLst>
                                        </p:cTn>
                                        <p:tgtEl>
                                          <p:spTgt spid="93"/>
                                        </p:tgtEl>
                                        <p:attrNameLst>
                                          <p:attrName>style.visibility</p:attrName>
                                        </p:attrNameLst>
                                      </p:cBhvr>
                                      <p:to>
                                        <p:strVal val="visible"/>
                                      </p:to>
                                    </p:set>
                                    <p:anim calcmode="lin" valueType="num">
                                      <p:cBhvr>
                                        <p:cTn id="67" dur="500" fill="hold"/>
                                        <p:tgtEl>
                                          <p:spTgt spid="93"/>
                                        </p:tgtEl>
                                        <p:attrNameLst>
                                          <p:attrName>ppt_w</p:attrName>
                                        </p:attrNameLst>
                                      </p:cBhvr>
                                      <p:tavLst>
                                        <p:tav tm="0">
                                          <p:val>
                                            <p:fltVal val="0"/>
                                          </p:val>
                                        </p:tav>
                                        <p:tav tm="100000">
                                          <p:val>
                                            <p:strVal val="#ppt_w"/>
                                          </p:val>
                                        </p:tav>
                                      </p:tavLst>
                                    </p:anim>
                                    <p:anim calcmode="lin" valueType="num">
                                      <p:cBhvr>
                                        <p:cTn id="68" dur="500" fill="hold"/>
                                        <p:tgtEl>
                                          <p:spTgt spid="93"/>
                                        </p:tgtEl>
                                        <p:attrNameLst>
                                          <p:attrName>ppt_h</p:attrName>
                                        </p:attrNameLst>
                                      </p:cBhvr>
                                      <p:tavLst>
                                        <p:tav tm="0">
                                          <p:val>
                                            <p:fltVal val="0"/>
                                          </p:val>
                                        </p:tav>
                                        <p:tav tm="100000">
                                          <p:val>
                                            <p:strVal val="#ppt_h"/>
                                          </p:val>
                                        </p:tav>
                                      </p:tavLst>
                                    </p:anim>
                                    <p:animEffect transition="in" filter="fade">
                                      <p:cBhvr>
                                        <p:cTn id="69" dur="500"/>
                                        <p:tgtEl>
                                          <p:spTgt spid="93"/>
                                        </p:tgtEl>
                                      </p:cBhvr>
                                    </p:animEffect>
                                  </p:childTnLst>
                                  <p:subTnLst>
                                    <p:audio>
                                      <p:cMediaNode>
                                        <p:cTn display="0" masterRel="sameClick">
                                          <p:stCondLst>
                                            <p:cond evt="begin" delay="0">
                                              <p:tn val="65"/>
                                            </p:cond>
                                          </p:stCondLst>
                                          <p:endCondLst>
                                            <p:cond evt="onStopAudio" delay="0">
                                              <p:tgtEl>
                                                <p:sldTgt/>
                                              </p:tgtEl>
                                            </p:cond>
                                          </p:endCondLst>
                                        </p:cTn>
                                        <p:tgtEl>
                                          <p:sndTgt r:embed="rId2" name="Bling.wav"/>
                                        </p:tgtEl>
                                      </p:cMediaNode>
                                    </p:audio>
                                  </p:subTnLst>
                                </p:cTn>
                              </p:par>
                              <p:par>
                                <p:cTn id="70" presetID="26" presetClass="emph" presetSubtype="0" fill="hold" grpId="1" nodeType="withEffect">
                                  <p:stCondLst>
                                    <p:cond delay="500"/>
                                  </p:stCondLst>
                                  <p:childTnLst>
                                    <p:animEffect transition="out" filter="fade">
                                      <p:cBhvr>
                                        <p:cTn id="71" dur="500" tmFilter="0, 0; .2, .5; .8, .5; 1, 0"/>
                                        <p:tgtEl>
                                          <p:spTgt spid="93"/>
                                        </p:tgtEl>
                                      </p:cBhvr>
                                    </p:animEffect>
                                    <p:animScale>
                                      <p:cBhvr>
                                        <p:cTn id="72" dur="250" autoRev="1" fill="hold"/>
                                        <p:tgtEl>
                                          <p:spTgt spid="93"/>
                                        </p:tgtEl>
                                      </p:cBhvr>
                                      <p:by x="105000" y="105000"/>
                                    </p:animScale>
                                  </p:childTnLst>
                                </p:cTn>
                              </p:par>
                            </p:childTnLst>
                          </p:cTn>
                        </p:par>
                      </p:childTnLst>
                    </p:cTn>
                  </p:par>
                </p:childTnLst>
              </p:cTn>
              <p:nextCondLst>
                <p:cond evt="onClick" delay="0">
                  <p:tgtEl>
                    <p:spTgt spid="91"/>
                  </p:tgtEl>
                </p:cond>
              </p:nextCondLst>
            </p:seq>
            <p:seq concurrent="1" nextAc="seek">
              <p:cTn id="73" restart="whenNotActive" fill="hold" evtFilter="cancelBubble" nodeType="interactiveSeq">
                <p:stCondLst>
                  <p:cond evt="onClick" delay="0">
                    <p:tgtEl>
                      <p:spTgt spid="9"/>
                    </p:tgtEl>
                  </p:cond>
                </p:stCondLst>
                <p:endSync evt="end" delay="0">
                  <p:rtn val="all"/>
                </p:endSync>
                <p:childTnLst>
                  <p:par>
                    <p:cTn id="74" fill="hold">
                      <p:stCondLst>
                        <p:cond delay="0"/>
                      </p:stCondLst>
                      <p:childTnLst>
                        <p:par>
                          <p:cTn id="75" fill="hold">
                            <p:stCondLst>
                              <p:cond delay="0"/>
                            </p:stCondLst>
                            <p:childTnLst>
                              <p:par>
                                <p:cTn id="76" presetID="53" presetClass="entr" presetSubtype="16" fill="hold" grpId="0" nodeType="withEffect">
                                  <p:stCondLst>
                                    <p:cond delay="0"/>
                                  </p:stCondLst>
                                  <p:childTnLst>
                                    <p:set>
                                      <p:cBhvr>
                                        <p:cTn id="77" dur="1" fill="hold">
                                          <p:stCondLst>
                                            <p:cond delay="0"/>
                                          </p:stCondLst>
                                        </p:cTn>
                                        <p:tgtEl>
                                          <p:spTgt spid="11"/>
                                        </p:tgtEl>
                                        <p:attrNameLst>
                                          <p:attrName>style.visibility</p:attrName>
                                        </p:attrNameLst>
                                      </p:cBhvr>
                                      <p:to>
                                        <p:strVal val="visible"/>
                                      </p:to>
                                    </p:set>
                                    <p:anim calcmode="lin" valueType="num">
                                      <p:cBhvr>
                                        <p:cTn id="78" dur="500" fill="hold"/>
                                        <p:tgtEl>
                                          <p:spTgt spid="11"/>
                                        </p:tgtEl>
                                        <p:attrNameLst>
                                          <p:attrName>ppt_w</p:attrName>
                                        </p:attrNameLst>
                                      </p:cBhvr>
                                      <p:tavLst>
                                        <p:tav tm="0">
                                          <p:val>
                                            <p:fltVal val="0"/>
                                          </p:val>
                                        </p:tav>
                                        <p:tav tm="100000">
                                          <p:val>
                                            <p:strVal val="#ppt_w"/>
                                          </p:val>
                                        </p:tav>
                                      </p:tavLst>
                                    </p:anim>
                                    <p:anim calcmode="lin" valueType="num">
                                      <p:cBhvr>
                                        <p:cTn id="79" dur="500" fill="hold"/>
                                        <p:tgtEl>
                                          <p:spTgt spid="11"/>
                                        </p:tgtEl>
                                        <p:attrNameLst>
                                          <p:attrName>ppt_h</p:attrName>
                                        </p:attrNameLst>
                                      </p:cBhvr>
                                      <p:tavLst>
                                        <p:tav tm="0">
                                          <p:val>
                                            <p:fltVal val="0"/>
                                          </p:val>
                                        </p:tav>
                                        <p:tav tm="100000">
                                          <p:val>
                                            <p:strVal val="#ppt_h"/>
                                          </p:val>
                                        </p:tav>
                                      </p:tavLst>
                                    </p:anim>
                                    <p:animEffect transition="in" filter="fade">
                                      <p:cBhvr>
                                        <p:cTn id="80" dur="500"/>
                                        <p:tgtEl>
                                          <p:spTgt spid="11"/>
                                        </p:tgtEl>
                                      </p:cBhvr>
                                    </p:animEffect>
                                  </p:childTnLst>
                                </p:cTn>
                              </p:par>
                              <p:par>
                                <p:cTn id="81" presetID="26" presetClass="emph" presetSubtype="0" fill="hold" grpId="1" nodeType="withEffect">
                                  <p:stCondLst>
                                    <p:cond delay="500"/>
                                  </p:stCondLst>
                                  <p:childTnLst>
                                    <p:animEffect transition="out" filter="fade">
                                      <p:cBhvr>
                                        <p:cTn id="82" dur="500" tmFilter="0, 0; .2, .5; .8, .5; 1, 0"/>
                                        <p:tgtEl>
                                          <p:spTgt spid="11"/>
                                        </p:tgtEl>
                                      </p:cBhvr>
                                    </p:animEffect>
                                    <p:animScale>
                                      <p:cBhvr>
                                        <p:cTn id="83" dur="250" autoRev="1" fill="hold"/>
                                        <p:tgtEl>
                                          <p:spTgt spid="11"/>
                                        </p:tgtEl>
                                      </p:cBhvr>
                                      <p:by x="105000" y="105000"/>
                                    </p:animScale>
                                  </p:childTnLst>
                                </p:cTn>
                              </p:par>
                              <p:par>
                                <p:cTn id="8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5" dur="2000" fill="hold"/>
                                        <p:tgtEl>
                                          <p:spTgt spid="51"/>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7" dur="2000" fill="hold"/>
                                        <p:tgtEl>
                                          <p:spTgt spid="59"/>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9" dur="2000" fill="hold"/>
                                        <p:tgtEl>
                                          <p:spTgt spid="52"/>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91" dur="2000" fill="hold"/>
                                        <p:tgtEl>
                                          <p:spTgt spid="50"/>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93" dur="2000" fill="hold"/>
                                        <p:tgtEl>
                                          <p:spTgt spid="53"/>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95" dur="2000" fill="hold"/>
                                        <p:tgtEl>
                                          <p:spTgt spid="54"/>
                                        </p:tgtEl>
                                        <p:attrNameLst>
                                          <p:attrName>ppt_x</p:attrName>
                                          <p:attrName>ppt_y</p:attrName>
                                        </p:attrNameLst>
                                      </p:cBhvr>
                                      <p:rCtr x="-4792" y="65810"/>
                                    </p:animMotion>
                                  </p:childTnLst>
                                </p:cTn>
                              </p:par>
                              <p:par>
                                <p:cTn id="96"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97" dur="2000" fill="hold"/>
                                        <p:tgtEl>
                                          <p:spTgt spid="58"/>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9" dur="2000" fill="hold"/>
                                        <p:tgtEl>
                                          <p:spTgt spid="55"/>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101" dur="2000" fill="hold"/>
                                        <p:tgtEl>
                                          <p:spTgt spid="56"/>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103" dur="2000" fill="hold"/>
                                        <p:tgtEl>
                                          <p:spTgt spid="57"/>
                                        </p:tgtEl>
                                        <p:attrNameLst>
                                          <p:attrName>ppt_x</p:attrName>
                                          <p:attrName>ppt_y</p:attrName>
                                        </p:attrNameLst>
                                      </p:cBhvr>
                                    </p:animMotion>
                                  </p:childTnLst>
                                </p:cTn>
                              </p:par>
                              <p:par>
                                <p:cTn id="10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5" dur="2000" fill="hold"/>
                                        <p:tgtEl>
                                          <p:spTgt spid="60"/>
                                        </p:tgtEl>
                                        <p:attrNameLst>
                                          <p:attrName>ppt_x</p:attrName>
                                          <p:attrName>ppt_y</p:attrName>
                                        </p:attrNameLst>
                                      </p:cBhvr>
                                    </p:animMotion>
                                  </p:childTnLst>
                                </p:cTn>
                              </p:par>
                              <p:par>
                                <p:cTn id="10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7" dur="2000" fill="hold"/>
                                        <p:tgtEl>
                                          <p:spTgt spid="65"/>
                                        </p:tgtEl>
                                        <p:attrNameLst>
                                          <p:attrName>ppt_x</p:attrName>
                                          <p:attrName>ppt_y</p:attrName>
                                        </p:attrNameLst>
                                      </p:cBhvr>
                                    </p:animMotion>
                                  </p:childTnLst>
                                </p:cTn>
                              </p:par>
                              <p:par>
                                <p:cTn id="10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9" dur="2000" fill="hold"/>
                                        <p:tgtEl>
                                          <p:spTgt spid="62"/>
                                        </p:tgtEl>
                                        <p:attrNameLst>
                                          <p:attrName>ppt_x</p:attrName>
                                          <p:attrName>ppt_y</p:attrName>
                                        </p:attrNameLst>
                                      </p:cBhvr>
                                    </p:animMotion>
                                  </p:childTnLst>
                                </p:cTn>
                              </p:par>
                              <p:par>
                                <p:cTn id="110"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111" dur="2000" fill="hold"/>
                                        <p:tgtEl>
                                          <p:spTgt spid="66"/>
                                        </p:tgtEl>
                                        <p:attrNameLst>
                                          <p:attrName>ppt_x</p:attrName>
                                          <p:attrName>ppt_y</p:attrName>
                                        </p:attrNameLst>
                                      </p:cBhvr>
                                      <p:rCtr x="18750" y="58287"/>
                                    </p:animMotion>
                                  </p:childTnLst>
                                </p:cTn>
                              </p:par>
                              <p:par>
                                <p:cTn id="112"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13" dur="2000" fill="hold"/>
                                        <p:tgtEl>
                                          <p:spTgt spid="67"/>
                                        </p:tgtEl>
                                        <p:attrNameLst>
                                          <p:attrName>ppt_x</p:attrName>
                                          <p:attrName>ppt_y</p:attrName>
                                        </p:attrNameLst>
                                      </p:cBhvr>
                                    </p:animMotion>
                                  </p:childTnLst>
                                </p:cTn>
                              </p:par>
                              <p:par>
                                <p:cTn id="11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5" dur="2000" fill="hold"/>
                                        <p:tgtEl>
                                          <p:spTgt spid="76"/>
                                        </p:tgtEl>
                                        <p:attrNameLst>
                                          <p:attrName>ppt_x</p:attrName>
                                          <p:attrName>ppt_y</p:attrName>
                                        </p:attrNameLst>
                                      </p:cBhvr>
                                    </p:animMotion>
                                  </p:childTnLst>
                                </p:cTn>
                              </p:par>
                              <p:par>
                                <p:cTn id="11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7" dur="2000" fill="hold"/>
                                        <p:tgtEl>
                                          <p:spTgt spid="77"/>
                                        </p:tgtEl>
                                        <p:attrNameLst>
                                          <p:attrName>ppt_x</p:attrName>
                                          <p:attrName>ppt_y</p:attrName>
                                        </p:attrNameLst>
                                      </p:cBhvr>
                                    </p:animMotion>
                                  </p:childTnLst>
                                </p:cTn>
                              </p:par>
                              <p:par>
                                <p:cTn id="11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9" dur="2000" fill="hold"/>
                                        <p:tgtEl>
                                          <p:spTgt spid="80"/>
                                        </p:tgtEl>
                                        <p:attrNameLst>
                                          <p:attrName>ppt_x</p:attrName>
                                          <p:attrName>ppt_y</p:attrName>
                                        </p:attrNameLst>
                                      </p:cBhvr>
                                    </p:animMotion>
                                  </p:childTnLst>
                                </p:cTn>
                              </p:par>
                              <p:par>
                                <p:cTn id="12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1" dur="2000" fill="hold"/>
                                        <p:tgtEl>
                                          <p:spTgt spid="79"/>
                                        </p:tgtEl>
                                        <p:attrNameLst>
                                          <p:attrName>ppt_x</p:attrName>
                                          <p:attrName>ppt_y</p:attrName>
                                        </p:attrNameLst>
                                      </p:cBhvr>
                                    </p:animMotion>
                                  </p:childTnLst>
                                </p:cTn>
                              </p:par>
                              <p:par>
                                <p:cTn id="12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3" dur="2000" fill="hold"/>
                                        <p:tgtEl>
                                          <p:spTgt spid="81"/>
                                        </p:tgtEl>
                                        <p:attrNameLst>
                                          <p:attrName>ppt_x</p:attrName>
                                          <p:attrName>ppt_y</p:attrName>
                                        </p:attrNameLst>
                                      </p:cBhvr>
                                    </p:animMotion>
                                  </p:childTnLst>
                                </p:cTn>
                              </p:par>
                              <p:par>
                                <p:cTn id="12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25" dur="2000" fill="hold"/>
                                        <p:tgtEl>
                                          <p:spTgt spid="82"/>
                                        </p:tgtEl>
                                        <p:attrNameLst>
                                          <p:attrName>ppt_x</p:attrName>
                                          <p:attrName>ppt_y</p:attrName>
                                        </p:attrNameLst>
                                      </p:cBhvr>
                                    </p:animMotion>
                                  </p:childTnLst>
                                </p:cTn>
                              </p:par>
                              <p:par>
                                <p:cTn id="12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7" dur="2000" fill="hold"/>
                                        <p:tgtEl>
                                          <p:spTgt spid="83"/>
                                        </p:tgtEl>
                                        <p:attrNameLst>
                                          <p:attrName>ppt_x</p:attrName>
                                          <p:attrName>ppt_y</p:attrName>
                                        </p:attrNameLst>
                                      </p:cBhvr>
                                    </p:animMotion>
                                  </p:childTnLst>
                                </p:cTn>
                              </p:par>
                              <p:par>
                                <p:cTn id="1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9" dur="2000" fill="hold"/>
                                        <p:tgtEl>
                                          <p:spTgt spid="84"/>
                                        </p:tgtEl>
                                        <p:attrNameLst>
                                          <p:attrName>ppt_x</p:attrName>
                                          <p:attrName>ppt_y</p:attrName>
                                        </p:attrNameLst>
                                      </p:cBhvr>
                                    </p:animMotion>
                                  </p:childTnLst>
                                </p:cTn>
                              </p:par>
                              <p:par>
                                <p:cTn id="13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31" dur="2000" fill="hold"/>
                                        <p:tgtEl>
                                          <p:spTgt spid="85"/>
                                        </p:tgtEl>
                                        <p:attrNameLst>
                                          <p:attrName>ppt_x</p:attrName>
                                          <p:attrName>ppt_y</p:attrName>
                                        </p:attrNameLst>
                                      </p:cBhvr>
                                    </p:animMotion>
                                  </p:childTnLst>
                                </p:cTn>
                              </p:par>
                              <p:par>
                                <p:cTn id="13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33" dur="2000" fill="hold"/>
                                        <p:tgtEl>
                                          <p:spTgt spid="86"/>
                                        </p:tgtEl>
                                        <p:attrNameLst>
                                          <p:attrName>ppt_x</p:attrName>
                                          <p:attrName>ppt_y</p:attrName>
                                        </p:attrNameLst>
                                      </p:cBhvr>
                                    </p:animMotion>
                                  </p:childTnLst>
                                </p:cTn>
                              </p:par>
                              <p:par>
                                <p:cTn id="13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35" dur="2000" fill="hold"/>
                                        <p:tgtEl>
                                          <p:spTgt spid="88"/>
                                        </p:tgtEl>
                                        <p:attrNameLst>
                                          <p:attrName>ppt_x</p:attrName>
                                          <p:attrName>ppt_y</p:attrName>
                                        </p:attrNameLst>
                                      </p:cBhvr>
                                    </p:animMotion>
                                  </p:childTnLst>
                                </p:cTn>
                              </p:par>
                              <p:par>
                                <p:cTn id="13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7" dur="2000" fill="hold"/>
                                        <p:tgtEl>
                                          <p:spTgt spid="87"/>
                                        </p:tgtEl>
                                        <p:attrNameLst>
                                          <p:attrName>ppt_x</p:attrName>
                                          <p:attrName>ppt_y</p:attrName>
                                        </p:attrNameLst>
                                      </p:cBhvr>
                                    </p:animMotion>
                                  </p:childTnLst>
                                </p:cTn>
                              </p:par>
                              <p:par>
                                <p:cTn id="13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9" dur="2000" fill="hold"/>
                                        <p:tgtEl>
                                          <p:spTgt spid="89"/>
                                        </p:tgtEl>
                                        <p:attrNameLst>
                                          <p:attrName>ppt_x</p:attrName>
                                          <p:attrName>ppt_y</p:attrName>
                                        </p:attrNameLst>
                                      </p:cBhvr>
                                    </p:animMotion>
                                  </p:childTnLst>
                                </p:cTn>
                              </p:par>
                              <p:par>
                                <p:cTn id="14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41" dur="2000" fill="hold"/>
                                        <p:tgtEl>
                                          <p:spTgt spid="90"/>
                                        </p:tgtEl>
                                        <p:attrNameLst>
                                          <p:attrName>ppt_x</p:attrName>
                                          <p:attrName>ppt_y</p:attrName>
                                        </p:attrNameLst>
                                      </p:cBhvr>
                                    </p:animMotion>
                                  </p:childTnLst>
                                </p:cTn>
                              </p:par>
                            </p:childTnLst>
                          </p:cTn>
                        </p:par>
                      </p:childTnLst>
                    </p:cTn>
                  </p:par>
                </p:childTnLst>
              </p:cTn>
              <p:nextCondLst>
                <p:cond evt="onClick" delay="0">
                  <p:tgtEl>
                    <p:spTgt spid="9"/>
                  </p:tgtEl>
                </p:cond>
              </p:nextCondLst>
            </p:seq>
          </p:childTnLst>
        </p:cTn>
      </p:par>
    </p:tnLst>
    <p:bldLst>
      <p:bldP spid="94" grpId="0"/>
      <p:bldP spid="94" grpId="1"/>
      <p:bldP spid="108" grpId="0"/>
      <p:bldP spid="108" grpId="1"/>
      <p:bldP spid="93" grpId="0"/>
      <p:bldP spid="93" grpId="1"/>
      <p:bldP spid="11" grpId="0"/>
      <p:bldP spid="11" grpId="1"/>
      <p:bldP spid="28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ED68BD21-4FFE-94AE-FCAC-C1C8956CD9B1}"/>
              </a:ext>
            </a:extLst>
          </p:cNvPr>
          <p:cNvGrpSpPr/>
          <p:nvPr/>
        </p:nvGrpSpPr>
        <p:grpSpPr>
          <a:xfrm>
            <a:off x="-434744" y="-418272"/>
            <a:ext cx="10043186" cy="6003363"/>
            <a:chOff x="0" y="0"/>
            <a:chExt cx="26781829" cy="16008969"/>
          </a:xfrm>
        </p:grpSpPr>
        <p:grpSp>
          <p:nvGrpSpPr>
            <p:cNvPr id="3" name="Group 4">
              <a:extLst>
                <a:ext uri="{FF2B5EF4-FFF2-40B4-BE49-F238E27FC236}">
                  <a16:creationId xmlns:a16="http://schemas.microsoft.com/office/drawing/2014/main" id="{7FB31537-F12C-30B4-A8B4-851625B134D5}"/>
                </a:ext>
              </a:extLst>
            </p:cNvPr>
            <p:cNvGrpSpPr/>
            <p:nvPr/>
          </p:nvGrpSpPr>
          <p:grpSpPr>
            <a:xfrm>
              <a:off x="0" y="394920"/>
              <a:ext cx="1900244" cy="15205129"/>
              <a:chOff x="0" y="0"/>
              <a:chExt cx="356429" cy="2852028"/>
            </a:xfrm>
          </p:grpSpPr>
          <p:sp>
            <p:nvSpPr>
              <p:cNvPr id="15" name="Freeform 5">
                <a:extLst>
                  <a:ext uri="{FF2B5EF4-FFF2-40B4-BE49-F238E27FC236}">
                    <a16:creationId xmlns:a16="http://schemas.microsoft.com/office/drawing/2014/main" id="{8C2BB06F-11FC-B6B8-9B4C-2A44A1CF46B3}"/>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16" name="TextBox 6">
                <a:extLst>
                  <a:ext uri="{FF2B5EF4-FFF2-40B4-BE49-F238E27FC236}">
                    <a16:creationId xmlns:a16="http://schemas.microsoft.com/office/drawing/2014/main" id="{45D9BE35-9D58-23FA-2524-E2C6CC14EFEE}"/>
                  </a:ext>
                </a:extLst>
              </p:cNvPr>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4" name="Group 7">
              <a:extLst>
                <a:ext uri="{FF2B5EF4-FFF2-40B4-BE49-F238E27FC236}">
                  <a16:creationId xmlns:a16="http://schemas.microsoft.com/office/drawing/2014/main" id="{23821F19-900F-BB3F-3980-C0F1F276E097}"/>
                </a:ext>
              </a:extLst>
            </p:cNvPr>
            <p:cNvGrpSpPr/>
            <p:nvPr/>
          </p:nvGrpSpPr>
          <p:grpSpPr>
            <a:xfrm>
              <a:off x="24881585" y="394920"/>
              <a:ext cx="1900244" cy="15205129"/>
              <a:chOff x="0" y="0"/>
              <a:chExt cx="356429" cy="2852028"/>
            </a:xfrm>
          </p:grpSpPr>
          <p:sp>
            <p:nvSpPr>
              <p:cNvPr id="13" name="Freeform 8">
                <a:extLst>
                  <a:ext uri="{FF2B5EF4-FFF2-40B4-BE49-F238E27FC236}">
                    <a16:creationId xmlns:a16="http://schemas.microsoft.com/office/drawing/2014/main" id="{FE7902A3-B429-6774-6895-B46858259C92}"/>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14" name="TextBox 9">
                <a:extLst>
                  <a:ext uri="{FF2B5EF4-FFF2-40B4-BE49-F238E27FC236}">
                    <a16:creationId xmlns:a16="http://schemas.microsoft.com/office/drawing/2014/main" id="{F2685159-6434-DD1A-B778-1B48E7AC0966}"/>
                  </a:ext>
                </a:extLst>
              </p:cNvPr>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5" name="Group 10">
              <a:extLst>
                <a:ext uri="{FF2B5EF4-FFF2-40B4-BE49-F238E27FC236}">
                  <a16:creationId xmlns:a16="http://schemas.microsoft.com/office/drawing/2014/main" id="{6F7EBDF0-3FBD-CACE-1416-2ECC1CF15134}"/>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9A50E816-C496-4201-99AF-9C99490EF3CE}"/>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2" name="TextBox 12">
                <a:extLst>
                  <a:ext uri="{FF2B5EF4-FFF2-40B4-BE49-F238E27FC236}">
                    <a16:creationId xmlns:a16="http://schemas.microsoft.com/office/drawing/2014/main" id="{E3AABCA2-5042-9DC7-D163-DE9221967072}"/>
                  </a:ext>
                </a:extLst>
              </p:cNvPr>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6" name="Group 13">
              <a:extLst>
                <a:ext uri="{FF2B5EF4-FFF2-40B4-BE49-F238E27FC236}">
                  <a16:creationId xmlns:a16="http://schemas.microsoft.com/office/drawing/2014/main" id="{7AF425B7-4207-0797-9A2F-6CFBD85E3BDF}"/>
                </a:ext>
              </a:extLst>
            </p:cNvPr>
            <p:cNvGrpSpPr/>
            <p:nvPr/>
          </p:nvGrpSpPr>
          <p:grpSpPr>
            <a:xfrm rot="5400000">
              <a:off x="12656286" y="2257740"/>
              <a:ext cx="1900244" cy="25602213"/>
              <a:chOff x="0" y="0"/>
              <a:chExt cx="356429" cy="4802210"/>
            </a:xfrm>
          </p:grpSpPr>
          <p:sp>
            <p:nvSpPr>
              <p:cNvPr id="9" name="Freeform 14">
                <a:extLst>
                  <a:ext uri="{FF2B5EF4-FFF2-40B4-BE49-F238E27FC236}">
                    <a16:creationId xmlns:a16="http://schemas.microsoft.com/office/drawing/2014/main" id="{103C5969-3C11-ACB4-F22C-B3C88B4FFA61}"/>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0" name="TextBox 15">
                <a:extLst>
                  <a:ext uri="{FF2B5EF4-FFF2-40B4-BE49-F238E27FC236}">
                    <a16:creationId xmlns:a16="http://schemas.microsoft.com/office/drawing/2014/main" id="{E19BC189-BA28-BCF1-4F3D-9A6E44E3A7AD}"/>
                  </a:ext>
                </a:extLst>
              </p:cNvPr>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grpSp>
        <p:nvGrpSpPr>
          <p:cNvPr id="27" name="Group 26">
            <a:extLst>
              <a:ext uri="{FF2B5EF4-FFF2-40B4-BE49-F238E27FC236}">
                <a16:creationId xmlns:a16="http://schemas.microsoft.com/office/drawing/2014/main" id="{575C1F01-5F20-4F65-A85B-8ECBBFFA44E8}"/>
              </a:ext>
            </a:extLst>
          </p:cNvPr>
          <p:cNvGrpSpPr/>
          <p:nvPr/>
        </p:nvGrpSpPr>
        <p:grpSpPr>
          <a:xfrm>
            <a:off x="117670" y="118130"/>
            <a:ext cx="2206430" cy="536901"/>
            <a:chOff x="156892" y="157507"/>
            <a:chExt cx="2941907" cy="715868"/>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615553"/>
            </a:xfrm>
            <a:prstGeom prst="rect">
              <a:avLst/>
            </a:prstGeom>
            <a:noFill/>
          </p:spPr>
          <p:txBody>
            <a:bodyPr wrap="square" rtlCol="0">
              <a:spAutoFit/>
            </a:bodyPr>
            <a:lstStyle/>
            <a:p>
              <a:pPr algn="ctr" defTabSz="685800">
                <a:buClrTx/>
              </a:pPr>
              <a:r>
                <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Câu số </a:t>
              </a:r>
              <a:r>
                <a:rPr lang="vi-VN"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4</a:t>
              </a:r>
              <a:endPar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grpSp>
      <p:sp>
        <p:nvSpPr>
          <p:cNvPr id="7" name="!!MatThu1">
            <a:extLst>
              <a:ext uri="{FF2B5EF4-FFF2-40B4-BE49-F238E27FC236}">
                <a16:creationId xmlns:a16="http://schemas.microsoft.com/office/drawing/2014/main" id="{4CC2E6FF-770D-4CD7-BB82-1937CA04DF8F}"/>
              </a:ext>
            </a:extLst>
          </p:cNvPr>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2752" y="270246"/>
            <a:ext cx="295865" cy="192491"/>
          </a:xfrm>
          <a:prstGeom prst="rect">
            <a:avLst/>
          </a:prstGeom>
        </p:spPr>
      </p:pic>
      <p:grpSp>
        <p:nvGrpSpPr>
          <p:cNvPr id="64" name="Group 63">
            <a:extLst>
              <a:ext uri="{FF2B5EF4-FFF2-40B4-BE49-F238E27FC236}">
                <a16:creationId xmlns:a16="http://schemas.microsoft.com/office/drawing/2014/main" id="{DC4D4389-3269-48E5-9314-DCEC10EC78A8}"/>
              </a:ext>
            </a:extLst>
          </p:cNvPr>
          <p:cNvGrpSpPr/>
          <p:nvPr/>
        </p:nvGrpSpPr>
        <p:grpSpPr>
          <a:xfrm>
            <a:off x="8595520" y="116545"/>
            <a:ext cx="497247" cy="497247"/>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sp>
        <p:nvSpPr>
          <p:cNvPr id="78" name="Rectangle: Rounded Corners 28">
            <a:extLst>
              <a:ext uri="{FF2B5EF4-FFF2-40B4-BE49-F238E27FC236}">
                <a16:creationId xmlns:a16="http://schemas.microsoft.com/office/drawing/2014/main" id="{79081DE3-25B1-4AC5-88E2-CA1A582D540E}"/>
              </a:ext>
            </a:extLst>
          </p:cNvPr>
          <p:cNvSpPr/>
          <p:nvPr/>
        </p:nvSpPr>
        <p:spPr>
          <a:xfrm>
            <a:off x="994730" y="834227"/>
            <a:ext cx="7362116" cy="2055640"/>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grpSp>
        <p:nvGrpSpPr>
          <p:cNvPr id="90" name="Group 89">
            <a:extLst>
              <a:ext uri="{FF2B5EF4-FFF2-40B4-BE49-F238E27FC236}">
                <a16:creationId xmlns:a16="http://schemas.microsoft.com/office/drawing/2014/main" id="{63858ED7-2267-4CC5-88D9-750AC4B510B7}"/>
              </a:ext>
            </a:extLst>
          </p:cNvPr>
          <p:cNvGrpSpPr/>
          <p:nvPr/>
        </p:nvGrpSpPr>
        <p:grpSpPr>
          <a:xfrm>
            <a:off x="3233056" y="3176323"/>
            <a:ext cx="2466702" cy="660353"/>
            <a:chOff x="4037538" y="4547895"/>
            <a:chExt cx="3288936" cy="880471"/>
          </a:xfrm>
        </p:grpSpPr>
        <p:sp>
          <p:nvSpPr>
            <p:cNvPr id="91"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iCiel Panton Black" panose="00000A00000000000000" pitchFamily="50" charset="0"/>
              </a:endParaRPr>
            </a:p>
          </p:txBody>
        </p:sp>
        <p:sp>
          <p:nvSpPr>
            <p:cNvPr id="92" name="!!Quesion1">
              <a:extLst>
                <a:ext uri="{FF2B5EF4-FFF2-40B4-BE49-F238E27FC236}">
                  <a16:creationId xmlns:a16="http://schemas.microsoft.com/office/drawing/2014/main" id="{C4425022-16BA-4BDD-9D76-C5A7629E652F}"/>
                </a:ext>
              </a:extLst>
            </p:cNvPr>
            <p:cNvSpPr txBox="1"/>
            <p:nvPr/>
          </p:nvSpPr>
          <p:spPr>
            <a:xfrm>
              <a:off x="5073934" y="4726520"/>
              <a:ext cx="1895428" cy="615554"/>
            </a:xfrm>
            <a:prstGeom prst="rect">
              <a:avLst/>
            </a:prstGeom>
            <a:noFill/>
          </p:spPr>
          <p:txBody>
            <a:bodyPr wrap="square">
              <a:spAutoFit/>
            </a:bodyPr>
            <a:lstStyle/>
            <a:p>
              <a:pPr algn="ctr" defTabSz="685800">
                <a:buClrTx/>
              </a:pPr>
              <a:r>
                <a:rPr lang="en-US" sz="2400" b="1" kern="1200" dirty="0" err="1">
                  <a:solidFill>
                    <a:srgbClr val="EE4036"/>
                  </a:solidFill>
                  <a:latin typeface="iCiel Panton Black" panose="00000A00000000000000" pitchFamily="50" charset="0"/>
                  <a:ea typeface="+mn-ea"/>
                  <a:cs typeface="+mn-cs"/>
                </a:rPr>
                <a:t>Đây</a:t>
              </a:r>
              <a:r>
                <a:rPr lang="en-US" sz="2400" b="1" kern="1200" dirty="0">
                  <a:solidFill>
                    <a:srgbClr val="EE4036"/>
                  </a:solidFill>
                  <a:latin typeface="iCiel Panton Black" panose="00000A00000000000000" pitchFamily="50" charset="0"/>
                  <a:ea typeface="+mn-ea"/>
                  <a:cs typeface="+mn-cs"/>
                </a:rPr>
                <a:t> </a:t>
              </a:r>
              <a:r>
                <a:rPr lang="en-US" sz="2400" b="1" kern="1200" dirty="0" err="1">
                  <a:solidFill>
                    <a:srgbClr val="EE4036"/>
                  </a:solidFill>
                  <a:latin typeface="iCiel Panton Black" panose="00000A00000000000000" pitchFamily="50" charset="0"/>
                  <a:ea typeface="+mn-ea"/>
                  <a:cs typeface="+mn-cs"/>
                </a:rPr>
                <a:t>là</a:t>
              </a:r>
              <a:r>
                <a:rPr lang="en-US" sz="2400" b="1" kern="1200" dirty="0">
                  <a:solidFill>
                    <a:srgbClr val="EE4036"/>
                  </a:solidFill>
                  <a:latin typeface="iCiel Panton Black" panose="00000A00000000000000" pitchFamily="50" charset="0"/>
                  <a:ea typeface="+mn-ea"/>
                  <a:cs typeface="+mn-cs"/>
                </a:rPr>
                <a:t> </a:t>
              </a:r>
              <a:r>
                <a:rPr lang="en-US" sz="2400" b="1" kern="1200" dirty="0" err="1">
                  <a:solidFill>
                    <a:srgbClr val="EE4036"/>
                  </a:solidFill>
                  <a:latin typeface="iCiel Panton Black" panose="00000A00000000000000" pitchFamily="50" charset="0"/>
                  <a:ea typeface="+mn-ea"/>
                  <a:cs typeface="+mn-cs"/>
                </a:rPr>
                <a:t>gì</a:t>
              </a:r>
              <a:r>
                <a:rPr lang="en-US" sz="2400" b="1" kern="1200" dirty="0">
                  <a:solidFill>
                    <a:srgbClr val="EE4036"/>
                  </a:solidFill>
                  <a:latin typeface="iCiel Panton Black" panose="00000A00000000000000" pitchFamily="50" charset="0"/>
                  <a:ea typeface="+mn-ea"/>
                  <a:cs typeface="+mn-cs"/>
                </a:rPr>
                <a:t>?</a:t>
              </a:r>
            </a:p>
          </p:txBody>
        </p:sp>
        <p:grpSp>
          <p:nvGrpSpPr>
            <p:cNvPr id="93"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95"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iCiel Panton Black" panose="00000A00000000000000" pitchFamily="50" charset="0"/>
                </a:endParaRPr>
              </a:p>
            </p:txBody>
          </p:sp>
          <p:grpSp>
            <p:nvGrpSpPr>
              <p:cNvPr id="104" name="Group 103">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105"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685800">
                    <a:buClrTx/>
                  </a:pPr>
                  <a:endParaRPr lang="en-US" sz="1350" kern="1200" dirty="0">
                    <a:solidFill>
                      <a:srgbClr val="3F3F3F"/>
                    </a:solidFill>
                    <a:latin typeface="iCiel Panton Black" panose="00000A00000000000000" pitchFamily="50" charset="0"/>
                    <a:ea typeface="+mn-ea"/>
                    <a:cs typeface="+mn-cs"/>
                  </a:endParaRPr>
                </a:p>
              </p:txBody>
            </p:sp>
            <p:sp>
              <p:nvSpPr>
                <p:cNvPr id="113"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685800">
                    <a:buClrTx/>
                  </a:pPr>
                  <a:endParaRPr lang="en-US" sz="1350" kern="1200" dirty="0">
                    <a:solidFill>
                      <a:srgbClr val="3F3F3F"/>
                    </a:solidFill>
                    <a:latin typeface="iCiel Panton Black" panose="00000A00000000000000" pitchFamily="50" charset="0"/>
                    <a:ea typeface="+mn-ea"/>
                    <a:cs typeface="+mn-cs"/>
                  </a:endParaRPr>
                </a:p>
              </p:txBody>
            </p:sp>
          </p:grpSp>
        </p:grpSp>
      </p:grpSp>
      <p:sp>
        <p:nvSpPr>
          <p:cNvPr id="114" name="TextBox 113">
            <a:extLst>
              <a:ext uri="{FF2B5EF4-FFF2-40B4-BE49-F238E27FC236}">
                <a16:creationId xmlns:a16="http://schemas.microsoft.com/office/drawing/2014/main" id="{32846A3D-BAE2-4FFE-B054-AE802C1398BF}"/>
              </a:ext>
            </a:extLst>
          </p:cNvPr>
          <p:cNvSpPr txBox="1"/>
          <p:nvPr/>
        </p:nvSpPr>
        <p:spPr>
          <a:xfrm>
            <a:off x="1145036" y="995713"/>
            <a:ext cx="7211810" cy="584775"/>
          </a:xfrm>
          <a:prstGeom prst="rect">
            <a:avLst/>
          </a:prstGeom>
          <a:noFill/>
          <a:ln>
            <a:noFill/>
          </a:ln>
        </p:spPr>
        <p:txBody>
          <a:bodyPr wrap="square">
            <a:spAutoFit/>
          </a:bodyPr>
          <a:lstStyle/>
          <a:p>
            <a:pPr algn="ctr" defTabSz="342900">
              <a:buClrTx/>
            </a:pPr>
            <a:r>
              <a:rPr lang="vi-VN" sz="3200" b="1" kern="1200" dirty="0">
                <a:solidFill>
                  <a:srgbClr val="EE4036"/>
                </a:solidFill>
                <a:latin typeface="iCiel Panton Black" panose="00000A00000000000000" pitchFamily="50" charset="0"/>
                <a:ea typeface="+mn-ea"/>
                <a:cs typeface="+mn-cs"/>
              </a:rPr>
              <a:t>Bột mì là chất rắn có tính chất đặc trưng </a:t>
            </a:r>
          </a:p>
        </p:txBody>
      </p:sp>
      <p:pic>
        <p:nvPicPr>
          <p:cNvPr id="49" name="Picture 48">
            <a:extLst>
              <a:ext uri="{FF2B5EF4-FFF2-40B4-BE49-F238E27FC236}">
                <a16:creationId xmlns:a16="http://schemas.microsoft.com/office/drawing/2014/main" id="{A622DB69-83C4-42B9-BF1A-09C8614ACEE6}"/>
              </a:ext>
            </a:extLst>
          </p:cNvPr>
          <p:cNvPicPr>
            <a:picLocks noChangeAspect="1"/>
          </p:cNvPicPr>
          <p:nvPr/>
        </p:nvPicPr>
        <p:blipFill>
          <a:blip r:embed="rId9"/>
          <a:stretch>
            <a:fillRect/>
          </a:stretch>
        </p:blipFill>
        <p:spPr>
          <a:xfrm>
            <a:off x="3223189" y="-473440"/>
            <a:ext cx="270000" cy="160961"/>
          </a:xfrm>
          <a:prstGeom prst="rect">
            <a:avLst/>
          </a:prstGeom>
        </p:spPr>
      </p:pic>
      <p:pic>
        <p:nvPicPr>
          <p:cNvPr id="50" name="Picture 49">
            <a:extLst>
              <a:ext uri="{FF2B5EF4-FFF2-40B4-BE49-F238E27FC236}">
                <a16:creationId xmlns:a16="http://schemas.microsoft.com/office/drawing/2014/main" id="{5BF8BEEB-A48C-43E1-9B90-E647CFBF4F9B}"/>
              </a:ext>
            </a:extLst>
          </p:cNvPr>
          <p:cNvPicPr>
            <a:picLocks noChangeAspect="1"/>
          </p:cNvPicPr>
          <p:nvPr/>
        </p:nvPicPr>
        <p:blipFill>
          <a:blip r:embed="rId10"/>
          <a:stretch>
            <a:fillRect/>
          </a:stretch>
        </p:blipFill>
        <p:spPr>
          <a:xfrm>
            <a:off x="1517167" y="-510292"/>
            <a:ext cx="270000" cy="160961"/>
          </a:xfrm>
          <a:prstGeom prst="rect">
            <a:avLst/>
          </a:prstGeom>
        </p:spPr>
      </p:pic>
      <p:pic>
        <p:nvPicPr>
          <p:cNvPr id="51" name="Picture 50">
            <a:extLst>
              <a:ext uri="{FF2B5EF4-FFF2-40B4-BE49-F238E27FC236}">
                <a16:creationId xmlns:a16="http://schemas.microsoft.com/office/drawing/2014/main" id="{D8306303-3CA0-4A15-A5D2-00B46E91203A}"/>
              </a:ext>
            </a:extLst>
          </p:cNvPr>
          <p:cNvPicPr>
            <a:picLocks noChangeAspect="1"/>
          </p:cNvPicPr>
          <p:nvPr/>
        </p:nvPicPr>
        <p:blipFill>
          <a:blip r:embed="rId11"/>
          <a:stretch>
            <a:fillRect/>
          </a:stretch>
        </p:blipFill>
        <p:spPr>
          <a:xfrm>
            <a:off x="2671803" y="-758170"/>
            <a:ext cx="270000" cy="163556"/>
          </a:xfrm>
          <a:prstGeom prst="rect">
            <a:avLst/>
          </a:prstGeom>
        </p:spPr>
      </p:pic>
      <p:pic>
        <p:nvPicPr>
          <p:cNvPr id="52" name="Picture 51">
            <a:extLst>
              <a:ext uri="{FF2B5EF4-FFF2-40B4-BE49-F238E27FC236}">
                <a16:creationId xmlns:a16="http://schemas.microsoft.com/office/drawing/2014/main" id="{81E161F3-E538-4677-B51A-922707270534}"/>
              </a:ext>
            </a:extLst>
          </p:cNvPr>
          <p:cNvPicPr>
            <a:picLocks noChangeAspect="1"/>
          </p:cNvPicPr>
          <p:nvPr/>
        </p:nvPicPr>
        <p:blipFill>
          <a:blip r:embed="rId12"/>
          <a:stretch>
            <a:fillRect/>
          </a:stretch>
        </p:blipFill>
        <p:spPr>
          <a:xfrm>
            <a:off x="3997272" y="-539434"/>
            <a:ext cx="270000" cy="163556"/>
          </a:xfrm>
          <a:prstGeom prst="rect">
            <a:avLst/>
          </a:prstGeom>
        </p:spPr>
      </p:pic>
      <p:pic>
        <p:nvPicPr>
          <p:cNvPr id="53" name="Picture 52">
            <a:extLst>
              <a:ext uri="{FF2B5EF4-FFF2-40B4-BE49-F238E27FC236}">
                <a16:creationId xmlns:a16="http://schemas.microsoft.com/office/drawing/2014/main" id="{6D55CD44-ED35-4210-9941-1F51C694E62B}"/>
              </a:ext>
            </a:extLst>
          </p:cNvPr>
          <p:cNvPicPr>
            <a:picLocks noChangeAspect="1"/>
          </p:cNvPicPr>
          <p:nvPr/>
        </p:nvPicPr>
        <p:blipFill>
          <a:blip r:embed="rId13"/>
          <a:stretch>
            <a:fillRect/>
          </a:stretch>
        </p:blipFill>
        <p:spPr>
          <a:xfrm>
            <a:off x="7613711" y="-487142"/>
            <a:ext cx="270000" cy="160961"/>
          </a:xfrm>
          <a:prstGeom prst="rect">
            <a:avLst/>
          </a:prstGeom>
        </p:spPr>
      </p:pic>
      <p:pic>
        <p:nvPicPr>
          <p:cNvPr id="54" name="Picture 53">
            <a:extLst>
              <a:ext uri="{FF2B5EF4-FFF2-40B4-BE49-F238E27FC236}">
                <a16:creationId xmlns:a16="http://schemas.microsoft.com/office/drawing/2014/main" id="{803FEA7D-2513-4EEA-811C-84B5F78E6A20}"/>
              </a:ext>
            </a:extLst>
          </p:cNvPr>
          <p:cNvPicPr>
            <a:picLocks noChangeAspect="1"/>
          </p:cNvPicPr>
          <p:nvPr/>
        </p:nvPicPr>
        <p:blipFill>
          <a:blip r:embed="rId14"/>
          <a:stretch>
            <a:fillRect/>
          </a:stretch>
        </p:blipFill>
        <p:spPr>
          <a:xfrm>
            <a:off x="5609151" y="-826005"/>
            <a:ext cx="270000" cy="163556"/>
          </a:xfrm>
          <a:prstGeom prst="rect">
            <a:avLst/>
          </a:prstGeom>
        </p:spPr>
      </p:pic>
      <p:pic>
        <p:nvPicPr>
          <p:cNvPr id="55" name="Picture 54">
            <a:extLst>
              <a:ext uri="{FF2B5EF4-FFF2-40B4-BE49-F238E27FC236}">
                <a16:creationId xmlns:a16="http://schemas.microsoft.com/office/drawing/2014/main" id="{447AD84C-8CF9-4056-A4E3-B74CB05DF278}"/>
              </a:ext>
            </a:extLst>
          </p:cNvPr>
          <p:cNvPicPr>
            <a:picLocks noChangeAspect="1"/>
          </p:cNvPicPr>
          <p:nvPr/>
        </p:nvPicPr>
        <p:blipFill>
          <a:blip r:embed="rId15"/>
          <a:stretch>
            <a:fillRect/>
          </a:stretch>
        </p:blipFill>
        <p:spPr>
          <a:xfrm>
            <a:off x="6287767" y="-444772"/>
            <a:ext cx="270000" cy="160961"/>
          </a:xfrm>
          <a:prstGeom prst="rect">
            <a:avLst/>
          </a:prstGeom>
        </p:spPr>
      </p:pic>
      <p:pic>
        <p:nvPicPr>
          <p:cNvPr id="56" name="Picture 55">
            <a:extLst>
              <a:ext uri="{FF2B5EF4-FFF2-40B4-BE49-F238E27FC236}">
                <a16:creationId xmlns:a16="http://schemas.microsoft.com/office/drawing/2014/main" id="{C7CB4E12-983D-46E2-A8A3-DBC4BCD99F70}"/>
              </a:ext>
            </a:extLst>
          </p:cNvPr>
          <p:cNvPicPr>
            <a:picLocks noChangeAspect="1"/>
          </p:cNvPicPr>
          <p:nvPr/>
        </p:nvPicPr>
        <p:blipFill>
          <a:blip r:embed="rId16"/>
          <a:stretch>
            <a:fillRect/>
          </a:stretch>
        </p:blipFill>
        <p:spPr>
          <a:xfrm>
            <a:off x="6869317" y="-476035"/>
            <a:ext cx="270000" cy="163556"/>
          </a:xfrm>
          <a:prstGeom prst="rect">
            <a:avLst/>
          </a:prstGeom>
        </p:spPr>
      </p:pic>
      <p:pic>
        <p:nvPicPr>
          <p:cNvPr id="57" name="Picture 56">
            <a:extLst>
              <a:ext uri="{FF2B5EF4-FFF2-40B4-BE49-F238E27FC236}">
                <a16:creationId xmlns:a16="http://schemas.microsoft.com/office/drawing/2014/main" id="{074C1201-0AA7-42CC-9513-433A8C9E6614}"/>
              </a:ext>
            </a:extLst>
          </p:cNvPr>
          <p:cNvPicPr>
            <a:picLocks noChangeAspect="1"/>
          </p:cNvPicPr>
          <p:nvPr/>
        </p:nvPicPr>
        <p:blipFill>
          <a:blip r:embed="rId17"/>
          <a:stretch>
            <a:fillRect/>
          </a:stretch>
        </p:blipFill>
        <p:spPr>
          <a:xfrm>
            <a:off x="5185774" y="-417147"/>
            <a:ext cx="270000" cy="163556"/>
          </a:xfrm>
          <a:prstGeom prst="rect">
            <a:avLst/>
          </a:prstGeom>
        </p:spPr>
      </p:pic>
      <p:pic>
        <p:nvPicPr>
          <p:cNvPr id="58" name="Picture 57">
            <a:extLst>
              <a:ext uri="{FF2B5EF4-FFF2-40B4-BE49-F238E27FC236}">
                <a16:creationId xmlns:a16="http://schemas.microsoft.com/office/drawing/2014/main" id="{6A00323E-38CF-4CCA-A2E6-343E499AEBFB}"/>
              </a:ext>
            </a:extLst>
          </p:cNvPr>
          <p:cNvPicPr>
            <a:picLocks noChangeAspect="1"/>
          </p:cNvPicPr>
          <p:nvPr/>
        </p:nvPicPr>
        <p:blipFill>
          <a:blip r:embed="rId18"/>
          <a:stretch>
            <a:fillRect/>
          </a:stretch>
        </p:blipFill>
        <p:spPr>
          <a:xfrm>
            <a:off x="2062406" y="-529233"/>
            <a:ext cx="270000" cy="163556"/>
          </a:xfrm>
          <a:prstGeom prst="rect">
            <a:avLst/>
          </a:prstGeom>
        </p:spPr>
      </p:pic>
      <p:pic>
        <p:nvPicPr>
          <p:cNvPr id="59" name="Picture 58">
            <a:extLst>
              <a:ext uri="{FF2B5EF4-FFF2-40B4-BE49-F238E27FC236}">
                <a16:creationId xmlns:a16="http://schemas.microsoft.com/office/drawing/2014/main" id="{0B46CDDD-69A9-4645-94A4-567D04EB420D}"/>
              </a:ext>
            </a:extLst>
          </p:cNvPr>
          <p:cNvPicPr>
            <a:picLocks noChangeAspect="1"/>
          </p:cNvPicPr>
          <p:nvPr/>
        </p:nvPicPr>
        <p:blipFill>
          <a:blip r:embed="rId10"/>
          <a:stretch>
            <a:fillRect/>
          </a:stretch>
        </p:blipFill>
        <p:spPr>
          <a:xfrm>
            <a:off x="5154519" y="-640108"/>
            <a:ext cx="270000" cy="160961"/>
          </a:xfrm>
          <a:prstGeom prst="rect">
            <a:avLst/>
          </a:prstGeom>
        </p:spPr>
      </p:pic>
      <p:pic>
        <p:nvPicPr>
          <p:cNvPr id="60" name="Picture 59">
            <a:extLst>
              <a:ext uri="{FF2B5EF4-FFF2-40B4-BE49-F238E27FC236}">
                <a16:creationId xmlns:a16="http://schemas.microsoft.com/office/drawing/2014/main" id="{DA36CFA9-0C47-47D7-9FD5-57E438988A26}"/>
              </a:ext>
            </a:extLst>
          </p:cNvPr>
          <p:cNvPicPr>
            <a:picLocks noChangeAspect="1"/>
          </p:cNvPicPr>
          <p:nvPr/>
        </p:nvPicPr>
        <p:blipFill>
          <a:blip r:embed="rId11"/>
          <a:stretch>
            <a:fillRect/>
          </a:stretch>
        </p:blipFill>
        <p:spPr>
          <a:xfrm>
            <a:off x="6309155" y="-887986"/>
            <a:ext cx="270000" cy="163556"/>
          </a:xfrm>
          <a:prstGeom prst="rect">
            <a:avLst/>
          </a:prstGeom>
        </p:spPr>
      </p:pic>
      <p:pic>
        <p:nvPicPr>
          <p:cNvPr id="62" name="Picture 61">
            <a:extLst>
              <a:ext uri="{FF2B5EF4-FFF2-40B4-BE49-F238E27FC236}">
                <a16:creationId xmlns:a16="http://schemas.microsoft.com/office/drawing/2014/main" id="{96BBE5BE-2B84-4213-AAB1-15810189E3B4}"/>
              </a:ext>
            </a:extLst>
          </p:cNvPr>
          <p:cNvPicPr>
            <a:picLocks noChangeAspect="1"/>
          </p:cNvPicPr>
          <p:nvPr/>
        </p:nvPicPr>
        <p:blipFill>
          <a:blip r:embed="rId18"/>
          <a:stretch>
            <a:fillRect/>
          </a:stretch>
        </p:blipFill>
        <p:spPr>
          <a:xfrm>
            <a:off x="5699758" y="-659049"/>
            <a:ext cx="270000" cy="163556"/>
          </a:xfrm>
          <a:prstGeom prst="rect">
            <a:avLst/>
          </a:prstGeom>
        </p:spPr>
      </p:pic>
      <p:pic>
        <p:nvPicPr>
          <p:cNvPr id="65" name="Picture 64">
            <a:extLst>
              <a:ext uri="{FF2B5EF4-FFF2-40B4-BE49-F238E27FC236}">
                <a16:creationId xmlns:a16="http://schemas.microsoft.com/office/drawing/2014/main" id="{3B1EBC2A-07B3-4489-BB55-F9E223A786D6}"/>
              </a:ext>
            </a:extLst>
          </p:cNvPr>
          <p:cNvPicPr>
            <a:picLocks noChangeAspect="1"/>
          </p:cNvPicPr>
          <p:nvPr/>
        </p:nvPicPr>
        <p:blipFill>
          <a:blip r:embed="rId12"/>
          <a:stretch>
            <a:fillRect/>
          </a:stretch>
        </p:blipFill>
        <p:spPr>
          <a:xfrm>
            <a:off x="525251" y="-423583"/>
            <a:ext cx="270000" cy="163556"/>
          </a:xfrm>
          <a:prstGeom prst="rect">
            <a:avLst/>
          </a:prstGeom>
        </p:spPr>
      </p:pic>
      <p:pic>
        <p:nvPicPr>
          <p:cNvPr id="66" name="Picture 65">
            <a:extLst>
              <a:ext uri="{FF2B5EF4-FFF2-40B4-BE49-F238E27FC236}">
                <a16:creationId xmlns:a16="http://schemas.microsoft.com/office/drawing/2014/main" id="{67B84497-920B-4E47-BED9-F2CB48D342D3}"/>
              </a:ext>
            </a:extLst>
          </p:cNvPr>
          <p:cNvPicPr>
            <a:picLocks noChangeAspect="1"/>
          </p:cNvPicPr>
          <p:nvPr/>
        </p:nvPicPr>
        <p:blipFill>
          <a:blip r:embed="rId13"/>
          <a:stretch>
            <a:fillRect/>
          </a:stretch>
        </p:blipFill>
        <p:spPr>
          <a:xfrm>
            <a:off x="1223445" y="-735054"/>
            <a:ext cx="270000" cy="160961"/>
          </a:xfrm>
          <a:prstGeom prst="rect">
            <a:avLst/>
          </a:prstGeom>
        </p:spPr>
      </p:pic>
      <p:pic>
        <p:nvPicPr>
          <p:cNvPr id="67" name="Picture 66">
            <a:extLst>
              <a:ext uri="{FF2B5EF4-FFF2-40B4-BE49-F238E27FC236}">
                <a16:creationId xmlns:a16="http://schemas.microsoft.com/office/drawing/2014/main" id="{C52600BB-4B52-467E-825D-99BFF7CBBD89}"/>
              </a:ext>
            </a:extLst>
          </p:cNvPr>
          <p:cNvPicPr>
            <a:picLocks noChangeAspect="1"/>
          </p:cNvPicPr>
          <p:nvPr/>
        </p:nvPicPr>
        <p:blipFill>
          <a:blip r:embed="rId14"/>
          <a:stretch>
            <a:fillRect/>
          </a:stretch>
        </p:blipFill>
        <p:spPr>
          <a:xfrm>
            <a:off x="2137130" y="-710154"/>
            <a:ext cx="270000" cy="163556"/>
          </a:xfrm>
          <a:prstGeom prst="rect">
            <a:avLst/>
          </a:prstGeom>
        </p:spPr>
      </p:pic>
      <p:pic>
        <p:nvPicPr>
          <p:cNvPr id="76" name="Picture 75">
            <a:extLst>
              <a:ext uri="{FF2B5EF4-FFF2-40B4-BE49-F238E27FC236}">
                <a16:creationId xmlns:a16="http://schemas.microsoft.com/office/drawing/2014/main" id="{18EE2317-3213-4F96-865F-314FF8EDA669}"/>
              </a:ext>
            </a:extLst>
          </p:cNvPr>
          <p:cNvPicPr>
            <a:picLocks noChangeAspect="1"/>
          </p:cNvPicPr>
          <p:nvPr/>
        </p:nvPicPr>
        <p:blipFill>
          <a:blip r:embed="rId10"/>
          <a:stretch>
            <a:fillRect/>
          </a:stretch>
        </p:blipFill>
        <p:spPr>
          <a:xfrm>
            <a:off x="1682498" y="-524257"/>
            <a:ext cx="270000" cy="160961"/>
          </a:xfrm>
          <a:prstGeom prst="rect">
            <a:avLst/>
          </a:prstGeom>
        </p:spPr>
      </p:pic>
      <p:pic>
        <p:nvPicPr>
          <p:cNvPr id="77" name="Picture 76">
            <a:extLst>
              <a:ext uri="{FF2B5EF4-FFF2-40B4-BE49-F238E27FC236}">
                <a16:creationId xmlns:a16="http://schemas.microsoft.com/office/drawing/2014/main" id="{2D5A3EEA-595D-41A6-882E-2C950A342B76}"/>
              </a:ext>
            </a:extLst>
          </p:cNvPr>
          <p:cNvPicPr>
            <a:picLocks noChangeAspect="1"/>
          </p:cNvPicPr>
          <p:nvPr/>
        </p:nvPicPr>
        <p:blipFill>
          <a:blip r:embed="rId11"/>
          <a:stretch>
            <a:fillRect/>
          </a:stretch>
        </p:blipFill>
        <p:spPr>
          <a:xfrm>
            <a:off x="2837135" y="-772135"/>
            <a:ext cx="270000" cy="163556"/>
          </a:xfrm>
          <a:prstGeom prst="rect">
            <a:avLst/>
          </a:prstGeom>
        </p:spPr>
      </p:pic>
      <p:pic>
        <p:nvPicPr>
          <p:cNvPr id="79" name="Picture 78">
            <a:extLst>
              <a:ext uri="{FF2B5EF4-FFF2-40B4-BE49-F238E27FC236}">
                <a16:creationId xmlns:a16="http://schemas.microsoft.com/office/drawing/2014/main" id="{43AB6967-D67C-4566-82B1-C051B5D2323C}"/>
              </a:ext>
            </a:extLst>
          </p:cNvPr>
          <p:cNvPicPr>
            <a:picLocks noChangeAspect="1"/>
          </p:cNvPicPr>
          <p:nvPr/>
        </p:nvPicPr>
        <p:blipFill>
          <a:blip r:embed="rId18"/>
          <a:stretch>
            <a:fillRect/>
          </a:stretch>
        </p:blipFill>
        <p:spPr>
          <a:xfrm>
            <a:off x="2227737" y="-543198"/>
            <a:ext cx="270000" cy="163556"/>
          </a:xfrm>
          <a:prstGeom prst="rect">
            <a:avLst/>
          </a:prstGeom>
        </p:spPr>
      </p:pic>
      <p:pic>
        <p:nvPicPr>
          <p:cNvPr id="80" name="Picture 79">
            <a:extLst>
              <a:ext uri="{FF2B5EF4-FFF2-40B4-BE49-F238E27FC236}">
                <a16:creationId xmlns:a16="http://schemas.microsoft.com/office/drawing/2014/main" id="{E6F59F5D-5110-4FA2-8DF5-EED47CE2946E}"/>
              </a:ext>
            </a:extLst>
          </p:cNvPr>
          <p:cNvPicPr>
            <a:picLocks noChangeAspect="1"/>
          </p:cNvPicPr>
          <p:nvPr/>
        </p:nvPicPr>
        <p:blipFill>
          <a:blip r:embed="rId11"/>
          <a:stretch>
            <a:fillRect/>
          </a:stretch>
        </p:blipFill>
        <p:spPr>
          <a:xfrm>
            <a:off x="4485830" y="-756958"/>
            <a:ext cx="270000" cy="163556"/>
          </a:xfrm>
          <a:prstGeom prst="rect">
            <a:avLst/>
          </a:prstGeom>
        </p:spPr>
      </p:pic>
      <p:pic>
        <p:nvPicPr>
          <p:cNvPr id="81" name="Picture 80">
            <a:extLst>
              <a:ext uri="{FF2B5EF4-FFF2-40B4-BE49-F238E27FC236}">
                <a16:creationId xmlns:a16="http://schemas.microsoft.com/office/drawing/2014/main" id="{F2DECD46-F2CD-4D72-A1C1-97C80B70E8C1}"/>
              </a:ext>
            </a:extLst>
          </p:cNvPr>
          <p:cNvPicPr>
            <a:picLocks noChangeAspect="1"/>
          </p:cNvPicPr>
          <p:nvPr/>
        </p:nvPicPr>
        <p:blipFill>
          <a:blip r:embed="rId13"/>
          <a:stretch>
            <a:fillRect/>
          </a:stretch>
        </p:blipFill>
        <p:spPr>
          <a:xfrm>
            <a:off x="3037472" y="-733842"/>
            <a:ext cx="270000" cy="160961"/>
          </a:xfrm>
          <a:prstGeom prst="rect">
            <a:avLst/>
          </a:prstGeom>
        </p:spPr>
      </p:pic>
      <p:pic>
        <p:nvPicPr>
          <p:cNvPr id="82" name="Picture 81">
            <a:extLst>
              <a:ext uri="{FF2B5EF4-FFF2-40B4-BE49-F238E27FC236}">
                <a16:creationId xmlns:a16="http://schemas.microsoft.com/office/drawing/2014/main" id="{53097E2F-0CEB-4AD1-A885-C217F1BE53EC}"/>
              </a:ext>
            </a:extLst>
          </p:cNvPr>
          <p:cNvPicPr>
            <a:picLocks noChangeAspect="1"/>
          </p:cNvPicPr>
          <p:nvPr/>
        </p:nvPicPr>
        <p:blipFill>
          <a:blip r:embed="rId14"/>
          <a:stretch>
            <a:fillRect/>
          </a:stretch>
        </p:blipFill>
        <p:spPr>
          <a:xfrm>
            <a:off x="3951157" y="-708942"/>
            <a:ext cx="270000" cy="163556"/>
          </a:xfrm>
          <a:prstGeom prst="rect">
            <a:avLst/>
          </a:prstGeom>
        </p:spPr>
      </p:pic>
      <p:pic>
        <p:nvPicPr>
          <p:cNvPr id="83" name="Picture 82">
            <a:extLst>
              <a:ext uri="{FF2B5EF4-FFF2-40B4-BE49-F238E27FC236}">
                <a16:creationId xmlns:a16="http://schemas.microsoft.com/office/drawing/2014/main" id="{439C4804-B1FC-46A1-AB14-4A65343C55A3}"/>
              </a:ext>
            </a:extLst>
          </p:cNvPr>
          <p:cNvPicPr>
            <a:picLocks noChangeAspect="1"/>
          </p:cNvPicPr>
          <p:nvPr/>
        </p:nvPicPr>
        <p:blipFill>
          <a:blip r:embed="rId11"/>
          <a:stretch>
            <a:fillRect/>
          </a:stretch>
        </p:blipFill>
        <p:spPr>
          <a:xfrm>
            <a:off x="4651161" y="-770923"/>
            <a:ext cx="270000" cy="163556"/>
          </a:xfrm>
          <a:prstGeom prst="rect">
            <a:avLst/>
          </a:prstGeom>
        </p:spPr>
      </p:pic>
      <p:pic>
        <p:nvPicPr>
          <p:cNvPr id="84" name="Picture 83">
            <a:extLst>
              <a:ext uri="{FF2B5EF4-FFF2-40B4-BE49-F238E27FC236}">
                <a16:creationId xmlns:a16="http://schemas.microsoft.com/office/drawing/2014/main" id="{AA0FCB71-EBCE-4D07-B1CC-FDC97F460F27}"/>
              </a:ext>
            </a:extLst>
          </p:cNvPr>
          <p:cNvPicPr>
            <a:picLocks noChangeAspect="1"/>
          </p:cNvPicPr>
          <p:nvPr/>
        </p:nvPicPr>
        <p:blipFill>
          <a:blip r:embed="rId14"/>
          <a:stretch>
            <a:fillRect/>
          </a:stretch>
        </p:blipFill>
        <p:spPr>
          <a:xfrm>
            <a:off x="3870250" y="-433148"/>
            <a:ext cx="270000" cy="163556"/>
          </a:xfrm>
          <a:prstGeom prst="rect">
            <a:avLst/>
          </a:prstGeom>
        </p:spPr>
      </p:pic>
      <p:pic>
        <p:nvPicPr>
          <p:cNvPr id="85" name="Picture 84">
            <a:extLst>
              <a:ext uri="{FF2B5EF4-FFF2-40B4-BE49-F238E27FC236}">
                <a16:creationId xmlns:a16="http://schemas.microsoft.com/office/drawing/2014/main" id="{6734A123-4F32-42E9-A337-CBF64C21052C}"/>
              </a:ext>
            </a:extLst>
          </p:cNvPr>
          <p:cNvPicPr>
            <a:picLocks noChangeAspect="1"/>
          </p:cNvPicPr>
          <p:nvPr/>
        </p:nvPicPr>
        <p:blipFill>
          <a:blip r:embed="rId10"/>
          <a:stretch>
            <a:fillRect/>
          </a:stretch>
        </p:blipFill>
        <p:spPr>
          <a:xfrm>
            <a:off x="3415618" y="-247252"/>
            <a:ext cx="270000" cy="160961"/>
          </a:xfrm>
          <a:prstGeom prst="rect">
            <a:avLst/>
          </a:prstGeom>
        </p:spPr>
      </p:pic>
      <p:pic>
        <p:nvPicPr>
          <p:cNvPr id="86" name="Picture 85">
            <a:extLst>
              <a:ext uri="{FF2B5EF4-FFF2-40B4-BE49-F238E27FC236}">
                <a16:creationId xmlns:a16="http://schemas.microsoft.com/office/drawing/2014/main" id="{4F5F9C32-2E71-4152-A738-7CC4AECC50CE}"/>
              </a:ext>
            </a:extLst>
          </p:cNvPr>
          <p:cNvPicPr>
            <a:picLocks noChangeAspect="1"/>
          </p:cNvPicPr>
          <p:nvPr/>
        </p:nvPicPr>
        <p:blipFill>
          <a:blip r:embed="rId11"/>
          <a:stretch>
            <a:fillRect/>
          </a:stretch>
        </p:blipFill>
        <p:spPr>
          <a:xfrm>
            <a:off x="4570254" y="-495129"/>
            <a:ext cx="270000" cy="163556"/>
          </a:xfrm>
          <a:prstGeom prst="rect">
            <a:avLst/>
          </a:prstGeom>
        </p:spPr>
      </p:pic>
      <p:pic>
        <p:nvPicPr>
          <p:cNvPr id="87" name="Picture 86">
            <a:extLst>
              <a:ext uri="{FF2B5EF4-FFF2-40B4-BE49-F238E27FC236}">
                <a16:creationId xmlns:a16="http://schemas.microsoft.com/office/drawing/2014/main" id="{C1012CB1-D862-4BAD-A05D-2A2C76D59774}"/>
              </a:ext>
            </a:extLst>
          </p:cNvPr>
          <p:cNvPicPr>
            <a:picLocks noChangeAspect="1"/>
          </p:cNvPicPr>
          <p:nvPr/>
        </p:nvPicPr>
        <p:blipFill>
          <a:blip r:embed="rId18"/>
          <a:stretch>
            <a:fillRect/>
          </a:stretch>
        </p:blipFill>
        <p:spPr>
          <a:xfrm>
            <a:off x="3960857" y="-266192"/>
            <a:ext cx="270000" cy="163556"/>
          </a:xfrm>
          <a:prstGeom prst="rect">
            <a:avLst/>
          </a:prstGeom>
        </p:spPr>
      </p:pic>
      <p:pic>
        <p:nvPicPr>
          <p:cNvPr id="88" name="Picture 87">
            <a:extLst>
              <a:ext uri="{FF2B5EF4-FFF2-40B4-BE49-F238E27FC236}">
                <a16:creationId xmlns:a16="http://schemas.microsoft.com/office/drawing/2014/main" id="{21E93066-09E5-413A-8070-237C2CD7732E}"/>
              </a:ext>
            </a:extLst>
          </p:cNvPr>
          <p:cNvPicPr>
            <a:picLocks noChangeAspect="1"/>
          </p:cNvPicPr>
          <p:nvPr/>
        </p:nvPicPr>
        <p:blipFill>
          <a:blip r:embed="rId11"/>
          <a:stretch>
            <a:fillRect/>
          </a:stretch>
        </p:blipFill>
        <p:spPr>
          <a:xfrm>
            <a:off x="2746928" y="-364101"/>
            <a:ext cx="270000" cy="163556"/>
          </a:xfrm>
          <a:prstGeom prst="rect">
            <a:avLst/>
          </a:prstGeom>
        </p:spPr>
      </p:pic>
      <p:pic>
        <p:nvPicPr>
          <p:cNvPr id="89" name="Picture 88">
            <a:extLst>
              <a:ext uri="{FF2B5EF4-FFF2-40B4-BE49-F238E27FC236}">
                <a16:creationId xmlns:a16="http://schemas.microsoft.com/office/drawing/2014/main" id="{5196AEB6-7919-4831-BB5B-79C09EDB2CB3}"/>
              </a:ext>
            </a:extLst>
          </p:cNvPr>
          <p:cNvPicPr>
            <a:picLocks noChangeAspect="1"/>
          </p:cNvPicPr>
          <p:nvPr/>
        </p:nvPicPr>
        <p:blipFill>
          <a:blip r:embed="rId11"/>
          <a:stretch>
            <a:fillRect/>
          </a:stretch>
        </p:blipFill>
        <p:spPr>
          <a:xfrm>
            <a:off x="2912260" y="-378066"/>
            <a:ext cx="270000" cy="163556"/>
          </a:xfrm>
          <a:prstGeom prst="rect">
            <a:avLst/>
          </a:prstGeom>
        </p:spPr>
      </p:pic>
      <p:sp>
        <p:nvSpPr>
          <p:cNvPr id="68" name="!!o4c">
            <a:extLst>
              <a:ext uri="{FF2B5EF4-FFF2-40B4-BE49-F238E27FC236}">
                <a16:creationId xmlns:a16="http://schemas.microsoft.com/office/drawing/2014/main" id="{A6C41A5A-F1F3-479E-886F-F6915960E5FC}"/>
              </a:ext>
            </a:extLst>
          </p:cNvPr>
          <p:cNvSpPr/>
          <p:nvPr/>
        </p:nvSpPr>
        <p:spPr>
          <a:xfrm>
            <a:off x="2872988" y="4180749"/>
            <a:ext cx="768290" cy="77946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iCiel Panton Black" panose="00000A00000000000000" pitchFamily="50" charset="0"/>
            </a:endParaRPr>
          </a:p>
        </p:txBody>
      </p:sp>
      <p:sp>
        <p:nvSpPr>
          <p:cNvPr id="69" name="!!4c">
            <a:extLst>
              <a:ext uri="{FF2B5EF4-FFF2-40B4-BE49-F238E27FC236}">
                <a16:creationId xmlns:a16="http://schemas.microsoft.com/office/drawing/2014/main" id="{6CE2AC29-8488-4255-8CC5-B05EF8ED2BCC}"/>
              </a:ext>
            </a:extLst>
          </p:cNvPr>
          <p:cNvSpPr txBox="1"/>
          <p:nvPr/>
        </p:nvSpPr>
        <p:spPr>
          <a:xfrm>
            <a:off x="2995104" y="4238830"/>
            <a:ext cx="519123" cy="715581"/>
          </a:xfrm>
          <a:prstGeom prst="rect">
            <a:avLst/>
          </a:prstGeom>
          <a:noFill/>
        </p:spPr>
        <p:txBody>
          <a:bodyPr wrap="square" rtlCol="0">
            <a:spAutoFit/>
          </a:bodyPr>
          <a:lstStyle/>
          <a:p>
            <a:pPr algn="ctr" defTabSz="685800">
              <a:buClrTx/>
            </a:pPr>
            <a:r>
              <a:rPr lang="vi-VN"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Ô</a:t>
            </a:r>
            <a:endParaRPr lang="en-US"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70" name="!!o4c">
            <a:extLst>
              <a:ext uri="{FF2B5EF4-FFF2-40B4-BE49-F238E27FC236}">
                <a16:creationId xmlns:a16="http://schemas.microsoft.com/office/drawing/2014/main" id="{A6C41A5A-F1F3-479E-886F-F6915960E5FC}"/>
              </a:ext>
            </a:extLst>
          </p:cNvPr>
          <p:cNvSpPr/>
          <p:nvPr/>
        </p:nvSpPr>
        <p:spPr>
          <a:xfrm>
            <a:off x="3715929" y="4180748"/>
            <a:ext cx="768290" cy="77946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iCiel Panton Black" panose="00000A00000000000000" pitchFamily="50" charset="0"/>
            </a:endParaRPr>
          </a:p>
        </p:txBody>
      </p:sp>
      <p:sp>
        <p:nvSpPr>
          <p:cNvPr id="75" name="!!4c">
            <a:extLst>
              <a:ext uri="{FF2B5EF4-FFF2-40B4-BE49-F238E27FC236}">
                <a16:creationId xmlns:a16="http://schemas.microsoft.com/office/drawing/2014/main" id="{6CE2AC29-8488-4255-8CC5-B05EF8ED2BCC}"/>
              </a:ext>
            </a:extLst>
          </p:cNvPr>
          <p:cNvSpPr txBox="1"/>
          <p:nvPr/>
        </p:nvSpPr>
        <p:spPr>
          <a:xfrm>
            <a:off x="3840512" y="4224231"/>
            <a:ext cx="519123" cy="715581"/>
          </a:xfrm>
          <a:prstGeom prst="rect">
            <a:avLst/>
          </a:prstGeom>
          <a:noFill/>
        </p:spPr>
        <p:txBody>
          <a:bodyPr wrap="square" rtlCol="0">
            <a:spAutoFit/>
          </a:bodyPr>
          <a:lstStyle/>
          <a:p>
            <a:pPr algn="ctr" defTabSz="685800">
              <a:buClrTx/>
            </a:pPr>
            <a:r>
              <a:rPr lang="vi-VN"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N</a:t>
            </a:r>
            <a:endParaRPr lang="en-US"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94" name="!!o4c">
            <a:extLst>
              <a:ext uri="{FF2B5EF4-FFF2-40B4-BE49-F238E27FC236}">
                <a16:creationId xmlns:a16="http://schemas.microsoft.com/office/drawing/2014/main" id="{A6C41A5A-F1F3-479E-886F-F6915960E5FC}"/>
              </a:ext>
            </a:extLst>
          </p:cNvPr>
          <p:cNvSpPr/>
          <p:nvPr/>
        </p:nvSpPr>
        <p:spPr>
          <a:xfrm>
            <a:off x="1182171" y="4180749"/>
            <a:ext cx="768290" cy="77946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iCiel Panton Black" panose="00000A00000000000000" pitchFamily="50" charset="0"/>
            </a:endParaRPr>
          </a:p>
        </p:txBody>
      </p:sp>
      <p:sp>
        <p:nvSpPr>
          <p:cNvPr id="96" name="!!4c">
            <a:extLst>
              <a:ext uri="{FF2B5EF4-FFF2-40B4-BE49-F238E27FC236}">
                <a16:creationId xmlns:a16="http://schemas.microsoft.com/office/drawing/2014/main" id="{6CE2AC29-8488-4255-8CC5-B05EF8ED2BCC}"/>
              </a:ext>
            </a:extLst>
          </p:cNvPr>
          <p:cNvSpPr txBox="1"/>
          <p:nvPr/>
        </p:nvSpPr>
        <p:spPr>
          <a:xfrm>
            <a:off x="1304287" y="4224231"/>
            <a:ext cx="519123" cy="715581"/>
          </a:xfrm>
          <a:prstGeom prst="rect">
            <a:avLst/>
          </a:prstGeom>
          <a:noFill/>
        </p:spPr>
        <p:txBody>
          <a:bodyPr wrap="square" rtlCol="0">
            <a:spAutoFit/>
          </a:bodyPr>
          <a:lstStyle/>
          <a:p>
            <a:pPr algn="ctr" defTabSz="685800">
              <a:buClrTx/>
            </a:pPr>
            <a:r>
              <a:rPr lang="vi-VN"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K</a:t>
            </a:r>
            <a:endParaRPr lang="en-US"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97" name="!!o4c">
            <a:extLst>
              <a:ext uri="{FF2B5EF4-FFF2-40B4-BE49-F238E27FC236}">
                <a16:creationId xmlns:a16="http://schemas.microsoft.com/office/drawing/2014/main" id="{A6C41A5A-F1F3-479E-886F-F6915960E5FC}"/>
              </a:ext>
            </a:extLst>
          </p:cNvPr>
          <p:cNvSpPr/>
          <p:nvPr/>
        </p:nvSpPr>
        <p:spPr>
          <a:xfrm>
            <a:off x="2025112" y="4180749"/>
            <a:ext cx="768290" cy="77946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dirty="0">
              <a:solidFill>
                <a:prstClr val="white"/>
              </a:solidFill>
              <a:latin typeface="iCiel Panton Black" panose="00000A00000000000000" pitchFamily="50" charset="0"/>
            </a:endParaRPr>
          </a:p>
        </p:txBody>
      </p:sp>
      <p:sp>
        <p:nvSpPr>
          <p:cNvPr id="98" name="!!4c">
            <a:extLst>
              <a:ext uri="{FF2B5EF4-FFF2-40B4-BE49-F238E27FC236}">
                <a16:creationId xmlns:a16="http://schemas.microsoft.com/office/drawing/2014/main" id="{6CE2AC29-8488-4255-8CC5-B05EF8ED2BCC}"/>
              </a:ext>
            </a:extLst>
          </p:cNvPr>
          <p:cNvSpPr txBox="1"/>
          <p:nvPr/>
        </p:nvSpPr>
        <p:spPr>
          <a:xfrm>
            <a:off x="2149695" y="4224231"/>
            <a:ext cx="519123" cy="715581"/>
          </a:xfrm>
          <a:prstGeom prst="rect">
            <a:avLst/>
          </a:prstGeom>
          <a:noFill/>
        </p:spPr>
        <p:txBody>
          <a:bodyPr wrap="square" rtlCol="0">
            <a:spAutoFit/>
          </a:bodyPr>
          <a:lstStyle/>
          <a:p>
            <a:pPr algn="ctr" defTabSz="685800">
              <a:buClrTx/>
            </a:pPr>
            <a:r>
              <a:rPr lang="vi-VN"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H</a:t>
            </a:r>
            <a:endParaRPr lang="en-US"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99" name="!!o4c">
            <a:extLst>
              <a:ext uri="{FF2B5EF4-FFF2-40B4-BE49-F238E27FC236}">
                <a16:creationId xmlns:a16="http://schemas.microsoft.com/office/drawing/2014/main" id="{A6C41A5A-F1F3-479E-886F-F6915960E5FC}"/>
              </a:ext>
            </a:extLst>
          </p:cNvPr>
          <p:cNvSpPr/>
          <p:nvPr/>
        </p:nvSpPr>
        <p:spPr>
          <a:xfrm>
            <a:off x="4560027" y="4180748"/>
            <a:ext cx="768290" cy="77946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iCiel Panton Black" panose="00000A00000000000000" pitchFamily="50" charset="0"/>
            </a:endParaRPr>
          </a:p>
        </p:txBody>
      </p:sp>
      <p:sp>
        <p:nvSpPr>
          <p:cNvPr id="100" name="!!4c">
            <a:extLst>
              <a:ext uri="{FF2B5EF4-FFF2-40B4-BE49-F238E27FC236}">
                <a16:creationId xmlns:a16="http://schemas.microsoft.com/office/drawing/2014/main" id="{6CE2AC29-8488-4255-8CC5-B05EF8ED2BCC}"/>
              </a:ext>
            </a:extLst>
          </p:cNvPr>
          <p:cNvSpPr txBox="1"/>
          <p:nvPr/>
        </p:nvSpPr>
        <p:spPr>
          <a:xfrm>
            <a:off x="4684610" y="4238830"/>
            <a:ext cx="519123" cy="715581"/>
          </a:xfrm>
          <a:prstGeom prst="rect">
            <a:avLst/>
          </a:prstGeom>
          <a:noFill/>
        </p:spPr>
        <p:txBody>
          <a:bodyPr wrap="square" rtlCol="0">
            <a:spAutoFit/>
          </a:bodyPr>
          <a:lstStyle/>
          <a:p>
            <a:pPr algn="ctr" defTabSz="685800">
              <a:buClrTx/>
            </a:pPr>
            <a:r>
              <a:rPr lang="vi-VN"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G</a:t>
            </a:r>
            <a:endParaRPr lang="en-US"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101" name="!!o4c">
            <a:extLst>
              <a:ext uri="{FF2B5EF4-FFF2-40B4-BE49-F238E27FC236}">
                <a16:creationId xmlns:a16="http://schemas.microsoft.com/office/drawing/2014/main" id="{A6C41A5A-F1F3-479E-886F-F6915960E5FC}"/>
              </a:ext>
            </a:extLst>
          </p:cNvPr>
          <p:cNvSpPr/>
          <p:nvPr/>
        </p:nvSpPr>
        <p:spPr>
          <a:xfrm>
            <a:off x="5404125" y="4180749"/>
            <a:ext cx="768290" cy="77946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iCiel Panton Black" panose="00000A00000000000000" pitchFamily="50" charset="0"/>
            </a:endParaRPr>
          </a:p>
        </p:txBody>
      </p:sp>
      <p:sp>
        <p:nvSpPr>
          <p:cNvPr id="102" name="!!4c">
            <a:extLst>
              <a:ext uri="{FF2B5EF4-FFF2-40B4-BE49-F238E27FC236}">
                <a16:creationId xmlns:a16="http://schemas.microsoft.com/office/drawing/2014/main" id="{6CE2AC29-8488-4255-8CC5-B05EF8ED2BCC}"/>
              </a:ext>
            </a:extLst>
          </p:cNvPr>
          <p:cNvSpPr txBox="1"/>
          <p:nvPr/>
        </p:nvSpPr>
        <p:spPr>
          <a:xfrm>
            <a:off x="5526241" y="4232595"/>
            <a:ext cx="519123" cy="715581"/>
          </a:xfrm>
          <a:prstGeom prst="rect">
            <a:avLst/>
          </a:prstGeom>
          <a:noFill/>
        </p:spPr>
        <p:txBody>
          <a:bodyPr wrap="square" rtlCol="0">
            <a:spAutoFit/>
          </a:bodyPr>
          <a:lstStyle/>
          <a:p>
            <a:pPr algn="ctr" defTabSz="685800">
              <a:buClrTx/>
            </a:pPr>
            <a:r>
              <a:rPr lang="vi-VN"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T</a:t>
            </a:r>
            <a:endParaRPr lang="en-US"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103" name="!!o4c">
            <a:extLst>
              <a:ext uri="{FF2B5EF4-FFF2-40B4-BE49-F238E27FC236}">
                <a16:creationId xmlns:a16="http://schemas.microsoft.com/office/drawing/2014/main" id="{A6C41A5A-F1F3-479E-886F-F6915960E5FC}"/>
              </a:ext>
            </a:extLst>
          </p:cNvPr>
          <p:cNvSpPr/>
          <p:nvPr/>
        </p:nvSpPr>
        <p:spPr>
          <a:xfrm>
            <a:off x="6250305" y="4180748"/>
            <a:ext cx="768290" cy="77946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iCiel Panton Black" panose="00000A00000000000000" pitchFamily="50" charset="0"/>
            </a:endParaRPr>
          </a:p>
        </p:txBody>
      </p:sp>
      <p:sp>
        <p:nvSpPr>
          <p:cNvPr id="106" name="!!4c">
            <a:extLst>
              <a:ext uri="{FF2B5EF4-FFF2-40B4-BE49-F238E27FC236}">
                <a16:creationId xmlns:a16="http://schemas.microsoft.com/office/drawing/2014/main" id="{6CE2AC29-8488-4255-8CC5-B05EF8ED2BCC}"/>
              </a:ext>
            </a:extLst>
          </p:cNvPr>
          <p:cNvSpPr txBox="1"/>
          <p:nvPr/>
        </p:nvSpPr>
        <p:spPr>
          <a:xfrm>
            <a:off x="6373311" y="4228688"/>
            <a:ext cx="519123" cy="715581"/>
          </a:xfrm>
          <a:prstGeom prst="rect">
            <a:avLst/>
          </a:prstGeom>
          <a:noFill/>
        </p:spPr>
        <p:txBody>
          <a:bodyPr wrap="square" rtlCol="0">
            <a:spAutoFit/>
          </a:bodyPr>
          <a:lstStyle/>
          <a:p>
            <a:pPr algn="ctr" defTabSz="685800">
              <a:buClrTx/>
            </a:pPr>
            <a:r>
              <a:rPr lang="vi-VN"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A</a:t>
            </a:r>
            <a:endParaRPr lang="en-US"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107" name="!!o4c">
            <a:extLst>
              <a:ext uri="{FF2B5EF4-FFF2-40B4-BE49-F238E27FC236}">
                <a16:creationId xmlns:a16="http://schemas.microsoft.com/office/drawing/2014/main" id="{A6C41A5A-F1F3-479E-886F-F6915960E5FC}"/>
              </a:ext>
            </a:extLst>
          </p:cNvPr>
          <p:cNvSpPr/>
          <p:nvPr/>
        </p:nvSpPr>
        <p:spPr>
          <a:xfrm>
            <a:off x="7094403" y="4180748"/>
            <a:ext cx="768290" cy="77946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iCiel Panton Black" panose="00000A00000000000000" pitchFamily="50" charset="0"/>
            </a:endParaRPr>
          </a:p>
        </p:txBody>
      </p:sp>
      <p:sp>
        <p:nvSpPr>
          <p:cNvPr id="108" name="!!4c">
            <a:extLst>
              <a:ext uri="{FF2B5EF4-FFF2-40B4-BE49-F238E27FC236}">
                <a16:creationId xmlns:a16="http://schemas.microsoft.com/office/drawing/2014/main" id="{6CE2AC29-8488-4255-8CC5-B05EF8ED2BCC}"/>
              </a:ext>
            </a:extLst>
          </p:cNvPr>
          <p:cNvSpPr txBox="1"/>
          <p:nvPr/>
        </p:nvSpPr>
        <p:spPr>
          <a:xfrm>
            <a:off x="7218986" y="4238830"/>
            <a:ext cx="519123" cy="715581"/>
          </a:xfrm>
          <a:prstGeom prst="rect">
            <a:avLst/>
          </a:prstGeom>
          <a:noFill/>
        </p:spPr>
        <p:txBody>
          <a:bodyPr wrap="square" rtlCol="0">
            <a:spAutoFit/>
          </a:bodyPr>
          <a:lstStyle/>
          <a:p>
            <a:pPr algn="ctr" defTabSz="685800">
              <a:buClrTx/>
            </a:pPr>
            <a:r>
              <a:rPr lang="vi-VN"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N</a:t>
            </a:r>
            <a:endParaRPr lang="en-US"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pic>
        <p:nvPicPr>
          <p:cNvPr id="109" name="Google Shape;418;p6" descr="Tinh bột gạo | Hàng trong nước"/>
          <p:cNvPicPr preferRelativeResize="0"/>
          <p:nvPr/>
        </p:nvPicPr>
        <p:blipFill rotWithShape="1">
          <a:blip r:embed="rId19">
            <a:clrChange>
              <a:clrFrom>
                <a:srgbClr val="FFFFFF"/>
              </a:clrFrom>
              <a:clrTo>
                <a:srgbClr val="FFFFFF">
                  <a:alpha val="0"/>
                </a:srgbClr>
              </a:clrTo>
            </a:clrChange>
            <a:alphaModFix/>
          </a:blip>
          <a:srcRect/>
          <a:stretch/>
        </p:blipFill>
        <p:spPr>
          <a:xfrm>
            <a:off x="3415618" y="1290323"/>
            <a:ext cx="2126339" cy="1752030"/>
          </a:xfrm>
          <a:prstGeom prst="rect">
            <a:avLst/>
          </a:prstGeom>
          <a:noFill/>
          <a:ln>
            <a:noFill/>
          </a:ln>
        </p:spPr>
      </p:pic>
      <p:grpSp>
        <p:nvGrpSpPr>
          <p:cNvPr id="110" name="Group 109">
            <a:extLst>
              <a:ext uri="{FF2B5EF4-FFF2-40B4-BE49-F238E27FC236}">
                <a16:creationId xmlns:a16="http://schemas.microsoft.com/office/drawing/2014/main" id="{1A72FB8A-E504-478A-9FF9-31D7D52395E7}"/>
              </a:ext>
            </a:extLst>
          </p:cNvPr>
          <p:cNvGrpSpPr/>
          <p:nvPr/>
        </p:nvGrpSpPr>
        <p:grpSpPr>
          <a:xfrm>
            <a:off x="7976064" y="3137276"/>
            <a:ext cx="1573597" cy="1524101"/>
            <a:chOff x="3419475" y="752475"/>
            <a:chExt cx="5353050" cy="5353050"/>
          </a:xfrm>
        </p:grpSpPr>
        <p:sp>
          <p:nvSpPr>
            <p:cNvPr id="111" name="Freeform: Shape 110">
              <a:extLst>
                <a:ext uri="{FF2B5EF4-FFF2-40B4-BE49-F238E27FC236}">
                  <a16:creationId xmlns:a16="http://schemas.microsoft.com/office/drawing/2014/main" id="{09D6EB56-213B-46B0-B3F0-C313F2F1C28B}"/>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12" name="Group 111">
              <a:extLst>
                <a:ext uri="{FF2B5EF4-FFF2-40B4-BE49-F238E27FC236}">
                  <a16:creationId xmlns:a16="http://schemas.microsoft.com/office/drawing/2014/main" id="{A425436B-443C-4FCB-94F7-11DA5ED20F45}"/>
                </a:ext>
              </a:extLst>
            </p:cNvPr>
            <p:cNvGrpSpPr/>
            <p:nvPr/>
          </p:nvGrpSpPr>
          <p:grpSpPr>
            <a:xfrm>
              <a:off x="3505202" y="836611"/>
              <a:ext cx="5094518" cy="5143275"/>
              <a:chOff x="3505202" y="836611"/>
              <a:chExt cx="5094518" cy="5143275"/>
            </a:xfrm>
            <a:solidFill>
              <a:schemeClr val="bg1"/>
            </a:solidFill>
          </p:grpSpPr>
          <p:sp>
            <p:nvSpPr>
              <p:cNvPr id="117" name="Rectangle 116">
                <a:extLst>
                  <a:ext uri="{FF2B5EF4-FFF2-40B4-BE49-F238E27FC236}">
                    <a16:creationId xmlns:a16="http://schemas.microsoft.com/office/drawing/2014/main" id="{597B8401-975D-43FA-9B21-FC577B9BBD61}"/>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8" name="Rectangle 117">
                <a:extLst>
                  <a:ext uri="{FF2B5EF4-FFF2-40B4-BE49-F238E27FC236}">
                    <a16:creationId xmlns:a16="http://schemas.microsoft.com/office/drawing/2014/main" id="{A8C47377-8029-49EC-BCA4-D77C98FCDD28}"/>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9" name="Rectangle 118">
                <a:extLst>
                  <a:ext uri="{FF2B5EF4-FFF2-40B4-BE49-F238E27FC236}">
                    <a16:creationId xmlns:a16="http://schemas.microsoft.com/office/drawing/2014/main" id="{9A64D051-D79D-44D7-86D7-5E7E957B5D03}"/>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0" name="Rectangle 119">
                <a:extLst>
                  <a:ext uri="{FF2B5EF4-FFF2-40B4-BE49-F238E27FC236}">
                    <a16:creationId xmlns:a16="http://schemas.microsoft.com/office/drawing/2014/main" id="{D951899C-AD4B-4459-BA1E-C55F0B911745}"/>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1" name="Rectangle 120">
                <a:extLst>
                  <a:ext uri="{FF2B5EF4-FFF2-40B4-BE49-F238E27FC236}">
                    <a16:creationId xmlns:a16="http://schemas.microsoft.com/office/drawing/2014/main" id="{B2FCF71E-FDF7-424A-9D5D-E3938AAEDFDD}"/>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2" name="Rectangle 121">
                <a:extLst>
                  <a:ext uri="{FF2B5EF4-FFF2-40B4-BE49-F238E27FC236}">
                    <a16:creationId xmlns:a16="http://schemas.microsoft.com/office/drawing/2014/main" id="{E5E8182B-BE58-4909-9C92-2B3079A84397}"/>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3" name="Rectangle 122">
                <a:extLst>
                  <a:ext uri="{FF2B5EF4-FFF2-40B4-BE49-F238E27FC236}">
                    <a16:creationId xmlns:a16="http://schemas.microsoft.com/office/drawing/2014/main" id="{1ABF5A02-0CB7-45BD-B08A-1E22CC5A79C6}"/>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4" name="Rectangle 123">
                <a:extLst>
                  <a:ext uri="{FF2B5EF4-FFF2-40B4-BE49-F238E27FC236}">
                    <a16:creationId xmlns:a16="http://schemas.microsoft.com/office/drawing/2014/main" id="{3221A23F-4634-47D8-9848-6A1A938A4BB3}"/>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5" name="Rectangle 124">
                <a:extLst>
                  <a:ext uri="{FF2B5EF4-FFF2-40B4-BE49-F238E27FC236}">
                    <a16:creationId xmlns:a16="http://schemas.microsoft.com/office/drawing/2014/main" id="{EDEF8B02-511D-4BF6-810F-20A2DAD4D9BE}"/>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6" name="Rectangle 125">
                <a:extLst>
                  <a:ext uri="{FF2B5EF4-FFF2-40B4-BE49-F238E27FC236}">
                    <a16:creationId xmlns:a16="http://schemas.microsoft.com/office/drawing/2014/main" id="{FEF1AE87-9925-43C4-9814-93635F15D0B0}"/>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7" name="Rectangle 126">
                <a:extLst>
                  <a:ext uri="{FF2B5EF4-FFF2-40B4-BE49-F238E27FC236}">
                    <a16:creationId xmlns:a16="http://schemas.microsoft.com/office/drawing/2014/main" id="{EE978AAA-68AF-4C1A-9CBF-CD90AE803883}"/>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8" name="Rectangle 127">
                <a:extLst>
                  <a:ext uri="{FF2B5EF4-FFF2-40B4-BE49-F238E27FC236}">
                    <a16:creationId xmlns:a16="http://schemas.microsoft.com/office/drawing/2014/main" id="{F35B55DC-7CC3-479B-A740-38FCCAE8DA3C}"/>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15" name="Oval 114">
              <a:extLst>
                <a:ext uri="{FF2B5EF4-FFF2-40B4-BE49-F238E27FC236}">
                  <a16:creationId xmlns:a16="http://schemas.microsoft.com/office/drawing/2014/main" id="{C4C19745-656F-4C62-BA98-5F003BC4EC71}"/>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6" name="TextBox 115">
              <a:extLst>
                <a:ext uri="{FF2B5EF4-FFF2-40B4-BE49-F238E27FC236}">
                  <a16:creationId xmlns:a16="http://schemas.microsoft.com/office/drawing/2014/main" id="{B25CFEA5-7F21-40D0-81EE-05495AD31597}"/>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10</a:t>
              </a:r>
            </a:p>
          </p:txBody>
        </p:sp>
      </p:grpSp>
      <p:grpSp>
        <p:nvGrpSpPr>
          <p:cNvPr id="129" name="Group 128">
            <a:extLst>
              <a:ext uri="{FF2B5EF4-FFF2-40B4-BE49-F238E27FC236}">
                <a16:creationId xmlns:a16="http://schemas.microsoft.com/office/drawing/2014/main" id="{F450F8FE-06EC-4492-BEEE-EA8A636AEDDF}"/>
              </a:ext>
            </a:extLst>
          </p:cNvPr>
          <p:cNvGrpSpPr/>
          <p:nvPr/>
        </p:nvGrpSpPr>
        <p:grpSpPr>
          <a:xfrm>
            <a:off x="7976064" y="3137276"/>
            <a:ext cx="1573597" cy="1524101"/>
            <a:chOff x="3419475" y="752475"/>
            <a:chExt cx="5353050" cy="5353050"/>
          </a:xfrm>
        </p:grpSpPr>
        <p:sp>
          <p:nvSpPr>
            <p:cNvPr id="130" name="Freeform: Shape 129">
              <a:extLst>
                <a:ext uri="{FF2B5EF4-FFF2-40B4-BE49-F238E27FC236}">
                  <a16:creationId xmlns:a16="http://schemas.microsoft.com/office/drawing/2014/main" id="{434DDEF4-29E1-4DEA-9D11-4899719BE29B}"/>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31" name="Group 130">
              <a:extLst>
                <a:ext uri="{FF2B5EF4-FFF2-40B4-BE49-F238E27FC236}">
                  <a16:creationId xmlns:a16="http://schemas.microsoft.com/office/drawing/2014/main" id="{2E15989F-9F44-4093-A4AA-EBD4301E91E1}"/>
                </a:ext>
              </a:extLst>
            </p:cNvPr>
            <p:cNvGrpSpPr/>
            <p:nvPr/>
          </p:nvGrpSpPr>
          <p:grpSpPr>
            <a:xfrm>
              <a:off x="3505202" y="836611"/>
              <a:ext cx="5094518" cy="5143275"/>
              <a:chOff x="3505202" y="836611"/>
              <a:chExt cx="5094518" cy="5143275"/>
            </a:xfrm>
            <a:solidFill>
              <a:schemeClr val="bg1"/>
            </a:solidFill>
          </p:grpSpPr>
          <p:sp>
            <p:nvSpPr>
              <p:cNvPr id="134" name="Rectangle 133">
                <a:extLst>
                  <a:ext uri="{FF2B5EF4-FFF2-40B4-BE49-F238E27FC236}">
                    <a16:creationId xmlns:a16="http://schemas.microsoft.com/office/drawing/2014/main" id="{9C755B47-C8F8-45C5-8E05-528A5FA220BB}"/>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5" name="Rectangle 134">
                <a:extLst>
                  <a:ext uri="{FF2B5EF4-FFF2-40B4-BE49-F238E27FC236}">
                    <a16:creationId xmlns:a16="http://schemas.microsoft.com/office/drawing/2014/main" id="{3355D1B2-D318-4E7A-A7EA-F3BF372782DD}"/>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6" name="Rectangle 135">
                <a:extLst>
                  <a:ext uri="{FF2B5EF4-FFF2-40B4-BE49-F238E27FC236}">
                    <a16:creationId xmlns:a16="http://schemas.microsoft.com/office/drawing/2014/main" id="{6301C15F-60AF-4B5E-B52D-E82F5441B562}"/>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7" name="Rectangle 136">
                <a:extLst>
                  <a:ext uri="{FF2B5EF4-FFF2-40B4-BE49-F238E27FC236}">
                    <a16:creationId xmlns:a16="http://schemas.microsoft.com/office/drawing/2014/main" id="{EF801AEB-1FB4-43D9-85F6-E9DD2548F870}"/>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8" name="Rectangle 137">
                <a:extLst>
                  <a:ext uri="{FF2B5EF4-FFF2-40B4-BE49-F238E27FC236}">
                    <a16:creationId xmlns:a16="http://schemas.microsoft.com/office/drawing/2014/main" id="{4E9D2256-E9DC-4E82-BC1D-C4811E4757EA}"/>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9" name="Rectangle 138">
                <a:extLst>
                  <a:ext uri="{FF2B5EF4-FFF2-40B4-BE49-F238E27FC236}">
                    <a16:creationId xmlns:a16="http://schemas.microsoft.com/office/drawing/2014/main" id="{88D3D687-802F-4A1A-A426-552A7FB836DE}"/>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0" name="Rectangle 139">
                <a:extLst>
                  <a:ext uri="{FF2B5EF4-FFF2-40B4-BE49-F238E27FC236}">
                    <a16:creationId xmlns:a16="http://schemas.microsoft.com/office/drawing/2014/main" id="{B01BAE3E-F89D-427A-A596-27025C718F5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1" name="Rectangle 140">
                <a:extLst>
                  <a:ext uri="{FF2B5EF4-FFF2-40B4-BE49-F238E27FC236}">
                    <a16:creationId xmlns:a16="http://schemas.microsoft.com/office/drawing/2014/main" id="{11A02B49-07F1-4630-AE30-31DAE248211A}"/>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2" name="Rectangle 141">
                <a:extLst>
                  <a:ext uri="{FF2B5EF4-FFF2-40B4-BE49-F238E27FC236}">
                    <a16:creationId xmlns:a16="http://schemas.microsoft.com/office/drawing/2014/main" id="{81D79A0A-3A24-4D82-B67E-A064DF196619}"/>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3" name="Rectangle 142">
                <a:extLst>
                  <a:ext uri="{FF2B5EF4-FFF2-40B4-BE49-F238E27FC236}">
                    <a16:creationId xmlns:a16="http://schemas.microsoft.com/office/drawing/2014/main" id="{647BCA68-E160-4E69-8E89-9E0B06A6A582}"/>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4" name="Rectangle 143">
                <a:extLst>
                  <a:ext uri="{FF2B5EF4-FFF2-40B4-BE49-F238E27FC236}">
                    <a16:creationId xmlns:a16="http://schemas.microsoft.com/office/drawing/2014/main" id="{C8EC0484-55CA-4606-B513-12E310DCB5F2}"/>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5" name="Rectangle 144">
                <a:extLst>
                  <a:ext uri="{FF2B5EF4-FFF2-40B4-BE49-F238E27FC236}">
                    <a16:creationId xmlns:a16="http://schemas.microsoft.com/office/drawing/2014/main" id="{F0B52C49-0EF6-42B1-A9DB-FBA80FAB0281}"/>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32" name="Oval 131">
              <a:extLst>
                <a:ext uri="{FF2B5EF4-FFF2-40B4-BE49-F238E27FC236}">
                  <a16:creationId xmlns:a16="http://schemas.microsoft.com/office/drawing/2014/main" id="{961D3838-B081-4C67-822C-8A99FBA95F22}"/>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3" name="TextBox 132">
              <a:extLst>
                <a:ext uri="{FF2B5EF4-FFF2-40B4-BE49-F238E27FC236}">
                  <a16:creationId xmlns:a16="http://schemas.microsoft.com/office/drawing/2014/main" id="{E51114A0-C398-4E73-8421-5B20A1779231}"/>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9</a:t>
              </a:r>
            </a:p>
          </p:txBody>
        </p:sp>
      </p:grpSp>
      <p:grpSp>
        <p:nvGrpSpPr>
          <p:cNvPr id="146" name="Group 145">
            <a:extLst>
              <a:ext uri="{FF2B5EF4-FFF2-40B4-BE49-F238E27FC236}">
                <a16:creationId xmlns:a16="http://schemas.microsoft.com/office/drawing/2014/main" id="{88ADE55D-421A-4B47-9D40-5E042FF85EF1}"/>
              </a:ext>
            </a:extLst>
          </p:cNvPr>
          <p:cNvGrpSpPr/>
          <p:nvPr/>
        </p:nvGrpSpPr>
        <p:grpSpPr>
          <a:xfrm>
            <a:off x="7976064" y="3137276"/>
            <a:ext cx="1573597" cy="1524101"/>
            <a:chOff x="3419475" y="752475"/>
            <a:chExt cx="5353050" cy="5353050"/>
          </a:xfrm>
        </p:grpSpPr>
        <p:sp>
          <p:nvSpPr>
            <p:cNvPr id="147" name="Freeform: Shape 146">
              <a:extLst>
                <a:ext uri="{FF2B5EF4-FFF2-40B4-BE49-F238E27FC236}">
                  <a16:creationId xmlns:a16="http://schemas.microsoft.com/office/drawing/2014/main" id="{4177FBAD-577E-49EC-9851-5DBE76A9CFA0}"/>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48" name="Group 147">
              <a:extLst>
                <a:ext uri="{FF2B5EF4-FFF2-40B4-BE49-F238E27FC236}">
                  <a16:creationId xmlns:a16="http://schemas.microsoft.com/office/drawing/2014/main" id="{88601B65-C2FA-41BD-9D31-181546D6F463}"/>
                </a:ext>
              </a:extLst>
            </p:cNvPr>
            <p:cNvGrpSpPr/>
            <p:nvPr/>
          </p:nvGrpSpPr>
          <p:grpSpPr>
            <a:xfrm>
              <a:off x="3505202" y="836611"/>
              <a:ext cx="5094518" cy="5143275"/>
              <a:chOff x="3505202" y="836611"/>
              <a:chExt cx="5094518" cy="5143275"/>
            </a:xfrm>
            <a:solidFill>
              <a:schemeClr val="bg1"/>
            </a:solidFill>
          </p:grpSpPr>
          <p:sp>
            <p:nvSpPr>
              <p:cNvPr id="151" name="Rectangle 150">
                <a:extLst>
                  <a:ext uri="{FF2B5EF4-FFF2-40B4-BE49-F238E27FC236}">
                    <a16:creationId xmlns:a16="http://schemas.microsoft.com/office/drawing/2014/main" id="{9A788BBB-0D17-4F7F-8D13-0B8DDFE0BBCC}"/>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2" name="Rectangle 151">
                <a:extLst>
                  <a:ext uri="{FF2B5EF4-FFF2-40B4-BE49-F238E27FC236}">
                    <a16:creationId xmlns:a16="http://schemas.microsoft.com/office/drawing/2014/main" id="{40517373-AAA6-4495-BA74-1D7D8D290C89}"/>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3" name="Rectangle 152">
                <a:extLst>
                  <a:ext uri="{FF2B5EF4-FFF2-40B4-BE49-F238E27FC236}">
                    <a16:creationId xmlns:a16="http://schemas.microsoft.com/office/drawing/2014/main" id="{D8B91912-BE41-49B2-98EB-E4A9762485FD}"/>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4" name="Rectangle 153">
                <a:extLst>
                  <a:ext uri="{FF2B5EF4-FFF2-40B4-BE49-F238E27FC236}">
                    <a16:creationId xmlns:a16="http://schemas.microsoft.com/office/drawing/2014/main" id="{B1D63F92-BD7B-4F13-8D02-5F3C04C2847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5" name="Rectangle 154">
                <a:extLst>
                  <a:ext uri="{FF2B5EF4-FFF2-40B4-BE49-F238E27FC236}">
                    <a16:creationId xmlns:a16="http://schemas.microsoft.com/office/drawing/2014/main" id="{54D6AC85-1CE1-422B-8815-870AF05D02F5}"/>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6" name="Rectangle 155">
                <a:extLst>
                  <a:ext uri="{FF2B5EF4-FFF2-40B4-BE49-F238E27FC236}">
                    <a16:creationId xmlns:a16="http://schemas.microsoft.com/office/drawing/2014/main" id="{31C98ABE-A768-46E5-83D9-4687FBCA2D79}"/>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7" name="Rectangle 156">
                <a:extLst>
                  <a:ext uri="{FF2B5EF4-FFF2-40B4-BE49-F238E27FC236}">
                    <a16:creationId xmlns:a16="http://schemas.microsoft.com/office/drawing/2014/main" id="{F8EA5D71-576F-4AF2-811E-68A5916F1069}"/>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8" name="Rectangle 157">
                <a:extLst>
                  <a:ext uri="{FF2B5EF4-FFF2-40B4-BE49-F238E27FC236}">
                    <a16:creationId xmlns:a16="http://schemas.microsoft.com/office/drawing/2014/main" id="{4FE3E65D-CF9D-414B-AAF2-64C2FA72628F}"/>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9" name="Rectangle 158">
                <a:extLst>
                  <a:ext uri="{FF2B5EF4-FFF2-40B4-BE49-F238E27FC236}">
                    <a16:creationId xmlns:a16="http://schemas.microsoft.com/office/drawing/2014/main" id="{C6F6530A-5CF4-45AC-B821-54A8E9009AE0}"/>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0" name="Rectangle 159">
                <a:extLst>
                  <a:ext uri="{FF2B5EF4-FFF2-40B4-BE49-F238E27FC236}">
                    <a16:creationId xmlns:a16="http://schemas.microsoft.com/office/drawing/2014/main" id="{C536B25F-3CD4-4EDD-A0BA-4D135E2FB19E}"/>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1" name="Rectangle 160">
                <a:extLst>
                  <a:ext uri="{FF2B5EF4-FFF2-40B4-BE49-F238E27FC236}">
                    <a16:creationId xmlns:a16="http://schemas.microsoft.com/office/drawing/2014/main" id="{640F5492-064A-42EB-924D-1D7B3B843D5B}"/>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2" name="Rectangle 161">
                <a:extLst>
                  <a:ext uri="{FF2B5EF4-FFF2-40B4-BE49-F238E27FC236}">
                    <a16:creationId xmlns:a16="http://schemas.microsoft.com/office/drawing/2014/main" id="{D1E15B6D-3F2E-41DB-9D25-7E6C2EE8CEC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49" name="Oval 148">
              <a:extLst>
                <a:ext uri="{FF2B5EF4-FFF2-40B4-BE49-F238E27FC236}">
                  <a16:creationId xmlns:a16="http://schemas.microsoft.com/office/drawing/2014/main" id="{90DEE1C1-7F13-4F2E-9836-4CAD49FA14B5}"/>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0" name="TextBox 149">
              <a:extLst>
                <a:ext uri="{FF2B5EF4-FFF2-40B4-BE49-F238E27FC236}">
                  <a16:creationId xmlns:a16="http://schemas.microsoft.com/office/drawing/2014/main" id="{82D7C7E2-16D4-4810-BC32-8925F98AE19F}"/>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8</a:t>
              </a:r>
            </a:p>
          </p:txBody>
        </p:sp>
      </p:grpSp>
      <p:grpSp>
        <p:nvGrpSpPr>
          <p:cNvPr id="163" name="Group 162">
            <a:extLst>
              <a:ext uri="{FF2B5EF4-FFF2-40B4-BE49-F238E27FC236}">
                <a16:creationId xmlns:a16="http://schemas.microsoft.com/office/drawing/2014/main" id="{A4283CD3-FC71-4B95-B581-1A0347767517}"/>
              </a:ext>
            </a:extLst>
          </p:cNvPr>
          <p:cNvGrpSpPr/>
          <p:nvPr/>
        </p:nvGrpSpPr>
        <p:grpSpPr>
          <a:xfrm>
            <a:off x="7976064" y="3137276"/>
            <a:ext cx="1573597" cy="1524101"/>
            <a:chOff x="3419475" y="752475"/>
            <a:chExt cx="5353050" cy="5353050"/>
          </a:xfrm>
        </p:grpSpPr>
        <p:sp>
          <p:nvSpPr>
            <p:cNvPr id="164" name="Freeform: Shape 163">
              <a:extLst>
                <a:ext uri="{FF2B5EF4-FFF2-40B4-BE49-F238E27FC236}">
                  <a16:creationId xmlns:a16="http://schemas.microsoft.com/office/drawing/2014/main" id="{24A1869D-3135-4D6C-B7BE-7F0C8592F3F0}"/>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65" name="Group 164">
              <a:extLst>
                <a:ext uri="{FF2B5EF4-FFF2-40B4-BE49-F238E27FC236}">
                  <a16:creationId xmlns:a16="http://schemas.microsoft.com/office/drawing/2014/main" id="{868264D3-23CD-44CA-85D6-462CF28ACC8C}"/>
                </a:ext>
              </a:extLst>
            </p:cNvPr>
            <p:cNvGrpSpPr/>
            <p:nvPr/>
          </p:nvGrpSpPr>
          <p:grpSpPr>
            <a:xfrm>
              <a:off x="3505202" y="836611"/>
              <a:ext cx="5094518" cy="5143275"/>
              <a:chOff x="3505202" y="836611"/>
              <a:chExt cx="5094518" cy="5143275"/>
            </a:xfrm>
            <a:solidFill>
              <a:schemeClr val="bg1"/>
            </a:solidFill>
          </p:grpSpPr>
          <p:sp>
            <p:nvSpPr>
              <p:cNvPr id="168" name="Rectangle 167">
                <a:extLst>
                  <a:ext uri="{FF2B5EF4-FFF2-40B4-BE49-F238E27FC236}">
                    <a16:creationId xmlns:a16="http://schemas.microsoft.com/office/drawing/2014/main" id="{1A1DFD6A-8DF3-443C-8B72-AB9D2EA34967}"/>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9" name="Rectangle 168">
                <a:extLst>
                  <a:ext uri="{FF2B5EF4-FFF2-40B4-BE49-F238E27FC236}">
                    <a16:creationId xmlns:a16="http://schemas.microsoft.com/office/drawing/2014/main" id="{2E4D7CAC-8638-4738-8A77-5A3BBE0833B6}"/>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0" name="Rectangle 169">
                <a:extLst>
                  <a:ext uri="{FF2B5EF4-FFF2-40B4-BE49-F238E27FC236}">
                    <a16:creationId xmlns:a16="http://schemas.microsoft.com/office/drawing/2014/main" id="{24746E97-966C-4ECC-BDF5-B9B82768671C}"/>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1" name="Rectangle 170">
                <a:extLst>
                  <a:ext uri="{FF2B5EF4-FFF2-40B4-BE49-F238E27FC236}">
                    <a16:creationId xmlns:a16="http://schemas.microsoft.com/office/drawing/2014/main" id="{C6373E72-F577-43E6-AA0A-56798DC0B56C}"/>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2" name="Rectangle 171">
                <a:extLst>
                  <a:ext uri="{FF2B5EF4-FFF2-40B4-BE49-F238E27FC236}">
                    <a16:creationId xmlns:a16="http://schemas.microsoft.com/office/drawing/2014/main" id="{E071F5A5-7BAC-4373-8469-BEA30E6D3D8F}"/>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3" name="Rectangle 172">
                <a:extLst>
                  <a:ext uri="{FF2B5EF4-FFF2-40B4-BE49-F238E27FC236}">
                    <a16:creationId xmlns:a16="http://schemas.microsoft.com/office/drawing/2014/main" id="{47E5B106-F75E-423B-AC60-838F7A8502AF}"/>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4" name="Rectangle 173">
                <a:extLst>
                  <a:ext uri="{FF2B5EF4-FFF2-40B4-BE49-F238E27FC236}">
                    <a16:creationId xmlns:a16="http://schemas.microsoft.com/office/drawing/2014/main" id="{2172AB4E-6473-4E78-BCED-49F4F8EA190C}"/>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5" name="Rectangle 174">
                <a:extLst>
                  <a:ext uri="{FF2B5EF4-FFF2-40B4-BE49-F238E27FC236}">
                    <a16:creationId xmlns:a16="http://schemas.microsoft.com/office/drawing/2014/main" id="{171E8291-E10C-4414-97E4-9C793AB5B680}"/>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6" name="Rectangle 175">
                <a:extLst>
                  <a:ext uri="{FF2B5EF4-FFF2-40B4-BE49-F238E27FC236}">
                    <a16:creationId xmlns:a16="http://schemas.microsoft.com/office/drawing/2014/main" id="{F647752B-BC64-4363-ABFD-D84E9D45DE52}"/>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7" name="Rectangle 176">
                <a:extLst>
                  <a:ext uri="{FF2B5EF4-FFF2-40B4-BE49-F238E27FC236}">
                    <a16:creationId xmlns:a16="http://schemas.microsoft.com/office/drawing/2014/main" id="{B2F5F7A8-AB72-4FA3-BD05-D41BB8E2153D}"/>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8" name="Rectangle 177">
                <a:extLst>
                  <a:ext uri="{FF2B5EF4-FFF2-40B4-BE49-F238E27FC236}">
                    <a16:creationId xmlns:a16="http://schemas.microsoft.com/office/drawing/2014/main" id="{F07661F6-BDB6-44B7-B0BE-F3E5B68EB26C}"/>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9" name="Rectangle 178">
                <a:extLst>
                  <a:ext uri="{FF2B5EF4-FFF2-40B4-BE49-F238E27FC236}">
                    <a16:creationId xmlns:a16="http://schemas.microsoft.com/office/drawing/2014/main" id="{CCBDA79B-5D00-412A-B41F-8FA6D3178C3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66" name="Oval 165">
              <a:extLst>
                <a:ext uri="{FF2B5EF4-FFF2-40B4-BE49-F238E27FC236}">
                  <a16:creationId xmlns:a16="http://schemas.microsoft.com/office/drawing/2014/main" id="{6B8CEAA5-5B77-418A-BEFE-0D517F22450F}"/>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7" name="TextBox 166">
              <a:extLst>
                <a:ext uri="{FF2B5EF4-FFF2-40B4-BE49-F238E27FC236}">
                  <a16:creationId xmlns:a16="http://schemas.microsoft.com/office/drawing/2014/main" id="{48F0CEF0-8813-48C1-8718-A4B9E5B9EE3F}"/>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7</a:t>
              </a:r>
            </a:p>
          </p:txBody>
        </p:sp>
      </p:grpSp>
      <p:grpSp>
        <p:nvGrpSpPr>
          <p:cNvPr id="180" name="Group 179">
            <a:extLst>
              <a:ext uri="{FF2B5EF4-FFF2-40B4-BE49-F238E27FC236}">
                <a16:creationId xmlns:a16="http://schemas.microsoft.com/office/drawing/2014/main" id="{8ED447A8-22F2-4FDC-A125-C8A39DDF882C}"/>
              </a:ext>
            </a:extLst>
          </p:cNvPr>
          <p:cNvGrpSpPr/>
          <p:nvPr/>
        </p:nvGrpSpPr>
        <p:grpSpPr>
          <a:xfrm>
            <a:off x="7976064" y="3137276"/>
            <a:ext cx="1573597" cy="1524101"/>
            <a:chOff x="3419475" y="752475"/>
            <a:chExt cx="5353050" cy="5353050"/>
          </a:xfrm>
        </p:grpSpPr>
        <p:sp>
          <p:nvSpPr>
            <p:cNvPr id="181" name="Freeform: Shape 180">
              <a:extLst>
                <a:ext uri="{FF2B5EF4-FFF2-40B4-BE49-F238E27FC236}">
                  <a16:creationId xmlns:a16="http://schemas.microsoft.com/office/drawing/2014/main" id="{4052A4AB-4550-4F03-B68C-B9330B936EDC}"/>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82" name="Group 181">
              <a:extLst>
                <a:ext uri="{FF2B5EF4-FFF2-40B4-BE49-F238E27FC236}">
                  <a16:creationId xmlns:a16="http://schemas.microsoft.com/office/drawing/2014/main" id="{FA847A58-E2E0-40D1-88F9-F47AF4C1A8CF}"/>
                </a:ext>
              </a:extLst>
            </p:cNvPr>
            <p:cNvGrpSpPr/>
            <p:nvPr/>
          </p:nvGrpSpPr>
          <p:grpSpPr>
            <a:xfrm>
              <a:off x="3505202" y="836611"/>
              <a:ext cx="5094518" cy="5143275"/>
              <a:chOff x="3505202" y="836611"/>
              <a:chExt cx="5094518" cy="5143275"/>
            </a:xfrm>
            <a:solidFill>
              <a:schemeClr val="bg1"/>
            </a:solidFill>
          </p:grpSpPr>
          <p:sp>
            <p:nvSpPr>
              <p:cNvPr id="185" name="Rectangle 184">
                <a:extLst>
                  <a:ext uri="{FF2B5EF4-FFF2-40B4-BE49-F238E27FC236}">
                    <a16:creationId xmlns:a16="http://schemas.microsoft.com/office/drawing/2014/main" id="{166578B8-A955-4A16-B98B-90BB7114B312}"/>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6" name="Rectangle 185">
                <a:extLst>
                  <a:ext uri="{FF2B5EF4-FFF2-40B4-BE49-F238E27FC236}">
                    <a16:creationId xmlns:a16="http://schemas.microsoft.com/office/drawing/2014/main" id="{B19C12BD-4439-45E1-B606-9F17BBB5E329}"/>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7" name="Rectangle 186">
                <a:extLst>
                  <a:ext uri="{FF2B5EF4-FFF2-40B4-BE49-F238E27FC236}">
                    <a16:creationId xmlns:a16="http://schemas.microsoft.com/office/drawing/2014/main" id="{1428BED0-660A-46FE-BBC1-12802DB71087}"/>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8" name="Rectangle 187">
                <a:extLst>
                  <a:ext uri="{FF2B5EF4-FFF2-40B4-BE49-F238E27FC236}">
                    <a16:creationId xmlns:a16="http://schemas.microsoft.com/office/drawing/2014/main" id="{217855E0-B2C7-4CB8-A04B-2EB0364BE179}"/>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9" name="Rectangle 188">
                <a:extLst>
                  <a:ext uri="{FF2B5EF4-FFF2-40B4-BE49-F238E27FC236}">
                    <a16:creationId xmlns:a16="http://schemas.microsoft.com/office/drawing/2014/main" id="{36BFB5FA-C11E-4759-BFDB-153376CFA885}"/>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0" name="Rectangle 189">
                <a:extLst>
                  <a:ext uri="{FF2B5EF4-FFF2-40B4-BE49-F238E27FC236}">
                    <a16:creationId xmlns:a16="http://schemas.microsoft.com/office/drawing/2014/main" id="{7EF6F040-CB1B-4BE2-86AF-0B366CAD368C}"/>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1" name="Rectangle 190">
                <a:extLst>
                  <a:ext uri="{FF2B5EF4-FFF2-40B4-BE49-F238E27FC236}">
                    <a16:creationId xmlns:a16="http://schemas.microsoft.com/office/drawing/2014/main" id="{C036F1CA-27BB-43EA-AB40-124655691C2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2" name="Rectangle 191">
                <a:extLst>
                  <a:ext uri="{FF2B5EF4-FFF2-40B4-BE49-F238E27FC236}">
                    <a16:creationId xmlns:a16="http://schemas.microsoft.com/office/drawing/2014/main" id="{038B4F1D-5F68-400C-9AD8-ADB805AC5992}"/>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3" name="Rectangle 192">
                <a:extLst>
                  <a:ext uri="{FF2B5EF4-FFF2-40B4-BE49-F238E27FC236}">
                    <a16:creationId xmlns:a16="http://schemas.microsoft.com/office/drawing/2014/main" id="{8B3439AF-0BEE-4086-9841-6B6585D15B50}"/>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4" name="Rectangle 193">
                <a:extLst>
                  <a:ext uri="{FF2B5EF4-FFF2-40B4-BE49-F238E27FC236}">
                    <a16:creationId xmlns:a16="http://schemas.microsoft.com/office/drawing/2014/main" id="{F582BCB9-6236-4F9F-9691-0FD43877D787}"/>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5" name="Rectangle 194">
                <a:extLst>
                  <a:ext uri="{FF2B5EF4-FFF2-40B4-BE49-F238E27FC236}">
                    <a16:creationId xmlns:a16="http://schemas.microsoft.com/office/drawing/2014/main" id="{044EA9AF-D33D-4007-A17A-37D6BAC74F31}"/>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6" name="Rectangle 195">
                <a:extLst>
                  <a:ext uri="{FF2B5EF4-FFF2-40B4-BE49-F238E27FC236}">
                    <a16:creationId xmlns:a16="http://schemas.microsoft.com/office/drawing/2014/main" id="{05D24B48-F53D-4827-ACC5-6E420CDC6E9D}"/>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83" name="Oval 182">
              <a:extLst>
                <a:ext uri="{FF2B5EF4-FFF2-40B4-BE49-F238E27FC236}">
                  <a16:creationId xmlns:a16="http://schemas.microsoft.com/office/drawing/2014/main" id="{E77201C5-5DE6-44A5-AE67-4B5A9E62E67B}"/>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4" name="TextBox 183">
              <a:extLst>
                <a:ext uri="{FF2B5EF4-FFF2-40B4-BE49-F238E27FC236}">
                  <a16:creationId xmlns:a16="http://schemas.microsoft.com/office/drawing/2014/main" id="{AB808DF1-BAF1-4464-8979-1B139009E9C5}"/>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6</a:t>
              </a:r>
            </a:p>
          </p:txBody>
        </p:sp>
      </p:grpSp>
      <p:grpSp>
        <p:nvGrpSpPr>
          <p:cNvPr id="197" name="Group 196">
            <a:extLst>
              <a:ext uri="{FF2B5EF4-FFF2-40B4-BE49-F238E27FC236}">
                <a16:creationId xmlns:a16="http://schemas.microsoft.com/office/drawing/2014/main" id="{2196C74F-8C4C-40F9-83F5-F97030248186}"/>
              </a:ext>
            </a:extLst>
          </p:cNvPr>
          <p:cNvGrpSpPr/>
          <p:nvPr/>
        </p:nvGrpSpPr>
        <p:grpSpPr>
          <a:xfrm>
            <a:off x="7976064" y="3137276"/>
            <a:ext cx="1573597" cy="1524101"/>
            <a:chOff x="3419475" y="752475"/>
            <a:chExt cx="5353050" cy="5353050"/>
          </a:xfrm>
        </p:grpSpPr>
        <p:sp>
          <p:nvSpPr>
            <p:cNvPr id="198" name="Freeform: Shape 197">
              <a:extLst>
                <a:ext uri="{FF2B5EF4-FFF2-40B4-BE49-F238E27FC236}">
                  <a16:creationId xmlns:a16="http://schemas.microsoft.com/office/drawing/2014/main" id="{5B064559-5B09-4C73-9CCE-57D801485B62}"/>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99" name="Group 198">
              <a:extLst>
                <a:ext uri="{FF2B5EF4-FFF2-40B4-BE49-F238E27FC236}">
                  <a16:creationId xmlns:a16="http://schemas.microsoft.com/office/drawing/2014/main" id="{1C4269EE-437A-4A45-ACD4-57006F7C2BE4}"/>
                </a:ext>
              </a:extLst>
            </p:cNvPr>
            <p:cNvGrpSpPr/>
            <p:nvPr/>
          </p:nvGrpSpPr>
          <p:grpSpPr>
            <a:xfrm>
              <a:off x="3505202" y="836611"/>
              <a:ext cx="5094518" cy="5143275"/>
              <a:chOff x="3505202" y="836611"/>
              <a:chExt cx="5094518" cy="5143275"/>
            </a:xfrm>
            <a:solidFill>
              <a:schemeClr val="bg1"/>
            </a:solidFill>
          </p:grpSpPr>
          <p:sp>
            <p:nvSpPr>
              <p:cNvPr id="202" name="Rectangle 201">
                <a:extLst>
                  <a:ext uri="{FF2B5EF4-FFF2-40B4-BE49-F238E27FC236}">
                    <a16:creationId xmlns:a16="http://schemas.microsoft.com/office/drawing/2014/main" id="{F118284C-4089-412D-8818-B4E251EA7323}"/>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3" name="Rectangle 202">
                <a:extLst>
                  <a:ext uri="{FF2B5EF4-FFF2-40B4-BE49-F238E27FC236}">
                    <a16:creationId xmlns:a16="http://schemas.microsoft.com/office/drawing/2014/main" id="{3B9E8B00-AC61-4970-80B4-F74C56C459AA}"/>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4" name="Rectangle 203">
                <a:extLst>
                  <a:ext uri="{FF2B5EF4-FFF2-40B4-BE49-F238E27FC236}">
                    <a16:creationId xmlns:a16="http://schemas.microsoft.com/office/drawing/2014/main" id="{F62F57AC-4DCE-46F5-A4CF-A193BE10398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5" name="Rectangle 204">
                <a:extLst>
                  <a:ext uri="{FF2B5EF4-FFF2-40B4-BE49-F238E27FC236}">
                    <a16:creationId xmlns:a16="http://schemas.microsoft.com/office/drawing/2014/main" id="{7D1B92CF-9445-4C56-B7C8-B3FB1508B01F}"/>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6" name="Rectangle 205">
                <a:extLst>
                  <a:ext uri="{FF2B5EF4-FFF2-40B4-BE49-F238E27FC236}">
                    <a16:creationId xmlns:a16="http://schemas.microsoft.com/office/drawing/2014/main" id="{5F12034E-C437-4FED-893C-4907EA769BBC}"/>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7" name="Rectangle 206">
                <a:extLst>
                  <a:ext uri="{FF2B5EF4-FFF2-40B4-BE49-F238E27FC236}">
                    <a16:creationId xmlns:a16="http://schemas.microsoft.com/office/drawing/2014/main" id="{CCFD2314-0D65-4E03-91FB-D83129CA0AAF}"/>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8" name="Rectangle 207">
                <a:extLst>
                  <a:ext uri="{FF2B5EF4-FFF2-40B4-BE49-F238E27FC236}">
                    <a16:creationId xmlns:a16="http://schemas.microsoft.com/office/drawing/2014/main" id="{0F58933F-DF0B-451C-A656-747363BD89E1}"/>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9" name="Rectangle 208">
                <a:extLst>
                  <a:ext uri="{FF2B5EF4-FFF2-40B4-BE49-F238E27FC236}">
                    <a16:creationId xmlns:a16="http://schemas.microsoft.com/office/drawing/2014/main" id="{17E443E8-66C8-4F6E-A66D-74AEF099A418}"/>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0" name="Rectangle 209">
                <a:extLst>
                  <a:ext uri="{FF2B5EF4-FFF2-40B4-BE49-F238E27FC236}">
                    <a16:creationId xmlns:a16="http://schemas.microsoft.com/office/drawing/2014/main" id="{9FE1D9F2-B034-45D7-91A0-999D0E6CB222}"/>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1" name="Rectangle 210">
                <a:extLst>
                  <a:ext uri="{FF2B5EF4-FFF2-40B4-BE49-F238E27FC236}">
                    <a16:creationId xmlns:a16="http://schemas.microsoft.com/office/drawing/2014/main" id="{927F8CE5-B026-40E0-8F11-CC1A79471194}"/>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2" name="Rectangle 211">
                <a:extLst>
                  <a:ext uri="{FF2B5EF4-FFF2-40B4-BE49-F238E27FC236}">
                    <a16:creationId xmlns:a16="http://schemas.microsoft.com/office/drawing/2014/main" id="{519CC7FF-A126-45A6-BB46-066AD5895CAC}"/>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3" name="Rectangle 212">
                <a:extLst>
                  <a:ext uri="{FF2B5EF4-FFF2-40B4-BE49-F238E27FC236}">
                    <a16:creationId xmlns:a16="http://schemas.microsoft.com/office/drawing/2014/main" id="{7EAB1793-66A4-4DAC-BB7D-03F8921CF1F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0" name="Oval 199">
              <a:extLst>
                <a:ext uri="{FF2B5EF4-FFF2-40B4-BE49-F238E27FC236}">
                  <a16:creationId xmlns:a16="http://schemas.microsoft.com/office/drawing/2014/main" id="{BEFCBADF-CFA9-4246-B247-EAE49EC50346}"/>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1" name="TextBox 200">
              <a:extLst>
                <a:ext uri="{FF2B5EF4-FFF2-40B4-BE49-F238E27FC236}">
                  <a16:creationId xmlns:a16="http://schemas.microsoft.com/office/drawing/2014/main" id="{09387AFC-F19D-4D98-9B03-28FCC39663C9}"/>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5</a:t>
              </a:r>
            </a:p>
          </p:txBody>
        </p:sp>
      </p:grpSp>
      <p:grpSp>
        <p:nvGrpSpPr>
          <p:cNvPr id="214" name="Group 213">
            <a:extLst>
              <a:ext uri="{FF2B5EF4-FFF2-40B4-BE49-F238E27FC236}">
                <a16:creationId xmlns:a16="http://schemas.microsoft.com/office/drawing/2014/main" id="{108DC18A-6D5D-4DE8-9D8C-C2DE9F1B78CC}"/>
              </a:ext>
            </a:extLst>
          </p:cNvPr>
          <p:cNvGrpSpPr/>
          <p:nvPr/>
        </p:nvGrpSpPr>
        <p:grpSpPr>
          <a:xfrm>
            <a:off x="7976064" y="3137276"/>
            <a:ext cx="1573597" cy="1524101"/>
            <a:chOff x="3419475" y="752475"/>
            <a:chExt cx="5353050" cy="5353050"/>
          </a:xfrm>
        </p:grpSpPr>
        <p:sp>
          <p:nvSpPr>
            <p:cNvPr id="215" name="Freeform: Shape 214">
              <a:extLst>
                <a:ext uri="{FF2B5EF4-FFF2-40B4-BE49-F238E27FC236}">
                  <a16:creationId xmlns:a16="http://schemas.microsoft.com/office/drawing/2014/main" id="{B732878F-98CC-45DE-995C-89D75835D0DC}"/>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16" name="Group 215">
              <a:extLst>
                <a:ext uri="{FF2B5EF4-FFF2-40B4-BE49-F238E27FC236}">
                  <a16:creationId xmlns:a16="http://schemas.microsoft.com/office/drawing/2014/main" id="{24E75561-7EF9-4463-BD19-682085FC822C}"/>
                </a:ext>
              </a:extLst>
            </p:cNvPr>
            <p:cNvGrpSpPr/>
            <p:nvPr/>
          </p:nvGrpSpPr>
          <p:grpSpPr>
            <a:xfrm>
              <a:off x="3505202" y="836611"/>
              <a:ext cx="5094518" cy="5143275"/>
              <a:chOff x="3505202" y="836611"/>
              <a:chExt cx="5094518" cy="5143275"/>
            </a:xfrm>
            <a:solidFill>
              <a:schemeClr val="bg1"/>
            </a:solidFill>
          </p:grpSpPr>
          <p:sp>
            <p:nvSpPr>
              <p:cNvPr id="219" name="Rectangle 218">
                <a:extLst>
                  <a:ext uri="{FF2B5EF4-FFF2-40B4-BE49-F238E27FC236}">
                    <a16:creationId xmlns:a16="http://schemas.microsoft.com/office/drawing/2014/main" id="{1B1D275C-03B4-4EE4-BCF9-1DD1D4C35E74}"/>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0" name="Rectangle 219">
                <a:extLst>
                  <a:ext uri="{FF2B5EF4-FFF2-40B4-BE49-F238E27FC236}">
                    <a16:creationId xmlns:a16="http://schemas.microsoft.com/office/drawing/2014/main" id="{9A3A52D1-420D-4437-82DB-FAE08AB67048}"/>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1" name="Rectangle 220">
                <a:extLst>
                  <a:ext uri="{FF2B5EF4-FFF2-40B4-BE49-F238E27FC236}">
                    <a16:creationId xmlns:a16="http://schemas.microsoft.com/office/drawing/2014/main" id="{67CA4AAB-324D-43AB-8A04-614AA119A315}"/>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2" name="Rectangle 221">
                <a:extLst>
                  <a:ext uri="{FF2B5EF4-FFF2-40B4-BE49-F238E27FC236}">
                    <a16:creationId xmlns:a16="http://schemas.microsoft.com/office/drawing/2014/main" id="{C11D95A4-F652-4D79-8BB9-B1561989A3A0}"/>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3" name="Rectangle 222">
                <a:extLst>
                  <a:ext uri="{FF2B5EF4-FFF2-40B4-BE49-F238E27FC236}">
                    <a16:creationId xmlns:a16="http://schemas.microsoft.com/office/drawing/2014/main" id="{774ABB93-BDEF-43A6-B2A1-D913D7CE954A}"/>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4" name="Rectangle 223">
                <a:extLst>
                  <a:ext uri="{FF2B5EF4-FFF2-40B4-BE49-F238E27FC236}">
                    <a16:creationId xmlns:a16="http://schemas.microsoft.com/office/drawing/2014/main" id="{B080E466-4D94-488C-854B-7126768B727F}"/>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5" name="Rectangle 224">
                <a:extLst>
                  <a:ext uri="{FF2B5EF4-FFF2-40B4-BE49-F238E27FC236}">
                    <a16:creationId xmlns:a16="http://schemas.microsoft.com/office/drawing/2014/main" id="{443DB86C-DDC5-4F32-8C97-44CB66CAD6A3}"/>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6" name="Rectangle 225">
                <a:extLst>
                  <a:ext uri="{FF2B5EF4-FFF2-40B4-BE49-F238E27FC236}">
                    <a16:creationId xmlns:a16="http://schemas.microsoft.com/office/drawing/2014/main" id="{C941919F-31D7-40EF-8CE1-4564F007B2BC}"/>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7" name="Rectangle 226">
                <a:extLst>
                  <a:ext uri="{FF2B5EF4-FFF2-40B4-BE49-F238E27FC236}">
                    <a16:creationId xmlns:a16="http://schemas.microsoft.com/office/drawing/2014/main" id="{5325A24D-3415-4819-973E-BCD640FB5099}"/>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8" name="Rectangle 227">
                <a:extLst>
                  <a:ext uri="{FF2B5EF4-FFF2-40B4-BE49-F238E27FC236}">
                    <a16:creationId xmlns:a16="http://schemas.microsoft.com/office/drawing/2014/main" id="{9E6DFA22-939A-4E27-87EA-7B09DC444141}"/>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9" name="Rectangle 228">
                <a:extLst>
                  <a:ext uri="{FF2B5EF4-FFF2-40B4-BE49-F238E27FC236}">
                    <a16:creationId xmlns:a16="http://schemas.microsoft.com/office/drawing/2014/main" id="{F780BB4F-158C-43F6-87FE-7997F1D2D076}"/>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0" name="Rectangle 229">
                <a:extLst>
                  <a:ext uri="{FF2B5EF4-FFF2-40B4-BE49-F238E27FC236}">
                    <a16:creationId xmlns:a16="http://schemas.microsoft.com/office/drawing/2014/main" id="{E327604E-6B84-4BAA-8F3F-6DB5F9C16AC5}"/>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17" name="Oval 216">
              <a:extLst>
                <a:ext uri="{FF2B5EF4-FFF2-40B4-BE49-F238E27FC236}">
                  <a16:creationId xmlns:a16="http://schemas.microsoft.com/office/drawing/2014/main" id="{E96110CA-324B-484C-A7FF-A7E008958E49}"/>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8" name="TextBox 217">
              <a:extLst>
                <a:ext uri="{FF2B5EF4-FFF2-40B4-BE49-F238E27FC236}">
                  <a16:creationId xmlns:a16="http://schemas.microsoft.com/office/drawing/2014/main" id="{ED09A940-74C9-4D8C-B145-64E711F277C0}"/>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4</a:t>
              </a:r>
            </a:p>
          </p:txBody>
        </p:sp>
      </p:grpSp>
      <p:grpSp>
        <p:nvGrpSpPr>
          <p:cNvPr id="231" name="Group 230">
            <a:extLst>
              <a:ext uri="{FF2B5EF4-FFF2-40B4-BE49-F238E27FC236}">
                <a16:creationId xmlns:a16="http://schemas.microsoft.com/office/drawing/2014/main" id="{4F17411B-3BD3-4B36-9BA5-A2F27AF98055}"/>
              </a:ext>
            </a:extLst>
          </p:cNvPr>
          <p:cNvGrpSpPr/>
          <p:nvPr/>
        </p:nvGrpSpPr>
        <p:grpSpPr>
          <a:xfrm>
            <a:off x="7976064" y="3137276"/>
            <a:ext cx="1573597" cy="1524101"/>
            <a:chOff x="3419475" y="752475"/>
            <a:chExt cx="5353050" cy="5353050"/>
          </a:xfrm>
        </p:grpSpPr>
        <p:sp>
          <p:nvSpPr>
            <p:cNvPr id="232" name="Freeform: Shape 231">
              <a:extLst>
                <a:ext uri="{FF2B5EF4-FFF2-40B4-BE49-F238E27FC236}">
                  <a16:creationId xmlns:a16="http://schemas.microsoft.com/office/drawing/2014/main" id="{D8ED760B-E5E5-4403-9CFD-1F66CBCE1883}"/>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33" name="Group 232">
              <a:extLst>
                <a:ext uri="{FF2B5EF4-FFF2-40B4-BE49-F238E27FC236}">
                  <a16:creationId xmlns:a16="http://schemas.microsoft.com/office/drawing/2014/main" id="{4B0E308F-2400-4905-9AE9-A97F2EE75DB4}"/>
                </a:ext>
              </a:extLst>
            </p:cNvPr>
            <p:cNvGrpSpPr/>
            <p:nvPr/>
          </p:nvGrpSpPr>
          <p:grpSpPr>
            <a:xfrm>
              <a:off x="3505202" y="836611"/>
              <a:ext cx="5094518" cy="5143275"/>
              <a:chOff x="3505202" y="836611"/>
              <a:chExt cx="5094518" cy="5143275"/>
            </a:xfrm>
            <a:solidFill>
              <a:schemeClr val="bg1"/>
            </a:solidFill>
          </p:grpSpPr>
          <p:sp>
            <p:nvSpPr>
              <p:cNvPr id="236" name="Rectangle 235">
                <a:extLst>
                  <a:ext uri="{FF2B5EF4-FFF2-40B4-BE49-F238E27FC236}">
                    <a16:creationId xmlns:a16="http://schemas.microsoft.com/office/drawing/2014/main" id="{00EFE59A-B764-46AB-8422-32623312DEC1}"/>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7" name="Rectangle 236">
                <a:extLst>
                  <a:ext uri="{FF2B5EF4-FFF2-40B4-BE49-F238E27FC236}">
                    <a16:creationId xmlns:a16="http://schemas.microsoft.com/office/drawing/2014/main" id="{07A7C204-BDB8-4AF1-B31F-B32F4086637B}"/>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8" name="Rectangle 237">
                <a:extLst>
                  <a:ext uri="{FF2B5EF4-FFF2-40B4-BE49-F238E27FC236}">
                    <a16:creationId xmlns:a16="http://schemas.microsoft.com/office/drawing/2014/main" id="{B791284B-0633-4B34-9865-FCBFC6CD42D2}"/>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9" name="Rectangle 238">
                <a:extLst>
                  <a:ext uri="{FF2B5EF4-FFF2-40B4-BE49-F238E27FC236}">
                    <a16:creationId xmlns:a16="http://schemas.microsoft.com/office/drawing/2014/main" id="{D6D379BD-E032-42DB-9F0C-798CCACAFED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0" name="Rectangle 239">
                <a:extLst>
                  <a:ext uri="{FF2B5EF4-FFF2-40B4-BE49-F238E27FC236}">
                    <a16:creationId xmlns:a16="http://schemas.microsoft.com/office/drawing/2014/main" id="{241E112C-FDC1-4A63-84E5-2C3EEC9F185D}"/>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1" name="Rectangle 240">
                <a:extLst>
                  <a:ext uri="{FF2B5EF4-FFF2-40B4-BE49-F238E27FC236}">
                    <a16:creationId xmlns:a16="http://schemas.microsoft.com/office/drawing/2014/main" id="{1D37A5C5-88A9-4CD4-A5E1-4ABD9E3EF4F4}"/>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2" name="Rectangle 241">
                <a:extLst>
                  <a:ext uri="{FF2B5EF4-FFF2-40B4-BE49-F238E27FC236}">
                    <a16:creationId xmlns:a16="http://schemas.microsoft.com/office/drawing/2014/main" id="{C5545E74-E09C-4CAD-9AC9-167373E0EAE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3" name="Rectangle 242">
                <a:extLst>
                  <a:ext uri="{FF2B5EF4-FFF2-40B4-BE49-F238E27FC236}">
                    <a16:creationId xmlns:a16="http://schemas.microsoft.com/office/drawing/2014/main" id="{43094DE8-495F-4D8B-894E-1D842485040C}"/>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4" name="Rectangle 243">
                <a:extLst>
                  <a:ext uri="{FF2B5EF4-FFF2-40B4-BE49-F238E27FC236}">
                    <a16:creationId xmlns:a16="http://schemas.microsoft.com/office/drawing/2014/main" id="{41F8A2C4-6594-4647-BCC3-F622E0AF4E84}"/>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5" name="Rectangle 244">
                <a:extLst>
                  <a:ext uri="{FF2B5EF4-FFF2-40B4-BE49-F238E27FC236}">
                    <a16:creationId xmlns:a16="http://schemas.microsoft.com/office/drawing/2014/main" id="{C51E6B08-EDE7-40D8-A1F2-AC34F9D653FA}"/>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6" name="Rectangle 245">
                <a:extLst>
                  <a:ext uri="{FF2B5EF4-FFF2-40B4-BE49-F238E27FC236}">
                    <a16:creationId xmlns:a16="http://schemas.microsoft.com/office/drawing/2014/main" id="{B53528A5-1802-4ADC-A99E-37538CF24B0B}"/>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7" name="Rectangle 246">
                <a:extLst>
                  <a:ext uri="{FF2B5EF4-FFF2-40B4-BE49-F238E27FC236}">
                    <a16:creationId xmlns:a16="http://schemas.microsoft.com/office/drawing/2014/main" id="{7A2BA5D0-7CEE-448B-9233-759E6BA278AF}"/>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34" name="Oval 233">
              <a:extLst>
                <a:ext uri="{FF2B5EF4-FFF2-40B4-BE49-F238E27FC236}">
                  <a16:creationId xmlns:a16="http://schemas.microsoft.com/office/drawing/2014/main" id="{D0804A2B-C285-4BA0-B0BC-BBE589079E01}"/>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5" name="TextBox 234">
              <a:extLst>
                <a:ext uri="{FF2B5EF4-FFF2-40B4-BE49-F238E27FC236}">
                  <a16:creationId xmlns:a16="http://schemas.microsoft.com/office/drawing/2014/main" id="{4E9C9529-8DEF-4FCD-A5AB-764B010B6919}"/>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3</a:t>
              </a:r>
            </a:p>
          </p:txBody>
        </p:sp>
      </p:grpSp>
      <p:grpSp>
        <p:nvGrpSpPr>
          <p:cNvPr id="248" name="Group 247">
            <a:extLst>
              <a:ext uri="{FF2B5EF4-FFF2-40B4-BE49-F238E27FC236}">
                <a16:creationId xmlns:a16="http://schemas.microsoft.com/office/drawing/2014/main" id="{83F1C78C-811D-43D4-AF4A-038F097DAC95}"/>
              </a:ext>
            </a:extLst>
          </p:cNvPr>
          <p:cNvGrpSpPr/>
          <p:nvPr/>
        </p:nvGrpSpPr>
        <p:grpSpPr>
          <a:xfrm>
            <a:off x="7976064" y="3137276"/>
            <a:ext cx="1573597" cy="1524101"/>
            <a:chOff x="3419475" y="752475"/>
            <a:chExt cx="5353050" cy="5353050"/>
          </a:xfrm>
        </p:grpSpPr>
        <p:sp>
          <p:nvSpPr>
            <p:cNvPr id="249" name="Freeform: Shape 248">
              <a:extLst>
                <a:ext uri="{FF2B5EF4-FFF2-40B4-BE49-F238E27FC236}">
                  <a16:creationId xmlns:a16="http://schemas.microsoft.com/office/drawing/2014/main" id="{1AECD790-8A3C-4FAC-A792-5DEF0F018A23}"/>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50" name="Group 249">
              <a:extLst>
                <a:ext uri="{FF2B5EF4-FFF2-40B4-BE49-F238E27FC236}">
                  <a16:creationId xmlns:a16="http://schemas.microsoft.com/office/drawing/2014/main" id="{0223C77A-7DCD-4A4D-82E1-3236D1BF4110}"/>
                </a:ext>
              </a:extLst>
            </p:cNvPr>
            <p:cNvGrpSpPr/>
            <p:nvPr/>
          </p:nvGrpSpPr>
          <p:grpSpPr>
            <a:xfrm>
              <a:off x="3505202" y="836611"/>
              <a:ext cx="5094518" cy="5143275"/>
              <a:chOff x="3505202" y="836611"/>
              <a:chExt cx="5094518" cy="5143275"/>
            </a:xfrm>
            <a:solidFill>
              <a:schemeClr val="bg1"/>
            </a:solidFill>
          </p:grpSpPr>
          <p:sp>
            <p:nvSpPr>
              <p:cNvPr id="253" name="Rectangle 252">
                <a:extLst>
                  <a:ext uri="{FF2B5EF4-FFF2-40B4-BE49-F238E27FC236}">
                    <a16:creationId xmlns:a16="http://schemas.microsoft.com/office/drawing/2014/main" id="{15E5CA1E-4ED3-4F16-B478-B0AC4AF67E45}"/>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4" name="Rectangle 253">
                <a:extLst>
                  <a:ext uri="{FF2B5EF4-FFF2-40B4-BE49-F238E27FC236}">
                    <a16:creationId xmlns:a16="http://schemas.microsoft.com/office/drawing/2014/main" id="{B777BADF-AC90-478F-B3A4-D8C92022D0FF}"/>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5" name="Rectangle 254">
                <a:extLst>
                  <a:ext uri="{FF2B5EF4-FFF2-40B4-BE49-F238E27FC236}">
                    <a16:creationId xmlns:a16="http://schemas.microsoft.com/office/drawing/2014/main" id="{82E39C46-E086-402E-A72F-5F66B60C9AA1}"/>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6" name="Rectangle 255">
                <a:extLst>
                  <a:ext uri="{FF2B5EF4-FFF2-40B4-BE49-F238E27FC236}">
                    <a16:creationId xmlns:a16="http://schemas.microsoft.com/office/drawing/2014/main" id="{60EF8E60-FBD6-4EB5-96EF-DEC699D20AA1}"/>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7" name="Rectangle 256">
                <a:extLst>
                  <a:ext uri="{FF2B5EF4-FFF2-40B4-BE49-F238E27FC236}">
                    <a16:creationId xmlns:a16="http://schemas.microsoft.com/office/drawing/2014/main" id="{49334F6D-C6DD-48B2-AD1B-7553362697D3}"/>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8" name="Rectangle 257">
                <a:extLst>
                  <a:ext uri="{FF2B5EF4-FFF2-40B4-BE49-F238E27FC236}">
                    <a16:creationId xmlns:a16="http://schemas.microsoft.com/office/drawing/2014/main" id="{E4E7855C-06C7-48DD-A697-1104AABBAB4A}"/>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9" name="Rectangle 258">
                <a:extLst>
                  <a:ext uri="{FF2B5EF4-FFF2-40B4-BE49-F238E27FC236}">
                    <a16:creationId xmlns:a16="http://schemas.microsoft.com/office/drawing/2014/main" id="{CB7D0F01-B344-49E2-9951-A89617BD04F3}"/>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0" name="Rectangle 259">
                <a:extLst>
                  <a:ext uri="{FF2B5EF4-FFF2-40B4-BE49-F238E27FC236}">
                    <a16:creationId xmlns:a16="http://schemas.microsoft.com/office/drawing/2014/main" id="{F3AFEC9B-926D-4A14-8902-CE16724F19BC}"/>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1" name="Rectangle 260">
                <a:extLst>
                  <a:ext uri="{FF2B5EF4-FFF2-40B4-BE49-F238E27FC236}">
                    <a16:creationId xmlns:a16="http://schemas.microsoft.com/office/drawing/2014/main" id="{F1E1FC1E-5607-4B87-9172-D031D4691F6E}"/>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2" name="Rectangle 261">
                <a:extLst>
                  <a:ext uri="{FF2B5EF4-FFF2-40B4-BE49-F238E27FC236}">
                    <a16:creationId xmlns:a16="http://schemas.microsoft.com/office/drawing/2014/main" id="{5DDF0BAC-4C56-42C7-94D3-22C8766F1CCB}"/>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3" name="Rectangle 262">
                <a:extLst>
                  <a:ext uri="{FF2B5EF4-FFF2-40B4-BE49-F238E27FC236}">
                    <a16:creationId xmlns:a16="http://schemas.microsoft.com/office/drawing/2014/main" id="{5745751E-6EB3-4F89-B3E8-0435A4CDA981}"/>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4" name="Rectangle 263">
                <a:extLst>
                  <a:ext uri="{FF2B5EF4-FFF2-40B4-BE49-F238E27FC236}">
                    <a16:creationId xmlns:a16="http://schemas.microsoft.com/office/drawing/2014/main" id="{427A7242-3222-4D3A-8BB6-B93261556D6C}"/>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51" name="Oval 250">
              <a:extLst>
                <a:ext uri="{FF2B5EF4-FFF2-40B4-BE49-F238E27FC236}">
                  <a16:creationId xmlns:a16="http://schemas.microsoft.com/office/drawing/2014/main" id="{5FF5599B-A3D1-4D27-91AA-4D7F162F2075}"/>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2" name="TextBox 251">
              <a:extLst>
                <a:ext uri="{FF2B5EF4-FFF2-40B4-BE49-F238E27FC236}">
                  <a16:creationId xmlns:a16="http://schemas.microsoft.com/office/drawing/2014/main" id="{0A0BEBE7-79E2-4E8A-A2B5-E7C46530F9FB}"/>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2</a:t>
              </a:r>
            </a:p>
          </p:txBody>
        </p:sp>
      </p:grpSp>
      <p:grpSp>
        <p:nvGrpSpPr>
          <p:cNvPr id="265" name="Group 264">
            <a:extLst>
              <a:ext uri="{FF2B5EF4-FFF2-40B4-BE49-F238E27FC236}">
                <a16:creationId xmlns:a16="http://schemas.microsoft.com/office/drawing/2014/main" id="{DBD04E93-5D8D-43B8-9774-31B8B61FE523}"/>
              </a:ext>
            </a:extLst>
          </p:cNvPr>
          <p:cNvGrpSpPr/>
          <p:nvPr/>
        </p:nvGrpSpPr>
        <p:grpSpPr>
          <a:xfrm>
            <a:off x="7976064" y="3137276"/>
            <a:ext cx="1573597" cy="1524101"/>
            <a:chOff x="3419475" y="752475"/>
            <a:chExt cx="5353050" cy="5353050"/>
          </a:xfrm>
        </p:grpSpPr>
        <p:sp>
          <p:nvSpPr>
            <p:cNvPr id="266" name="Freeform: Shape 265">
              <a:extLst>
                <a:ext uri="{FF2B5EF4-FFF2-40B4-BE49-F238E27FC236}">
                  <a16:creationId xmlns:a16="http://schemas.microsoft.com/office/drawing/2014/main" id="{7731BFA9-8489-4606-8517-6D8496760C77}"/>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67" name="Group 266">
              <a:extLst>
                <a:ext uri="{FF2B5EF4-FFF2-40B4-BE49-F238E27FC236}">
                  <a16:creationId xmlns:a16="http://schemas.microsoft.com/office/drawing/2014/main" id="{4E7EC9BC-7A55-4496-89FB-5BE2A08A60B5}"/>
                </a:ext>
              </a:extLst>
            </p:cNvPr>
            <p:cNvGrpSpPr/>
            <p:nvPr/>
          </p:nvGrpSpPr>
          <p:grpSpPr>
            <a:xfrm>
              <a:off x="3505202" y="836611"/>
              <a:ext cx="5094518" cy="5143275"/>
              <a:chOff x="3505202" y="836611"/>
              <a:chExt cx="5094518" cy="5143275"/>
            </a:xfrm>
            <a:solidFill>
              <a:schemeClr val="bg1"/>
            </a:solidFill>
          </p:grpSpPr>
          <p:sp>
            <p:nvSpPr>
              <p:cNvPr id="270" name="Rectangle 269">
                <a:extLst>
                  <a:ext uri="{FF2B5EF4-FFF2-40B4-BE49-F238E27FC236}">
                    <a16:creationId xmlns:a16="http://schemas.microsoft.com/office/drawing/2014/main" id="{68CF2FDA-6CB0-418F-AD30-5D2F5C431C27}"/>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1" name="Rectangle 270">
                <a:extLst>
                  <a:ext uri="{FF2B5EF4-FFF2-40B4-BE49-F238E27FC236}">
                    <a16:creationId xmlns:a16="http://schemas.microsoft.com/office/drawing/2014/main" id="{A22EB78F-F45A-4365-BC44-EC719943D9FC}"/>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2" name="Rectangle 271">
                <a:extLst>
                  <a:ext uri="{FF2B5EF4-FFF2-40B4-BE49-F238E27FC236}">
                    <a16:creationId xmlns:a16="http://schemas.microsoft.com/office/drawing/2014/main" id="{55650AB6-6E01-4B26-840B-DF7376A72C0E}"/>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3" name="Rectangle 272">
                <a:extLst>
                  <a:ext uri="{FF2B5EF4-FFF2-40B4-BE49-F238E27FC236}">
                    <a16:creationId xmlns:a16="http://schemas.microsoft.com/office/drawing/2014/main" id="{27AF0D86-BD64-4541-95C4-AC2B34DF6061}"/>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4" name="Rectangle 273">
                <a:extLst>
                  <a:ext uri="{FF2B5EF4-FFF2-40B4-BE49-F238E27FC236}">
                    <a16:creationId xmlns:a16="http://schemas.microsoft.com/office/drawing/2014/main" id="{77BD167D-DEB3-4135-B558-28287D2E7D18}"/>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5" name="Rectangle 274">
                <a:extLst>
                  <a:ext uri="{FF2B5EF4-FFF2-40B4-BE49-F238E27FC236}">
                    <a16:creationId xmlns:a16="http://schemas.microsoft.com/office/drawing/2014/main" id="{4A3C306B-D959-4814-B19C-6F4421BB73E7}"/>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6" name="Rectangle 275">
                <a:extLst>
                  <a:ext uri="{FF2B5EF4-FFF2-40B4-BE49-F238E27FC236}">
                    <a16:creationId xmlns:a16="http://schemas.microsoft.com/office/drawing/2014/main" id="{AE279D70-AE47-4769-BBF6-97DF0BA35C13}"/>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7" name="Rectangle 276">
                <a:extLst>
                  <a:ext uri="{FF2B5EF4-FFF2-40B4-BE49-F238E27FC236}">
                    <a16:creationId xmlns:a16="http://schemas.microsoft.com/office/drawing/2014/main" id="{1E19DF38-34DA-4E86-B0D7-5607DC6586CE}"/>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8" name="Rectangle 277">
                <a:extLst>
                  <a:ext uri="{FF2B5EF4-FFF2-40B4-BE49-F238E27FC236}">
                    <a16:creationId xmlns:a16="http://schemas.microsoft.com/office/drawing/2014/main" id="{B99C2883-AC8E-40A2-9466-87FD8ACD65B2}"/>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9" name="Rectangle 278">
                <a:extLst>
                  <a:ext uri="{FF2B5EF4-FFF2-40B4-BE49-F238E27FC236}">
                    <a16:creationId xmlns:a16="http://schemas.microsoft.com/office/drawing/2014/main" id="{2BE6F8FF-2E5E-401E-A06A-89E93DE9B8CF}"/>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0" name="Rectangle 279">
                <a:extLst>
                  <a:ext uri="{FF2B5EF4-FFF2-40B4-BE49-F238E27FC236}">
                    <a16:creationId xmlns:a16="http://schemas.microsoft.com/office/drawing/2014/main" id="{38D45A59-E512-4AEF-9041-51FF9056885E}"/>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1" name="Rectangle 280">
                <a:extLst>
                  <a:ext uri="{FF2B5EF4-FFF2-40B4-BE49-F238E27FC236}">
                    <a16:creationId xmlns:a16="http://schemas.microsoft.com/office/drawing/2014/main" id="{3613F3B5-AA54-4721-9568-35CBBECB58C8}"/>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68" name="Oval 267">
              <a:extLst>
                <a:ext uri="{FF2B5EF4-FFF2-40B4-BE49-F238E27FC236}">
                  <a16:creationId xmlns:a16="http://schemas.microsoft.com/office/drawing/2014/main" id="{9CD79BB5-34B6-4D45-8A27-4000C49FF4E5}"/>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9" name="TextBox 268">
              <a:extLst>
                <a:ext uri="{FF2B5EF4-FFF2-40B4-BE49-F238E27FC236}">
                  <a16:creationId xmlns:a16="http://schemas.microsoft.com/office/drawing/2014/main" id="{5FC42B51-C78E-4B5E-83E1-180699B74AF0}"/>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1</a:t>
              </a:r>
            </a:p>
          </p:txBody>
        </p:sp>
      </p:grpSp>
      <p:grpSp>
        <p:nvGrpSpPr>
          <p:cNvPr id="282" name="Group 281">
            <a:extLst>
              <a:ext uri="{FF2B5EF4-FFF2-40B4-BE49-F238E27FC236}">
                <a16:creationId xmlns:a16="http://schemas.microsoft.com/office/drawing/2014/main" id="{C39F9CF8-B2B7-4992-973E-65D6F5A8D273}"/>
              </a:ext>
            </a:extLst>
          </p:cNvPr>
          <p:cNvGrpSpPr/>
          <p:nvPr/>
        </p:nvGrpSpPr>
        <p:grpSpPr>
          <a:xfrm>
            <a:off x="7976064" y="3137276"/>
            <a:ext cx="1573597" cy="1524101"/>
            <a:chOff x="3419475" y="752475"/>
            <a:chExt cx="5353050" cy="5353050"/>
          </a:xfrm>
        </p:grpSpPr>
        <p:sp>
          <p:nvSpPr>
            <p:cNvPr id="283" name="Freeform: Shape 282">
              <a:extLst>
                <a:ext uri="{FF2B5EF4-FFF2-40B4-BE49-F238E27FC236}">
                  <a16:creationId xmlns:a16="http://schemas.microsoft.com/office/drawing/2014/main" id="{F6B73FA5-54D1-4061-9620-C72A232381EE}"/>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84" name="Group 283">
              <a:extLst>
                <a:ext uri="{FF2B5EF4-FFF2-40B4-BE49-F238E27FC236}">
                  <a16:creationId xmlns:a16="http://schemas.microsoft.com/office/drawing/2014/main" id="{C5CFD367-29CC-4B59-8C81-F730FAA51912}"/>
                </a:ext>
              </a:extLst>
            </p:cNvPr>
            <p:cNvGrpSpPr/>
            <p:nvPr/>
          </p:nvGrpSpPr>
          <p:grpSpPr>
            <a:xfrm>
              <a:off x="3505202" y="836611"/>
              <a:ext cx="5094518" cy="5143275"/>
              <a:chOff x="3505202" y="836611"/>
              <a:chExt cx="5094518" cy="5143275"/>
            </a:xfrm>
            <a:solidFill>
              <a:schemeClr val="bg1"/>
            </a:solidFill>
          </p:grpSpPr>
          <p:sp>
            <p:nvSpPr>
              <p:cNvPr id="287" name="Rectangle 286">
                <a:extLst>
                  <a:ext uri="{FF2B5EF4-FFF2-40B4-BE49-F238E27FC236}">
                    <a16:creationId xmlns:a16="http://schemas.microsoft.com/office/drawing/2014/main" id="{30D69504-8EB8-4758-BC22-FC4B25ED9C63}"/>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8" name="Rectangle 287">
                <a:extLst>
                  <a:ext uri="{FF2B5EF4-FFF2-40B4-BE49-F238E27FC236}">
                    <a16:creationId xmlns:a16="http://schemas.microsoft.com/office/drawing/2014/main" id="{100465CF-178E-4ACF-B4C5-E656D773EEEA}"/>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9" name="Rectangle 288">
                <a:extLst>
                  <a:ext uri="{FF2B5EF4-FFF2-40B4-BE49-F238E27FC236}">
                    <a16:creationId xmlns:a16="http://schemas.microsoft.com/office/drawing/2014/main" id="{E18D9905-2BEB-4D57-BF57-72743D8EFD2B}"/>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0" name="Rectangle 289">
                <a:extLst>
                  <a:ext uri="{FF2B5EF4-FFF2-40B4-BE49-F238E27FC236}">
                    <a16:creationId xmlns:a16="http://schemas.microsoft.com/office/drawing/2014/main" id="{6AECDCB2-2E01-4F54-B74D-FD3C4535969C}"/>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1" name="Rectangle 290">
                <a:extLst>
                  <a:ext uri="{FF2B5EF4-FFF2-40B4-BE49-F238E27FC236}">
                    <a16:creationId xmlns:a16="http://schemas.microsoft.com/office/drawing/2014/main" id="{7BF7D2A0-B9B0-48B2-BE7A-95E194DB65C3}"/>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2" name="Rectangle 291">
                <a:extLst>
                  <a:ext uri="{FF2B5EF4-FFF2-40B4-BE49-F238E27FC236}">
                    <a16:creationId xmlns:a16="http://schemas.microsoft.com/office/drawing/2014/main" id="{C5654623-383F-4EDA-9ED0-9F6F40851A90}"/>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3" name="Rectangle 292">
                <a:extLst>
                  <a:ext uri="{FF2B5EF4-FFF2-40B4-BE49-F238E27FC236}">
                    <a16:creationId xmlns:a16="http://schemas.microsoft.com/office/drawing/2014/main" id="{8C04C382-CD5A-4DFA-8A06-4923A882B4C6}"/>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4" name="Rectangle 293">
                <a:extLst>
                  <a:ext uri="{FF2B5EF4-FFF2-40B4-BE49-F238E27FC236}">
                    <a16:creationId xmlns:a16="http://schemas.microsoft.com/office/drawing/2014/main" id="{E69378A4-7D41-4562-852D-26ACEE680E24}"/>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5" name="Rectangle 294">
                <a:extLst>
                  <a:ext uri="{FF2B5EF4-FFF2-40B4-BE49-F238E27FC236}">
                    <a16:creationId xmlns:a16="http://schemas.microsoft.com/office/drawing/2014/main" id="{9491E2C2-4F72-4EB0-AAD3-0DCECE3F7EA1}"/>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6" name="Rectangle 295">
                <a:extLst>
                  <a:ext uri="{FF2B5EF4-FFF2-40B4-BE49-F238E27FC236}">
                    <a16:creationId xmlns:a16="http://schemas.microsoft.com/office/drawing/2014/main" id="{039FAE32-67D2-4B4A-AC68-1B616E36DF34}"/>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7" name="Rectangle 296">
                <a:extLst>
                  <a:ext uri="{FF2B5EF4-FFF2-40B4-BE49-F238E27FC236}">
                    <a16:creationId xmlns:a16="http://schemas.microsoft.com/office/drawing/2014/main" id="{F4899A53-42F1-46E9-AE21-B6B6207113E1}"/>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8" name="Rectangle 297">
                <a:extLst>
                  <a:ext uri="{FF2B5EF4-FFF2-40B4-BE49-F238E27FC236}">
                    <a16:creationId xmlns:a16="http://schemas.microsoft.com/office/drawing/2014/main" id="{8B0DC535-1FA2-4DB2-8902-CE6F6FE6621D}"/>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85" name="Oval 284">
              <a:extLst>
                <a:ext uri="{FF2B5EF4-FFF2-40B4-BE49-F238E27FC236}">
                  <a16:creationId xmlns:a16="http://schemas.microsoft.com/office/drawing/2014/main" id="{6B222080-3BDE-4052-A993-6BBA56442573}"/>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6" name="TextBox 285">
              <a:extLst>
                <a:ext uri="{FF2B5EF4-FFF2-40B4-BE49-F238E27FC236}">
                  <a16:creationId xmlns:a16="http://schemas.microsoft.com/office/drawing/2014/main" id="{6D93307F-7DE4-469E-8A99-11BD44328904}"/>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0</a:t>
              </a:r>
            </a:p>
          </p:txBody>
        </p:sp>
      </p:grpSp>
      <p:sp>
        <p:nvSpPr>
          <p:cNvPr id="299" name="Oval 298">
            <a:extLst>
              <a:ext uri="{FF2B5EF4-FFF2-40B4-BE49-F238E27FC236}">
                <a16:creationId xmlns:a16="http://schemas.microsoft.com/office/drawing/2014/main" id="{C8A7521A-C86D-4B98-97AA-BEB3D6244134}"/>
              </a:ext>
            </a:extLst>
          </p:cNvPr>
          <p:cNvSpPr/>
          <p:nvPr/>
        </p:nvSpPr>
        <p:spPr>
          <a:xfrm>
            <a:off x="7883711" y="3004124"/>
            <a:ext cx="1725965" cy="15766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rPr>
              <a:t>Thời gian</a:t>
            </a:r>
            <a:endParaRPr lang="en-US" b="1" dirty="0">
              <a:solidFill>
                <a:srgbClr val="FF0000"/>
              </a:solidFill>
            </a:endParaRPr>
          </a:p>
        </p:txBody>
      </p:sp>
    </p:spTree>
    <p:extLst>
      <p:ext uri="{BB962C8B-B14F-4D97-AF65-F5344CB8AC3E}">
        <p14:creationId xmlns:p14="http://schemas.microsoft.com/office/powerpoint/2010/main" val="2201281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99"/>
                                        </p:tgtEl>
                                      </p:cBhvr>
                                    </p:animEffect>
                                    <p:set>
                                      <p:cBhvr>
                                        <p:cTn id="7" dur="1" fill="hold">
                                          <p:stCondLst>
                                            <p:cond delay="499"/>
                                          </p:stCondLst>
                                        </p:cTn>
                                        <p:tgtEl>
                                          <p:spTgt spid="299"/>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11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1000"/>
                                  </p:stCondLst>
                                  <p:childTnLst>
                                    <p:set>
                                      <p:cBhvr>
                                        <p:cTn id="12" dur="1" fill="hold">
                                          <p:stCondLst>
                                            <p:cond delay="0"/>
                                          </p:stCondLst>
                                        </p:cTn>
                                        <p:tgtEl>
                                          <p:spTgt spid="129"/>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1000"/>
                                  </p:stCondLst>
                                  <p:childTnLst>
                                    <p:set>
                                      <p:cBhvr>
                                        <p:cTn id="15" dur="1" fill="hold">
                                          <p:stCondLst>
                                            <p:cond delay="0"/>
                                          </p:stCondLst>
                                        </p:cTn>
                                        <p:tgtEl>
                                          <p:spTgt spid="146"/>
                                        </p:tgtEl>
                                        <p:attrNameLst>
                                          <p:attrName>style.visibility</p:attrName>
                                        </p:attrNameLst>
                                      </p:cBhvr>
                                      <p:to>
                                        <p:strVal val="visible"/>
                                      </p:to>
                                    </p:set>
                                  </p:childTnLst>
                                </p:cTn>
                              </p:par>
                            </p:childTnLst>
                          </p:cTn>
                        </p:par>
                        <p:par>
                          <p:cTn id="16" fill="hold">
                            <p:stCondLst>
                              <p:cond delay="2500"/>
                            </p:stCondLst>
                            <p:childTnLst>
                              <p:par>
                                <p:cTn id="17" presetID="1" presetClass="entr" presetSubtype="0" fill="hold" nodeType="afterEffect">
                                  <p:stCondLst>
                                    <p:cond delay="1000"/>
                                  </p:stCondLst>
                                  <p:childTnLst>
                                    <p:set>
                                      <p:cBhvr>
                                        <p:cTn id="18" dur="1" fill="hold">
                                          <p:stCondLst>
                                            <p:cond delay="0"/>
                                          </p:stCondLst>
                                        </p:cTn>
                                        <p:tgtEl>
                                          <p:spTgt spid="163"/>
                                        </p:tgtEl>
                                        <p:attrNameLst>
                                          <p:attrName>style.visibility</p:attrName>
                                        </p:attrNameLst>
                                      </p:cBhvr>
                                      <p:to>
                                        <p:strVal val="visible"/>
                                      </p:to>
                                    </p:set>
                                  </p:childTnLst>
                                </p:cTn>
                              </p:par>
                            </p:childTnLst>
                          </p:cTn>
                        </p:par>
                        <p:par>
                          <p:cTn id="19" fill="hold">
                            <p:stCondLst>
                              <p:cond delay="3500"/>
                            </p:stCondLst>
                            <p:childTnLst>
                              <p:par>
                                <p:cTn id="20" presetID="1" presetClass="entr" presetSubtype="0" fill="hold" nodeType="afterEffect">
                                  <p:stCondLst>
                                    <p:cond delay="1000"/>
                                  </p:stCondLst>
                                  <p:childTnLst>
                                    <p:set>
                                      <p:cBhvr>
                                        <p:cTn id="21" dur="1" fill="hold">
                                          <p:stCondLst>
                                            <p:cond delay="0"/>
                                          </p:stCondLst>
                                        </p:cTn>
                                        <p:tgtEl>
                                          <p:spTgt spid="180"/>
                                        </p:tgtEl>
                                        <p:attrNameLst>
                                          <p:attrName>style.visibility</p:attrName>
                                        </p:attrNameLst>
                                      </p:cBhvr>
                                      <p:to>
                                        <p:strVal val="visible"/>
                                      </p:to>
                                    </p:set>
                                  </p:childTnLst>
                                </p:cTn>
                              </p:par>
                            </p:childTnLst>
                          </p:cTn>
                        </p:par>
                        <p:par>
                          <p:cTn id="22" fill="hold">
                            <p:stCondLst>
                              <p:cond delay="4500"/>
                            </p:stCondLst>
                            <p:childTnLst>
                              <p:par>
                                <p:cTn id="23" presetID="1" presetClass="entr" presetSubtype="0" fill="hold" nodeType="afterEffect">
                                  <p:stCondLst>
                                    <p:cond delay="1000"/>
                                  </p:stCondLst>
                                  <p:childTnLst>
                                    <p:set>
                                      <p:cBhvr>
                                        <p:cTn id="24" dur="1" fill="hold">
                                          <p:stCondLst>
                                            <p:cond delay="0"/>
                                          </p:stCondLst>
                                        </p:cTn>
                                        <p:tgtEl>
                                          <p:spTgt spid="197"/>
                                        </p:tgtEl>
                                        <p:attrNameLst>
                                          <p:attrName>style.visibility</p:attrName>
                                        </p:attrNameLst>
                                      </p:cBhvr>
                                      <p:to>
                                        <p:strVal val="visible"/>
                                      </p:to>
                                    </p:set>
                                  </p:childTnLst>
                                </p:cTn>
                              </p:par>
                            </p:childTnLst>
                          </p:cTn>
                        </p:par>
                        <p:par>
                          <p:cTn id="25" fill="hold">
                            <p:stCondLst>
                              <p:cond delay="5500"/>
                            </p:stCondLst>
                            <p:childTnLst>
                              <p:par>
                                <p:cTn id="26" presetID="1" presetClass="entr" presetSubtype="0" fill="hold" nodeType="afterEffect">
                                  <p:stCondLst>
                                    <p:cond delay="1000"/>
                                  </p:stCondLst>
                                  <p:childTnLst>
                                    <p:set>
                                      <p:cBhvr>
                                        <p:cTn id="27" dur="1" fill="hold">
                                          <p:stCondLst>
                                            <p:cond delay="0"/>
                                          </p:stCondLst>
                                        </p:cTn>
                                        <p:tgtEl>
                                          <p:spTgt spid="214"/>
                                        </p:tgtEl>
                                        <p:attrNameLst>
                                          <p:attrName>style.visibility</p:attrName>
                                        </p:attrNameLst>
                                      </p:cBhvr>
                                      <p:to>
                                        <p:strVal val="visible"/>
                                      </p:to>
                                    </p:set>
                                  </p:childTnLst>
                                </p:cTn>
                              </p:par>
                            </p:childTnLst>
                          </p:cTn>
                        </p:par>
                        <p:par>
                          <p:cTn id="28" fill="hold">
                            <p:stCondLst>
                              <p:cond delay="6500"/>
                            </p:stCondLst>
                            <p:childTnLst>
                              <p:par>
                                <p:cTn id="29" presetID="1" presetClass="entr" presetSubtype="0" fill="hold" nodeType="afterEffect">
                                  <p:stCondLst>
                                    <p:cond delay="1000"/>
                                  </p:stCondLst>
                                  <p:childTnLst>
                                    <p:set>
                                      <p:cBhvr>
                                        <p:cTn id="30" dur="1" fill="hold">
                                          <p:stCondLst>
                                            <p:cond delay="0"/>
                                          </p:stCondLst>
                                        </p:cTn>
                                        <p:tgtEl>
                                          <p:spTgt spid="231"/>
                                        </p:tgtEl>
                                        <p:attrNameLst>
                                          <p:attrName>style.visibility</p:attrName>
                                        </p:attrNameLst>
                                      </p:cBhvr>
                                      <p:to>
                                        <p:strVal val="visible"/>
                                      </p:to>
                                    </p:set>
                                  </p:childTnLst>
                                </p:cTn>
                              </p:par>
                            </p:childTnLst>
                          </p:cTn>
                        </p:par>
                        <p:par>
                          <p:cTn id="31" fill="hold">
                            <p:stCondLst>
                              <p:cond delay="7500"/>
                            </p:stCondLst>
                            <p:childTnLst>
                              <p:par>
                                <p:cTn id="32" presetID="1" presetClass="entr" presetSubtype="0" fill="hold" nodeType="afterEffect">
                                  <p:stCondLst>
                                    <p:cond delay="1000"/>
                                  </p:stCondLst>
                                  <p:childTnLst>
                                    <p:set>
                                      <p:cBhvr>
                                        <p:cTn id="33" dur="1" fill="hold">
                                          <p:stCondLst>
                                            <p:cond delay="0"/>
                                          </p:stCondLst>
                                        </p:cTn>
                                        <p:tgtEl>
                                          <p:spTgt spid="248"/>
                                        </p:tgtEl>
                                        <p:attrNameLst>
                                          <p:attrName>style.visibility</p:attrName>
                                        </p:attrNameLst>
                                      </p:cBhvr>
                                      <p:to>
                                        <p:strVal val="visible"/>
                                      </p:to>
                                    </p:set>
                                  </p:childTnLst>
                                </p:cTn>
                              </p:par>
                            </p:childTnLst>
                          </p:cTn>
                        </p:par>
                        <p:par>
                          <p:cTn id="34" fill="hold">
                            <p:stCondLst>
                              <p:cond delay="8500"/>
                            </p:stCondLst>
                            <p:childTnLst>
                              <p:par>
                                <p:cTn id="35" presetID="1" presetClass="entr" presetSubtype="0" fill="hold" nodeType="afterEffect">
                                  <p:stCondLst>
                                    <p:cond delay="1000"/>
                                  </p:stCondLst>
                                  <p:childTnLst>
                                    <p:set>
                                      <p:cBhvr>
                                        <p:cTn id="36" dur="1" fill="hold">
                                          <p:stCondLst>
                                            <p:cond delay="0"/>
                                          </p:stCondLst>
                                        </p:cTn>
                                        <p:tgtEl>
                                          <p:spTgt spid="265"/>
                                        </p:tgtEl>
                                        <p:attrNameLst>
                                          <p:attrName>style.visibility</p:attrName>
                                        </p:attrNameLst>
                                      </p:cBhvr>
                                      <p:to>
                                        <p:strVal val="visible"/>
                                      </p:to>
                                    </p:set>
                                  </p:childTnLst>
                                </p:cTn>
                              </p:par>
                            </p:childTnLst>
                          </p:cTn>
                        </p:par>
                        <p:par>
                          <p:cTn id="37" fill="hold">
                            <p:stCondLst>
                              <p:cond delay="9500"/>
                            </p:stCondLst>
                            <p:childTnLst>
                              <p:par>
                                <p:cTn id="38" presetID="1" presetClass="entr" presetSubtype="0" fill="hold" nodeType="afterEffect">
                                  <p:stCondLst>
                                    <p:cond delay="1000"/>
                                  </p:stCondLst>
                                  <p:childTnLst>
                                    <p:set>
                                      <p:cBhvr>
                                        <p:cTn id="39" dur="1" fill="hold">
                                          <p:stCondLst>
                                            <p:cond delay="0"/>
                                          </p:stCondLst>
                                        </p:cTn>
                                        <p:tgtEl>
                                          <p:spTgt spid="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68"/>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grpId="0" nodeType="withEffect">
                                  <p:stCondLst>
                                    <p:cond delay="0"/>
                                  </p:stCondLst>
                                  <p:childTnLst>
                                    <p:set>
                                      <p:cBhvr>
                                        <p:cTn id="44" dur="1" fill="hold">
                                          <p:stCondLst>
                                            <p:cond delay="0"/>
                                          </p:stCondLst>
                                        </p:cTn>
                                        <p:tgtEl>
                                          <p:spTgt spid="69"/>
                                        </p:tgtEl>
                                        <p:attrNameLst>
                                          <p:attrName>style.visibility</p:attrName>
                                        </p:attrNameLst>
                                      </p:cBhvr>
                                      <p:to>
                                        <p:strVal val="visible"/>
                                      </p:to>
                                    </p:set>
                                    <p:anim calcmode="lin" valueType="num">
                                      <p:cBhvr>
                                        <p:cTn id="45" dur="500" fill="hold"/>
                                        <p:tgtEl>
                                          <p:spTgt spid="69"/>
                                        </p:tgtEl>
                                        <p:attrNameLst>
                                          <p:attrName>ppt_w</p:attrName>
                                        </p:attrNameLst>
                                      </p:cBhvr>
                                      <p:tavLst>
                                        <p:tav tm="0">
                                          <p:val>
                                            <p:fltVal val="0"/>
                                          </p:val>
                                        </p:tav>
                                        <p:tav tm="100000">
                                          <p:val>
                                            <p:strVal val="#ppt_w"/>
                                          </p:val>
                                        </p:tav>
                                      </p:tavLst>
                                    </p:anim>
                                    <p:anim calcmode="lin" valueType="num">
                                      <p:cBhvr>
                                        <p:cTn id="46" dur="500" fill="hold"/>
                                        <p:tgtEl>
                                          <p:spTgt spid="69"/>
                                        </p:tgtEl>
                                        <p:attrNameLst>
                                          <p:attrName>ppt_h</p:attrName>
                                        </p:attrNameLst>
                                      </p:cBhvr>
                                      <p:tavLst>
                                        <p:tav tm="0">
                                          <p:val>
                                            <p:fltVal val="0"/>
                                          </p:val>
                                        </p:tav>
                                        <p:tav tm="100000">
                                          <p:val>
                                            <p:strVal val="#ppt_h"/>
                                          </p:val>
                                        </p:tav>
                                      </p:tavLst>
                                    </p:anim>
                                    <p:animEffect transition="in" filter="fade">
                                      <p:cBhvr>
                                        <p:cTn id="47" dur="500"/>
                                        <p:tgtEl>
                                          <p:spTgt spid="69"/>
                                        </p:tgtEl>
                                      </p:cBhvr>
                                    </p:animEffect>
                                  </p:childTnLst>
                                  <p:subTnLst>
                                    <p:audio>
                                      <p:cMediaNode>
                                        <p:cTn display="0" masterRel="sameClick">
                                          <p:stCondLst>
                                            <p:cond evt="begin" delay="0">
                                              <p:tn val="43"/>
                                            </p:cond>
                                          </p:stCondLst>
                                          <p:endCondLst>
                                            <p:cond evt="onStopAudio" delay="0">
                                              <p:tgtEl>
                                                <p:sldTgt/>
                                              </p:tgtEl>
                                            </p:cond>
                                          </p:endCondLst>
                                        </p:cTn>
                                        <p:tgtEl>
                                          <p:sndTgt r:embed="rId3" name="Bling.wav"/>
                                        </p:tgtEl>
                                      </p:cMediaNode>
                                    </p:audio>
                                  </p:subTnLst>
                                </p:cTn>
                              </p:par>
                              <p:par>
                                <p:cTn id="48" presetID="26" presetClass="emph" presetSubtype="0" fill="hold" grpId="1" nodeType="withEffect">
                                  <p:stCondLst>
                                    <p:cond delay="500"/>
                                  </p:stCondLst>
                                  <p:childTnLst>
                                    <p:animEffect transition="out" filter="fade">
                                      <p:cBhvr>
                                        <p:cTn id="49" dur="500" tmFilter="0, 0; .2, .5; .8, .5; 1, 0"/>
                                        <p:tgtEl>
                                          <p:spTgt spid="69"/>
                                        </p:tgtEl>
                                      </p:cBhvr>
                                    </p:animEffect>
                                    <p:animScale>
                                      <p:cBhvr>
                                        <p:cTn id="50" dur="250" autoRev="1" fill="hold"/>
                                        <p:tgtEl>
                                          <p:spTgt spid="69"/>
                                        </p:tgtEl>
                                      </p:cBhvr>
                                      <p:by x="105000" y="105000"/>
                                    </p:animScale>
                                  </p:childTnLst>
                                </p:cTn>
                              </p:par>
                            </p:childTnLst>
                          </p:cTn>
                        </p:par>
                      </p:childTnLst>
                    </p:cTn>
                  </p:par>
                </p:childTnLst>
              </p:cTn>
              <p:nextCondLst>
                <p:cond evt="onClick" delay="0">
                  <p:tgtEl>
                    <p:spTgt spid="68"/>
                  </p:tgtEl>
                </p:cond>
              </p:nextCondLst>
            </p:seq>
            <p:seq concurrent="1" nextAc="seek">
              <p:cTn id="51" restart="whenNotActive" fill="hold" evtFilter="cancelBubble" nodeType="interactiveSeq">
                <p:stCondLst>
                  <p:cond evt="onClick" delay="0">
                    <p:tgtEl>
                      <p:spTgt spid="70"/>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grpId="0" nodeType="withEffect">
                                  <p:stCondLst>
                                    <p:cond delay="0"/>
                                  </p:stCondLst>
                                  <p:childTnLst>
                                    <p:set>
                                      <p:cBhvr>
                                        <p:cTn id="55" dur="1" fill="hold">
                                          <p:stCondLst>
                                            <p:cond delay="0"/>
                                          </p:stCondLst>
                                        </p:cTn>
                                        <p:tgtEl>
                                          <p:spTgt spid="75"/>
                                        </p:tgtEl>
                                        <p:attrNameLst>
                                          <p:attrName>style.visibility</p:attrName>
                                        </p:attrNameLst>
                                      </p:cBhvr>
                                      <p:to>
                                        <p:strVal val="visible"/>
                                      </p:to>
                                    </p:set>
                                    <p:anim calcmode="lin" valueType="num">
                                      <p:cBhvr>
                                        <p:cTn id="56" dur="500" fill="hold"/>
                                        <p:tgtEl>
                                          <p:spTgt spid="75"/>
                                        </p:tgtEl>
                                        <p:attrNameLst>
                                          <p:attrName>ppt_w</p:attrName>
                                        </p:attrNameLst>
                                      </p:cBhvr>
                                      <p:tavLst>
                                        <p:tav tm="0">
                                          <p:val>
                                            <p:fltVal val="0"/>
                                          </p:val>
                                        </p:tav>
                                        <p:tav tm="100000">
                                          <p:val>
                                            <p:strVal val="#ppt_w"/>
                                          </p:val>
                                        </p:tav>
                                      </p:tavLst>
                                    </p:anim>
                                    <p:anim calcmode="lin" valueType="num">
                                      <p:cBhvr>
                                        <p:cTn id="57" dur="500" fill="hold"/>
                                        <p:tgtEl>
                                          <p:spTgt spid="75"/>
                                        </p:tgtEl>
                                        <p:attrNameLst>
                                          <p:attrName>ppt_h</p:attrName>
                                        </p:attrNameLst>
                                      </p:cBhvr>
                                      <p:tavLst>
                                        <p:tav tm="0">
                                          <p:val>
                                            <p:fltVal val="0"/>
                                          </p:val>
                                        </p:tav>
                                        <p:tav tm="100000">
                                          <p:val>
                                            <p:strVal val="#ppt_h"/>
                                          </p:val>
                                        </p:tav>
                                      </p:tavLst>
                                    </p:anim>
                                    <p:animEffect transition="in" filter="fade">
                                      <p:cBhvr>
                                        <p:cTn id="58" dur="500"/>
                                        <p:tgtEl>
                                          <p:spTgt spid="75"/>
                                        </p:tgtEl>
                                      </p:cBhvr>
                                    </p:animEffect>
                                  </p:childTnLst>
                                  <p:subTnLst>
                                    <p:audio>
                                      <p:cMediaNode>
                                        <p:cTn display="0" masterRel="sameClick">
                                          <p:stCondLst>
                                            <p:cond evt="begin" delay="0">
                                              <p:tn val="54"/>
                                            </p:cond>
                                          </p:stCondLst>
                                          <p:endCondLst>
                                            <p:cond evt="onStopAudio" delay="0">
                                              <p:tgtEl>
                                                <p:sldTgt/>
                                              </p:tgtEl>
                                            </p:cond>
                                          </p:endCondLst>
                                        </p:cTn>
                                        <p:tgtEl>
                                          <p:sndTgt r:embed="rId3" name="Bling.wav"/>
                                        </p:tgtEl>
                                      </p:cMediaNode>
                                    </p:audio>
                                  </p:subTnLst>
                                </p:cTn>
                              </p:par>
                              <p:par>
                                <p:cTn id="59" presetID="26" presetClass="emph" presetSubtype="0" fill="hold" grpId="1" nodeType="withEffect">
                                  <p:stCondLst>
                                    <p:cond delay="500"/>
                                  </p:stCondLst>
                                  <p:childTnLst>
                                    <p:animEffect transition="out" filter="fade">
                                      <p:cBhvr>
                                        <p:cTn id="60" dur="500" tmFilter="0, 0; .2, .5; .8, .5; 1, 0"/>
                                        <p:tgtEl>
                                          <p:spTgt spid="75"/>
                                        </p:tgtEl>
                                      </p:cBhvr>
                                    </p:animEffect>
                                    <p:animScale>
                                      <p:cBhvr>
                                        <p:cTn id="61" dur="250" autoRev="1" fill="hold"/>
                                        <p:tgtEl>
                                          <p:spTgt spid="75"/>
                                        </p:tgtEl>
                                      </p:cBhvr>
                                      <p:by x="105000" y="105000"/>
                                    </p:animScale>
                                  </p:childTnLst>
                                </p:cTn>
                              </p:par>
                            </p:childTnLst>
                          </p:cTn>
                        </p:par>
                      </p:childTnLst>
                    </p:cTn>
                  </p:par>
                </p:childTnLst>
              </p:cTn>
              <p:nextCondLst>
                <p:cond evt="onClick" delay="0">
                  <p:tgtEl>
                    <p:spTgt spid="70"/>
                  </p:tgtEl>
                </p:cond>
              </p:nextCondLst>
            </p:seq>
            <p:seq concurrent="1" nextAc="seek">
              <p:cTn id="62" restart="whenNotActive" fill="hold" evtFilter="cancelBubble" nodeType="interactiveSeq">
                <p:stCondLst>
                  <p:cond evt="onClick" delay="0">
                    <p:tgtEl>
                      <p:spTgt spid="94"/>
                    </p:tgtEl>
                  </p:cond>
                </p:stCondLst>
                <p:endSync evt="end" delay="0">
                  <p:rtn val="all"/>
                </p:endSync>
                <p:childTnLst>
                  <p:par>
                    <p:cTn id="63" fill="hold">
                      <p:stCondLst>
                        <p:cond delay="0"/>
                      </p:stCondLst>
                      <p:childTnLst>
                        <p:par>
                          <p:cTn id="64" fill="hold">
                            <p:stCondLst>
                              <p:cond delay="0"/>
                            </p:stCondLst>
                            <p:childTnLst>
                              <p:par>
                                <p:cTn id="65" presetID="53" presetClass="entr" presetSubtype="16" fill="hold" grpId="0" nodeType="withEffect">
                                  <p:stCondLst>
                                    <p:cond delay="0"/>
                                  </p:stCondLst>
                                  <p:childTnLst>
                                    <p:set>
                                      <p:cBhvr>
                                        <p:cTn id="66" dur="1" fill="hold">
                                          <p:stCondLst>
                                            <p:cond delay="0"/>
                                          </p:stCondLst>
                                        </p:cTn>
                                        <p:tgtEl>
                                          <p:spTgt spid="96"/>
                                        </p:tgtEl>
                                        <p:attrNameLst>
                                          <p:attrName>style.visibility</p:attrName>
                                        </p:attrNameLst>
                                      </p:cBhvr>
                                      <p:to>
                                        <p:strVal val="visible"/>
                                      </p:to>
                                    </p:set>
                                    <p:anim calcmode="lin" valueType="num">
                                      <p:cBhvr>
                                        <p:cTn id="67" dur="500" fill="hold"/>
                                        <p:tgtEl>
                                          <p:spTgt spid="96"/>
                                        </p:tgtEl>
                                        <p:attrNameLst>
                                          <p:attrName>ppt_w</p:attrName>
                                        </p:attrNameLst>
                                      </p:cBhvr>
                                      <p:tavLst>
                                        <p:tav tm="0">
                                          <p:val>
                                            <p:fltVal val="0"/>
                                          </p:val>
                                        </p:tav>
                                        <p:tav tm="100000">
                                          <p:val>
                                            <p:strVal val="#ppt_w"/>
                                          </p:val>
                                        </p:tav>
                                      </p:tavLst>
                                    </p:anim>
                                    <p:anim calcmode="lin" valueType="num">
                                      <p:cBhvr>
                                        <p:cTn id="68" dur="500" fill="hold"/>
                                        <p:tgtEl>
                                          <p:spTgt spid="96"/>
                                        </p:tgtEl>
                                        <p:attrNameLst>
                                          <p:attrName>ppt_h</p:attrName>
                                        </p:attrNameLst>
                                      </p:cBhvr>
                                      <p:tavLst>
                                        <p:tav tm="0">
                                          <p:val>
                                            <p:fltVal val="0"/>
                                          </p:val>
                                        </p:tav>
                                        <p:tav tm="100000">
                                          <p:val>
                                            <p:strVal val="#ppt_h"/>
                                          </p:val>
                                        </p:tav>
                                      </p:tavLst>
                                    </p:anim>
                                    <p:animEffect transition="in" filter="fade">
                                      <p:cBhvr>
                                        <p:cTn id="69" dur="500"/>
                                        <p:tgtEl>
                                          <p:spTgt spid="96"/>
                                        </p:tgtEl>
                                      </p:cBhvr>
                                    </p:animEffect>
                                  </p:childTnLst>
                                  <p:subTnLst>
                                    <p:audio>
                                      <p:cMediaNode>
                                        <p:cTn display="0" masterRel="sameClick">
                                          <p:stCondLst>
                                            <p:cond evt="begin" delay="0">
                                              <p:tn val="65"/>
                                            </p:cond>
                                          </p:stCondLst>
                                          <p:endCondLst>
                                            <p:cond evt="onStopAudio" delay="0">
                                              <p:tgtEl>
                                                <p:sldTgt/>
                                              </p:tgtEl>
                                            </p:cond>
                                          </p:endCondLst>
                                        </p:cTn>
                                        <p:tgtEl>
                                          <p:sndTgt r:embed="rId3" name="Bling.wav"/>
                                        </p:tgtEl>
                                      </p:cMediaNode>
                                    </p:audio>
                                  </p:subTnLst>
                                </p:cTn>
                              </p:par>
                              <p:par>
                                <p:cTn id="70" presetID="26" presetClass="emph" presetSubtype="0" fill="hold" grpId="1" nodeType="withEffect">
                                  <p:stCondLst>
                                    <p:cond delay="500"/>
                                  </p:stCondLst>
                                  <p:childTnLst>
                                    <p:animEffect transition="out" filter="fade">
                                      <p:cBhvr>
                                        <p:cTn id="71" dur="500" tmFilter="0, 0; .2, .5; .8, .5; 1, 0"/>
                                        <p:tgtEl>
                                          <p:spTgt spid="96"/>
                                        </p:tgtEl>
                                      </p:cBhvr>
                                    </p:animEffect>
                                    <p:animScale>
                                      <p:cBhvr>
                                        <p:cTn id="72" dur="250" autoRev="1" fill="hold"/>
                                        <p:tgtEl>
                                          <p:spTgt spid="96"/>
                                        </p:tgtEl>
                                      </p:cBhvr>
                                      <p:by x="105000" y="105000"/>
                                    </p:animScale>
                                  </p:childTnLst>
                                </p:cTn>
                              </p:par>
                            </p:childTnLst>
                          </p:cTn>
                        </p:par>
                      </p:childTnLst>
                    </p:cTn>
                  </p:par>
                </p:childTnLst>
              </p:cTn>
              <p:nextCondLst>
                <p:cond evt="onClick" delay="0">
                  <p:tgtEl>
                    <p:spTgt spid="94"/>
                  </p:tgtEl>
                </p:cond>
              </p:nextCondLst>
            </p:seq>
            <p:seq concurrent="1" nextAc="seek">
              <p:cTn id="73" restart="whenNotActive" fill="hold" evtFilter="cancelBubble" nodeType="interactiveSeq">
                <p:stCondLst>
                  <p:cond evt="onClick" delay="0">
                    <p:tgtEl>
                      <p:spTgt spid="97"/>
                    </p:tgtEl>
                  </p:cond>
                </p:stCondLst>
                <p:endSync evt="end" delay="0">
                  <p:rtn val="all"/>
                </p:endSync>
                <p:childTnLst>
                  <p:par>
                    <p:cTn id="74" fill="hold">
                      <p:stCondLst>
                        <p:cond delay="0"/>
                      </p:stCondLst>
                      <p:childTnLst>
                        <p:par>
                          <p:cTn id="75" fill="hold">
                            <p:stCondLst>
                              <p:cond delay="0"/>
                            </p:stCondLst>
                            <p:childTnLst>
                              <p:par>
                                <p:cTn id="76" presetID="53" presetClass="entr" presetSubtype="16" fill="hold" grpId="0" nodeType="withEffect">
                                  <p:stCondLst>
                                    <p:cond delay="0"/>
                                  </p:stCondLst>
                                  <p:childTnLst>
                                    <p:set>
                                      <p:cBhvr>
                                        <p:cTn id="77" dur="1" fill="hold">
                                          <p:stCondLst>
                                            <p:cond delay="0"/>
                                          </p:stCondLst>
                                        </p:cTn>
                                        <p:tgtEl>
                                          <p:spTgt spid="98"/>
                                        </p:tgtEl>
                                        <p:attrNameLst>
                                          <p:attrName>style.visibility</p:attrName>
                                        </p:attrNameLst>
                                      </p:cBhvr>
                                      <p:to>
                                        <p:strVal val="visible"/>
                                      </p:to>
                                    </p:set>
                                    <p:anim calcmode="lin" valueType="num">
                                      <p:cBhvr>
                                        <p:cTn id="78" dur="500" fill="hold"/>
                                        <p:tgtEl>
                                          <p:spTgt spid="98"/>
                                        </p:tgtEl>
                                        <p:attrNameLst>
                                          <p:attrName>ppt_w</p:attrName>
                                        </p:attrNameLst>
                                      </p:cBhvr>
                                      <p:tavLst>
                                        <p:tav tm="0">
                                          <p:val>
                                            <p:fltVal val="0"/>
                                          </p:val>
                                        </p:tav>
                                        <p:tav tm="100000">
                                          <p:val>
                                            <p:strVal val="#ppt_w"/>
                                          </p:val>
                                        </p:tav>
                                      </p:tavLst>
                                    </p:anim>
                                    <p:anim calcmode="lin" valueType="num">
                                      <p:cBhvr>
                                        <p:cTn id="79" dur="500" fill="hold"/>
                                        <p:tgtEl>
                                          <p:spTgt spid="98"/>
                                        </p:tgtEl>
                                        <p:attrNameLst>
                                          <p:attrName>ppt_h</p:attrName>
                                        </p:attrNameLst>
                                      </p:cBhvr>
                                      <p:tavLst>
                                        <p:tav tm="0">
                                          <p:val>
                                            <p:fltVal val="0"/>
                                          </p:val>
                                        </p:tav>
                                        <p:tav tm="100000">
                                          <p:val>
                                            <p:strVal val="#ppt_h"/>
                                          </p:val>
                                        </p:tav>
                                      </p:tavLst>
                                    </p:anim>
                                    <p:animEffect transition="in" filter="fade">
                                      <p:cBhvr>
                                        <p:cTn id="80" dur="500"/>
                                        <p:tgtEl>
                                          <p:spTgt spid="98"/>
                                        </p:tgtEl>
                                      </p:cBhvr>
                                    </p:animEffect>
                                  </p:childTnLst>
                                  <p:subTnLst>
                                    <p:audio>
                                      <p:cMediaNode>
                                        <p:cTn display="0" masterRel="sameClick">
                                          <p:stCondLst>
                                            <p:cond evt="begin" delay="0">
                                              <p:tn val="76"/>
                                            </p:cond>
                                          </p:stCondLst>
                                          <p:endCondLst>
                                            <p:cond evt="onStopAudio" delay="0">
                                              <p:tgtEl>
                                                <p:sldTgt/>
                                              </p:tgtEl>
                                            </p:cond>
                                          </p:endCondLst>
                                        </p:cTn>
                                        <p:tgtEl>
                                          <p:sndTgt r:embed="rId3" name="Bling.wav"/>
                                        </p:tgtEl>
                                      </p:cMediaNode>
                                    </p:audio>
                                  </p:subTnLst>
                                </p:cTn>
                              </p:par>
                              <p:par>
                                <p:cTn id="81" presetID="26" presetClass="emph" presetSubtype="0" fill="hold" grpId="1" nodeType="withEffect">
                                  <p:stCondLst>
                                    <p:cond delay="500"/>
                                  </p:stCondLst>
                                  <p:childTnLst>
                                    <p:animEffect transition="out" filter="fade">
                                      <p:cBhvr>
                                        <p:cTn id="82" dur="500" tmFilter="0, 0; .2, .5; .8, .5; 1, 0"/>
                                        <p:tgtEl>
                                          <p:spTgt spid="98"/>
                                        </p:tgtEl>
                                      </p:cBhvr>
                                    </p:animEffect>
                                    <p:animScale>
                                      <p:cBhvr>
                                        <p:cTn id="83" dur="250" autoRev="1" fill="hold"/>
                                        <p:tgtEl>
                                          <p:spTgt spid="98"/>
                                        </p:tgtEl>
                                      </p:cBhvr>
                                      <p:by x="105000" y="105000"/>
                                    </p:animScale>
                                  </p:childTnLst>
                                </p:cTn>
                              </p:par>
                            </p:childTnLst>
                          </p:cTn>
                        </p:par>
                      </p:childTnLst>
                    </p:cTn>
                  </p:par>
                </p:childTnLst>
              </p:cTn>
              <p:nextCondLst>
                <p:cond evt="onClick" delay="0">
                  <p:tgtEl>
                    <p:spTgt spid="97"/>
                  </p:tgtEl>
                </p:cond>
              </p:nextCondLst>
            </p:seq>
            <p:seq concurrent="1" nextAc="seek">
              <p:cTn id="84" restart="whenNotActive" fill="hold" evtFilter="cancelBubble" nodeType="interactiveSeq">
                <p:stCondLst>
                  <p:cond evt="onClick" delay="0">
                    <p:tgtEl>
                      <p:spTgt spid="99"/>
                    </p:tgtEl>
                  </p:cond>
                </p:stCondLst>
                <p:endSync evt="end" delay="0">
                  <p:rtn val="all"/>
                </p:endSync>
                <p:childTnLst>
                  <p:par>
                    <p:cTn id="85" fill="hold">
                      <p:stCondLst>
                        <p:cond delay="0"/>
                      </p:stCondLst>
                      <p:childTnLst>
                        <p:par>
                          <p:cTn id="86" fill="hold">
                            <p:stCondLst>
                              <p:cond delay="0"/>
                            </p:stCondLst>
                            <p:childTnLst>
                              <p:par>
                                <p:cTn id="87" presetID="53" presetClass="entr" presetSubtype="16" fill="hold" grpId="0" nodeType="withEffect">
                                  <p:stCondLst>
                                    <p:cond delay="0"/>
                                  </p:stCondLst>
                                  <p:childTnLst>
                                    <p:set>
                                      <p:cBhvr>
                                        <p:cTn id="88" dur="1" fill="hold">
                                          <p:stCondLst>
                                            <p:cond delay="0"/>
                                          </p:stCondLst>
                                        </p:cTn>
                                        <p:tgtEl>
                                          <p:spTgt spid="100"/>
                                        </p:tgtEl>
                                        <p:attrNameLst>
                                          <p:attrName>style.visibility</p:attrName>
                                        </p:attrNameLst>
                                      </p:cBhvr>
                                      <p:to>
                                        <p:strVal val="visible"/>
                                      </p:to>
                                    </p:set>
                                    <p:anim calcmode="lin" valueType="num">
                                      <p:cBhvr>
                                        <p:cTn id="89" dur="500" fill="hold"/>
                                        <p:tgtEl>
                                          <p:spTgt spid="100"/>
                                        </p:tgtEl>
                                        <p:attrNameLst>
                                          <p:attrName>ppt_w</p:attrName>
                                        </p:attrNameLst>
                                      </p:cBhvr>
                                      <p:tavLst>
                                        <p:tav tm="0">
                                          <p:val>
                                            <p:fltVal val="0"/>
                                          </p:val>
                                        </p:tav>
                                        <p:tav tm="100000">
                                          <p:val>
                                            <p:strVal val="#ppt_w"/>
                                          </p:val>
                                        </p:tav>
                                      </p:tavLst>
                                    </p:anim>
                                    <p:anim calcmode="lin" valueType="num">
                                      <p:cBhvr>
                                        <p:cTn id="90" dur="500" fill="hold"/>
                                        <p:tgtEl>
                                          <p:spTgt spid="100"/>
                                        </p:tgtEl>
                                        <p:attrNameLst>
                                          <p:attrName>ppt_h</p:attrName>
                                        </p:attrNameLst>
                                      </p:cBhvr>
                                      <p:tavLst>
                                        <p:tav tm="0">
                                          <p:val>
                                            <p:fltVal val="0"/>
                                          </p:val>
                                        </p:tav>
                                        <p:tav tm="100000">
                                          <p:val>
                                            <p:strVal val="#ppt_h"/>
                                          </p:val>
                                        </p:tav>
                                      </p:tavLst>
                                    </p:anim>
                                    <p:animEffect transition="in" filter="fade">
                                      <p:cBhvr>
                                        <p:cTn id="91" dur="500"/>
                                        <p:tgtEl>
                                          <p:spTgt spid="100"/>
                                        </p:tgtEl>
                                      </p:cBhvr>
                                    </p:animEffect>
                                  </p:childTnLst>
                                  <p:subTnLst>
                                    <p:audio>
                                      <p:cMediaNode>
                                        <p:cTn display="0" masterRel="sameClick">
                                          <p:stCondLst>
                                            <p:cond evt="begin" delay="0">
                                              <p:tn val="87"/>
                                            </p:cond>
                                          </p:stCondLst>
                                          <p:endCondLst>
                                            <p:cond evt="onStopAudio" delay="0">
                                              <p:tgtEl>
                                                <p:sldTgt/>
                                              </p:tgtEl>
                                            </p:cond>
                                          </p:endCondLst>
                                        </p:cTn>
                                        <p:tgtEl>
                                          <p:sndTgt r:embed="rId3" name="Bling.wav"/>
                                        </p:tgtEl>
                                      </p:cMediaNode>
                                    </p:audio>
                                  </p:subTnLst>
                                </p:cTn>
                              </p:par>
                              <p:par>
                                <p:cTn id="92" presetID="26" presetClass="emph" presetSubtype="0" fill="hold" grpId="1" nodeType="withEffect">
                                  <p:stCondLst>
                                    <p:cond delay="500"/>
                                  </p:stCondLst>
                                  <p:childTnLst>
                                    <p:animEffect transition="out" filter="fade">
                                      <p:cBhvr>
                                        <p:cTn id="93" dur="500" tmFilter="0, 0; .2, .5; .8, .5; 1, 0"/>
                                        <p:tgtEl>
                                          <p:spTgt spid="100"/>
                                        </p:tgtEl>
                                      </p:cBhvr>
                                    </p:animEffect>
                                    <p:animScale>
                                      <p:cBhvr>
                                        <p:cTn id="94" dur="250" autoRev="1" fill="hold"/>
                                        <p:tgtEl>
                                          <p:spTgt spid="100"/>
                                        </p:tgtEl>
                                      </p:cBhvr>
                                      <p:by x="105000" y="105000"/>
                                    </p:animScale>
                                  </p:childTnLst>
                                </p:cTn>
                              </p:par>
                            </p:childTnLst>
                          </p:cTn>
                        </p:par>
                      </p:childTnLst>
                    </p:cTn>
                  </p:par>
                </p:childTnLst>
              </p:cTn>
              <p:nextCondLst>
                <p:cond evt="onClick" delay="0">
                  <p:tgtEl>
                    <p:spTgt spid="99"/>
                  </p:tgtEl>
                </p:cond>
              </p:nextCondLst>
            </p:seq>
            <p:seq concurrent="1" nextAc="seek">
              <p:cTn id="95" restart="whenNotActive" fill="hold" evtFilter="cancelBubble" nodeType="interactiveSeq">
                <p:stCondLst>
                  <p:cond evt="onClick" delay="0">
                    <p:tgtEl>
                      <p:spTgt spid="101"/>
                    </p:tgtEl>
                  </p:cond>
                </p:stCondLst>
                <p:endSync evt="end" delay="0">
                  <p:rtn val="all"/>
                </p:endSync>
                <p:childTnLst>
                  <p:par>
                    <p:cTn id="96" fill="hold">
                      <p:stCondLst>
                        <p:cond delay="0"/>
                      </p:stCondLst>
                      <p:childTnLst>
                        <p:par>
                          <p:cTn id="97" fill="hold">
                            <p:stCondLst>
                              <p:cond delay="0"/>
                            </p:stCondLst>
                            <p:childTnLst>
                              <p:par>
                                <p:cTn id="98" presetID="53" presetClass="entr" presetSubtype="16" fill="hold" grpId="0" nodeType="withEffect">
                                  <p:stCondLst>
                                    <p:cond delay="0"/>
                                  </p:stCondLst>
                                  <p:childTnLst>
                                    <p:set>
                                      <p:cBhvr>
                                        <p:cTn id="99" dur="1" fill="hold">
                                          <p:stCondLst>
                                            <p:cond delay="0"/>
                                          </p:stCondLst>
                                        </p:cTn>
                                        <p:tgtEl>
                                          <p:spTgt spid="102"/>
                                        </p:tgtEl>
                                        <p:attrNameLst>
                                          <p:attrName>style.visibility</p:attrName>
                                        </p:attrNameLst>
                                      </p:cBhvr>
                                      <p:to>
                                        <p:strVal val="visible"/>
                                      </p:to>
                                    </p:set>
                                    <p:anim calcmode="lin" valueType="num">
                                      <p:cBhvr>
                                        <p:cTn id="100" dur="500" fill="hold"/>
                                        <p:tgtEl>
                                          <p:spTgt spid="102"/>
                                        </p:tgtEl>
                                        <p:attrNameLst>
                                          <p:attrName>ppt_w</p:attrName>
                                        </p:attrNameLst>
                                      </p:cBhvr>
                                      <p:tavLst>
                                        <p:tav tm="0">
                                          <p:val>
                                            <p:fltVal val="0"/>
                                          </p:val>
                                        </p:tav>
                                        <p:tav tm="100000">
                                          <p:val>
                                            <p:strVal val="#ppt_w"/>
                                          </p:val>
                                        </p:tav>
                                      </p:tavLst>
                                    </p:anim>
                                    <p:anim calcmode="lin" valueType="num">
                                      <p:cBhvr>
                                        <p:cTn id="101" dur="500" fill="hold"/>
                                        <p:tgtEl>
                                          <p:spTgt spid="102"/>
                                        </p:tgtEl>
                                        <p:attrNameLst>
                                          <p:attrName>ppt_h</p:attrName>
                                        </p:attrNameLst>
                                      </p:cBhvr>
                                      <p:tavLst>
                                        <p:tav tm="0">
                                          <p:val>
                                            <p:fltVal val="0"/>
                                          </p:val>
                                        </p:tav>
                                        <p:tav tm="100000">
                                          <p:val>
                                            <p:strVal val="#ppt_h"/>
                                          </p:val>
                                        </p:tav>
                                      </p:tavLst>
                                    </p:anim>
                                    <p:animEffect transition="in" filter="fade">
                                      <p:cBhvr>
                                        <p:cTn id="102" dur="500"/>
                                        <p:tgtEl>
                                          <p:spTgt spid="102"/>
                                        </p:tgtEl>
                                      </p:cBhvr>
                                    </p:animEffect>
                                  </p:childTnLst>
                                  <p:subTnLst>
                                    <p:audio>
                                      <p:cMediaNode>
                                        <p:cTn display="0" masterRel="sameClick">
                                          <p:stCondLst>
                                            <p:cond evt="begin" delay="0">
                                              <p:tn val="98"/>
                                            </p:cond>
                                          </p:stCondLst>
                                          <p:endCondLst>
                                            <p:cond evt="onStopAudio" delay="0">
                                              <p:tgtEl>
                                                <p:sldTgt/>
                                              </p:tgtEl>
                                            </p:cond>
                                          </p:endCondLst>
                                        </p:cTn>
                                        <p:tgtEl>
                                          <p:sndTgt r:embed="rId3" name="Bling.wav"/>
                                        </p:tgtEl>
                                      </p:cMediaNode>
                                    </p:audio>
                                  </p:subTnLst>
                                </p:cTn>
                              </p:par>
                              <p:par>
                                <p:cTn id="103" presetID="26" presetClass="emph" presetSubtype="0" fill="hold" grpId="1" nodeType="withEffect">
                                  <p:stCondLst>
                                    <p:cond delay="500"/>
                                  </p:stCondLst>
                                  <p:childTnLst>
                                    <p:animEffect transition="out" filter="fade">
                                      <p:cBhvr>
                                        <p:cTn id="104" dur="500" tmFilter="0, 0; .2, .5; .8, .5; 1, 0"/>
                                        <p:tgtEl>
                                          <p:spTgt spid="102"/>
                                        </p:tgtEl>
                                      </p:cBhvr>
                                    </p:animEffect>
                                    <p:animScale>
                                      <p:cBhvr>
                                        <p:cTn id="105" dur="250" autoRev="1" fill="hold"/>
                                        <p:tgtEl>
                                          <p:spTgt spid="102"/>
                                        </p:tgtEl>
                                      </p:cBhvr>
                                      <p:by x="105000" y="105000"/>
                                    </p:animScale>
                                  </p:childTnLst>
                                </p:cTn>
                              </p:par>
                            </p:childTnLst>
                          </p:cTn>
                        </p:par>
                      </p:childTnLst>
                    </p:cTn>
                  </p:par>
                </p:childTnLst>
              </p:cTn>
              <p:nextCondLst>
                <p:cond evt="onClick" delay="0">
                  <p:tgtEl>
                    <p:spTgt spid="101"/>
                  </p:tgtEl>
                </p:cond>
              </p:nextCondLst>
            </p:seq>
            <p:seq concurrent="1" nextAc="seek">
              <p:cTn id="106" restart="whenNotActive" fill="hold" evtFilter="cancelBubble" nodeType="interactiveSeq">
                <p:stCondLst>
                  <p:cond evt="onClick" delay="0">
                    <p:tgtEl>
                      <p:spTgt spid="103"/>
                    </p:tgtEl>
                  </p:cond>
                </p:stCondLst>
                <p:endSync evt="end" delay="0">
                  <p:rtn val="all"/>
                </p:endSync>
                <p:childTnLst>
                  <p:par>
                    <p:cTn id="107" fill="hold">
                      <p:stCondLst>
                        <p:cond delay="0"/>
                      </p:stCondLst>
                      <p:childTnLst>
                        <p:par>
                          <p:cTn id="108" fill="hold">
                            <p:stCondLst>
                              <p:cond delay="0"/>
                            </p:stCondLst>
                            <p:childTnLst>
                              <p:par>
                                <p:cTn id="109" presetID="53" presetClass="entr" presetSubtype="16" fill="hold" grpId="0" nodeType="withEffect">
                                  <p:stCondLst>
                                    <p:cond delay="0"/>
                                  </p:stCondLst>
                                  <p:childTnLst>
                                    <p:set>
                                      <p:cBhvr>
                                        <p:cTn id="110" dur="1" fill="hold">
                                          <p:stCondLst>
                                            <p:cond delay="0"/>
                                          </p:stCondLst>
                                        </p:cTn>
                                        <p:tgtEl>
                                          <p:spTgt spid="106"/>
                                        </p:tgtEl>
                                        <p:attrNameLst>
                                          <p:attrName>style.visibility</p:attrName>
                                        </p:attrNameLst>
                                      </p:cBhvr>
                                      <p:to>
                                        <p:strVal val="visible"/>
                                      </p:to>
                                    </p:set>
                                    <p:anim calcmode="lin" valueType="num">
                                      <p:cBhvr>
                                        <p:cTn id="111" dur="500" fill="hold"/>
                                        <p:tgtEl>
                                          <p:spTgt spid="106"/>
                                        </p:tgtEl>
                                        <p:attrNameLst>
                                          <p:attrName>ppt_w</p:attrName>
                                        </p:attrNameLst>
                                      </p:cBhvr>
                                      <p:tavLst>
                                        <p:tav tm="0">
                                          <p:val>
                                            <p:fltVal val="0"/>
                                          </p:val>
                                        </p:tav>
                                        <p:tav tm="100000">
                                          <p:val>
                                            <p:strVal val="#ppt_w"/>
                                          </p:val>
                                        </p:tav>
                                      </p:tavLst>
                                    </p:anim>
                                    <p:anim calcmode="lin" valueType="num">
                                      <p:cBhvr>
                                        <p:cTn id="112" dur="500" fill="hold"/>
                                        <p:tgtEl>
                                          <p:spTgt spid="106"/>
                                        </p:tgtEl>
                                        <p:attrNameLst>
                                          <p:attrName>ppt_h</p:attrName>
                                        </p:attrNameLst>
                                      </p:cBhvr>
                                      <p:tavLst>
                                        <p:tav tm="0">
                                          <p:val>
                                            <p:fltVal val="0"/>
                                          </p:val>
                                        </p:tav>
                                        <p:tav tm="100000">
                                          <p:val>
                                            <p:strVal val="#ppt_h"/>
                                          </p:val>
                                        </p:tav>
                                      </p:tavLst>
                                    </p:anim>
                                    <p:animEffect transition="in" filter="fade">
                                      <p:cBhvr>
                                        <p:cTn id="113" dur="500"/>
                                        <p:tgtEl>
                                          <p:spTgt spid="106"/>
                                        </p:tgtEl>
                                      </p:cBhvr>
                                    </p:animEffect>
                                  </p:childTnLst>
                                  <p:subTnLst>
                                    <p:audio>
                                      <p:cMediaNode>
                                        <p:cTn display="0" masterRel="sameClick">
                                          <p:stCondLst>
                                            <p:cond evt="begin" delay="0">
                                              <p:tn val="109"/>
                                            </p:cond>
                                          </p:stCondLst>
                                          <p:endCondLst>
                                            <p:cond evt="onStopAudio" delay="0">
                                              <p:tgtEl>
                                                <p:sldTgt/>
                                              </p:tgtEl>
                                            </p:cond>
                                          </p:endCondLst>
                                        </p:cTn>
                                        <p:tgtEl>
                                          <p:sndTgt r:embed="rId3" name="Bling.wav"/>
                                        </p:tgtEl>
                                      </p:cMediaNode>
                                    </p:audio>
                                  </p:subTnLst>
                                </p:cTn>
                              </p:par>
                              <p:par>
                                <p:cTn id="114" presetID="26" presetClass="emph" presetSubtype="0" fill="hold" grpId="1" nodeType="withEffect">
                                  <p:stCondLst>
                                    <p:cond delay="500"/>
                                  </p:stCondLst>
                                  <p:childTnLst>
                                    <p:animEffect transition="out" filter="fade">
                                      <p:cBhvr>
                                        <p:cTn id="115" dur="500" tmFilter="0, 0; .2, .5; .8, .5; 1, 0"/>
                                        <p:tgtEl>
                                          <p:spTgt spid="106"/>
                                        </p:tgtEl>
                                      </p:cBhvr>
                                    </p:animEffect>
                                    <p:animScale>
                                      <p:cBhvr>
                                        <p:cTn id="116" dur="250" autoRev="1" fill="hold"/>
                                        <p:tgtEl>
                                          <p:spTgt spid="106"/>
                                        </p:tgtEl>
                                      </p:cBhvr>
                                      <p:by x="105000" y="105000"/>
                                    </p:animScale>
                                  </p:childTnLst>
                                </p:cTn>
                              </p:par>
                            </p:childTnLst>
                          </p:cTn>
                        </p:par>
                      </p:childTnLst>
                    </p:cTn>
                  </p:par>
                </p:childTnLst>
              </p:cTn>
              <p:nextCondLst>
                <p:cond evt="onClick" delay="0">
                  <p:tgtEl>
                    <p:spTgt spid="103"/>
                  </p:tgtEl>
                </p:cond>
              </p:nextCondLst>
            </p:seq>
            <p:seq concurrent="1" nextAc="seek">
              <p:cTn id="117" restart="whenNotActive" fill="hold" evtFilter="cancelBubble" nodeType="interactiveSeq">
                <p:stCondLst>
                  <p:cond evt="onClick" delay="0">
                    <p:tgtEl>
                      <p:spTgt spid="107"/>
                    </p:tgtEl>
                  </p:cond>
                </p:stCondLst>
                <p:endSync evt="end" delay="0">
                  <p:rtn val="all"/>
                </p:endSync>
                <p:childTnLst>
                  <p:par>
                    <p:cTn id="118" fill="hold">
                      <p:stCondLst>
                        <p:cond delay="0"/>
                      </p:stCondLst>
                      <p:childTnLst>
                        <p:par>
                          <p:cTn id="119" fill="hold">
                            <p:stCondLst>
                              <p:cond delay="0"/>
                            </p:stCondLst>
                            <p:childTnLst>
                              <p:par>
                                <p:cTn id="120" presetID="53" presetClass="entr" presetSubtype="16" fill="hold" grpId="0" nodeType="withEffect">
                                  <p:stCondLst>
                                    <p:cond delay="0"/>
                                  </p:stCondLst>
                                  <p:childTnLst>
                                    <p:set>
                                      <p:cBhvr>
                                        <p:cTn id="121" dur="1" fill="hold">
                                          <p:stCondLst>
                                            <p:cond delay="0"/>
                                          </p:stCondLst>
                                        </p:cTn>
                                        <p:tgtEl>
                                          <p:spTgt spid="108"/>
                                        </p:tgtEl>
                                        <p:attrNameLst>
                                          <p:attrName>style.visibility</p:attrName>
                                        </p:attrNameLst>
                                      </p:cBhvr>
                                      <p:to>
                                        <p:strVal val="visible"/>
                                      </p:to>
                                    </p:set>
                                    <p:anim calcmode="lin" valueType="num">
                                      <p:cBhvr>
                                        <p:cTn id="122" dur="500" fill="hold"/>
                                        <p:tgtEl>
                                          <p:spTgt spid="108"/>
                                        </p:tgtEl>
                                        <p:attrNameLst>
                                          <p:attrName>ppt_w</p:attrName>
                                        </p:attrNameLst>
                                      </p:cBhvr>
                                      <p:tavLst>
                                        <p:tav tm="0">
                                          <p:val>
                                            <p:fltVal val="0"/>
                                          </p:val>
                                        </p:tav>
                                        <p:tav tm="100000">
                                          <p:val>
                                            <p:strVal val="#ppt_w"/>
                                          </p:val>
                                        </p:tav>
                                      </p:tavLst>
                                    </p:anim>
                                    <p:anim calcmode="lin" valueType="num">
                                      <p:cBhvr>
                                        <p:cTn id="123" dur="500" fill="hold"/>
                                        <p:tgtEl>
                                          <p:spTgt spid="108"/>
                                        </p:tgtEl>
                                        <p:attrNameLst>
                                          <p:attrName>ppt_h</p:attrName>
                                        </p:attrNameLst>
                                      </p:cBhvr>
                                      <p:tavLst>
                                        <p:tav tm="0">
                                          <p:val>
                                            <p:fltVal val="0"/>
                                          </p:val>
                                        </p:tav>
                                        <p:tav tm="100000">
                                          <p:val>
                                            <p:strVal val="#ppt_h"/>
                                          </p:val>
                                        </p:tav>
                                      </p:tavLst>
                                    </p:anim>
                                    <p:animEffect transition="in" filter="fade">
                                      <p:cBhvr>
                                        <p:cTn id="124" dur="500"/>
                                        <p:tgtEl>
                                          <p:spTgt spid="108"/>
                                        </p:tgtEl>
                                      </p:cBhvr>
                                    </p:animEffect>
                                  </p:childTnLst>
                                  <p:subTnLst>
                                    <p:audio>
                                      <p:cMediaNode>
                                        <p:cTn display="0" masterRel="sameClick">
                                          <p:stCondLst>
                                            <p:cond evt="begin" delay="0">
                                              <p:tn val="120"/>
                                            </p:cond>
                                          </p:stCondLst>
                                          <p:endCondLst>
                                            <p:cond evt="onStopAudio" delay="0">
                                              <p:tgtEl>
                                                <p:sldTgt/>
                                              </p:tgtEl>
                                            </p:cond>
                                          </p:endCondLst>
                                        </p:cTn>
                                        <p:tgtEl>
                                          <p:sndTgt r:embed="rId3" name="Bling.wav"/>
                                        </p:tgtEl>
                                      </p:cMediaNode>
                                    </p:audio>
                                  </p:subTnLst>
                                </p:cTn>
                              </p:par>
                              <p:par>
                                <p:cTn id="125" presetID="26" presetClass="emph" presetSubtype="0" fill="hold" grpId="1" nodeType="withEffect">
                                  <p:stCondLst>
                                    <p:cond delay="500"/>
                                  </p:stCondLst>
                                  <p:childTnLst>
                                    <p:animEffect transition="out" filter="fade">
                                      <p:cBhvr>
                                        <p:cTn id="126" dur="500" tmFilter="0, 0; .2, .5; .8, .5; 1, 0"/>
                                        <p:tgtEl>
                                          <p:spTgt spid="108"/>
                                        </p:tgtEl>
                                      </p:cBhvr>
                                    </p:animEffect>
                                    <p:animScale>
                                      <p:cBhvr>
                                        <p:cTn id="127" dur="250" autoRev="1" fill="hold"/>
                                        <p:tgtEl>
                                          <p:spTgt spid="108"/>
                                        </p:tgtEl>
                                      </p:cBhvr>
                                      <p:by x="105000" y="105000"/>
                                    </p:animScale>
                                  </p:childTnLst>
                                </p:cTn>
                              </p:par>
                              <p:par>
                                <p:cTn id="12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29" dur="2000" fill="hold"/>
                                        <p:tgtEl>
                                          <p:spTgt spid="50"/>
                                        </p:tgtEl>
                                        <p:attrNameLst>
                                          <p:attrName>ppt_x</p:attrName>
                                          <p:attrName>ppt_y</p:attrName>
                                        </p:attrNameLst>
                                      </p:cBhvr>
                                    </p:animMotion>
                                  </p:childTnLst>
                                </p:cTn>
                              </p:par>
                              <p:par>
                                <p:cTn id="13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31" dur="2000" fill="hold"/>
                                        <p:tgtEl>
                                          <p:spTgt spid="58"/>
                                        </p:tgtEl>
                                        <p:attrNameLst>
                                          <p:attrName>ppt_x</p:attrName>
                                          <p:attrName>ppt_y</p:attrName>
                                        </p:attrNameLst>
                                      </p:cBhvr>
                                    </p:animMotion>
                                  </p:childTnLst>
                                </p:cTn>
                              </p:par>
                              <p:par>
                                <p:cTn id="13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3" dur="2000" fill="hold"/>
                                        <p:tgtEl>
                                          <p:spTgt spid="51"/>
                                        </p:tgtEl>
                                        <p:attrNameLst>
                                          <p:attrName>ppt_x</p:attrName>
                                          <p:attrName>ppt_y</p:attrName>
                                        </p:attrNameLst>
                                      </p:cBhvr>
                                    </p:animMotion>
                                  </p:childTnLst>
                                </p:cTn>
                              </p:par>
                              <p:par>
                                <p:cTn id="134"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35" dur="2000" fill="hold"/>
                                        <p:tgtEl>
                                          <p:spTgt spid="49"/>
                                        </p:tgtEl>
                                        <p:attrNameLst>
                                          <p:attrName>ppt_x</p:attrName>
                                          <p:attrName>ppt_y</p:attrName>
                                        </p:attrNameLst>
                                      </p:cBhvr>
                                    </p:animMotion>
                                  </p:childTnLst>
                                </p:cTn>
                              </p:par>
                              <p:par>
                                <p:cTn id="136"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37" dur="2000" fill="hold"/>
                                        <p:tgtEl>
                                          <p:spTgt spid="52"/>
                                        </p:tgtEl>
                                        <p:attrNameLst>
                                          <p:attrName>ppt_x</p:attrName>
                                          <p:attrName>ppt_y</p:attrName>
                                        </p:attrNameLst>
                                      </p:cBhvr>
                                    </p:animMotion>
                                  </p:childTnLst>
                                </p:cTn>
                              </p:par>
                              <p:par>
                                <p:cTn id="138"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39" dur="2000" fill="hold"/>
                                        <p:tgtEl>
                                          <p:spTgt spid="53"/>
                                        </p:tgtEl>
                                        <p:attrNameLst>
                                          <p:attrName>ppt_x</p:attrName>
                                          <p:attrName>ppt_y</p:attrName>
                                        </p:attrNameLst>
                                      </p:cBhvr>
                                      <p:rCtr x="-4792" y="65810"/>
                                    </p:animMotion>
                                  </p:childTnLst>
                                </p:cTn>
                              </p:par>
                              <p:par>
                                <p:cTn id="140"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41" dur="2000" fill="hold"/>
                                        <p:tgtEl>
                                          <p:spTgt spid="57"/>
                                        </p:tgtEl>
                                        <p:attrNameLst>
                                          <p:attrName>ppt_x</p:attrName>
                                          <p:attrName>ppt_y</p:attrName>
                                        </p:attrNameLst>
                                      </p:cBhvr>
                                    </p:animMotion>
                                  </p:childTnLst>
                                </p:cTn>
                              </p:par>
                              <p:par>
                                <p:cTn id="14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43" dur="2000" fill="hold"/>
                                        <p:tgtEl>
                                          <p:spTgt spid="54"/>
                                        </p:tgtEl>
                                        <p:attrNameLst>
                                          <p:attrName>ppt_x</p:attrName>
                                          <p:attrName>ppt_y</p:attrName>
                                        </p:attrNameLst>
                                      </p:cBhvr>
                                    </p:animMotion>
                                  </p:childTnLst>
                                </p:cTn>
                              </p:par>
                              <p:par>
                                <p:cTn id="144"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145" dur="2000" fill="hold"/>
                                        <p:tgtEl>
                                          <p:spTgt spid="55"/>
                                        </p:tgtEl>
                                        <p:attrNameLst>
                                          <p:attrName>ppt_x</p:attrName>
                                          <p:attrName>ppt_y</p:attrName>
                                        </p:attrNameLst>
                                      </p:cBhvr>
                                    </p:animMotion>
                                  </p:childTnLst>
                                </p:cTn>
                              </p:par>
                              <p:par>
                                <p:cTn id="146"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147" dur="2000" fill="hold"/>
                                        <p:tgtEl>
                                          <p:spTgt spid="56"/>
                                        </p:tgtEl>
                                        <p:attrNameLst>
                                          <p:attrName>ppt_x</p:attrName>
                                          <p:attrName>ppt_y</p:attrName>
                                        </p:attrNameLst>
                                      </p:cBhvr>
                                    </p:animMotion>
                                  </p:childTnLst>
                                </p:cTn>
                              </p:par>
                              <p:par>
                                <p:cTn id="14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49" dur="2000" fill="hold"/>
                                        <p:tgtEl>
                                          <p:spTgt spid="59"/>
                                        </p:tgtEl>
                                        <p:attrNameLst>
                                          <p:attrName>ppt_x</p:attrName>
                                          <p:attrName>ppt_y</p:attrName>
                                        </p:attrNameLst>
                                      </p:cBhvr>
                                    </p:animMotion>
                                  </p:childTnLst>
                                </p:cTn>
                              </p:par>
                              <p:par>
                                <p:cTn id="15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51" dur="2000" fill="hold"/>
                                        <p:tgtEl>
                                          <p:spTgt spid="62"/>
                                        </p:tgtEl>
                                        <p:attrNameLst>
                                          <p:attrName>ppt_x</p:attrName>
                                          <p:attrName>ppt_y</p:attrName>
                                        </p:attrNameLst>
                                      </p:cBhvr>
                                    </p:animMotion>
                                  </p:childTnLst>
                                </p:cTn>
                              </p:par>
                              <p:par>
                                <p:cTn id="15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53" dur="2000" fill="hold"/>
                                        <p:tgtEl>
                                          <p:spTgt spid="60"/>
                                        </p:tgtEl>
                                        <p:attrNameLst>
                                          <p:attrName>ppt_x</p:attrName>
                                          <p:attrName>ppt_y</p:attrName>
                                        </p:attrNameLst>
                                      </p:cBhvr>
                                    </p:animMotion>
                                  </p:childTnLst>
                                </p:cTn>
                              </p:par>
                              <p:par>
                                <p:cTn id="154"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155" dur="2000" fill="hold"/>
                                        <p:tgtEl>
                                          <p:spTgt spid="65"/>
                                        </p:tgtEl>
                                        <p:attrNameLst>
                                          <p:attrName>ppt_x</p:attrName>
                                          <p:attrName>ppt_y</p:attrName>
                                        </p:attrNameLst>
                                      </p:cBhvr>
                                      <p:rCtr x="18750" y="58287"/>
                                    </p:animMotion>
                                  </p:childTnLst>
                                </p:cTn>
                              </p:par>
                              <p:par>
                                <p:cTn id="15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57" dur="2000" fill="hold"/>
                                        <p:tgtEl>
                                          <p:spTgt spid="66"/>
                                        </p:tgtEl>
                                        <p:attrNameLst>
                                          <p:attrName>ppt_x</p:attrName>
                                          <p:attrName>ppt_y</p:attrName>
                                        </p:attrNameLst>
                                      </p:cBhvr>
                                    </p:animMotion>
                                  </p:childTnLst>
                                </p:cTn>
                              </p:par>
                              <p:par>
                                <p:cTn id="15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59" dur="2000" fill="hold"/>
                                        <p:tgtEl>
                                          <p:spTgt spid="67"/>
                                        </p:tgtEl>
                                        <p:attrNameLst>
                                          <p:attrName>ppt_x</p:attrName>
                                          <p:attrName>ppt_y</p:attrName>
                                        </p:attrNameLst>
                                      </p:cBhvr>
                                    </p:animMotion>
                                  </p:childTnLst>
                                </p:cTn>
                              </p:par>
                              <p:par>
                                <p:cTn id="160"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61" dur="2000" fill="hold"/>
                                        <p:tgtEl>
                                          <p:spTgt spid="76"/>
                                        </p:tgtEl>
                                        <p:attrNameLst>
                                          <p:attrName>ppt_x</p:attrName>
                                          <p:attrName>ppt_y</p:attrName>
                                        </p:attrNameLst>
                                      </p:cBhvr>
                                    </p:animMotion>
                                  </p:childTnLst>
                                </p:cTn>
                              </p:par>
                              <p:par>
                                <p:cTn id="162"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63" dur="2000" fill="hold"/>
                                        <p:tgtEl>
                                          <p:spTgt spid="79"/>
                                        </p:tgtEl>
                                        <p:attrNameLst>
                                          <p:attrName>ppt_x</p:attrName>
                                          <p:attrName>ppt_y</p:attrName>
                                        </p:attrNameLst>
                                      </p:cBhvr>
                                    </p:animMotion>
                                  </p:childTnLst>
                                </p:cTn>
                              </p:par>
                              <p:par>
                                <p:cTn id="16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65" dur="2000" fill="hold"/>
                                        <p:tgtEl>
                                          <p:spTgt spid="77"/>
                                        </p:tgtEl>
                                        <p:attrNameLst>
                                          <p:attrName>ppt_x</p:attrName>
                                          <p:attrName>ppt_y</p:attrName>
                                        </p:attrNameLst>
                                      </p:cBhvr>
                                    </p:animMotion>
                                  </p:childTnLst>
                                </p:cTn>
                              </p:par>
                              <p:par>
                                <p:cTn id="16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67" dur="2000" fill="hold"/>
                                        <p:tgtEl>
                                          <p:spTgt spid="80"/>
                                        </p:tgtEl>
                                        <p:attrNameLst>
                                          <p:attrName>ppt_x</p:attrName>
                                          <p:attrName>ppt_y</p:attrName>
                                        </p:attrNameLst>
                                      </p:cBhvr>
                                    </p:animMotion>
                                  </p:childTnLst>
                                </p:cTn>
                              </p:par>
                              <p:par>
                                <p:cTn id="168"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69" dur="2000" fill="hold"/>
                                        <p:tgtEl>
                                          <p:spTgt spid="81"/>
                                        </p:tgtEl>
                                        <p:attrNameLst>
                                          <p:attrName>ppt_x</p:attrName>
                                          <p:attrName>ppt_y</p:attrName>
                                        </p:attrNameLst>
                                      </p:cBhvr>
                                    </p:animMotion>
                                  </p:childTnLst>
                                </p:cTn>
                              </p:par>
                              <p:par>
                                <p:cTn id="17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71" dur="2000" fill="hold"/>
                                        <p:tgtEl>
                                          <p:spTgt spid="82"/>
                                        </p:tgtEl>
                                        <p:attrNameLst>
                                          <p:attrName>ppt_x</p:attrName>
                                          <p:attrName>ppt_y</p:attrName>
                                        </p:attrNameLst>
                                      </p:cBhvr>
                                    </p:animMotion>
                                  </p:childTnLst>
                                </p:cTn>
                              </p:par>
                              <p:par>
                                <p:cTn id="17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73" dur="2000" fill="hold"/>
                                        <p:tgtEl>
                                          <p:spTgt spid="83"/>
                                        </p:tgtEl>
                                        <p:attrNameLst>
                                          <p:attrName>ppt_x</p:attrName>
                                          <p:attrName>ppt_y</p:attrName>
                                        </p:attrNameLst>
                                      </p:cBhvr>
                                    </p:animMotion>
                                  </p:childTnLst>
                                </p:cTn>
                              </p:par>
                              <p:par>
                                <p:cTn id="17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75" dur="2000" fill="hold"/>
                                        <p:tgtEl>
                                          <p:spTgt spid="84"/>
                                        </p:tgtEl>
                                        <p:attrNameLst>
                                          <p:attrName>ppt_x</p:attrName>
                                          <p:attrName>ppt_y</p:attrName>
                                        </p:attrNameLst>
                                      </p:cBhvr>
                                    </p:animMotion>
                                  </p:childTnLst>
                                </p:cTn>
                              </p:par>
                              <p:par>
                                <p:cTn id="17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77" dur="2000" fill="hold"/>
                                        <p:tgtEl>
                                          <p:spTgt spid="85"/>
                                        </p:tgtEl>
                                        <p:attrNameLst>
                                          <p:attrName>ppt_x</p:attrName>
                                          <p:attrName>ppt_y</p:attrName>
                                        </p:attrNameLst>
                                      </p:cBhvr>
                                    </p:animMotion>
                                  </p:childTnLst>
                                </p:cTn>
                              </p:par>
                              <p:par>
                                <p:cTn id="17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79" dur="2000" fill="hold"/>
                                        <p:tgtEl>
                                          <p:spTgt spid="87"/>
                                        </p:tgtEl>
                                        <p:attrNameLst>
                                          <p:attrName>ppt_x</p:attrName>
                                          <p:attrName>ppt_y</p:attrName>
                                        </p:attrNameLst>
                                      </p:cBhvr>
                                    </p:animMotion>
                                  </p:childTnLst>
                                </p:cTn>
                              </p:par>
                              <p:par>
                                <p:cTn id="18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81" dur="2000" fill="hold"/>
                                        <p:tgtEl>
                                          <p:spTgt spid="86"/>
                                        </p:tgtEl>
                                        <p:attrNameLst>
                                          <p:attrName>ppt_x</p:attrName>
                                          <p:attrName>ppt_y</p:attrName>
                                        </p:attrNameLst>
                                      </p:cBhvr>
                                    </p:animMotion>
                                  </p:childTnLst>
                                </p:cTn>
                              </p:par>
                              <p:par>
                                <p:cTn id="18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83" dur="2000" fill="hold"/>
                                        <p:tgtEl>
                                          <p:spTgt spid="88"/>
                                        </p:tgtEl>
                                        <p:attrNameLst>
                                          <p:attrName>ppt_x</p:attrName>
                                          <p:attrName>ppt_y</p:attrName>
                                        </p:attrNameLst>
                                      </p:cBhvr>
                                    </p:animMotion>
                                  </p:childTnLst>
                                </p:cTn>
                              </p:par>
                              <p:par>
                                <p:cTn id="18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85" dur="2000" fill="hold"/>
                                        <p:tgtEl>
                                          <p:spTgt spid="89"/>
                                        </p:tgtEl>
                                        <p:attrNameLst>
                                          <p:attrName>ppt_x</p:attrName>
                                          <p:attrName>ppt_y</p:attrName>
                                        </p:attrNameLst>
                                      </p:cBhvr>
                                    </p:animMotion>
                                  </p:childTnLst>
                                </p:cTn>
                              </p:par>
                            </p:childTnLst>
                          </p:cTn>
                        </p:par>
                      </p:childTnLst>
                    </p:cTn>
                  </p:par>
                </p:childTnLst>
              </p:cTn>
              <p:nextCondLst>
                <p:cond evt="onClick" delay="0">
                  <p:tgtEl>
                    <p:spTgt spid="107"/>
                  </p:tgtEl>
                </p:cond>
              </p:nextCondLst>
            </p:seq>
          </p:childTnLst>
        </p:cTn>
      </p:par>
    </p:tnLst>
    <p:bldLst>
      <p:bldP spid="69" grpId="0"/>
      <p:bldP spid="69" grpId="1"/>
      <p:bldP spid="75" grpId="0"/>
      <p:bldP spid="75" grpId="1"/>
      <p:bldP spid="96" grpId="0"/>
      <p:bldP spid="96" grpId="1"/>
      <p:bldP spid="98" grpId="0"/>
      <p:bldP spid="98" grpId="1"/>
      <p:bldP spid="100" grpId="0"/>
      <p:bldP spid="100" grpId="1"/>
      <p:bldP spid="102" grpId="0"/>
      <p:bldP spid="102" grpId="1"/>
      <p:bldP spid="106" grpId="0"/>
      <p:bldP spid="106" grpId="1"/>
      <p:bldP spid="108" grpId="0"/>
      <p:bldP spid="108" grpId="1"/>
      <p:bldP spid="29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89EDEC8A-6C54-BA53-1B19-30795F990367}"/>
              </a:ext>
            </a:extLst>
          </p:cNvPr>
          <p:cNvGrpSpPr/>
          <p:nvPr/>
        </p:nvGrpSpPr>
        <p:grpSpPr>
          <a:xfrm>
            <a:off x="-434744" y="-418272"/>
            <a:ext cx="10043186" cy="6003363"/>
            <a:chOff x="0" y="0"/>
            <a:chExt cx="26781829" cy="16008969"/>
          </a:xfrm>
        </p:grpSpPr>
        <p:grpSp>
          <p:nvGrpSpPr>
            <p:cNvPr id="3" name="Group 4">
              <a:extLst>
                <a:ext uri="{FF2B5EF4-FFF2-40B4-BE49-F238E27FC236}">
                  <a16:creationId xmlns:a16="http://schemas.microsoft.com/office/drawing/2014/main" id="{709AA064-C7DC-A073-D07E-21004073FD7E}"/>
                </a:ext>
              </a:extLst>
            </p:cNvPr>
            <p:cNvGrpSpPr/>
            <p:nvPr/>
          </p:nvGrpSpPr>
          <p:grpSpPr>
            <a:xfrm>
              <a:off x="0" y="394920"/>
              <a:ext cx="1900244" cy="15205129"/>
              <a:chOff x="0" y="0"/>
              <a:chExt cx="356429" cy="2852028"/>
            </a:xfrm>
          </p:grpSpPr>
          <p:sp>
            <p:nvSpPr>
              <p:cNvPr id="15" name="Freeform 5">
                <a:extLst>
                  <a:ext uri="{FF2B5EF4-FFF2-40B4-BE49-F238E27FC236}">
                    <a16:creationId xmlns:a16="http://schemas.microsoft.com/office/drawing/2014/main" id="{7F625E10-5D57-310F-7A19-17C7B5F0923C}"/>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16" name="TextBox 6">
                <a:extLst>
                  <a:ext uri="{FF2B5EF4-FFF2-40B4-BE49-F238E27FC236}">
                    <a16:creationId xmlns:a16="http://schemas.microsoft.com/office/drawing/2014/main" id="{7DD93BAD-924C-F625-2158-AB781F2869D3}"/>
                  </a:ext>
                </a:extLst>
              </p:cNvPr>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4" name="Group 7">
              <a:extLst>
                <a:ext uri="{FF2B5EF4-FFF2-40B4-BE49-F238E27FC236}">
                  <a16:creationId xmlns:a16="http://schemas.microsoft.com/office/drawing/2014/main" id="{68E2A03F-3580-2F03-3D81-EC18047AB7F8}"/>
                </a:ext>
              </a:extLst>
            </p:cNvPr>
            <p:cNvGrpSpPr/>
            <p:nvPr/>
          </p:nvGrpSpPr>
          <p:grpSpPr>
            <a:xfrm>
              <a:off x="24881585" y="394920"/>
              <a:ext cx="1900244" cy="15205129"/>
              <a:chOff x="0" y="0"/>
              <a:chExt cx="356429" cy="2852028"/>
            </a:xfrm>
          </p:grpSpPr>
          <p:sp>
            <p:nvSpPr>
              <p:cNvPr id="13" name="Freeform 8">
                <a:extLst>
                  <a:ext uri="{FF2B5EF4-FFF2-40B4-BE49-F238E27FC236}">
                    <a16:creationId xmlns:a16="http://schemas.microsoft.com/office/drawing/2014/main" id="{35070368-78F0-1BBB-5D9A-C94F086FF666}"/>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14" name="TextBox 9">
                <a:extLst>
                  <a:ext uri="{FF2B5EF4-FFF2-40B4-BE49-F238E27FC236}">
                    <a16:creationId xmlns:a16="http://schemas.microsoft.com/office/drawing/2014/main" id="{8D186BBD-5F9D-9512-C2B0-E7C7B27F4732}"/>
                  </a:ext>
                </a:extLst>
              </p:cNvPr>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5" name="Group 10">
              <a:extLst>
                <a:ext uri="{FF2B5EF4-FFF2-40B4-BE49-F238E27FC236}">
                  <a16:creationId xmlns:a16="http://schemas.microsoft.com/office/drawing/2014/main" id="{A96760C7-B8CB-A9AC-D3D6-C58FC716AB8B}"/>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295973F1-2704-12B3-C565-DDBDDF874A1E}"/>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2" name="TextBox 12">
                <a:extLst>
                  <a:ext uri="{FF2B5EF4-FFF2-40B4-BE49-F238E27FC236}">
                    <a16:creationId xmlns:a16="http://schemas.microsoft.com/office/drawing/2014/main" id="{63925E27-FC08-7EE2-5343-C837E27A7007}"/>
                  </a:ext>
                </a:extLst>
              </p:cNvPr>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6" name="Group 13">
              <a:extLst>
                <a:ext uri="{FF2B5EF4-FFF2-40B4-BE49-F238E27FC236}">
                  <a16:creationId xmlns:a16="http://schemas.microsoft.com/office/drawing/2014/main" id="{D8CAAFAD-669B-5F60-9A96-62A3E7597674}"/>
                </a:ext>
              </a:extLst>
            </p:cNvPr>
            <p:cNvGrpSpPr/>
            <p:nvPr/>
          </p:nvGrpSpPr>
          <p:grpSpPr>
            <a:xfrm rot="5400000">
              <a:off x="12656286" y="2257740"/>
              <a:ext cx="1900244" cy="25602213"/>
              <a:chOff x="0" y="0"/>
              <a:chExt cx="356429" cy="4802210"/>
            </a:xfrm>
          </p:grpSpPr>
          <p:sp>
            <p:nvSpPr>
              <p:cNvPr id="9" name="Freeform 14">
                <a:extLst>
                  <a:ext uri="{FF2B5EF4-FFF2-40B4-BE49-F238E27FC236}">
                    <a16:creationId xmlns:a16="http://schemas.microsoft.com/office/drawing/2014/main" id="{D363208A-8225-361A-8226-A6EEB3D0FFF5}"/>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0" name="TextBox 15">
                <a:extLst>
                  <a:ext uri="{FF2B5EF4-FFF2-40B4-BE49-F238E27FC236}">
                    <a16:creationId xmlns:a16="http://schemas.microsoft.com/office/drawing/2014/main" id="{F02EDA06-814B-9488-B030-AD2395F521F6}"/>
                  </a:ext>
                </a:extLst>
              </p:cNvPr>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grpSp>
        <p:nvGrpSpPr>
          <p:cNvPr id="27" name="Group 26">
            <a:extLst>
              <a:ext uri="{FF2B5EF4-FFF2-40B4-BE49-F238E27FC236}">
                <a16:creationId xmlns:a16="http://schemas.microsoft.com/office/drawing/2014/main" id="{575C1F01-5F20-4F65-A85B-8ECBBFFA44E8}"/>
              </a:ext>
            </a:extLst>
          </p:cNvPr>
          <p:cNvGrpSpPr/>
          <p:nvPr/>
        </p:nvGrpSpPr>
        <p:grpSpPr>
          <a:xfrm>
            <a:off x="117670" y="118130"/>
            <a:ext cx="2206430" cy="598457"/>
            <a:chOff x="156892" y="157507"/>
            <a:chExt cx="2941907" cy="797942"/>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697627"/>
            </a:xfrm>
            <a:prstGeom prst="rect">
              <a:avLst/>
            </a:prstGeom>
            <a:noFill/>
          </p:spPr>
          <p:txBody>
            <a:bodyPr wrap="square" rtlCol="0">
              <a:spAutoFit/>
            </a:bodyPr>
            <a:lstStyle/>
            <a:p>
              <a:pPr algn="ctr" defTabSz="685800">
                <a:buClrTx/>
              </a:pPr>
              <a:r>
                <a:rPr lang="en-US" sz="28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Câu số </a:t>
              </a:r>
              <a:r>
                <a:rPr lang="vi-VN" sz="28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5</a:t>
              </a:r>
              <a:endParaRPr lang="en-US" sz="28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grpSp>
      <p:sp>
        <p:nvSpPr>
          <p:cNvPr id="7" name="!!MatThu1">
            <a:extLst>
              <a:ext uri="{FF2B5EF4-FFF2-40B4-BE49-F238E27FC236}">
                <a16:creationId xmlns:a16="http://schemas.microsoft.com/office/drawing/2014/main" id="{4CC2E6FF-770D-4CD7-BB82-1937CA04DF8F}"/>
              </a:ext>
            </a:extLst>
          </p:cNvPr>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2752" y="270246"/>
            <a:ext cx="295865" cy="192491"/>
          </a:xfrm>
          <a:prstGeom prst="rect">
            <a:avLst/>
          </a:prstGeom>
        </p:spPr>
      </p:pic>
      <p:grpSp>
        <p:nvGrpSpPr>
          <p:cNvPr id="64" name="Group 63">
            <a:extLst>
              <a:ext uri="{FF2B5EF4-FFF2-40B4-BE49-F238E27FC236}">
                <a16:creationId xmlns:a16="http://schemas.microsoft.com/office/drawing/2014/main" id="{DC4D4389-3269-48E5-9314-DCEC10EC78A8}"/>
              </a:ext>
            </a:extLst>
          </p:cNvPr>
          <p:cNvGrpSpPr/>
          <p:nvPr/>
        </p:nvGrpSpPr>
        <p:grpSpPr>
          <a:xfrm>
            <a:off x="8595520" y="116545"/>
            <a:ext cx="497247" cy="497247"/>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8"/>
          <a:stretch>
            <a:fillRect/>
          </a:stretch>
        </p:blipFill>
        <p:spPr>
          <a:xfrm>
            <a:off x="3223189" y="-473440"/>
            <a:ext cx="270000" cy="160961"/>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9"/>
          <a:stretch>
            <a:fillRect/>
          </a:stretch>
        </p:blipFill>
        <p:spPr>
          <a:xfrm>
            <a:off x="1517167" y="-510292"/>
            <a:ext cx="270000" cy="160961"/>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0"/>
          <a:stretch>
            <a:fillRect/>
          </a:stretch>
        </p:blipFill>
        <p:spPr>
          <a:xfrm>
            <a:off x="2671803" y="-758170"/>
            <a:ext cx="270000" cy="163556"/>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1"/>
          <a:stretch>
            <a:fillRect/>
          </a:stretch>
        </p:blipFill>
        <p:spPr>
          <a:xfrm>
            <a:off x="3997272" y="-539434"/>
            <a:ext cx="270000" cy="163556"/>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2"/>
          <a:stretch>
            <a:fillRect/>
          </a:stretch>
        </p:blipFill>
        <p:spPr>
          <a:xfrm>
            <a:off x="7613711" y="-487142"/>
            <a:ext cx="270000" cy="160961"/>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3"/>
          <a:stretch>
            <a:fillRect/>
          </a:stretch>
        </p:blipFill>
        <p:spPr>
          <a:xfrm>
            <a:off x="5609151" y="-826005"/>
            <a:ext cx="270000" cy="163556"/>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4"/>
          <a:stretch>
            <a:fillRect/>
          </a:stretch>
        </p:blipFill>
        <p:spPr>
          <a:xfrm>
            <a:off x="6287767" y="-444772"/>
            <a:ext cx="270000" cy="160961"/>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5"/>
          <a:stretch>
            <a:fillRect/>
          </a:stretch>
        </p:blipFill>
        <p:spPr>
          <a:xfrm>
            <a:off x="6869317" y="-476035"/>
            <a:ext cx="270000" cy="163556"/>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6"/>
          <a:stretch>
            <a:fillRect/>
          </a:stretch>
        </p:blipFill>
        <p:spPr>
          <a:xfrm>
            <a:off x="5185774" y="-417147"/>
            <a:ext cx="270000" cy="163556"/>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7"/>
          <a:stretch>
            <a:fillRect/>
          </a:stretch>
        </p:blipFill>
        <p:spPr>
          <a:xfrm>
            <a:off x="2062406" y="-529233"/>
            <a:ext cx="270000" cy="163556"/>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9"/>
          <a:stretch>
            <a:fillRect/>
          </a:stretch>
        </p:blipFill>
        <p:spPr>
          <a:xfrm>
            <a:off x="5154519" y="-640108"/>
            <a:ext cx="270000" cy="160961"/>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0"/>
          <a:stretch>
            <a:fillRect/>
          </a:stretch>
        </p:blipFill>
        <p:spPr>
          <a:xfrm>
            <a:off x="6309155" y="-887986"/>
            <a:ext cx="270000" cy="163556"/>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7"/>
          <a:stretch>
            <a:fillRect/>
          </a:stretch>
        </p:blipFill>
        <p:spPr>
          <a:xfrm>
            <a:off x="5699758" y="-659049"/>
            <a:ext cx="270000" cy="163556"/>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1"/>
          <a:stretch>
            <a:fillRect/>
          </a:stretch>
        </p:blipFill>
        <p:spPr>
          <a:xfrm>
            <a:off x="525251" y="-423583"/>
            <a:ext cx="270000" cy="163556"/>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2"/>
          <a:stretch>
            <a:fillRect/>
          </a:stretch>
        </p:blipFill>
        <p:spPr>
          <a:xfrm>
            <a:off x="1223445" y="-735054"/>
            <a:ext cx="270000" cy="160961"/>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3"/>
          <a:stretch>
            <a:fillRect/>
          </a:stretch>
        </p:blipFill>
        <p:spPr>
          <a:xfrm>
            <a:off x="2137130" y="-710154"/>
            <a:ext cx="270000" cy="163556"/>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9"/>
          <a:stretch>
            <a:fillRect/>
          </a:stretch>
        </p:blipFill>
        <p:spPr>
          <a:xfrm>
            <a:off x="1682498" y="-524257"/>
            <a:ext cx="270000" cy="160961"/>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0"/>
          <a:stretch>
            <a:fillRect/>
          </a:stretch>
        </p:blipFill>
        <p:spPr>
          <a:xfrm>
            <a:off x="2837135" y="-772135"/>
            <a:ext cx="270000" cy="163556"/>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7"/>
          <a:stretch>
            <a:fillRect/>
          </a:stretch>
        </p:blipFill>
        <p:spPr>
          <a:xfrm>
            <a:off x="2227737" y="-543198"/>
            <a:ext cx="270000" cy="163556"/>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0"/>
          <a:stretch>
            <a:fillRect/>
          </a:stretch>
        </p:blipFill>
        <p:spPr>
          <a:xfrm>
            <a:off x="4485830" y="-756958"/>
            <a:ext cx="270000" cy="163556"/>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2"/>
          <a:stretch>
            <a:fillRect/>
          </a:stretch>
        </p:blipFill>
        <p:spPr>
          <a:xfrm>
            <a:off x="3037472" y="-733842"/>
            <a:ext cx="270000" cy="160961"/>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3"/>
          <a:stretch>
            <a:fillRect/>
          </a:stretch>
        </p:blipFill>
        <p:spPr>
          <a:xfrm>
            <a:off x="3951157" y="-708942"/>
            <a:ext cx="270000" cy="163556"/>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0"/>
          <a:stretch>
            <a:fillRect/>
          </a:stretch>
        </p:blipFill>
        <p:spPr>
          <a:xfrm>
            <a:off x="4651161" y="-770923"/>
            <a:ext cx="270000" cy="163556"/>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3"/>
          <a:stretch>
            <a:fillRect/>
          </a:stretch>
        </p:blipFill>
        <p:spPr>
          <a:xfrm>
            <a:off x="3870250" y="-433148"/>
            <a:ext cx="270000" cy="163556"/>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9"/>
          <a:stretch>
            <a:fillRect/>
          </a:stretch>
        </p:blipFill>
        <p:spPr>
          <a:xfrm>
            <a:off x="3415618" y="-247252"/>
            <a:ext cx="270000" cy="160961"/>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0"/>
          <a:stretch>
            <a:fillRect/>
          </a:stretch>
        </p:blipFill>
        <p:spPr>
          <a:xfrm>
            <a:off x="4570254" y="-495129"/>
            <a:ext cx="270000" cy="163556"/>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7"/>
          <a:stretch>
            <a:fillRect/>
          </a:stretch>
        </p:blipFill>
        <p:spPr>
          <a:xfrm>
            <a:off x="3960857" y="-266192"/>
            <a:ext cx="270000" cy="163556"/>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0"/>
          <a:stretch>
            <a:fillRect/>
          </a:stretch>
        </p:blipFill>
        <p:spPr>
          <a:xfrm>
            <a:off x="2746928" y="-364101"/>
            <a:ext cx="270000" cy="163556"/>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0"/>
          <a:stretch>
            <a:fillRect/>
          </a:stretch>
        </p:blipFill>
        <p:spPr>
          <a:xfrm>
            <a:off x="2912260" y="-378066"/>
            <a:ext cx="270000" cy="163556"/>
          </a:xfrm>
          <a:prstGeom prst="rect">
            <a:avLst/>
          </a:prstGeom>
        </p:spPr>
      </p:pic>
      <p:sp>
        <p:nvSpPr>
          <p:cNvPr id="108" name="Rectangle: Rounded Corners 28">
            <a:extLst>
              <a:ext uri="{FF2B5EF4-FFF2-40B4-BE49-F238E27FC236}">
                <a16:creationId xmlns:a16="http://schemas.microsoft.com/office/drawing/2014/main" id="{79081DE3-25B1-4AC5-88E2-CA1A582D540E}"/>
              </a:ext>
            </a:extLst>
          </p:cNvPr>
          <p:cNvSpPr/>
          <p:nvPr/>
        </p:nvSpPr>
        <p:spPr>
          <a:xfrm>
            <a:off x="1211802" y="775096"/>
            <a:ext cx="6472322" cy="2296775"/>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iCiel Panton Black" panose="00000A00000000000000" pitchFamily="50" charset="0"/>
            </a:endParaRPr>
          </a:p>
        </p:txBody>
      </p:sp>
      <p:grpSp>
        <p:nvGrpSpPr>
          <p:cNvPr id="109" name="Group 108">
            <a:extLst>
              <a:ext uri="{FF2B5EF4-FFF2-40B4-BE49-F238E27FC236}">
                <a16:creationId xmlns:a16="http://schemas.microsoft.com/office/drawing/2014/main" id="{63858ED7-2267-4CC5-88D9-750AC4B510B7}"/>
              </a:ext>
            </a:extLst>
          </p:cNvPr>
          <p:cNvGrpSpPr/>
          <p:nvPr/>
        </p:nvGrpSpPr>
        <p:grpSpPr>
          <a:xfrm>
            <a:off x="3076400" y="3292355"/>
            <a:ext cx="2466702" cy="660353"/>
            <a:chOff x="4037538" y="4547895"/>
            <a:chExt cx="3288936" cy="880471"/>
          </a:xfrm>
        </p:grpSpPr>
        <p:sp>
          <p:nvSpPr>
            <p:cNvPr id="110"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iCiel Panton Black" panose="00000A00000000000000" pitchFamily="50" charset="0"/>
              </a:endParaRPr>
            </a:p>
          </p:txBody>
        </p:sp>
        <p:sp>
          <p:nvSpPr>
            <p:cNvPr id="111" name="!!Quesion1">
              <a:extLst>
                <a:ext uri="{FF2B5EF4-FFF2-40B4-BE49-F238E27FC236}">
                  <a16:creationId xmlns:a16="http://schemas.microsoft.com/office/drawing/2014/main" id="{C4425022-16BA-4BDD-9D76-C5A7629E652F}"/>
                </a:ext>
              </a:extLst>
            </p:cNvPr>
            <p:cNvSpPr txBox="1"/>
            <p:nvPr/>
          </p:nvSpPr>
          <p:spPr>
            <a:xfrm>
              <a:off x="5026889" y="4726520"/>
              <a:ext cx="1895428" cy="615554"/>
            </a:xfrm>
            <a:prstGeom prst="rect">
              <a:avLst/>
            </a:prstGeom>
            <a:noFill/>
          </p:spPr>
          <p:txBody>
            <a:bodyPr wrap="square">
              <a:spAutoFit/>
            </a:bodyPr>
            <a:lstStyle/>
            <a:p>
              <a:pPr algn="ctr" defTabSz="685800">
                <a:buClrTx/>
              </a:pPr>
              <a:r>
                <a:rPr lang="en-US" sz="2400" b="1" kern="1200" dirty="0" err="1">
                  <a:solidFill>
                    <a:srgbClr val="EE4036"/>
                  </a:solidFill>
                  <a:latin typeface="iCiel Panton Black" panose="00000A00000000000000" pitchFamily="50" charset="0"/>
                  <a:ea typeface="+mn-ea"/>
                  <a:cs typeface="+mn-cs"/>
                </a:rPr>
                <a:t>Đây</a:t>
              </a:r>
              <a:r>
                <a:rPr lang="en-US" sz="2400" b="1" kern="1200" dirty="0">
                  <a:solidFill>
                    <a:srgbClr val="EE4036"/>
                  </a:solidFill>
                  <a:latin typeface="iCiel Panton Black" panose="00000A00000000000000" pitchFamily="50" charset="0"/>
                  <a:ea typeface="+mn-ea"/>
                  <a:cs typeface="+mn-cs"/>
                </a:rPr>
                <a:t> </a:t>
              </a:r>
              <a:r>
                <a:rPr lang="en-US" sz="2400" b="1" kern="1200" dirty="0" err="1">
                  <a:solidFill>
                    <a:srgbClr val="EE4036"/>
                  </a:solidFill>
                  <a:latin typeface="iCiel Panton Black" panose="00000A00000000000000" pitchFamily="50" charset="0"/>
                  <a:ea typeface="+mn-ea"/>
                  <a:cs typeface="+mn-cs"/>
                </a:rPr>
                <a:t>là</a:t>
              </a:r>
              <a:r>
                <a:rPr lang="en-US" sz="2400" b="1" kern="1200" dirty="0">
                  <a:solidFill>
                    <a:srgbClr val="EE4036"/>
                  </a:solidFill>
                  <a:latin typeface="iCiel Panton Black" panose="00000A00000000000000" pitchFamily="50" charset="0"/>
                  <a:ea typeface="+mn-ea"/>
                  <a:cs typeface="+mn-cs"/>
                </a:rPr>
                <a:t> </a:t>
              </a:r>
              <a:r>
                <a:rPr lang="en-US" sz="2400" b="1" kern="1200" dirty="0" err="1">
                  <a:solidFill>
                    <a:srgbClr val="EE4036"/>
                  </a:solidFill>
                  <a:latin typeface="iCiel Panton Black" panose="00000A00000000000000" pitchFamily="50" charset="0"/>
                  <a:ea typeface="+mn-ea"/>
                  <a:cs typeface="+mn-cs"/>
                </a:rPr>
                <a:t>gì</a:t>
              </a:r>
              <a:r>
                <a:rPr lang="en-US" sz="2400" b="1" kern="1200" dirty="0">
                  <a:solidFill>
                    <a:srgbClr val="EE4036"/>
                  </a:solidFill>
                  <a:latin typeface="iCiel Panton Black" panose="00000A00000000000000" pitchFamily="50" charset="0"/>
                  <a:ea typeface="+mn-ea"/>
                  <a:cs typeface="+mn-cs"/>
                </a:rPr>
                <a:t>?</a:t>
              </a:r>
            </a:p>
          </p:txBody>
        </p:sp>
        <p:grpSp>
          <p:nvGrpSpPr>
            <p:cNvPr id="112"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113"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iCiel Panton Black" panose="00000A00000000000000" pitchFamily="50" charset="0"/>
                </a:endParaRPr>
              </a:p>
            </p:txBody>
          </p:sp>
          <p:grpSp>
            <p:nvGrpSpPr>
              <p:cNvPr id="114" name="Group 113">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115"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685800">
                    <a:buClrTx/>
                  </a:pPr>
                  <a:endParaRPr lang="en-US" sz="1350" kern="1200" dirty="0">
                    <a:solidFill>
                      <a:srgbClr val="3F3F3F"/>
                    </a:solidFill>
                    <a:latin typeface="iCiel Panton Black" panose="00000A00000000000000" pitchFamily="50" charset="0"/>
                    <a:ea typeface="+mn-ea"/>
                    <a:cs typeface="+mn-cs"/>
                  </a:endParaRPr>
                </a:p>
              </p:txBody>
            </p:sp>
            <p:sp>
              <p:nvSpPr>
                <p:cNvPr id="116"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685800">
                    <a:buClrTx/>
                  </a:pPr>
                  <a:endParaRPr lang="en-US" sz="1350" kern="1200" dirty="0">
                    <a:solidFill>
                      <a:srgbClr val="3F3F3F"/>
                    </a:solidFill>
                    <a:latin typeface="iCiel Panton Black" panose="00000A00000000000000" pitchFamily="50" charset="0"/>
                    <a:ea typeface="+mn-ea"/>
                    <a:cs typeface="+mn-cs"/>
                  </a:endParaRPr>
                </a:p>
              </p:txBody>
            </p:sp>
          </p:grpSp>
        </p:grpSp>
      </p:grpSp>
      <p:sp>
        <p:nvSpPr>
          <p:cNvPr id="117" name="TextBox 116">
            <a:extLst>
              <a:ext uri="{FF2B5EF4-FFF2-40B4-BE49-F238E27FC236}">
                <a16:creationId xmlns:a16="http://schemas.microsoft.com/office/drawing/2014/main" id="{32846A3D-BAE2-4FFE-B054-AE802C1398BF}"/>
              </a:ext>
            </a:extLst>
          </p:cNvPr>
          <p:cNvSpPr txBox="1"/>
          <p:nvPr/>
        </p:nvSpPr>
        <p:spPr>
          <a:xfrm>
            <a:off x="3698093" y="1266117"/>
            <a:ext cx="3945614" cy="1338828"/>
          </a:xfrm>
          <a:prstGeom prst="rect">
            <a:avLst/>
          </a:prstGeom>
          <a:noFill/>
          <a:ln>
            <a:noFill/>
          </a:ln>
        </p:spPr>
        <p:txBody>
          <a:bodyPr wrap="square">
            <a:spAutoFit/>
          </a:bodyPr>
          <a:lstStyle/>
          <a:p>
            <a:pPr algn="ctr" defTabSz="342900">
              <a:buClrTx/>
            </a:pPr>
            <a:r>
              <a:rPr lang="vi-VN" sz="2700" b="1" kern="1200" dirty="0">
                <a:solidFill>
                  <a:srgbClr val="EE4036"/>
                </a:solidFill>
                <a:latin typeface="iCiel Panton Black" panose="00000A00000000000000" pitchFamily="50" charset="0"/>
                <a:ea typeface="+mn-ea"/>
                <a:cs typeface="+mn-cs"/>
              </a:rPr>
              <a:t>Có thể tách các thành phần có trong máu bằng phương pháp gì?</a:t>
            </a:r>
          </a:p>
        </p:txBody>
      </p:sp>
      <p:sp>
        <p:nvSpPr>
          <p:cNvPr id="70" name="!!o2b">
            <a:extLst>
              <a:ext uri="{FF2B5EF4-FFF2-40B4-BE49-F238E27FC236}">
                <a16:creationId xmlns:a16="http://schemas.microsoft.com/office/drawing/2014/main" id="{78069A1B-D926-4C5A-B89C-A303ADAD4239}"/>
              </a:ext>
            </a:extLst>
          </p:cNvPr>
          <p:cNvSpPr/>
          <p:nvPr/>
        </p:nvSpPr>
        <p:spPr>
          <a:xfrm>
            <a:off x="3016877" y="4180562"/>
            <a:ext cx="772176" cy="77217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kern="1200">
              <a:solidFill>
                <a:prstClr val="white"/>
              </a:solidFill>
              <a:latin typeface="iCiel Panton Black" panose="00000A00000000000000" pitchFamily="50" charset="0"/>
            </a:endParaRPr>
          </a:p>
        </p:txBody>
      </p:sp>
      <p:sp>
        <p:nvSpPr>
          <p:cNvPr id="71" name="!!1b">
            <a:extLst>
              <a:ext uri="{FF2B5EF4-FFF2-40B4-BE49-F238E27FC236}">
                <a16:creationId xmlns:a16="http://schemas.microsoft.com/office/drawing/2014/main" id="{1CD069B4-5CF6-458A-B83D-7557A574044E}"/>
              </a:ext>
            </a:extLst>
          </p:cNvPr>
          <p:cNvSpPr txBox="1"/>
          <p:nvPr/>
        </p:nvSpPr>
        <p:spPr>
          <a:xfrm>
            <a:off x="3126768" y="4262316"/>
            <a:ext cx="521750" cy="646331"/>
          </a:xfrm>
          <a:prstGeom prst="rect">
            <a:avLst/>
          </a:prstGeom>
          <a:noFill/>
        </p:spPr>
        <p:txBody>
          <a:bodyPr wrap="square" rtlCol="0">
            <a:spAutoFit/>
          </a:bodyPr>
          <a:lstStyle/>
          <a:p>
            <a:pPr algn="ctr" defTabSz="685800">
              <a:buClrTx/>
            </a:pPr>
            <a:r>
              <a:rPr lang="en-US" sz="36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y</a:t>
            </a:r>
          </a:p>
        </p:txBody>
      </p:sp>
      <p:sp>
        <p:nvSpPr>
          <p:cNvPr id="72" name="!!o2b">
            <a:extLst>
              <a:ext uri="{FF2B5EF4-FFF2-40B4-BE49-F238E27FC236}">
                <a16:creationId xmlns:a16="http://schemas.microsoft.com/office/drawing/2014/main" id="{78069A1B-D926-4C5A-B89C-A303ADAD4239}"/>
              </a:ext>
            </a:extLst>
          </p:cNvPr>
          <p:cNvSpPr/>
          <p:nvPr/>
        </p:nvSpPr>
        <p:spPr>
          <a:xfrm>
            <a:off x="2169627" y="4176403"/>
            <a:ext cx="772176" cy="77903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kern="1200">
              <a:solidFill>
                <a:prstClr val="white"/>
              </a:solidFill>
              <a:latin typeface="iCiel Panton Black" panose="00000A00000000000000" pitchFamily="50" charset="0"/>
            </a:endParaRPr>
          </a:p>
        </p:txBody>
      </p:sp>
      <p:sp>
        <p:nvSpPr>
          <p:cNvPr id="73" name="!!1b">
            <a:extLst>
              <a:ext uri="{FF2B5EF4-FFF2-40B4-BE49-F238E27FC236}">
                <a16:creationId xmlns:a16="http://schemas.microsoft.com/office/drawing/2014/main" id="{1CD069B4-5CF6-458A-B83D-7557A574044E}"/>
              </a:ext>
            </a:extLst>
          </p:cNvPr>
          <p:cNvSpPr txBox="1"/>
          <p:nvPr/>
        </p:nvSpPr>
        <p:spPr>
          <a:xfrm>
            <a:off x="2287214" y="4283880"/>
            <a:ext cx="521750" cy="646331"/>
          </a:xfrm>
          <a:prstGeom prst="rect">
            <a:avLst/>
          </a:prstGeom>
          <a:noFill/>
        </p:spPr>
        <p:txBody>
          <a:bodyPr wrap="square" rtlCol="0">
            <a:spAutoFit/>
          </a:bodyPr>
          <a:lstStyle/>
          <a:p>
            <a:pPr algn="ctr" defTabSz="685800">
              <a:buClrTx/>
            </a:pPr>
            <a:r>
              <a:rPr lang="vi-VN" sz="36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L</a:t>
            </a:r>
            <a:endParaRPr lang="en-US" sz="36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74" name="!!o2b">
            <a:extLst>
              <a:ext uri="{FF2B5EF4-FFF2-40B4-BE49-F238E27FC236}">
                <a16:creationId xmlns:a16="http://schemas.microsoft.com/office/drawing/2014/main" id="{78069A1B-D926-4C5A-B89C-A303ADAD4239}"/>
              </a:ext>
            </a:extLst>
          </p:cNvPr>
          <p:cNvSpPr/>
          <p:nvPr/>
        </p:nvSpPr>
        <p:spPr>
          <a:xfrm>
            <a:off x="3870845" y="4178637"/>
            <a:ext cx="772176" cy="77217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kern="1200">
              <a:solidFill>
                <a:prstClr val="white"/>
              </a:solidFill>
              <a:latin typeface="iCiel Panton Black" panose="00000A00000000000000" pitchFamily="50" charset="0"/>
            </a:endParaRPr>
          </a:p>
        </p:txBody>
      </p:sp>
      <p:sp>
        <p:nvSpPr>
          <p:cNvPr id="75" name="!!1b">
            <a:extLst>
              <a:ext uri="{FF2B5EF4-FFF2-40B4-BE49-F238E27FC236}">
                <a16:creationId xmlns:a16="http://schemas.microsoft.com/office/drawing/2014/main" id="{1CD069B4-5CF6-458A-B83D-7557A574044E}"/>
              </a:ext>
            </a:extLst>
          </p:cNvPr>
          <p:cNvSpPr txBox="1"/>
          <p:nvPr/>
        </p:nvSpPr>
        <p:spPr>
          <a:xfrm>
            <a:off x="3983425" y="4283880"/>
            <a:ext cx="521750" cy="646331"/>
          </a:xfrm>
          <a:prstGeom prst="rect">
            <a:avLst/>
          </a:prstGeom>
          <a:noFill/>
        </p:spPr>
        <p:txBody>
          <a:bodyPr wrap="square" rtlCol="0">
            <a:spAutoFit/>
          </a:bodyPr>
          <a:lstStyle/>
          <a:p>
            <a:pPr algn="ctr" defTabSz="685800">
              <a:buClrTx/>
            </a:pPr>
            <a:r>
              <a:rPr lang="vi-VN" sz="36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T</a:t>
            </a:r>
            <a:endParaRPr lang="en-US" sz="36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101" name="!!o2c">
            <a:extLst>
              <a:ext uri="{FF2B5EF4-FFF2-40B4-BE49-F238E27FC236}">
                <a16:creationId xmlns:a16="http://schemas.microsoft.com/office/drawing/2014/main" id="{25117B70-0FC6-4C2D-91BD-44B574FE73BA}"/>
              </a:ext>
            </a:extLst>
          </p:cNvPr>
          <p:cNvSpPr/>
          <p:nvPr/>
        </p:nvSpPr>
        <p:spPr>
          <a:xfrm>
            <a:off x="4747747" y="4176403"/>
            <a:ext cx="772176" cy="77903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kern="1200">
              <a:solidFill>
                <a:prstClr val="white"/>
              </a:solidFill>
              <a:latin typeface="iCiel Panton Black" panose="00000A00000000000000" pitchFamily="50" charset="0"/>
            </a:endParaRPr>
          </a:p>
        </p:txBody>
      </p:sp>
      <p:sp>
        <p:nvSpPr>
          <p:cNvPr id="102" name="!!2c">
            <a:extLst>
              <a:ext uri="{FF2B5EF4-FFF2-40B4-BE49-F238E27FC236}">
                <a16:creationId xmlns:a16="http://schemas.microsoft.com/office/drawing/2014/main" id="{F4982626-B297-4298-81A0-46C7C0A1CACB}"/>
              </a:ext>
            </a:extLst>
          </p:cNvPr>
          <p:cNvSpPr txBox="1"/>
          <p:nvPr/>
        </p:nvSpPr>
        <p:spPr>
          <a:xfrm>
            <a:off x="4846297" y="4278718"/>
            <a:ext cx="521750" cy="646331"/>
          </a:xfrm>
          <a:prstGeom prst="rect">
            <a:avLst/>
          </a:prstGeom>
          <a:noFill/>
        </p:spPr>
        <p:txBody>
          <a:bodyPr wrap="square" rtlCol="0">
            <a:spAutoFit/>
          </a:bodyPr>
          <a:lstStyle/>
          <a:p>
            <a:pPr algn="ctr" defTabSz="685800">
              <a:buClrTx/>
            </a:pPr>
            <a:r>
              <a:rPr lang="vi-VN" sz="36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Â</a:t>
            </a:r>
            <a:endParaRPr lang="en-US" sz="36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103" name="!!o2b">
            <a:extLst>
              <a:ext uri="{FF2B5EF4-FFF2-40B4-BE49-F238E27FC236}">
                <a16:creationId xmlns:a16="http://schemas.microsoft.com/office/drawing/2014/main" id="{78069A1B-D926-4C5A-B89C-A303ADAD4239}"/>
              </a:ext>
            </a:extLst>
          </p:cNvPr>
          <p:cNvSpPr/>
          <p:nvPr/>
        </p:nvSpPr>
        <p:spPr>
          <a:xfrm>
            <a:off x="5599355" y="4176403"/>
            <a:ext cx="772176" cy="77869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kern="1200">
              <a:solidFill>
                <a:prstClr val="white"/>
              </a:solidFill>
              <a:latin typeface="iCiel Panton Black" panose="00000A00000000000000" pitchFamily="50" charset="0"/>
            </a:endParaRPr>
          </a:p>
        </p:txBody>
      </p:sp>
      <p:sp>
        <p:nvSpPr>
          <p:cNvPr id="104" name="!!1b">
            <a:extLst>
              <a:ext uri="{FF2B5EF4-FFF2-40B4-BE49-F238E27FC236}">
                <a16:creationId xmlns:a16="http://schemas.microsoft.com/office/drawing/2014/main" id="{1CD069B4-5CF6-458A-B83D-7557A574044E}"/>
              </a:ext>
            </a:extLst>
          </p:cNvPr>
          <p:cNvSpPr txBox="1"/>
          <p:nvPr/>
        </p:nvSpPr>
        <p:spPr>
          <a:xfrm>
            <a:off x="5721977" y="4278718"/>
            <a:ext cx="521750" cy="646331"/>
          </a:xfrm>
          <a:prstGeom prst="rect">
            <a:avLst/>
          </a:prstGeom>
          <a:noFill/>
        </p:spPr>
        <p:txBody>
          <a:bodyPr wrap="square" rtlCol="0">
            <a:spAutoFit/>
          </a:bodyPr>
          <a:lstStyle/>
          <a:p>
            <a:pPr algn="ctr" defTabSz="685800">
              <a:buClrTx/>
            </a:pPr>
            <a:r>
              <a:rPr lang="vi-VN" sz="36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M</a:t>
            </a:r>
            <a:endParaRPr lang="en-US" sz="36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pic>
        <p:nvPicPr>
          <p:cNvPr id="105" name="Google Shape;488;p3" descr="Ứng dụng của huyết tương giàu tiểu cầu PRP và cách lựa chọn máy ly tâm tách  máu phù hợp - Công Ty Cổ Phần TSI Hà Nội"/>
          <p:cNvPicPr preferRelativeResize="0"/>
          <p:nvPr/>
        </p:nvPicPr>
        <p:blipFill rotWithShape="1">
          <a:blip r:embed="rId18">
            <a:clrChange>
              <a:clrFrom>
                <a:srgbClr val="FFFFFF"/>
              </a:clrFrom>
              <a:clrTo>
                <a:srgbClr val="FFFFFF">
                  <a:alpha val="0"/>
                </a:srgbClr>
              </a:clrTo>
            </a:clrChange>
            <a:alphaModFix/>
          </a:blip>
          <a:srcRect/>
          <a:stretch/>
        </p:blipFill>
        <p:spPr>
          <a:xfrm>
            <a:off x="1014031" y="913029"/>
            <a:ext cx="3515167" cy="2140646"/>
          </a:xfrm>
          <a:prstGeom prst="rect">
            <a:avLst/>
          </a:prstGeom>
          <a:noFill/>
          <a:ln>
            <a:noFill/>
          </a:ln>
        </p:spPr>
      </p:pic>
      <p:grpSp>
        <p:nvGrpSpPr>
          <p:cNvPr id="78" name="Group 77">
            <a:extLst>
              <a:ext uri="{FF2B5EF4-FFF2-40B4-BE49-F238E27FC236}">
                <a16:creationId xmlns:a16="http://schemas.microsoft.com/office/drawing/2014/main" id="{7FD5D9FB-A861-496A-972A-841F848AAEE1}"/>
              </a:ext>
            </a:extLst>
          </p:cNvPr>
          <p:cNvGrpSpPr/>
          <p:nvPr/>
        </p:nvGrpSpPr>
        <p:grpSpPr>
          <a:xfrm>
            <a:off x="7129510" y="3178486"/>
            <a:ext cx="1780072" cy="1780072"/>
            <a:chOff x="3419475" y="752475"/>
            <a:chExt cx="5353050" cy="5353050"/>
          </a:xfrm>
        </p:grpSpPr>
        <p:sp>
          <p:nvSpPr>
            <p:cNvPr id="96" name="Freeform: Shape 95">
              <a:extLst>
                <a:ext uri="{FF2B5EF4-FFF2-40B4-BE49-F238E27FC236}">
                  <a16:creationId xmlns:a16="http://schemas.microsoft.com/office/drawing/2014/main" id="{7D167CC0-BA9C-4B97-A439-B59C20396F8F}"/>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97" name="Group 96">
              <a:extLst>
                <a:ext uri="{FF2B5EF4-FFF2-40B4-BE49-F238E27FC236}">
                  <a16:creationId xmlns:a16="http://schemas.microsoft.com/office/drawing/2014/main" id="{B97B718D-DDD7-40DB-B77F-B215E9E5C071}"/>
                </a:ext>
              </a:extLst>
            </p:cNvPr>
            <p:cNvGrpSpPr/>
            <p:nvPr/>
          </p:nvGrpSpPr>
          <p:grpSpPr>
            <a:xfrm>
              <a:off x="3505202" y="836611"/>
              <a:ext cx="5094518" cy="5143275"/>
              <a:chOff x="3505202" y="836611"/>
              <a:chExt cx="5094518" cy="5143275"/>
            </a:xfrm>
            <a:solidFill>
              <a:schemeClr val="bg1"/>
            </a:solidFill>
          </p:grpSpPr>
          <p:sp>
            <p:nvSpPr>
              <p:cNvPr id="100" name="Rectangle 99">
                <a:extLst>
                  <a:ext uri="{FF2B5EF4-FFF2-40B4-BE49-F238E27FC236}">
                    <a16:creationId xmlns:a16="http://schemas.microsoft.com/office/drawing/2014/main" id="{D14C3FF1-BE9B-4035-B13D-DD95EB7293FD}"/>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6" name="Rectangle 105">
                <a:extLst>
                  <a:ext uri="{FF2B5EF4-FFF2-40B4-BE49-F238E27FC236}">
                    <a16:creationId xmlns:a16="http://schemas.microsoft.com/office/drawing/2014/main" id="{8C2006A6-DD2D-4555-AB0D-F54420B8ADDF}"/>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7" name="Rectangle 106">
                <a:extLst>
                  <a:ext uri="{FF2B5EF4-FFF2-40B4-BE49-F238E27FC236}">
                    <a16:creationId xmlns:a16="http://schemas.microsoft.com/office/drawing/2014/main" id="{88FA0813-7A4B-43CC-9884-8877EAC6B133}"/>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8" name="Rectangle 117">
                <a:extLst>
                  <a:ext uri="{FF2B5EF4-FFF2-40B4-BE49-F238E27FC236}">
                    <a16:creationId xmlns:a16="http://schemas.microsoft.com/office/drawing/2014/main" id="{053444BD-DBFB-45DC-B188-43A4779D8A9E}"/>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9" name="Rectangle 118">
                <a:extLst>
                  <a:ext uri="{FF2B5EF4-FFF2-40B4-BE49-F238E27FC236}">
                    <a16:creationId xmlns:a16="http://schemas.microsoft.com/office/drawing/2014/main" id="{2579425E-379C-47CE-914E-EB6C53F957DE}"/>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0" name="Rectangle 119">
                <a:extLst>
                  <a:ext uri="{FF2B5EF4-FFF2-40B4-BE49-F238E27FC236}">
                    <a16:creationId xmlns:a16="http://schemas.microsoft.com/office/drawing/2014/main" id="{435525FE-4771-4AD9-B795-4C24C85FD4C7}"/>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1" name="Rectangle 120">
                <a:extLst>
                  <a:ext uri="{FF2B5EF4-FFF2-40B4-BE49-F238E27FC236}">
                    <a16:creationId xmlns:a16="http://schemas.microsoft.com/office/drawing/2014/main" id="{1902F988-3A8A-40F6-A026-2F4C07CAB915}"/>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2" name="Rectangle 121">
                <a:extLst>
                  <a:ext uri="{FF2B5EF4-FFF2-40B4-BE49-F238E27FC236}">
                    <a16:creationId xmlns:a16="http://schemas.microsoft.com/office/drawing/2014/main" id="{8E7217F4-635E-49C1-845D-B684A60037A7}"/>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3" name="Rectangle 122">
                <a:extLst>
                  <a:ext uri="{FF2B5EF4-FFF2-40B4-BE49-F238E27FC236}">
                    <a16:creationId xmlns:a16="http://schemas.microsoft.com/office/drawing/2014/main" id="{89D86F7D-88EB-41AB-9D12-65F6CD555C3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4" name="Rectangle 123">
                <a:extLst>
                  <a:ext uri="{FF2B5EF4-FFF2-40B4-BE49-F238E27FC236}">
                    <a16:creationId xmlns:a16="http://schemas.microsoft.com/office/drawing/2014/main" id="{9C3BB656-E595-4F40-8096-00DDC05DDA34}"/>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5" name="Rectangle 124">
                <a:extLst>
                  <a:ext uri="{FF2B5EF4-FFF2-40B4-BE49-F238E27FC236}">
                    <a16:creationId xmlns:a16="http://schemas.microsoft.com/office/drawing/2014/main" id="{7F3DE8AF-1162-4272-962E-5AE88CF8CF1C}"/>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6" name="Rectangle 125">
                <a:extLst>
                  <a:ext uri="{FF2B5EF4-FFF2-40B4-BE49-F238E27FC236}">
                    <a16:creationId xmlns:a16="http://schemas.microsoft.com/office/drawing/2014/main" id="{8CD236DB-1DFA-4F7D-8D70-ECDA892738ED}"/>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98" name="Oval 97">
              <a:extLst>
                <a:ext uri="{FF2B5EF4-FFF2-40B4-BE49-F238E27FC236}">
                  <a16:creationId xmlns:a16="http://schemas.microsoft.com/office/drawing/2014/main" id="{9D001FB3-3BBF-42D2-943B-324C0CAF3673}"/>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9" name="TextBox 98">
              <a:extLst>
                <a:ext uri="{FF2B5EF4-FFF2-40B4-BE49-F238E27FC236}">
                  <a16:creationId xmlns:a16="http://schemas.microsoft.com/office/drawing/2014/main" id="{0C1A4572-3FCB-4657-9FB7-78DB33F24E7E}"/>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10</a:t>
              </a:r>
            </a:p>
          </p:txBody>
        </p:sp>
      </p:grpSp>
      <p:grpSp>
        <p:nvGrpSpPr>
          <p:cNvPr id="127" name="Group 126">
            <a:extLst>
              <a:ext uri="{FF2B5EF4-FFF2-40B4-BE49-F238E27FC236}">
                <a16:creationId xmlns:a16="http://schemas.microsoft.com/office/drawing/2014/main" id="{E0696EE6-3D6D-4BC9-B492-A2A84D373FFB}"/>
              </a:ext>
            </a:extLst>
          </p:cNvPr>
          <p:cNvGrpSpPr/>
          <p:nvPr/>
        </p:nvGrpSpPr>
        <p:grpSpPr>
          <a:xfrm>
            <a:off x="7129510" y="3178486"/>
            <a:ext cx="1780072" cy="1780072"/>
            <a:chOff x="3419475" y="752475"/>
            <a:chExt cx="5353050" cy="5353050"/>
          </a:xfrm>
        </p:grpSpPr>
        <p:sp>
          <p:nvSpPr>
            <p:cNvPr id="128" name="Freeform: Shape 127">
              <a:extLst>
                <a:ext uri="{FF2B5EF4-FFF2-40B4-BE49-F238E27FC236}">
                  <a16:creationId xmlns:a16="http://schemas.microsoft.com/office/drawing/2014/main" id="{5C638C44-412C-447D-9DEB-F306741B75A0}"/>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29" name="Group 128">
              <a:extLst>
                <a:ext uri="{FF2B5EF4-FFF2-40B4-BE49-F238E27FC236}">
                  <a16:creationId xmlns:a16="http://schemas.microsoft.com/office/drawing/2014/main" id="{25526881-5C01-437D-BF5B-1CDACFE7D76C}"/>
                </a:ext>
              </a:extLst>
            </p:cNvPr>
            <p:cNvGrpSpPr/>
            <p:nvPr/>
          </p:nvGrpSpPr>
          <p:grpSpPr>
            <a:xfrm>
              <a:off x="3505202" y="836611"/>
              <a:ext cx="5094518" cy="5143275"/>
              <a:chOff x="3505202" y="836611"/>
              <a:chExt cx="5094518" cy="5143275"/>
            </a:xfrm>
            <a:solidFill>
              <a:schemeClr val="bg1"/>
            </a:solidFill>
          </p:grpSpPr>
          <p:sp>
            <p:nvSpPr>
              <p:cNvPr id="132" name="Rectangle 131">
                <a:extLst>
                  <a:ext uri="{FF2B5EF4-FFF2-40B4-BE49-F238E27FC236}">
                    <a16:creationId xmlns:a16="http://schemas.microsoft.com/office/drawing/2014/main" id="{7738AD95-7B10-4801-A4A9-2C71D3146F36}"/>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3" name="Rectangle 132">
                <a:extLst>
                  <a:ext uri="{FF2B5EF4-FFF2-40B4-BE49-F238E27FC236}">
                    <a16:creationId xmlns:a16="http://schemas.microsoft.com/office/drawing/2014/main" id="{74CEE528-38A1-4711-914F-4213E3BB1250}"/>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4" name="Rectangle 133">
                <a:extLst>
                  <a:ext uri="{FF2B5EF4-FFF2-40B4-BE49-F238E27FC236}">
                    <a16:creationId xmlns:a16="http://schemas.microsoft.com/office/drawing/2014/main" id="{58F8B973-F1F3-477F-AA8C-76D3A9B80A3D}"/>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5" name="Rectangle 134">
                <a:extLst>
                  <a:ext uri="{FF2B5EF4-FFF2-40B4-BE49-F238E27FC236}">
                    <a16:creationId xmlns:a16="http://schemas.microsoft.com/office/drawing/2014/main" id="{21A49E6A-091F-4E53-AFF8-4750F623C4D2}"/>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6" name="Rectangle 135">
                <a:extLst>
                  <a:ext uri="{FF2B5EF4-FFF2-40B4-BE49-F238E27FC236}">
                    <a16:creationId xmlns:a16="http://schemas.microsoft.com/office/drawing/2014/main" id="{343A3F3E-13FE-4A2B-934B-918F9B2CA548}"/>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7" name="Rectangle 136">
                <a:extLst>
                  <a:ext uri="{FF2B5EF4-FFF2-40B4-BE49-F238E27FC236}">
                    <a16:creationId xmlns:a16="http://schemas.microsoft.com/office/drawing/2014/main" id="{0FF08961-FE63-4588-909F-95791A7800BF}"/>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8" name="Rectangle 137">
                <a:extLst>
                  <a:ext uri="{FF2B5EF4-FFF2-40B4-BE49-F238E27FC236}">
                    <a16:creationId xmlns:a16="http://schemas.microsoft.com/office/drawing/2014/main" id="{CC8B0382-7E11-44DF-82B7-6D9ED22E064E}"/>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9" name="Rectangle 138">
                <a:extLst>
                  <a:ext uri="{FF2B5EF4-FFF2-40B4-BE49-F238E27FC236}">
                    <a16:creationId xmlns:a16="http://schemas.microsoft.com/office/drawing/2014/main" id="{13862E34-D2AF-4CA3-8D21-363145A02DC4}"/>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0" name="Rectangle 139">
                <a:extLst>
                  <a:ext uri="{FF2B5EF4-FFF2-40B4-BE49-F238E27FC236}">
                    <a16:creationId xmlns:a16="http://schemas.microsoft.com/office/drawing/2014/main" id="{B16BE959-A892-447C-A201-8E35560C8963}"/>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1" name="Rectangle 140">
                <a:extLst>
                  <a:ext uri="{FF2B5EF4-FFF2-40B4-BE49-F238E27FC236}">
                    <a16:creationId xmlns:a16="http://schemas.microsoft.com/office/drawing/2014/main" id="{B658F080-A819-4927-8660-51FA9B1EB54C}"/>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2" name="Rectangle 141">
                <a:extLst>
                  <a:ext uri="{FF2B5EF4-FFF2-40B4-BE49-F238E27FC236}">
                    <a16:creationId xmlns:a16="http://schemas.microsoft.com/office/drawing/2014/main" id="{C4A87709-8ED4-4818-916D-057268DD8A88}"/>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3" name="Rectangle 142">
                <a:extLst>
                  <a:ext uri="{FF2B5EF4-FFF2-40B4-BE49-F238E27FC236}">
                    <a16:creationId xmlns:a16="http://schemas.microsoft.com/office/drawing/2014/main" id="{F273C5E4-2258-4B6D-8C61-5BD28D7040F0}"/>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30" name="Oval 129">
              <a:extLst>
                <a:ext uri="{FF2B5EF4-FFF2-40B4-BE49-F238E27FC236}">
                  <a16:creationId xmlns:a16="http://schemas.microsoft.com/office/drawing/2014/main" id="{447B924D-25FF-4A8C-9EF1-154C8158416C}"/>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1" name="TextBox 130">
              <a:extLst>
                <a:ext uri="{FF2B5EF4-FFF2-40B4-BE49-F238E27FC236}">
                  <a16:creationId xmlns:a16="http://schemas.microsoft.com/office/drawing/2014/main" id="{E4E5211C-1331-4B2A-B18B-68835AC42D03}"/>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9</a:t>
              </a:r>
            </a:p>
          </p:txBody>
        </p:sp>
      </p:grpSp>
      <p:grpSp>
        <p:nvGrpSpPr>
          <p:cNvPr id="144" name="Group 143">
            <a:extLst>
              <a:ext uri="{FF2B5EF4-FFF2-40B4-BE49-F238E27FC236}">
                <a16:creationId xmlns:a16="http://schemas.microsoft.com/office/drawing/2014/main" id="{3313110D-E91C-4246-976A-033D936F9D9A}"/>
              </a:ext>
            </a:extLst>
          </p:cNvPr>
          <p:cNvGrpSpPr/>
          <p:nvPr/>
        </p:nvGrpSpPr>
        <p:grpSpPr>
          <a:xfrm>
            <a:off x="7129510" y="3178486"/>
            <a:ext cx="1780072" cy="1780072"/>
            <a:chOff x="3419475" y="752475"/>
            <a:chExt cx="5353050" cy="5353050"/>
          </a:xfrm>
        </p:grpSpPr>
        <p:sp>
          <p:nvSpPr>
            <p:cNvPr id="145" name="Freeform: Shape 144">
              <a:extLst>
                <a:ext uri="{FF2B5EF4-FFF2-40B4-BE49-F238E27FC236}">
                  <a16:creationId xmlns:a16="http://schemas.microsoft.com/office/drawing/2014/main" id="{2021DFEE-C7A8-4EFB-A540-756D5F351C5B}"/>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46" name="Group 145">
              <a:extLst>
                <a:ext uri="{FF2B5EF4-FFF2-40B4-BE49-F238E27FC236}">
                  <a16:creationId xmlns:a16="http://schemas.microsoft.com/office/drawing/2014/main" id="{63AFC08D-BE1F-473C-B1E9-669E028DB7EE}"/>
                </a:ext>
              </a:extLst>
            </p:cNvPr>
            <p:cNvGrpSpPr/>
            <p:nvPr/>
          </p:nvGrpSpPr>
          <p:grpSpPr>
            <a:xfrm>
              <a:off x="3505202" y="836611"/>
              <a:ext cx="5094518" cy="5143275"/>
              <a:chOff x="3505202" y="836611"/>
              <a:chExt cx="5094518" cy="5143275"/>
            </a:xfrm>
            <a:solidFill>
              <a:schemeClr val="bg1"/>
            </a:solidFill>
          </p:grpSpPr>
          <p:sp>
            <p:nvSpPr>
              <p:cNvPr id="149" name="Rectangle 148">
                <a:extLst>
                  <a:ext uri="{FF2B5EF4-FFF2-40B4-BE49-F238E27FC236}">
                    <a16:creationId xmlns:a16="http://schemas.microsoft.com/office/drawing/2014/main" id="{72499CDC-18EF-46DF-9442-135042A185AC}"/>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0" name="Rectangle 149">
                <a:extLst>
                  <a:ext uri="{FF2B5EF4-FFF2-40B4-BE49-F238E27FC236}">
                    <a16:creationId xmlns:a16="http://schemas.microsoft.com/office/drawing/2014/main" id="{86E2389E-A6A3-4F7A-BBA2-9F052B9993A9}"/>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1" name="Rectangle 150">
                <a:extLst>
                  <a:ext uri="{FF2B5EF4-FFF2-40B4-BE49-F238E27FC236}">
                    <a16:creationId xmlns:a16="http://schemas.microsoft.com/office/drawing/2014/main" id="{C3C35F92-E63F-45E9-92CB-D6EF1AF6ACF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2" name="Rectangle 151">
                <a:extLst>
                  <a:ext uri="{FF2B5EF4-FFF2-40B4-BE49-F238E27FC236}">
                    <a16:creationId xmlns:a16="http://schemas.microsoft.com/office/drawing/2014/main" id="{8343D0A5-F52C-498C-99C4-09DFD75CA60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3" name="Rectangle 152">
                <a:extLst>
                  <a:ext uri="{FF2B5EF4-FFF2-40B4-BE49-F238E27FC236}">
                    <a16:creationId xmlns:a16="http://schemas.microsoft.com/office/drawing/2014/main" id="{60821E0E-369B-4444-8D52-4E9D3A8BCD5D}"/>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4" name="Rectangle 153">
                <a:extLst>
                  <a:ext uri="{FF2B5EF4-FFF2-40B4-BE49-F238E27FC236}">
                    <a16:creationId xmlns:a16="http://schemas.microsoft.com/office/drawing/2014/main" id="{7A00309B-BF1E-4673-BA80-DE33B155A4A0}"/>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5" name="Rectangle 154">
                <a:extLst>
                  <a:ext uri="{FF2B5EF4-FFF2-40B4-BE49-F238E27FC236}">
                    <a16:creationId xmlns:a16="http://schemas.microsoft.com/office/drawing/2014/main" id="{5D5E382B-584F-4EA6-8363-314AE83BF504}"/>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6" name="Rectangle 155">
                <a:extLst>
                  <a:ext uri="{FF2B5EF4-FFF2-40B4-BE49-F238E27FC236}">
                    <a16:creationId xmlns:a16="http://schemas.microsoft.com/office/drawing/2014/main" id="{BEB40A1D-C878-4898-8B65-5156505999FF}"/>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7" name="Rectangle 156">
                <a:extLst>
                  <a:ext uri="{FF2B5EF4-FFF2-40B4-BE49-F238E27FC236}">
                    <a16:creationId xmlns:a16="http://schemas.microsoft.com/office/drawing/2014/main" id="{8FC25150-6166-4947-98CE-135C6EDC4DE5}"/>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8" name="Rectangle 157">
                <a:extLst>
                  <a:ext uri="{FF2B5EF4-FFF2-40B4-BE49-F238E27FC236}">
                    <a16:creationId xmlns:a16="http://schemas.microsoft.com/office/drawing/2014/main" id="{0D08ECB0-6988-4441-9BE9-B2C2E0EC3D68}"/>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9" name="Rectangle 158">
                <a:extLst>
                  <a:ext uri="{FF2B5EF4-FFF2-40B4-BE49-F238E27FC236}">
                    <a16:creationId xmlns:a16="http://schemas.microsoft.com/office/drawing/2014/main" id="{12A6C078-3DD0-41CB-9AB2-23BF22B22DFC}"/>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0" name="Rectangle 159">
                <a:extLst>
                  <a:ext uri="{FF2B5EF4-FFF2-40B4-BE49-F238E27FC236}">
                    <a16:creationId xmlns:a16="http://schemas.microsoft.com/office/drawing/2014/main" id="{DE6FB5CD-D71E-4A04-9D64-16C6F3A40363}"/>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47" name="Oval 146">
              <a:extLst>
                <a:ext uri="{FF2B5EF4-FFF2-40B4-BE49-F238E27FC236}">
                  <a16:creationId xmlns:a16="http://schemas.microsoft.com/office/drawing/2014/main" id="{50473106-1591-483F-97C7-AD5FEF6E97B5}"/>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8" name="TextBox 147">
              <a:extLst>
                <a:ext uri="{FF2B5EF4-FFF2-40B4-BE49-F238E27FC236}">
                  <a16:creationId xmlns:a16="http://schemas.microsoft.com/office/drawing/2014/main" id="{2CBFE234-C2A1-45AB-B31D-D97357F59092}"/>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8</a:t>
              </a:r>
            </a:p>
          </p:txBody>
        </p:sp>
      </p:grpSp>
      <p:grpSp>
        <p:nvGrpSpPr>
          <p:cNvPr id="161" name="Group 160">
            <a:extLst>
              <a:ext uri="{FF2B5EF4-FFF2-40B4-BE49-F238E27FC236}">
                <a16:creationId xmlns:a16="http://schemas.microsoft.com/office/drawing/2014/main" id="{84CE7D2D-A9B8-4A79-9B4C-9C7D3ECD6F29}"/>
              </a:ext>
            </a:extLst>
          </p:cNvPr>
          <p:cNvGrpSpPr/>
          <p:nvPr/>
        </p:nvGrpSpPr>
        <p:grpSpPr>
          <a:xfrm>
            <a:off x="7129510" y="3178486"/>
            <a:ext cx="1780072" cy="1780072"/>
            <a:chOff x="3419475" y="752475"/>
            <a:chExt cx="5353050" cy="5353050"/>
          </a:xfrm>
        </p:grpSpPr>
        <p:sp>
          <p:nvSpPr>
            <p:cNvPr id="162" name="Freeform: Shape 161">
              <a:extLst>
                <a:ext uri="{FF2B5EF4-FFF2-40B4-BE49-F238E27FC236}">
                  <a16:creationId xmlns:a16="http://schemas.microsoft.com/office/drawing/2014/main" id="{6D7D0296-E92D-4C38-A392-B7465E296020}"/>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63" name="Group 162">
              <a:extLst>
                <a:ext uri="{FF2B5EF4-FFF2-40B4-BE49-F238E27FC236}">
                  <a16:creationId xmlns:a16="http://schemas.microsoft.com/office/drawing/2014/main" id="{7D981E40-C19E-4C35-8261-DAB20A8001FE}"/>
                </a:ext>
              </a:extLst>
            </p:cNvPr>
            <p:cNvGrpSpPr/>
            <p:nvPr/>
          </p:nvGrpSpPr>
          <p:grpSpPr>
            <a:xfrm>
              <a:off x="3505202" y="836611"/>
              <a:ext cx="5094518" cy="5143275"/>
              <a:chOff x="3505202" y="836611"/>
              <a:chExt cx="5094518" cy="5143275"/>
            </a:xfrm>
            <a:solidFill>
              <a:schemeClr val="bg1"/>
            </a:solidFill>
          </p:grpSpPr>
          <p:sp>
            <p:nvSpPr>
              <p:cNvPr id="166" name="Rectangle 165">
                <a:extLst>
                  <a:ext uri="{FF2B5EF4-FFF2-40B4-BE49-F238E27FC236}">
                    <a16:creationId xmlns:a16="http://schemas.microsoft.com/office/drawing/2014/main" id="{B52DA223-7BDE-4E99-B3DC-683BB4D3D1EC}"/>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7" name="Rectangle 166">
                <a:extLst>
                  <a:ext uri="{FF2B5EF4-FFF2-40B4-BE49-F238E27FC236}">
                    <a16:creationId xmlns:a16="http://schemas.microsoft.com/office/drawing/2014/main" id="{BC715523-C81E-4C60-B706-D98DAB97D3ED}"/>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8" name="Rectangle 167">
                <a:extLst>
                  <a:ext uri="{FF2B5EF4-FFF2-40B4-BE49-F238E27FC236}">
                    <a16:creationId xmlns:a16="http://schemas.microsoft.com/office/drawing/2014/main" id="{FCA4898C-1200-4572-A824-650F0554DF88}"/>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9" name="Rectangle 168">
                <a:extLst>
                  <a:ext uri="{FF2B5EF4-FFF2-40B4-BE49-F238E27FC236}">
                    <a16:creationId xmlns:a16="http://schemas.microsoft.com/office/drawing/2014/main" id="{3E0F3E2F-BB74-4FEF-BDDD-A4FFB963AFC6}"/>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0" name="Rectangle 169">
                <a:extLst>
                  <a:ext uri="{FF2B5EF4-FFF2-40B4-BE49-F238E27FC236}">
                    <a16:creationId xmlns:a16="http://schemas.microsoft.com/office/drawing/2014/main" id="{56A9534F-3E2F-49CF-A765-3273717AC9AB}"/>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1" name="Rectangle 170">
                <a:extLst>
                  <a:ext uri="{FF2B5EF4-FFF2-40B4-BE49-F238E27FC236}">
                    <a16:creationId xmlns:a16="http://schemas.microsoft.com/office/drawing/2014/main" id="{080FDFF5-0322-411D-BC75-175913879F6B}"/>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2" name="Rectangle 171">
                <a:extLst>
                  <a:ext uri="{FF2B5EF4-FFF2-40B4-BE49-F238E27FC236}">
                    <a16:creationId xmlns:a16="http://schemas.microsoft.com/office/drawing/2014/main" id="{8202D7F7-3936-484A-8859-8AE655DE1BCE}"/>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3" name="Rectangle 172">
                <a:extLst>
                  <a:ext uri="{FF2B5EF4-FFF2-40B4-BE49-F238E27FC236}">
                    <a16:creationId xmlns:a16="http://schemas.microsoft.com/office/drawing/2014/main" id="{9515BF09-0DDA-47A9-9EED-F3E96502D808}"/>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4" name="Rectangle 173">
                <a:extLst>
                  <a:ext uri="{FF2B5EF4-FFF2-40B4-BE49-F238E27FC236}">
                    <a16:creationId xmlns:a16="http://schemas.microsoft.com/office/drawing/2014/main" id="{AB73D0B8-221B-45C0-857E-5345043EDF16}"/>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5" name="Rectangle 174">
                <a:extLst>
                  <a:ext uri="{FF2B5EF4-FFF2-40B4-BE49-F238E27FC236}">
                    <a16:creationId xmlns:a16="http://schemas.microsoft.com/office/drawing/2014/main" id="{2BBC4607-C453-4590-96D1-BDEBD28804B7}"/>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6" name="Rectangle 175">
                <a:extLst>
                  <a:ext uri="{FF2B5EF4-FFF2-40B4-BE49-F238E27FC236}">
                    <a16:creationId xmlns:a16="http://schemas.microsoft.com/office/drawing/2014/main" id="{9199E920-E5DF-4DA7-B72B-CC327936DAE0}"/>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7" name="Rectangle 176">
                <a:extLst>
                  <a:ext uri="{FF2B5EF4-FFF2-40B4-BE49-F238E27FC236}">
                    <a16:creationId xmlns:a16="http://schemas.microsoft.com/office/drawing/2014/main" id="{607A9684-3395-4695-8154-60641A8FB9A0}"/>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64" name="Oval 163">
              <a:extLst>
                <a:ext uri="{FF2B5EF4-FFF2-40B4-BE49-F238E27FC236}">
                  <a16:creationId xmlns:a16="http://schemas.microsoft.com/office/drawing/2014/main" id="{57A96ED4-0F15-458A-A51C-D223190D3D0F}"/>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5" name="TextBox 164">
              <a:extLst>
                <a:ext uri="{FF2B5EF4-FFF2-40B4-BE49-F238E27FC236}">
                  <a16:creationId xmlns:a16="http://schemas.microsoft.com/office/drawing/2014/main" id="{27F64585-8779-4CD5-B436-B287A0318EAD}"/>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7</a:t>
              </a:r>
            </a:p>
          </p:txBody>
        </p:sp>
      </p:grpSp>
      <p:grpSp>
        <p:nvGrpSpPr>
          <p:cNvPr id="178" name="Group 177">
            <a:extLst>
              <a:ext uri="{FF2B5EF4-FFF2-40B4-BE49-F238E27FC236}">
                <a16:creationId xmlns:a16="http://schemas.microsoft.com/office/drawing/2014/main" id="{3F35E61F-F54F-4951-9A6E-17C5D6C6DA88}"/>
              </a:ext>
            </a:extLst>
          </p:cNvPr>
          <p:cNvGrpSpPr/>
          <p:nvPr/>
        </p:nvGrpSpPr>
        <p:grpSpPr>
          <a:xfrm>
            <a:off x="7129510" y="3178486"/>
            <a:ext cx="1780072" cy="1780072"/>
            <a:chOff x="3419475" y="752475"/>
            <a:chExt cx="5353050" cy="5353050"/>
          </a:xfrm>
        </p:grpSpPr>
        <p:sp>
          <p:nvSpPr>
            <p:cNvPr id="179" name="Freeform: Shape 178">
              <a:extLst>
                <a:ext uri="{FF2B5EF4-FFF2-40B4-BE49-F238E27FC236}">
                  <a16:creationId xmlns:a16="http://schemas.microsoft.com/office/drawing/2014/main" id="{FAAA957D-6171-47E6-A26F-2B67A7CD365C}"/>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80" name="Group 179">
              <a:extLst>
                <a:ext uri="{FF2B5EF4-FFF2-40B4-BE49-F238E27FC236}">
                  <a16:creationId xmlns:a16="http://schemas.microsoft.com/office/drawing/2014/main" id="{DE6BED09-A273-4BF0-ABCC-D652015EF0FC}"/>
                </a:ext>
              </a:extLst>
            </p:cNvPr>
            <p:cNvGrpSpPr/>
            <p:nvPr/>
          </p:nvGrpSpPr>
          <p:grpSpPr>
            <a:xfrm>
              <a:off x="3505202" y="836611"/>
              <a:ext cx="5094518" cy="5143275"/>
              <a:chOff x="3505202" y="836611"/>
              <a:chExt cx="5094518" cy="5143275"/>
            </a:xfrm>
            <a:solidFill>
              <a:schemeClr val="bg1"/>
            </a:solidFill>
          </p:grpSpPr>
          <p:sp>
            <p:nvSpPr>
              <p:cNvPr id="183" name="Rectangle 182">
                <a:extLst>
                  <a:ext uri="{FF2B5EF4-FFF2-40B4-BE49-F238E27FC236}">
                    <a16:creationId xmlns:a16="http://schemas.microsoft.com/office/drawing/2014/main" id="{22D2F567-3D01-413A-B22C-D6B9FB8C98DD}"/>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4" name="Rectangle 183">
                <a:extLst>
                  <a:ext uri="{FF2B5EF4-FFF2-40B4-BE49-F238E27FC236}">
                    <a16:creationId xmlns:a16="http://schemas.microsoft.com/office/drawing/2014/main" id="{49A0BEAC-3CAD-4105-BF2E-37BF2E77BF3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5" name="Rectangle 184">
                <a:extLst>
                  <a:ext uri="{FF2B5EF4-FFF2-40B4-BE49-F238E27FC236}">
                    <a16:creationId xmlns:a16="http://schemas.microsoft.com/office/drawing/2014/main" id="{3E804301-17A0-4B74-9F2E-2D591F4162B8}"/>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6" name="Rectangle 185">
                <a:extLst>
                  <a:ext uri="{FF2B5EF4-FFF2-40B4-BE49-F238E27FC236}">
                    <a16:creationId xmlns:a16="http://schemas.microsoft.com/office/drawing/2014/main" id="{2DADD87C-5438-4105-A0E1-21FB2C3F58CE}"/>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7" name="Rectangle 186">
                <a:extLst>
                  <a:ext uri="{FF2B5EF4-FFF2-40B4-BE49-F238E27FC236}">
                    <a16:creationId xmlns:a16="http://schemas.microsoft.com/office/drawing/2014/main" id="{B1A3320F-7575-4EA8-BBEB-9F69432272CF}"/>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8" name="Rectangle 187">
                <a:extLst>
                  <a:ext uri="{FF2B5EF4-FFF2-40B4-BE49-F238E27FC236}">
                    <a16:creationId xmlns:a16="http://schemas.microsoft.com/office/drawing/2014/main" id="{70DD221C-D0FE-47CA-9433-34813D933868}"/>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9" name="Rectangle 188">
                <a:extLst>
                  <a:ext uri="{FF2B5EF4-FFF2-40B4-BE49-F238E27FC236}">
                    <a16:creationId xmlns:a16="http://schemas.microsoft.com/office/drawing/2014/main" id="{F418B6B3-40BA-42C5-9B63-4E28680E7ABB}"/>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0" name="Rectangle 189">
                <a:extLst>
                  <a:ext uri="{FF2B5EF4-FFF2-40B4-BE49-F238E27FC236}">
                    <a16:creationId xmlns:a16="http://schemas.microsoft.com/office/drawing/2014/main" id="{3C8DCFEA-826A-4496-A1E3-373EECD57985}"/>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1" name="Rectangle 190">
                <a:extLst>
                  <a:ext uri="{FF2B5EF4-FFF2-40B4-BE49-F238E27FC236}">
                    <a16:creationId xmlns:a16="http://schemas.microsoft.com/office/drawing/2014/main" id="{09864EC6-1B55-4BC3-9EDD-47AE06AE2CA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2" name="Rectangle 191">
                <a:extLst>
                  <a:ext uri="{FF2B5EF4-FFF2-40B4-BE49-F238E27FC236}">
                    <a16:creationId xmlns:a16="http://schemas.microsoft.com/office/drawing/2014/main" id="{3DBCE841-BA0A-4198-8988-EA99E2E00B49}"/>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3" name="Rectangle 192">
                <a:extLst>
                  <a:ext uri="{FF2B5EF4-FFF2-40B4-BE49-F238E27FC236}">
                    <a16:creationId xmlns:a16="http://schemas.microsoft.com/office/drawing/2014/main" id="{D03E9D4A-DD0E-4762-97F9-8742876BEF33}"/>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4" name="Rectangle 193">
                <a:extLst>
                  <a:ext uri="{FF2B5EF4-FFF2-40B4-BE49-F238E27FC236}">
                    <a16:creationId xmlns:a16="http://schemas.microsoft.com/office/drawing/2014/main" id="{1C46F303-7B3E-4622-801B-7FB6E0CD1C6E}"/>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81" name="Oval 180">
              <a:extLst>
                <a:ext uri="{FF2B5EF4-FFF2-40B4-BE49-F238E27FC236}">
                  <a16:creationId xmlns:a16="http://schemas.microsoft.com/office/drawing/2014/main" id="{A75EC5DD-5A69-4869-AF4A-A6B086E05BBE}"/>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2" name="TextBox 181">
              <a:extLst>
                <a:ext uri="{FF2B5EF4-FFF2-40B4-BE49-F238E27FC236}">
                  <a16:creationId xmlns:a16="http://schemas.microsoft.com/office/drawing/2014/main" id="{F91847D9-AF7F-4786-86DD-B69A23AA1F90}"/>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6</a:t>
              </a:r>
            </a:p>
          </p:txBody>
        </p:sp>
      </p:grpSp>
      <p:grpSp>
        <p:nvGrpSpPr>
          <p:cNvPr id="195" name="Group 194">
            <a:extLst>
              <a:ext uri="{FF2B5EF4-FFF2-40B4-BE49-F238E27FC236}">
                <a16:creationId xmlns:a16="http://schemas.microsoft.com/office/drawing/2014/main" id="{9945D314-FD1D-45BC-97AE-4699D163E986}"/>
              </a:ext>
            </a:extLst>
          </p:cNvPr>
          <p:cNvGrpSpPr/>
          <p:nvPr/>
        </p:nvGrpSpPr>
        <p:grpSpPr>
          <a:xfrm>
            <a:off x="7129510" y="3178486"/>
            <a:ext cx="1780072" cy="1780072"/>
            <a:chOff x="3419475" y="752475"/>
            <a:chExt cx="5353050" cy="5353050"/>
          </a:xfrm>
        </p:grpSpPr>
        <p:sp>
          <p:nvSpPr>
            <p:cNvPr id="196" name="Freeform: Shape 195">
              <a:extLst>
                <a:ext uri="{FF2B5EF4-FFF2-40B4-BE49-F238E27FC236}">
                  <a16:creationId xmlns:a16="http://schemas.microsoft.com/office/drawing/2014/main" id="{94075A28-9059-4B3F-8609-C369AD7D23F0}"/>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97" name="Group 196">
              <a:extLst>
                <a:ext uri="{FF2B5EF4-FFF2-40B4-BE49-F238E27FC236}">
                  <a16:creationId xmlns:a16="http://schemas.microsoft.com/office/drawing/2014/main" id="{3C3846D4-C9F7-4770-8A8E-966DCE2978F3}"/>
                </a:ext>
              </a:extLst>
            </p:cNvPr>
            <p:cNvGrpSpPr/>
            <p:nvPr/>
          </p:nvGrpSpPr>
          <p:grpSpPr>
            <a:xfrm>
              <a:off x="3505202" y="836611"/>
              <a:ext cx="5094518" cy="5143275"/>
              <a:chOff x="3505202" y="836611"/>
              <a:chExt cx="5094518" cy="5143275"/>
            </a:xfrm>
            <a:solidFill>
              <a:schemeClr val="bg1"/>
            </a:solidFill>
          </p:grpSpPr>
          <p:sp>
            <p:nvSpPr>
              <p:cNvPr id="200" name="Rectangle 199">
                <a:extLst>
                  <a:ext uri="{FF2B5EF4-FFF2-40B4-BE49-F238E27FC236}">
                    <a16:creationId xmlns:a16="http://schemas.microsoft.com/office/drawing/2014/main" id="{01DB4362-F71C-4F95-A84F-8424A0FDD20D}"/>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1" name="Rectangle 200">
                <a:extLst>
                  <a:ext uri="{FF2B5EF4-FFF2-40B4-BE49-F238E27FC236}">
                    <a16:creationId xmlns:a16="http://schemas.microsoft.com/office/drawing/2014/main" id="{6BF6C747-9BD2-405D-AC5D-6BC55EC4BA0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2" name="Rectangle 201">
                <a:extLst>
                  <a:ext uri="{FF2B5EF4-FFF2-40B4-BE49-F238E27FC236}">
                    <a16:creationId xmlns:a16="http://schemas.microsoft.com/office/drawing/2014/main" id="{B8105DFB-22FA-4633-8D1C-B4F14999ED31}"/>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3" name="Rectangle 202">
                <a:extLst>
                  <a:ext uri="{FF2B5EF4-FFF2-40B4-BE49-F238E27FC236}">
                    <a16:creationId xmlns:a16="http://schemas.microsoft.com/office/drawing/2014/main" id="{00AB7451-FB32-427D-979A-62146A8B5C15}"/>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4" name="Rectangle 203">
                <a:extLst>
                  <a:ext uri="{FF2B5EF4-FFF2-40B4-BE49-F238E27FC236}">
                    <a16:creationId xmlns:a16="http://schemas.microsoft.com/office/drawing/2014/main" id="{B815C3FF-A518-4FAC-915D-C986CE047B85}"/>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5" name="Rectangle 204">
                <a:extLst>
                  <a:ext uri="{FF2B5EF4-FFF2-40B4-BE49-F238E27FC236}">
                    <a16:creationId xmlns:a16="http://schemas.microsoft.com/office/drawing/2014/main" id="{1B42D30E-6B22-4B2B-9050-006B98872632}"/>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6" name="Rectangle 205">
                <a:extLst>
                  <a:ext uri="{FF2B5EF4-FFF2-40B4-BE49-F238E27FC236}">
                    <a16:creationId xmlns:a16="http://schemas.microsoft.com/office/drawing/2014/main" id="{5668F7A0-A8A7-47CD-B4D4-BA18FE5A6058}"/>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7" name="Rectangle 206">
                <a:extLst>
                  <a:ext uri="{FF2B5EF4-FFF2-40B4-BE49-F238E27FC236}">
                    <a16:creationId xmlns:a16="http://schemas.microsoft.com/office/drawing/2014/main" id="{224D581D-B8FB-4E0E-9693-DF75A44EC3F1}"/>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8" name="Rectangle 207">
                <a:extLst>
                  <a:ext uri="{FF2B5EF4-FFF2-40B4-BE49-F238E27FC236}">
                    <a16:creationId xmlns:a16="http://schemas.microsoft.com/office/drawing/2014/main" id="{DD0E1690-C843-4BBD-B154-3AE5185DF080}"/>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9" name="Rectangle 208">
                <a:extLst>
                  <a:ext uri="{FF2B5EF4-FFF2-40B4-BE49-F238E27FC236}">
                    <a16:creationId xmlns:a16="http://schemas.microsoft.com/office/drawing/2014/main" id="{584D21A5-B7E3-446D-8ADF-A8EB917ECECE}"/>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0" name="Rectangle 209">
                <a:extLst>
                  <a:ext uri="{FF2B5EF4-FFF2-40B4-BE49-F238E27FC236}">
                    <a16:creationId xmlns:a16="http://schemas.microsoft.com/office/drawing/2014/main" id="{1D522E98-A1E3-4102-AF9F-AFF25003194F}"/>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1" name="Rectangle 210">
                <a:extLst>
                  <a:ext uri="{FF2B5EF4-FFF2-40B4-BE49-F238E27FC236}">
                    <a16:creationId xmlns:a16="http://schemas.microsoft.com/office/drawing/2014/main" id="{0425C8C9-796E-439D-BC0F-9CDFEDAEC8B5}"/>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98" name="Oval 197">
              <a:extLst>
                <a:ext uri="{FF2B5EF4-FFF2-40B4-BE49-F238E27FC236}">
                  <a16:creationId xmlns:a16="http://schemas.microsoft.com/office/drawing/2014/main" id="{A0B04FD5-BD76-4947-B294-8DC41FDA11E1}"/>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9" name="TextBox 198">
              <a:extLst>
                <a:ext uri="{FF2B5EF4-FFF2-40B4-BE49-F238E27FC236}">
                  <a16:creationId xmlns:a16="http://schemas.microsoft.com/office/drawing/2014/main" id="{A50D1887-4AD1-4E3F-B80B-3FCA2E653A87}"/>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5</a:t>
              </a:r>
            </a:p>
          </p:txBody>
        </p:sp>
      </p:grpSp>
      <p:grpSp>
        <p:nvGrpSpPr>
          <p:cNvPr id="212" name="Group 211">
            <a:extLst>
              <a:ext uri="{FF2B5EF4-FFF2-40B4-BE49-F238E27FC236}">
                <a16:creationId xmlns:a16="http://schemas.microsoft.com/office/drawing/2014/main" id="{FA7ADE80-BB1D-4829-8A08-8FEA6096A599}"/>
              </a:ext>
            </a:extLst>
          </p:cNvPr>
          <p:cNvGrpSpPr/>
          <p:nvPr/>
        </p:nvGrpSpPr>
        <p:grpSpPr>
          <a:xfrm>
            <a:off x="7129510" y="3178486"/>
            <a:ext cx="1780072" cy="1780072"/>
            <a:chOff x="3419475" y="752475"/>
            <a:chExt cx="5353050" cy="5353050"/>
          </a:xfrm>
        </p:grpSpPr>
        <p:sp>
          <p:nvSpPr>
            <p:cNvPr id="213" name="Freeform: Shape 212">
              <a:extLst>
                <a:ext uri="{FF2B5EF4-FFF2-40B4-BE49-F238E27FC236}">
                  <a16:creationId xmlns:a16="http://schemas.microsoft.com/office/drawing/2014/main" id="{D5BD1EB8-A01E-4E6A-9BD1-08660637A626}"/>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14" name="Group 213">
              <a:extLst>
                <a:ext uri="{FF2B5EF4-FFF2-40B4-BE49-F238E27FC236}">
                  <a16:creationId xmlns:a16="http://schemas.microsoft.com/office/drawing/2014/main" id="{1BBF8253-DEC0-45F3-87DB-C72979DB6EB7}"/>
                </a:ext>
              </a:extLst>
            </p:cNvPr>
            <p:cNvGrpSpPr/>
            <p:nvPr/>
          </p:nvGrpSpPr>
          <p:grpSpPr>
            <a:xfrm>
              <a:off x="3505202" y="836611"/>
              <a:ext cx="5094518" cy="5143275"/>
              <a:chOff x="3505202" y="836611"/>
              <a:chExt cx="5094518" cy="5143275"/>
            </a:xfrm>
            <a:solidFill>
              <a:schemeClr val="bg1"/>
            </a:solidFill>
          </p:grpSpPr>
          <p:sp>
            <p:nvSpPr>
              <p:cNvPr id="217" name="Rectangle 216">
                <a:extLst>
                  <a:ext uri="{FF2B5EF4-FFF2-40B4-BE49-F238E27FC236}">
                    <a16:creationId xmlns:a16="http://schemas.microsoft.com/office/drawing/2014/main" id="{0556FF24-A143-4F06-B016-0476F0E89174}"/>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8" name="Rectangle 217">
                <a:extLst>
                  <a:ext uri="{FF2B5EF4-FFF2-40B4-BE49-F238E27FC236}">
                    <a16:creationId xmlns:a16="http://schemas.microsoft.com/office/drawing/2014/main" id="{4E9E4945-B86B-451F-B63E-449BB2C2DDE9}"/>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9" name="Rectangle 218">
                <a:extLst>
                  <a:ext uri="{FF2B5EF4-FFF2-40B4-BE49-F238E27FC236}">
                    <a16:creationId xmlns:a16="http://schemas.microsoft.com/office/drawing/2014/main" id="{5E08253C-0764-404B-8353-CBA2ACAAC49A}"/>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0" name="Rectangle 219">
                <a:extLst>
                  <a:ext uri="{FF2B5EF4-FFF2-40B4-BE49-F238E27FC236}">
                    <a16:creationId xmlns:a16="http://schemas.microsoft.com/office/drawing/2014/main" id="{210A6E5C-A3B4-4568-8D53-B98D8B2D1834}"/>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1" name="Rectangle 220">
                <a:extLst>
                  <a:ext uri="{FF2B5EF4-FFF2-40B4-BE49-F238E27FC236}">
                    <a16:creationId xmlns:a16="http://schemas.microsoft.com/office/drawing/2014/main" id="{823B1A38-8455-42F4-BD97-76D783DD2DC0}"/>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2" name="Rectangle 221">
                <a:extLst>
                  <a:ext uri="{FF2B5EF4-FFF2-40B4-BE49-F238E27FC236}">
                    <a16:creationId xmlns:a16="http://schemas.microsoft.com/office/drawing/2014/main" id="{12A0F289-CA49-433B-A928-061DCF99BC76}"/>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3" name="Rectangle 222">
                <a:extLst>
                  <a:ext uri="{FF2B5EF4-FFF2-40B4-BE49-F238E27FC236}">
                    <a16:creationId xmlns:a16="http://schemas.microsoft.com/office/drawing/2014/main" id="{A5A46237-9AB5-46CF-A942-5C63F5CE50AE}"/>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4" name="Rectangle 223">
                <a:extLst>
                  <a:ext uri="{FF2B5EF4-FFF2-40B4-BE49-F238E27FC236}">
                    <a16:creationId xmlns:a16="http://schemas.microsoft.com/office/drawing/2014/main" id="{0C99D484-098F-4A3B-B3CB-DE2BE3326D9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5" name="Rectangle 224">
                <a:extLst>
                  <a:ext uri="{FF2B5EF4-FFF2-40B4-BE49-F238E27FC236}">
                    <a16:creationId xmlns:a16="http://schemas.microsoft.com/office/drawing/2014/main" id="{369BB7CF-DD86-4080-BBCB-0BA343C12CD4}"/>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6" name="Rectangle 225">
                <a:extLst>
                  <a:ext uri="{FF2B5EF4-FFF2-40B4-BE49-F238E27FC236}">
                    <a16:creationId xmlns:a16="http://schemas.microsoft.com/office/drawing/2014/main" id="{E805E4A2-EFF1-41B2-8D6D-C3DD97437046}"/>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7" name="Rectangle 226">
                <a:extLst>
                  <a:ext uri="{FF2B5EF4-FFF2-40B4-BE49-F238E27FC236}">
                    <a16:creationId xmlns:a16="http://schemas.microsoft.com/office/drawing/2014/main" id="{E9623B6D-E34D-4AA9-BFCD-EA38DF72D866}"/>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8" name="Rectangle 227">
                <a:extLst>
                  <a:ext uri="{FF2B5EF4-FFF2-40B4-BE49-F238E27FC236}">
                    <a16:creationId xmlns:a16="http://schemas.microsoft.com/office/drawing/2014/main" id="{2911426E-C960-4D63-A635-0D44EB5FF548}"/>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15" name="Oval 214">
              <a:extLst>
                <a:ext uri="{FF2B5EF4-FFF2-40B4-BE49-F238E27FC236}">
                  <a16:creationId xmlns:a16="http://schemas.microsoft.com/office/drawing/2014/main" id="{A4DBD0B6-186B-4222-B5A0-A79F2657FACC}"/>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6" name="TextBox 215">
              <a:extLst>
                <a:ext uri="{FF2B5EF4-FFF2-40B4-BE49-F238E27FC236}">
                  <a16:creationId xmlns:a16="http://schemas.microsoft.com/office/drawing/2014/main" id="{302DCAB8-0BB4-415D-B739-52D19B99C5EE}"/>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4</a:t>
              </a:r>
            </a:p>
          </p:txBody>
        </p:sp>
      </p:grpSp>
      <p:grpSp>
        <p:nvGrpSpPr>
          <p:cNvPr id="229" name="Group 228">
            <a:extLst>
              <a:ext uri="{FF2B5EF4-FFF2-40B4-BE49-F238E27FC236}">
                <a16:creationId xmlns:a16="http://schemas.microsoft.com/office/drawing/2014/main" id="{4DA62C13-E610-4058-9FDF-FB363CE16C34}"/>
              </a:ext>
            </a:extLst>
          </p:cNvPr>
          <p:cNvGrpSpPr/>
          <p:nvPr/>
        </p:nvGrpSpPr>
        <p:grpSpPr>
          <a:xfrm>
            <a:off x="7129510" y="3178486"/>
            <a:ext cx="1780072" cy="1780072"/>
            <a:chOff x="3419475" y="752475"/>
            <a:chExt cx="5353050" cy="5353050"/>
          </a:xfrm>
        </p:grpSpPr>
        <p:sp>
          <p:nvSpPr>
            <p:cNvPr id="230" name="Freeform: Shape 229">
              <a:extLst>
                <a:ext uri="{FF2B5EF4-FFF2-40B4-BE49-F238E27FC236}">
                  <a16:creationId xmlns:a16="http://schemas.microsoft.com/office/drawing/2014/main" id="{152E9690-C752-4CEF-826C-6FFF618430D3}"/>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31" name="Group 230">
              <a:extLst>
                <a:ext uri="{FF2B5EF4-FFF2-40B4-BE49-F238E27FC236}">
                  <a16:creationId xmlns:a16="http://schemas.microsoft.com/office/drawing/2014/main" id="{099D5495-C331-4B38-BA5E-19A91AE29750}"/>
                </a:ext>
              </a:extLst>
            </p:cNvPr>
            <p:cNvGrpSpPr/>
            <p:nvPr/>
          </p:nvGrpSpPr>
          <p:grpSpPr>
            <a:xfrm>
              <a:off x="3505202" y="836611"/>
              <a:ext cx="5094518" cy="5143275"/>
              <a:chOff x="3505202" y="836611"/>
              <a:chExt cx="5094518" cy="5143275"/>
            </a:xfrm>
            <a:solidFill>
              <a:schemeClr val="bg1"/>
            </a:solidFill>
          </p:grpSpPr>
          <p:sp>
            <p:nvSpPr>
              <p:cNvPr id="234" name="Rectangle 233">
                <a:extLst>
                  <a:ext uri="{FF2B5EF4-FFF2-40B4-BE49-F238E27FC236}">
                    <a16:creationId xmlns:a16="http://schemas.microsoft.com/office/drawing/2014/main" id="{59FA4DE9-B522-4848-B1F4-40A8D895384E}"/>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5" name="Rectangle 234">
                <a:extLst>
                  <a:ext uri="{FF2B5EF4-FFF2-40B4-BE49-F238E27FC236}">
                    <a16:creationId xmlns:a16="http://schemas.microsoft.com/office/drawing/2014/main" id="{5BBD8454-D6AA-4596-80A4-0C627B4919AB}"/>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6" name="Rectangle 235">
                <a:extLst>
                  <a:ext uri="{FF2B5EF4-FFF2-40B4-BE49-F238E27FC236}">
                    <a16:creationId xmlns:a16="http://schemas.microsoft.com/office/drawing/2014/main" id="{40388354-5CB4-4A43-9D79-BE3767D23588}"/>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7" name="Rectangle 236">
                <a:extLst>
                  <a:ext uri="{FF2B5EF4-FFF2-40B4-BE49-F238E27FC236}">
                    <a16:creationId xmlns:a16="http://schemas.microsoft.com/office/drawing/2014/main" id="{F627606F-5B00-44C2-BE5B-44C053880850}"/>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8" name="Rectangle 237">
                <a:extLst>
                  <a:ext uri="{FF2B5EF4-FFF2-40B4-BE49-F238E27FC236}">
                    <a16:creationId xmlns:a16="http://schemas.microsoft.com/office/drawing/2014/main" id="{D3E5C6C1-B8A5-4846-8506-A5B24E2D805B}"/>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9" name="Rectangle 238">
                <a:extLst>
                  <a:ext uri="{FF2B5EF4-FFF2-40B4-BE49-F238E27FC236}">
                    <a16:creationId xmlns:a16="http://schemas.microsoft.com/office/drawing/2014/main" id="{E3138B01-9DDB-447C-B2BE-072706A0FF9A}"/>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0" name="Rectangle 239">
                <a:extLst>
                  <a:ext uri="{FF2B5EF4-FFF2-40B4-BE49-F238E27FC236}">
                    <a16:creationId xmlns:a16="http://schemas.microsoft.com/office/drawing/2014/main" id="{01831DAF-6805-4B65-887C-C121A26B4FCC}"/>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1" name="Rectangle 240">
                <a:extLst>
                  <a:ext uri="{FF2B5EF4-FFF2-40B4-BE49-F238E27FC236}">
                    <a16:creationId xmlns:a16="http://schemas.microsoft.com/office/drawing/2014/main" id="{9411A627-2DAD-4793-9362-DEACB821860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2" name="Rectangle 241">
                <a:extLst>
                  <a:ext uri="{FF2B5EF4-FFF2-40B4-BE49-F238E27FC236}">
                    <a16:creationId xmlns:a16="http://schemas.microsoft.com/office/drawing/2014/main" id="{65B4D1CA-0B83-48FC-A5F4-9D746B006E39}"/>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3" name="Rectangle 242">
                <a:extLst>
                  <a:ext uri="{FF2B5EF4-FFF2-40B4-BE49-F238E27FC236}">
                    <a16:creationId xmlns:a16="http://schemas.microsoft.com/office/drawing/2014/main" id="{BB4FD9C6-03D1-472A-B25A-E0A37CA85183}"/>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4" name="Rectangle 243">
                <a:extLst>
                  <a:ext uri="{FF2B5EF4-FFF2-40B4-BE49-F238E27FC236}">
                    <a16:creationId xmlns:a16="http://schemas.microsoft.com/office/drawing/2014/main" id="{CC1279F9-C1B0-4775-B52E-E8D5E4838C71}"/>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5" name="Rectangle 244">
                <a:extLst>
                  <a:ext uri="{FF2B5EF4-FFF2-40B4-BE49-F238E27FC236}">
                    <a16:creationId xmlns:a16="http://schemas.microsoft.com/office/drawing/2014/main" id="{45E600C3-EACC-4020-B580-AAF5BF79C770}"/>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32" name="Oval 231">
              <a:extLst>
                <a:ext uri="{FF2B5EF4-FFF2-40B4-BE49-F238E27FC236}">
                  <a16:creationId xmlns:a16="http://schemas.microsoft.com/office/drawing/2014/main" id="{1A371F17-ED84-4E5A-A9AE-24630F4A4462}"/>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3" name="TextBox 232">
              <a:extLst>
                <a:ext uri="{FF2B5EF4-FFF2-40B4-BE49-F238E27FC236}">
                  <a16:creationId xmlns:a16="http://schemas.microsoft.com/office/drawing/2014/main" id="{845FE712-FF97-4F72-B19E-56AE2E4E2F28}"/>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3</a:t>
              </a:r>
            </a:p>
          </p:txBody>
        </p:sp>
      </p:grpSp>
      <p:grpSp>
        <p:nvGrpSpPr>
          <p:cNvPr id="246" name="Group 245">
            <a:extLst>
              <a:ext uri="{FF2B5EF4-FFF2-40B4-BE49-F238E27FC236}">
                <a16:creationId xmlns:a16="http://schemas.microsoft.com/office/drawing/2014/main" id="{8124E2B2-AE16-4060-82C0-9AAD035DD659}"/>
              </a:ext>
            </a:extLst>
          </p:cNvPr>
          <p:cNvGrpSpPr/>
          <p:nvPr/>
        </p:nvGrpSpPr>
        <p:grpSpPr>
          <a:xfrm>
            <a:off x="7129510" y="3178486"/>
            <a:ext cx="1780072" cy="1780072"/>
            <a:chOff x="3419475" y="752475"/>
            <a:chExt cx="5353050" cy="5353050"/>
          </a:xfrm>
        </p:grpSpPr>
        <p:sp>
          <p:nvSpPr>
            <p:cNvPr id="247" name="Freeform: Shape 246">
              <a:extLst>
                <a:ext uri="{FF2B5EF4-FFF2-40B4-BE49-F238E27FC236}">
                  <a16:creationId xmlns:a16="http://schemas.microsoft.com/office/drawing/2014/main" id="{1C5674E9-0985-4C0A-8E13-CA663D8832C8}"/>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48" name="Group 247">
              <a:extLst>
                <a:ext uri="{FF2B5EF4-FFF2-40B4-BE49-F238E27FC236}">
                  <a16:creationId xmlns:a16="http://schemas.microsoft.com/office/drawing/2014/main" id="{06353A60-92A4-4B41-959D-D573458D1D2E}"/>
                </a:ext>
              </a:extLst>
            </p:cNvPr>
            <p:cNvGrpSpPr/>
            <p:nvPr/>
          </p:nvGrpSpPr>
          <p:grpSpPr>
            <a:xfrm>
              <a:off x="3505202" y="836611"/>
              <a:ext cx="5094518" cy="5143275"/>
              <a:chOff x="3505202" y="836611"/>
              <a:chExt cx="5094518" cy="5143275"/>
            </a:xfrm>
            <a:solidFill>
              <a:schemeClr val="bg1"/>
            </a:solidFill>
          </p:grpSpPr>
          <p:sp>
            <p:nvSpPr>
              <p:cNvPr id="251" name="Rectangle 250">
                <a:extLst>
                  <a:ext uri="{FF2B5EF4-FFF2-40B4-BE49-F238E27FC236}">
                    <a16:creationId xmlns:a16="http://schemas.microsoft.com/office/drawing/2014/main" id="{ADD6166B-B4B5-4A26-A7DA-0354CED7AF54}"/>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2" name="Rectangle 251">
                <a:extLst>
                  <a:ext uri="{FF2B5EF4-FFF2-40B4-BE49-F238E27FC236}">
                    <a16:creationId xmlns:a16="http://schemas.microsoft.com/office/drawing/2014/main" id="{94DC272D-1706-4E7B-9916-876BC5DB4AF6}"/>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3" name="Rectangle 252">
                <a:extLst>
                  <a:ext uri="{FF2B5EF4-FFF2-40B4-BE49-F238E27FC236}">
                    <a16:creationId xmlns:a16="http://schemas.microsoft.com/office/drawing/2014/main" id="{9CEDD58B-254B-40B6-9166-FC11309DB174}"/>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4" name="Rectangle 253">
                <a:extLst>
                  <a:ext uri="{FF2B5EF4-FFF2-40B4-BE49-F238E27FC236}">
                    <a16:creationId xmlns:a16="http://schemas.microsoft.com/office/drawing/2014/main" id="{1F9D031F-0218-4851-A5B8-2003725791B7}"/>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5" name="Rectangle 254">
                <a:extLst>
                  <a:ext uri="{FF2B5EF4-FFF2-40B4-BE49-F238E27FC236}">
                    <a16:creationId xmlns:a16="http://schemas.microsoft.com/office/drawing/2014/main" id="{C8F884B2-5DAB-4E28-8A43-CFD9562D373E}"/>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6" name="Rectangle 255">
                <a:extLst>
                  <a:ext uri="{FF2B5EF4-FFF2-40B4-BE49-F238E27FC236}">
                    <a16:creationId xmlns:a16="http://schemas.microsoft.com/office/drawing/2014/main" id="{A41D4262-D0A8-40FD-B87A-405970242DBA}"/>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7" name="Rectangle 256">
                <a:extLst>
                  <a:ext uri="{FF2B5EF4-FFF2-40B4-BE49-F238E27FC236}">
                    <a16:creationId xmlns:a16="http://schemas.microsoft.com/office/drawing/2014/main" id="{B1BE20A1-20DD-41C4-9F0C-AC5F1BEA480C}"/>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8" name="Rectangle 257">
                <a:extLst>
                  <a:ext uri="{FF2B5EF4-FFF2-40B4-BE49-F238E27FC236}">
                    <a16:creationId xmlns:a16="http://schemas.microsoft.com/office/drawing/2014/main" id="{4D52ACA4-E7E6-42CB-AA4D-4897BBD1B58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9" name="Rectangle 258">
                <a:extLst>
                  <a:ext uri="{FF2B5EF4-FFF2-40B4-BE49-F238E27FC236}">
                    <a16:creationId xmlns:a16="http://schemas.microsoft.com/office/drawing/2014/main" id="{306ECEBF-CCD5-4D73-826A-D9298575DB51}"/>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0" name="Rectangle 259">
                <a:extLst>
                  <a:ext uri="{FF2B5EF4-FFF2-40B4-BE49-F238E27FC236}">
                    <a16:creationId xmlns:a16="http://schemas.microsoft.com/office/drawing/2014/main" id="{8B49C142-FBD4-4262-8AA8-B1338EEC97F0}"/>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1" name="Rectangle 260">
                <a:extLst>
                  <a:ext uri="{FF2B5EF4-FFF2-40B4-BE49-F238E27FC236}">
                    <a16:creationId xmlns:a16="http://schemas.microsoft.com/office/drawing/2014/main" id="{37088C24-BA4A-439F-AC3C-D7AD96D12E01}"/>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2" name="Rectangle 261">
                <a:extLst>
                  <a:ext uri="{FF2B5EF4-FFF2-40B4-BE49-F238E27FC236}">
                    <a16:creationId xmlns:a16="http://schemas.microsoft.com/office/drawing/2014/main" id="{BB75F397-1FE9-4107-9F04-D04F9EA5B865}"/>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49" name="Oval 248">
              <a:extLst>
                <a:ext uri="{FF2B5EF4-FFF2-40B4-BE49-F238E27FC236}">
                  <a16:creationId xmlns:a16="http://schemas.microsoft.com/office/drawing/2014/main" id="{B74034D0-585C-4824-B2EB-011B0CAFA45E}"/>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0" name="TextBox 249">
              <a:extLst>
                <a:ext uri="{FF2B5EF4-FFF2-40B4-BE49-F238E27FC236}">
                  <a16:creationId xmlns:a16="http://schemas.microsoft.com/office/drawing/2014/main" id="{8888699C-594E-4063-8F36-036A649EC31D}"/>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2</a:t>
              </a:r>
            </a:p>
          </p:txBody>
        </p:sp>
      </p:grpSp>
      <p:grpSp>
        <p:nvGrpSpPr>
          <p:cNvPr id="263" name="Group 262">
            <a:extLst>
              <a:ext uri="{FF2B5EF4-FFF2-40B4-BE49-F238E27FC236}">
                <a16:creationId xmlns:a16="http://schemas.microsoft.com/office/drawing/2014/main" id="{B66AFBFE-1C74-44D7-A874-B3D172ED95BE}"/>
              </a:ext>
            </a:extLst>
          </p:cNvPr>
          <p:cNvGrpSpPr/>
          <p:nvPr/>
        </p:nvGrpSpPr>
        <p:grpSpPr>
          <a:xfrm>
            <a:off x="7129510" y="3178486"/>
            <a:ext cx="1780072" cy="1780072"/>
            <a:chOff x="3419475" y="752475"/>
            <a:chExt cx="5353050" cy="5353050"/>
          </a:xfrm>
        </p:grpSpPr>
        <p:sp>
          <p:nvSpPr>
            <p:cNvPr id="264" name="Freeform: Shape 263">
              <a:extLst>
                <a:ext uri="{FF2B5EF4-FFF2-40B4-BE49-F238E27FC236}">
                  <a16:creationId xmlns:a16="http://schemas.microsoft.com/office/drawing/2014/main" id="{1056802D-98D7-4B43-83B7-603485E349C1}"/>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65" name="Group 264">
              <a:extLst>
                <a:ext uri="{FF2B5EF4-FFF2-40B4-BE49-F238E27FC236}">
                  <a16:creationId xmlns:a16="http://schemas.microsoft.com/office/drawing/2014/main" id="{DDA7F2DD-E678-467F-864A-25B437E3A380}"/>
                </a:ext>
              </a:extLst>
            </p:cNvPr>
            <p:cNvGrpSpPr/>
            <p:nvPr/>
          </p:nvGrpSpPr>
          <p:grpSpPr>
            <a:xfrm>
              <a:off x="3505202" y="836611"/>
              <a:ext cx="5094518" cy="5143275"/>
              <a:chOff x="3505202" y="836611"/>
              <a:chExt cx="5094518" cy="5143275"/>
            </a:xfrm>
            <a:solidFill>
              <a:schemeClr val="bg1"/>
            </a:solidFill>
          </p:grpSpPr>
          <p:sp>
            <p:nvSpPr>
              <p:cNvPr id="268" name="Rectangle 267">
                <a:extLst>
                  <a:ext uri="{FF2B5EF4-FFF2-40B4-BE49-F238E27FC236}">
                    <a16:creationId xmlns:a16="http://schemas.microsoft.com/office/drawing/2014/main" id="{A934AF31-CF16-4412-92EA-B1C2F4B9F135}"/>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9" name="Rectangle 268">
                <a:extLst>
                  <a:ext uri="{FF2B5EF4-FFF2-40B4-BE49-F238E27FC236}">
                    <a16:creationId xmlns:a16="http://schemas.microsoft.com/office/drawing/2014/main" id="{EB6FDF5B-EA48-4831-842F-2B8915F3F86C}"/>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0" name="Rectangle 269">
                <a:extLst>
                  <a:ext uri="{FF2B5EF4-FFF2-40B4-BE49-F238E27FC236}">
                    <a16:creationId xmlns:a16="http://schemas.microsoft.com/office/drawing/2014/main" id="{69B1E3F8-7E88-4B74-8EEE-D444FE825C7D}"/>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1" name="Rectangle 270">
                <a:extLst>
                  <a:ext uri="{FF2B5EF4-FFF2-40B4-BE49-F238E27FC236}">
                    <a16:creationId xmlns:a16="http://schemas.microsoft.com/office/drawing/2014/main" id="{192454F7-78CA-4063-9D83-8B1152D23BD5}"/>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2" name="Rectangle 271">
                <a:extLst>
                  <a:ext uri="{FF2B5EF4-FFF2-40B4-BE49-F238E27FC236}">
                    <a16:creationId xmlns:a16="http://schemas.microsoft.com/office/drawing/2014/main" id="{986D3436-93B6-45A0-B6D2-18A0D41C8B73}"/>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3" name="Rectangle 272">
                <a:extLst>
                  <a:ext uri="{FF2B5EF4-FFF2-40B4-BE49-F238E27FC236}">
                    <a16:creationId xmlns:a16="http://schemas.microsoft.com/office/drawing/2014/main" id="{D819FBC0-BF46-4336-B375-41593E9133E5}"/>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4" name="Rectangle 273">
                <a:extLst>
                  <a:ext uri="{FF2B5EF4-FFF2-40B4-BE49-F238E27FC236}">
                    <a16:creationId xmlns:a16="http://schemas.microsoft.com/office/drawing/2014/main" id="{54379D05-9911-46DD-A089-00F5E346D029}"/>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5" name="Rectangle 274">
                <a:extLst>
                  <a:ext uri="{FF2B5EF4-FFF2-40B4-BE49-F238E27FC236}">
                    <a16:creationId xmlns:a16="http://schemas.microsoft.com/office/drawing/2014/main" id="{19B8EAA4-E400-4E1A-8F2E-F911EFD2D3F2}"/>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6" name="Rectangle 275">
                <a:extLst>
                  <a:ext uri="{FF2B5EF4-FFF2-40B4-BE49-F238E27FC236}">
                    <a16:creationId xmlns:a16="http://schemas.microsoft.com/office/drawing/2014/main" id="{FEC7FDF5-6F34-4395-87E6-615EA1DB9DE2}"/>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7" name="Rectangle 276">
                <a:extLst>
                  <a:ext uri="{FF2B5EF4-FFF2-40B4-BE49-F238E27FC236}">
                    <a16:creationId xmlns:a16="http://schemas.microsoft.com/office/drawing/2014/main" id="{EF8747A8-C52C-437A-891B-B3250DBFA266}"/>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8" name="Rectangle 277">
                <a:extLst>
                  <a:ext uri="{FF2B5EF4-FFF2-40B4-BE49-F238E27FC236}">
                    <a16:creationId xmlns:a16="http://schemas.microsoft.com/office/drawing/2014/main" id="{680E174F-B16B-4FF3-A723-B176CF47DCB4}"/>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9" name="Rectangle 278">
                <a:extLst>
                  <a:ext uri="{FF2B5EF4-FFF2-40B4-BE49-F238E27FC236}">
                    <a16:creationId xmlns:a16="http://schemas.microsoft.com/office/drawing/2014/main" id="{83D214F1-DBDE-4A66-B120-FDF1064AEBF4}"/>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66" name="Oval 265">
              <a:extLst>
                <a:ext uri="{FF2B5EF4-FFF2-40B4-BE49-F238E27FC236}">
                  <a16:creationId xmlns:a16="http://schemas.microsoft.com/office/drawing/2014/main" id="{DA04183D-FB51-4A36-B2D6-017D7194136F}"/>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7" name="TextBox 266">
              <a:extLst>
                <a:ext uri="{FF2B5EF4-FFF2-40B4-BE49-F238E27FC236}">
                  <a16:creationId xmlns:a16="http://schemas.microsoft.com/office/drawing/2014/main" id="{9D07B344-5240-4810-88D4-552FDB8A32FD}"/>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1</a:t>
              </a:r>
            </a:p>
          </p:txBody>
        </p:sp>
      </p:grpSp>
      <p:grpSp>
        <p:nvGrpSpPr>
          <p:cNvPr id="280" name="Group 279">
            <a:extLst>
              <a:ext uri="{FF2B5EF4-FFF2-40B4-BE49-F238E27FC236}">
                <a16:creationId xmlns:a16="http://schemas.microsoft.com/office/drawing/2014/main" id="{7F802D8F-AFEC-4671-B1EF-99E920E2CC11}"/>
              </a:ext>
            </a:extLst>
          </p:cNvPr>
          <p:cNvGrpSpPr/>
          <p:nvPr/>
        </p:nvGrpSpPr>
        <p:grpSpPr>
          <a:xfrm>
            <a:off x="7129510" y="3178486"/>
            <a:ext cx="1780072" cy="1780072"/>
            <a:chOff x="3419475" y="752475"/>
            <a:chExt cx="5353050" cy="5353050"/>
          </a:xfrm>
        </p:grpSpPr>
        <p:sp>
          <p:nvSpPr>
            <p:cNvPr id="281" name="Freeform: Shape 280">
              <a:extLst>
                <a:ext uri="{FF2B5EF4-FFF2-40B4-BE49-F238E27FC236}">
                  <a16:creationId xmlns:a16="http://schemas.microsoft.com/office/drawing/2014/main" id="{04B25F32-529F-4462-B23A-0F0B980099F6}"/>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82" name="Group 281">
              <a:extLst>
                <a:ext uri="{FF2B5EF4-FFF2-40B4-BE49-F238E27FC236}">
                  <a16:creationId xmlns:a16="http://schemas.microsoft.com/office/drawing/2014/main" id="{A5D48994-1269-479D-B408-1F7A0620035E}"/>
                </a:ext>
              </a:extLst>
            </p:cNvPr>
            <p:cNvGrpSpPr/>
            <p:nvPr/>
          </p:nvGrpSpPr>
          <p:grpSpPr>
            <a:xfrm>
              <a:off x="3505202" y="836611"/>
              <a:ext cx="5094518" cy="5143275"/>
              <a:chOff x="3505202" y="836611"/>
              <a:chExt cx="5094518" cy="5143275"/>
            </a:xfrm>
            <a:solidFill>
              <a:schemeClr val="bg1"/>
            </a:solidFill>
          </p:grpSpPr>
          <p:sp>
            <p:nvSpPr>
              <p:cNvPr id="285" name="Rectangle 284">
                <a:extLst>
                  <a:ext uri="{FF2B5EF4-FFF2-40B4-BE49-F238E27FC236}">
                    <a16:creationId xmlns:a16="http://schemas.microsoft.com/office/drawing/2014/main" id="{DC4158C9-3F28-487F-8630-04EB24CAF903}"/>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6" name="Rectangle 285">
                <a:extLst>
                  <a:ext uri="{FF2B5EF4-FFF2-40B4-BE49-F238E27FC236}">
                    <a16:creationId xmlns:a16="http://schemas.microsoft.com/office/drawing/2014/main" id="{3A8EC44A-F6A6-4DC1-AFCB-0DE59BF446E6}"/>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7" name="Rectangle 286">
                <a:extLst>
                  <a:ext uri="{FF2B5EF4-FFF2-40B4-BE49-F238E27FC236}">
                    <a16:creationId xmlns:a16="http://schemas.microsoft.com/office/drawing/2014/main" id="{966C41F6-52E5-4B44-B8EA-EC4522410F74}"/>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8" name="Rectangle 287">
                <a:extLst>
                  <a:ext uri="{FF2B5EF4-FFF2-40B4-BE49-F238E27FC236}">
                    <a16:creationId xmlns:a16="http://schemas.microsoft.com/office/drawing/2014/main" id="{63F8A846-0F48-4D8D-99A3-23BFFD824A01}"/>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9" name="Rectangle 288">
                <a:extLst>
                  <a:ext uri="{FF2B5EF4-FFF2-40B4-BE49-F238E27FC236}">
                    <a16:creationId xmlns:a16="http://schemas.microsoft.com/office/drawing/2014/main" id="{392A1390-EA90-4A54-B5E8-DD7CC0793B56}"/>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0" name="Rectangle 289">
                <a:extLst>
                  <a:ext uri="{FF2B5EF4-FFF2-40B4-BE49-F238E27FC236}">
                    <a16:creationId xmlns:a16="http://schemas.microsoft.com/office/drawing/2014/main" id="{F5D6E1D1-1594-4AD2-B146-115076D0DB88}"/>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1" name="Rectangle 290">
                <a:extLst>
                  <a:ext uri="{FF2B5EF4-FFF2-40B4-BE49-F238E27FC236}">
                    <a16:creationId xmlns:a16="http://schemas.microsoft.com/office/drawing/2014/main" id="{2CABCF6C-B558-4997-B0E9-DED8F36D17A3}"/>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2" name="Rectangle 291">
                <a:extLst>
                  <a:ext uri="{FF2B5EF4-FFF2-40B4-BE49-F238E27FC236}">
                    <a16:creationId xmlns:a16="http://schemas.microsoft.com/office/drawing/2014/main" id="{B00E7674-0224-4ED1-9FDB-AA853A2F0EFE}"/>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3" name="Rectangle 292">
                <a:extLst>
                  <a:ext uri="{FF2B5EF4-FFF2-40B4-BE49-F238E27FC236}">
                    <a16:creationId xmlns:a16="http://schemas.microsoft.com/office/drawing/2014/main" id="{A1B0A3CB-EE99-4B42-AF7C-DAA9567B11E5}"/>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4" name="Rectangle 293">
                <a:extLst>
                  <a:ext uri="{FF2B5EF4-FFF2-40B4-BE49-F238E27FC236}">
                    <a16:creationId xmlns:a16="http://schemas.microsoft.com/office/drawing/2014/main" id="{2998F428-5762-4576-8087-4704B3FEF46A}"/>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5" name="Rectangle 294">
                <a:extLst>
                  <a:ext uri="{FF2B5EF4-FFF2-40B4-BE49-F238E27FC236}">
                    <a16:creationId xmlns:a16="http://schemas.microsoft.com/office/drawing/2014/main" id="{C4D74068-C3C0-4941-8E19-7A691EC85F5A}"/>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6" name="Rectangle 295">
                <a:extLst>
                  <a:ext uri="{FF2B5EF4-FFF2-40B4-BE49-F238E27FC236}">
                    <a16:creationId xmlns:a16="http://schemas.microsoft.com/office/drawing/2014/main" id="{DC8AF058-3872-4A1C-B1DE-5DBFD712203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83" name="Oval 282">
              <a:extLst>
                <a:ext uri="{FF2B5EF4-FFF2-40B4-BE49-F238E27FC236}">
                  <a16:creationId xmlns:a16="http://schemas.microsoft.com/office/drawing/2014/main" id="{BFC0CFCD-8BEF-4B02-B7E6-FE5966B5CE71}"/>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4" name="TextBox 283">
              <a:extLst>
                <a:ext uri="{FF2B5EF4-FFF2-40B4-BE49-F238E27FC236}">
                  <a16:creationId xmlns:a16="http://schemas.microsoft.com/office/drawing/2014/main" id="{C9CC5B72-256F-4B9A-ABE5-0828B05F18FA}"/>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0</a:t>
              </a:r>
            </a:p>
          </p:txBody>
        </p:sp>
      </p:grpSp>
      <p:sp>
        <p:nvSpPr>
          <p:cNvPr id="297" name="Oval 296">
            <a:extLst>
              <a:ext uri="{FF2B5EF4-FFF2-40B4-BE49-F238E27FC236}">
                <a16:creationId xmlns:a16="http://schemas.microsoft.com/office/drawing/2014/main" id="{8DBF0D85-69A3-4C5D-961B-DBE3F34DA884}"/>
              </a:ext>
            </a:extLst>
          </p:cNvPr>
          <p:cNvSpPr/>
          <p:nvPr/>
        </p:nvSpPr>
        <p:spPr>
          <a:xfrm>
            <a:off x="7017163" y="3036508"/>
            <a:ext cx="1952433" cy="18414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rPr>
              <a:t>Thời gian</a:t>
            </a:r>
            <a:endParaRPr lang="en-US" b="1" dirty="0">
              <a:solidFill>
                <a:srgbClr val="FF0000"/>
              </a:solidFill>
            </a:endParaRPr>
          </a:p>
        </p:txBody>
      </p:sp>
    </p:spTree>
    <p:extLst>
      <p:ext uri="{BB962C8B-B14F-4D97-AF65-F5344CB8AC3E}">
        <p14:creationId xmlns:p14="http://schemas.microsoft.com/office/powerpoint/2010/main" val="33114370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97"/>
                                        </p:tgtEl>
                                      </p:cBhvr>
                                    </p:animEffect>
                                    <p:set>
                                      <p:cBhvr>
                                        <p:cTn id="7" dur="1" fill="hold">
                                          <p:stCondLst>
                                            <p:cond delay="499"/>
                                          </p:stCondLst>
                                        </p:cTn>
                                        <p:tgtEl>
                                          <p:spTgt spid="297"/>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78"/>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1000"/>
                                  </p:stCondLst>
                                  <p:childTnLst>
                                    <p:set>
                                      <p:cBhvr>
                                        <p:cTn id="12" dur="1" fill="hold">
                                          <p:stCondLst>
                                            <p:cond delay="0"/>
                                          </p:stCondLst>
                                        </p:cTn>
                                        <p:tgtEl>
                                          <p:spTgt spid="127"/>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1000"/>
                                  </p:stCondLst>
                                  <p:childTnLst>
                                    <p:set>
                                      <p:cBhvr>
                                        <p:cTn id="15" dur="1" fill="hold">
                                          <p:stCondLst>
                                            <p:cond delay="0"/>
                                          </p:stCondLst>
                                        </p:cTn>
                                        <p:tgtEl>
                                          <p:spTgt spid="144"/>
                                        </p:tgtEl>
                                        <p:attrNameLst>
                                          <p:attrName>style.visibility</p:attrName>
                                        </p:attrNameLst>
                                      </p:cBhvr>
                                      <p:to>
                                        <p:strVal val="visible"/>
                                      </p:to>
                                    </p:set>
                                  </p:childTnLst>
                                </p:cTn>
                              </p:par>
                            </p:childTnLst>
                          </p:cTn>
                        </p:par>
                        <p:par>
                          <p:cTn id="16" fill="hold">
                            <p:stCondLst>
                              <p:cond delay="2500"/>
                            </p:stCondLst>
                            <p:childTnLst>
                              <p:par>
                                <p:cTn id="17" presetID="1" presetClass="entr" presetSubtype="0" fill="hold" nodeType="afterEffect">
                                  <p:stCondLst>
                                    <p:cond delay="1000"/>
                                  </p:stCondLst>
                                  <p:childTnLst>
                                    <p:set>
                                      <p:cBhvr>
                                        <p:cTn id="18" dur="1" fill="hold">
                                          <p:stCondLst>
                                            <p:cond delay="0"/>
                                          </p:stCondLst>
                                        </p:cTn>
                                        <p:tgtEl>
                                          <p:spTgt spid="161"/>
                                        </p:tgtEl>
                                        <p:attrNameLst>
                                          <p:attrName>style.visibility</p:attrName>
                                        </p:attrNameLst>
                                      </p:cBhvr>
                                      <p:to>
                                        <p:strVal val="visible"/>
                                      </p:to>
                                    </p:set>
                                  </p:childTnLst>
                                </p:cTn>
                              </p:par>
                            </p:childTnLst>
                          </p:cTn>
                        </p:par>
                        <p:par>
                          <p:cTn id="19" fill="hold">
                            <p:stCondLst>
                              <p:cond delay="3500"/>
                            </p:stCondLst>
                            <p:childTnLst>
                              <p:par>
                                <p:cTn id="20" presetID="1" presetClass="entr" presetSubtype="0" fill="hold" nodeType="afterEffect">
                                  <p:stCondLst>
                                    <p:cond delay="1000"/>
                                  </p:stCondLst>
                                  <p:childTnLst>
                                    <p:set>
                                      <p:cBhvr>
                                        <p:cTn id="21" dur="1" fill="hold">
                                          <p:stCondLst>
                                            <p:cond delay="0"/>
                                          </p:stCondLst>
                                        </p:cTn>
                                        <p:tgtEl>
                                          <p:spTgt spid="178"/>
                                        </p:tgtEl>
                                        <p:attrNameLst>
                                          <p:attrName>style.visibility</p:attrName>
                                        </p:attrNameLst>
                                      </p:cBhvr>
                                      <p:to>
                                        <p:strVal val="visible"/>
                                      </p:to>
                                    </p:set>
                                  </p:childTnLst>
                                </p:cTn>
                              </p:par>
                            </p:childTnLst>
                          </p:cTn>
                        </p:par>
                        <p:par>
                          <p:cTn id="22" fill="hold">
                            <p:stCondLst>
                              <p:cond delay="4500"/>
                            </p:stCondLst>
                            <p:childTnLst>
                              <p:par>
                                <p:cTn id="23" presetID="1" presetClass="entr" presetSubtype="0" fill="hold" nodeType="afterEffect">
                                  <p:stCondLst>
                                    <p:cond delay="1000"/>
                                  </p:stCondLst>
                                  <p:childTnLst>
                                    <p:set>
                                      <p:cBhvr>
                                        <p:cTn id="24" dur="1" fill="hold">
                                          <p:stCondLst>
                                            <p:cond delay="0"/>
                                          </p:stCondLst>
                                        </p:cTn>
                                        <p:tgtEl>
                                          <p:spTgt spid="195"/>
                                        </p:tgtEl>
                                        <p:attrNameLst>
                                          <p:attrName>style.visibility</p:attrName>
                                        </p:attrNameLst>
                                      </p:cBhvr>
                                      <p:to>
                                        <p:strVal val="visible"/>
                                      </p:to>
                                    </p:set>
                                  </p:childTnLst>
                                </p:cTn>
                              </p:par>
                            </p:childTnLst>
                          </p:cTn>
                        </p:par>
                        <p:par>
                          <p:cTn id="25" fill="hold">
                            <p:stCondLst>
                              <p:cond delay="5500"/>
                            </p:stCondLst>
                            <p:childTnLst>
                              <p:par>
                                <p:cTn id="26" presetID="1" presetClass="entr" presetSubtype="0" fill="hold" nodeType="afterEffect">
                                  <p:stCondLst>
                                    <p:cond delay="1000"/>
                                  </p:stCondLst>
                                  <p:childTnLst>
                                    <p:set>
                                      <p:cBhvr>
                                        <p:cTn id="27" dur="1" fill="hold">
                                          <p:stCondLst>
                                            <p:cond delay="0"/>
                                          </p:stCondLst>
                                        </p:cTn>
                                        <p:tgtEl>
                                          <p:spTgt spid="212"/>
                                        </p:tgtEl>
                                        <p:attrNameLst>
                                          <p:attrName>style.visibility</p:attrName>
                                        </p:attrNameLst>
                                      </p:cBhvr>
                                      <p:to>
                                        <p:strVal val="visible"/>
                                      </p:to>
                                    </p:set>
                                  </p:childTnLst>
                                </p:cTn>
                              </p:par>
                            </p:childTnLst>
                          </p:cTn>
                        </p:par>
                        <p:par>
                          <p:cTn id="28" fill="hold">
                            <p:stCondLst>
                              <p:cond delay="6500"/>
                            </p:stCondLst>
                            <p:childTnLst>
                              <p:par>
                                <p:cTn id="29" presetID="1" presetClass="entr" presetSubtype="0" fill="hold" nodeType="afterEffect">
                                  <p:stCondLst>
                                    <p:cond delay="1000"/>
                                  </p:stCondLst>
                                  <p:childTnLst>
                                    <p:set>
                                      <p:cBhvr>
                                        <p:cTn id="30" dur="1" fill="hold">
                                          <p:stCondLst>
                                            <p:cond delay="0"/>
                                          </p:stCondLst>
                                        </p:cTn>
                                        <p:tgtEl>
                                          <p:spTgt spid="229"/>
                                        </p:tgtEl>
                                        <p:attrNameLst>
                                          <p:attrName>style.visibility</p:attrName>
                                        </p:attrNameLst>
                                      </p:cBhvr>
                                      <p:to>
                                        <p:strVal val="visible"/>
                                      </p:to>
                                    </p:set>
                                  </p:childTnLst>
                                </p:cTn>
                              </p:par>
                            </p:childTnLst>
                          </p:cTn>
                        </p:par>
                        <p:par>
                          <p:cTn id="31" fill="hold">
                            <p:stCondLst>
                              <p:cond delay="7500"/>
                            </p:stCondLst>
                            <p:childTnLst>
                              <p:par>
                                <p:cTn id="32" presetID="1" presetClass="entr" presetSubtype="0" fill="hold" nodeType="afterEffect">
                                  <p:stCondLst>
                                    <p:cond delay="1000"/>
                                  </p:stCondLst>
                                  <p:childTnLst>
                                    <p:set>
                                      <p:cBhvr>
                                        <p:cTn id="33" dur="1" fill="hold">
                                          <p:stCondLst>
                                            <p:cond delay="0"/>
                                          </p:stCondLst>
                                        </p:cTn>
                                        <p:tgtEl>
                                          <p:spTgt spid="246"/>
                                        </p:tgtEl>
                                        <p:attrNameLst>
                                          <p:attrName>style.visibility</p:attrName>
                                        </p:attrNameLst>
                                      </p:cBhvr>
                                      <p:to>
                                        <p:strVal val="visible"/>
                                      </p:to>
                                    </p:set>
                                  </p:childTnLst>
                                </p:cTn>
                              </p:par>
                            </p:childTnLst>
                          </p:cTn>
                        </p:par>
                        <p:par>
                          <p:cTn id="34" fill="hold">
                            <p:stCondLst>
                              <p:cond delay="8500"/>
                            </p:stCondLst>
                            <p:childTnLst>
                              <p:par>
                                <p:cTn id="35" presetID="1" presetClass="entr" presetSubtype="0" fill="hold" nodeType="afterEffect">
                                  <p:stCondLst>
                                    <p:cond delay="1000"/>
                                  </p:stCondLst>
                                  <p:childTnLst>
                                    <p:set>
                                      <p:cBhvr>
                                        <p:cTn id="36" dur="1" fill="hold">
                                          <p:stCondLst>
                                            <p:cond delay="0"/>
                                          </p:stCondLst>
                                        </p:cTn>
                                        <p:tgtEl>
                                          <p:spTgt spid="263"/>
                                        </p:tgtEl>
                                        <p:attrNameLst>
                                          <p:attrName>style.visibility</p:attrName>
                                        </p:attrNameLst>
                                      </p:cBhvr>
                                      <p:to>
                                        <p:strVal val="visible"/>
                                      </p:to>
                                    </p:set>
                                  </p:childTnLst>
                                </p:cTn>
                              </p:par>
                            </p:childTnLst>
                          </p:cTn>
                        </p:par>
                        <p:par>
                          <p:cTn id="37" fill="hold">
                            <p:stCondLst>
                              <p:cond delay="9500"/>
                            </p:stCondLst>
                            <p:childTnLst>
                              <p:par>
                                <p:cTn id="38" presetID="1" presetClass="entr" presetSubtype="0" fill="hold" nodeType="afterEffect">
                                  <p:stCondLst>
                                    <p:cond delay="1000"/>
                                  </p:stCondLst>
                                  <p:childTnLst>
                                    <p:set>
                                      <p:cBhvr>
                                        <p:cTn id="39" dur="1" fill="hold">
                                          <p:stCondLst>
                                            <p:cond delay="0"/>
                                          </p:stCondLst>
                                        </p:cTn>
                                        <p:tgtEl>
                                          <p:spTgt spid="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70"/>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grpId="0" nodeType="withEffect">
                                  <p:stCondLst>
                                    <p:cond delay="0"/>
                                  </p:stCondLst>
                                  <p:childTnLst>
                                    <p:set>
                                      <p:cBhvr>
                                        <p:cTn id="44" dur="1" fill="hold">
                                          <p:stCondLst>
                                            <p:cond delay="0"/>
                                          </p:stCondLst>
                                        </p:cTn>
                                        <p:tgtEl>
                                          <p:spTgt spid="71"/>
                                        </p:tgtEl>
                                        <p:attrNameLst>
                                          <p:attrName>style.visibility</p:attrName>
                                        </p:attrNameLst>
                                      </p:cBhvr>
                                      <p:to>
                                        <p:strVal val="visible"/>
                                      </p:to>
                                    </p:set>
                                    <p:anim calcmode="lin" valueType="num">
                                      <p:cBhvr>
                                        <p:cTn id="45" dur="500" fill="hold"/>
                                        <p:tgtEl>
                                          <p:spTgt spid="71"/>
                                        </p:tgtEl>
                                        <p:attrNameLst>
                                          <p:attrName>ppt_w</p:attrName>
                                        </p:attrNameLst>
                                      </p:cBhvr>
                                      <p:tavLst>
                                        <p:tav tm="0">
                                          <p:val>
                                            <p:fltVal val="0"/>
                                          </p:val>
                                        </p:tav>
                                        <p:tav tm="100000">
                                          <p:val>
                                            <p:strVal val="#ppt_w"/>
                                          </p:val>
                                        </p:tav>
                                      </p:tavLst>
                                    </p:anim>
                                    <p:anim calcmode="lin" valueType="num">
                                      <p:cBhvr>
                                        <p:cTn id="46" dur="500" fill="hold"/>
                                        <p:tgtEl>
                                          <p:spTgt spid="71"/>
                                        </p:tgtEl>
                                        <p:attrNameLst>
                                          <p:attrName>ppt_h</p:attrName>
                                        </p:attrNameLst>
                                      </p:cBhvr>
                                      <p:tavLst>
                                        <p:tav tm="0">
                                          <p:val>
                                            <p:fltVal val="0"/>
                                          </p:val>
                                        </p:tav>
                                        <p:tav tm="100000">
                                          <p:val>
                                            <p:strVal val="#ppt_h"/>
                                          </p:val>
                                        </p:tav>
                                      </p:tavLst>
                                    </p:anim>
                                    <p:animEffect transition="in" filter="fade">
                                      <p:cBhvr>
                                        <p:cTn id="47" dur="500"/>
                                        <p:tgtEl>
                                          <p:spTgt spid="71"/>
                                        </p:tgtEl>
                                      </p:cBhvr>
                                    </p:animEffect>
                                  </p:childTnLst>
                                  <p:subTnLst>
                                    <p:audio>
                                      <p:cMediaNode>
                                        <p:cTn display="0" masterRel="sameClick">
                                          <p:stCondLst>
                                            <p:cond evt="begin" delay="0">
                                              <p:tn val="43"/>
                                            </p:cond>
                                          </p:stCondLst>
                                          <p:endCondLst>
                                            <p:cond evt="onStopAudio" delay="0">
                                              <p:tgtEl>
                                                <p:sldTgt/>
                                              </p:tgtEl>
                                            </p:cond>
                                          </p:endCondLst>
                                        </p:cTn>
                                        <p:tgtEl>
                                          <p:sndTgt r:embed="rId2" name="Bling.wav"/>
                                        </p:tgtEl>
                                      </p:cMediaNode>
                                    </p:audio>
                                  </p:subTnLst>
                                </p:cTn>
                              </p:par>
                              <p:par>
                                <p:cTn id="48" presetID="26" presetClass="emph" presetSubtype="0" fill="hold" grpId="1" nodeType="withEffect">
                                  <p:stCondLst>
                                    <p:cond delay="500"/>
                                  </p:stCondLst>
                                  <p:childTnLst>
                                    <p:animEffect transition="out" filter="fade">
                                      <p:cBhvr>
                                        <p:cTn id="49" dur="500" tmFilter="0, 0; .2, .5; .8, .5; 1, 0"/>
                                        <p:tgtEl>
                                          <p:spTgt spid="71"/>
                                        </p:tgtEl>
                                      </p:cBhvr>
                                    </p:animEffect>
                                    <p:animScale>
                                      <p:cBhvr>
                                        <p:cTn id="50" dur="250" autoRev="1" fill="hold"/>
                                        <p:tgtEl>
                                          <p:spTgt spid="71"/>
                                        </p:tgtEl>
                                      </p:cBhvr>
                                      <p:by x="105000" y="105000"/>
                                    </p:animScale>
                                  </p:childTnLst>
                                </p:cTn>
                              </p:par>
                            </p:childTnLst>
                          </p:cTn>
                        </p:par>
                      </p:childTnLst>
                    </p:cTn>
                  </p:par>
                </p:childTnLst>
              </p:cTn>
              <p:nextCondLst>
                <p:cond evt="onClick" delay="0">
                  <p:tgtEl>
                    <p:spTgt spid="70"/>
                  </p:tgtEl>
                </p:cond>
              </p:nextCondLst>
            </p:seq>
            <p:seq concurrent="1" nextAc="seek">
              <p:cTn id="51" restart="whenNotActive" fill="hold" evtFilter="cancelBubble" nodeType="interactiveSeq">
                <p:stCondLst>
                  <p:cond evt="onClick" delay="0">
                    <p:tgtEl>
                      <p:spTgt spid="72"/>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grpId="0" nodeType="withEffect">
                                  <p:stCondLst>
                                    <p:cond delay="0"/>
                                  </p:stCondLst>
                                  <p:childTnLst>
                                    <p:set>
                                      <p:cBhvr>
                                        <p:cTn id="55" dur="1" fill="hold">
                                          <p:stCondLst>
                                            <p:cond delay="0"/>
                                          </p:stCondLst>
                                        </p:cTn>
                                        <p:tgtEl>
                                          <p:spTgt spid="73"/>
                                        </p:tgtEl>
                                        <p:attrNameLst>
                                          <p:attrName>style.visibility</p:attrName>
                                        </p:attrNameLst>
                                      </p:cBhvr>
                                      <p:to>
                                        <p:strVal val="visible"/>
                                      </p:to>
                                    </p:set>
                                    <p:anim calcmode="lin" valueType="num">
                                      <p:cBhvr>
                                        <p:cTn id="56" dur="500" fill="hold"/>
                                        <p:tgtEl>
                                          <p:spTgt spid="73"/>
                                        </p:tgtEl>
                                        <p:attrNameLst>
                                          <p:attrName>ppt_w</p:attrName>
                                        </p:attrNameLst>
                                      </p:cBhvr>
                                      <p:tavLst>
                                        <p:tav tm="0">
                                          <p:val>
                                            <p:fltVal val="0"/>
                                          </p:val>
                                        </p:tav>
                                        <p:tav tm="100000">
                                          <p:val>
                                            <p:strVal val="#ppt_w"/>
                                          </p:val>
                                        </p:tav>
                                      </p:tavLst>
                                    </p:anim>
                                    <p:anim calcmode="lin" valueType="num">
                                      <p:cBhvr>
                                        <p:cTn id="57" dur="500" fill="hold"/>
                                        <p:tgtEl>
                                          <p:spTgt spid="73"/>
                                        </p:tgtEl>
                                        <p:attrNameLst>
                                          <p:attrName>ppt_h</p:attrName>
                                        </p:attrNameLst>
                                      </p:cBhvr>
                                      <p:tavLst>
                                        <p:tav tm="0">
                                          <p:val>
                                            <p:fltVal val="0"/>
                                          </p:val>
                                        </p:tav>
                                        <p:tav tm="100000">
                                          <p:val>
                                            <p:strVal val="#ppt_h"/>
                                          </p:val>
                                        </p:tav>
                                      </p:tavLst>
                                    </p:anim>
                                    <p:animEffect transition="in" filter="fade">
                                      <p:cBhvr>
                                        <p:cTn id="58" dur="500"/>
                                        <p:tgtEl>
                                          <p:spTgt spid="73"/>
                                        </p:tgtEl>
                                      </p:cBhvr>
                                    </p:animEffect>
                                  </p:childTnLst>
                                  <p:subTnLst>
                                    <p:audio>
                                      <p:cMediaNode>
                                        <p:cTn display="0" masterRel="sameClick">
                                          <p:stCondLst>
                                            <p:cond evt="begin" delay="0">
                                              <p:tn val="54"/>
                                            </p:cond>
                                          </p:stCondLst>
                                          <p:endCondLst>
                                            <p:cond evt="onStopAudio" delay="0">
                                              <p:tgtEl>
                                                <p:sldTgt/>
                                              </p:tgtEl>
                                            </p:cond>
                                          </p:endCondLst>
                                        </p:cTn>
                                        <p:tgtEl>
                                          <p:sndTgt r:embed="rId2" name="Bling.wav"/>
                                        </p:tgtEl>
                                      </p:cMediaNode>
                                    </p:audio>
                                  </p:subTnLst>
                                </p:cTn>
                              </p:par>
                              <p:par>
                                <p:cTn id="59" presetID="26" presetClass="emph" presetSubtype="0" fill="hold" grpId="1" nodeType="withEffect">
                                  <p:stCondLst>
                                    <p:cond delay="500"/>
                                  </p:stCondLst>
                                  <p:childTnLst>
                                    <p:animEffect transition="out" filter="fade">
                                      <p:cBhvr>
                                        <p:cTn id="60" dur="500" tmFilter="0, 0; .2, .5; .8, .5; 1, 0"/>
                                        <p:tgtEl>
                                          <p:spTgt spid="73"/>
                                        </p:tgtEl>
                                      </p:cBhvr>
                                    </p:animEffect>
                                    <p:animScale>
                                      <p:cBhvr>
                                        <p:cTn id="61" dur="250" autoRev="1" fill="hold"/>
                                        <p:tgtEl>
                                          <p:spTgt spid="73"/>
                                        </p:tgtEl>
                                      </p:cBhvr>
                                      <p:by x="105000" y="105000"/>
                                    </p:animScale>
                                  </p:childTnLst>
                                </p:cTn>
                              </p:par>
                            </p:childTnLst>
                          </p:cTn>
                        </p:par>
                      </p:childTnLst>
                    </p:cTn>
                  </p:par>
                </p:childTnLst>
              </p:cTn>
              <p:nextCondLst>
                <p:cond evt="onClick" delay="0">
                  <p:tgtEl>
                    <p:spTgt spid="72"/>
                  </p:tgtEl>
                </p:cond>
              </p:nextCondLst>
            </p:seq>
            <p:seq concurrent="1" nextAc="seek">
              <p:cTn id="62" restart="whenNotActive" fill="hold" evtFilter="cancelBubble" nodeType="interactiveSeq">
                <p:stCondLst>
                  <p:cond evt="onClick" delay="0">
                    <p:tgtEl>
                      <p:spTgt spid="74"/>
                    </p:tgtEl>
                  </p:cond>
                </p:stCondLst>
                <p:endSync evt="end" delay="0">
                  <p:rtn val="all"/>
                </p:endSync>
                <p:childTnLst>
                  <p:par>
                    <p:cTn id="63" fill="hold">
                      <p:stCondLst>
                        <p:cond delay="0"/>
                      </p:stCondLst>
                      <p:childTnLst>
                        <p:par>
                          <p:cTn id="64" fill="hold">
                            <p:stCondLst>
                              <p:cond delay="0"/>
                            </p:stCondLst>
                            <p:childTnLst>
                              <p:par>
                                <p:cTn id="65" presetID="53" presetClass="entr" presetSubtype="16" fill="hold" grpId="0" nodeType="withEffect">
                                  <p:stCondLst>
                                    <p:cond delay="0"/>
                                  </p:stCondLst>
                                  <p:childTnLst>
                                    <p:set>
                                      <p:cBhvr>
                                        <p:cTn id="66" dur="1" fill="hold">
                                          <p:stCondLst>
                                            <p:cond delay="0"/>
                                          </p:stCondLst>
                                        </p:cTn>
                                        <p:tgtEl>
                                          <p:spTgt spid="75"/>
                                        </p:tgtEl>
                                        <p:attrNameLst>
                                          <p:attrName>style.visibility</p:attrName>
                                        </p:attrNameLst>
                                      </p:cBhvr>
                                      <p:to>
                                        <p:strVal val="visible"/>
                                      </p:to>
                                    </p:set>
                                    <p:anim calcmode="lin" valueType="num">
                                      <p:cBhvr>
                                        <p:cTn id="67" dur="500" fill="hold"/>
                                        <p:tgtEl>
                                          <p:spTgt spid="75"/>
                                        </p:tgtEl>
                                        <p:attrNameLst>
                                          <p:attrName>ppt_w</p:attrName>
                                        </p:attrNameLst>
                                      </p:cBhvr>
                                      <p:tavLst>
                                        <p:tav tm="0">
                                          <p:val>
                                            <p:fltVal val="0"/>
                                          </p:val>
                                        </p:tav>
                                        <p:tav tm="100000">
                                          <p:val>
                                            <p:strVal val="#ppt_w"/>
                                          </p:val>
                                        </p:tav>
                                      </p:tavLst>
                                    </p:anim>
                                    <p:anim calcmode="lin" valueType="num">
                                      <p:cBhvr>
                                        <p:cTn id="68" dur="500" fill="hold"/>
                                        <p:tgtEl>
                                          <p:spTgt spid="75"/>
                                        </p:tgtEl>
                                        <p:attrNameLst>
                                          <p:attrName>ppt_h</p:attrName>
                                        </p:attrNameLst>
                                      </p:cBhvr>
                                      <p:tavLst>
                                        <p:tav tm="0">
                                          <p:val>
                                            <p:fltVal val="0"/>
                                          </p:val>
                                        </p:tav>
                                        <p:tav tm="100000">
                                          <p:val>
                                            <p:strVal val="#ppt_h"/>
                                          </p:val>
                                        </p:tav>
                                      </p:tavLst>
                                    </p:anim>
                                    <p:animEffect transition="in" filter="fade">
                                      <p:cBhvr>
                                        <p:cTn id="69" dur="500"/>
                                        <p:tgtEl>
                                          <p:spTgt spid="75"/>
                                        </p:tgtEl>
                                      </p:cBhvr>
                                    </p:animEffect>
                                  </p:childTnLst>
                                  <p:subTnLst>
                                    <p:audio>
                                      <p:cMediaNode>
                                        <p:cTn display="0" masterRel="sameClick">
                                          <p:stCondLst>
                                            <p:cond evt="begin" delay="0">
                                              <p:tn val="65"/>
                                            </p:cond>
                                          </p:stCondLst>
                                          <p:endCondLst>
                                            <p:cond evt="onStopAudio" delay="0">
                                              <p:tgtEl>
                                                <p:sldTgt/>
                                              </p:tgtEl>
                                            </p:cond>
                                          </p:endCondLst>
                                        </p:cTn>
                                        <p:tgtEl>
                                          <p:sndTgt r:embed="rId2" name="Bling.wav"/>
                                        </p:tgtEl>
                                      </p:cMediaNode>
                                    </p:audio>
                                  </p:subTnLst>
                                </p:cTn>
                              </p:par>
                              <p:par>
                                <p:cTn id="70" presetID="26" presetClass="emph" presetSubtype="0" fill="hold" grpId="1" nodeType="withEffect">
                                  <p:stCondLst>
                                    <p:cond delay="500"/>
                                  </p:stCondLst>
                                  <p:childTnLst>
                                    <p:animEffect transition="out" filter="fade">
                                      <p:cBhvr>
                                        <p:cTn id="71" dur="500" tmFilter="0, 0; .2, .5; .8, .5; 1, 0"/>
                                        <p:tgtEl>
                                          <p:spTgt spid="75"/>
                                        </p:tgtEl>
                                      </p:cBhvr>
                                    </p:animEffect>
                                    <p:animScale>
                                      <p:cBhvr>
                                        <p:cTn id="72" dur="250" autoRev="1" fill="hold"/>
                                        <p:tgtEl>
                                          <p:spTgt spid="75"/>
                                        </p:tgtEl>
                                      </p:cBhvr>
                                      <p:by x="105000" y="105000"/>
                                    </p:animScale>
                                  </p:childTnLst>
                                </p:cTn>
                              </p:par>
                            </p:childTnLst>
                          </p:cTn>
                        </p:par>
                      </p:childTnLst>
                    </p:cTn>
                  </p:par>
                </p:childTnLst>
              </p:cTn>
              <p:nextCondLst>
                <p:cond evt="onClick" delay="0">
                  <p:tgtEl>
                    <p:spTgt spid="74"/>
                  </p:tgtEl>
                </p:cond>
              </p:nextCondLst>
            </p:seq>
            <p:seq concurrent="1" nextAc="seek">
              <p:cTn id="73" restart="whenNotActive" fill="hold" evtFilter="cancelBubble" nodeType="interactiveSeq">
                <p:stCondLst>
                  <p:cond evt="onClick" delay="0">
                    <p:tgtEl>
                      <p:spTgt spid="101"/>
                    </p:tgtEl>
                  </p:cond>
                </p:stCondLst>
                <p:endSync evt="end" delay="0">
                  <p:rtn val="all"/>
                </p:endSync>
                <p:childTnLst>
                  <p:par>
                    <p:cTn id="74" fill="hold">
                      <p:stCondLst>
                        <p:cond delay="0"/>
                      </p:stCondLst>
                      <p:childTnLst>
                        <p:par>
                          <p:cTn id="75" fill="hold">
                            <p:stCondLst>
                              <p:cond delay="0"/>
                            </p:stCondLst>
                            <p:childTnLst>
                              <p:par>
                                <p:cTn id="76" presetID="53" presetClass="entr" presetSubtype="16" fill="hold" grpId="0" nodeType="withEffect">
                                  <p:stCondLst>
                                    <p:cond delay="0"/>
                                  </p:stCondLst>
                                  <p:childTnLst>
                                    <p:set>
                                      <p:cBhvr>
                                        <p:cTn id="77" dur="1" fill="hold">
                                          <p:stCondLst>
                                            <p:cond delay="0"/>
                                          </p:stCondLst>
                                        </p:cTn>
                                        <p:tgtEl>
                                          <p:spTgt spid="102"/>
                                        </p:tgtEl>
                                        <p:attrNameLst>
                                          <p:attrName>style.visibility</p:attrName>
                                        </p:attrNameLst>
                                      </p:cBhvr>
                                      <p:to>
                                        <p:strVal val="visible"/>
                                      </p:to>
                                    </p:set>
                                    <p:anim calcmode="lin" valueType="num">
                                      <p:cBhvr>
                                        <p:cTn id="78" dur="500" fill="hold"/>
                                        <p:tgtEl>
                                          <p:spTgt spid="102"/>
                                        </p:tgtEl>
                                        <p:attrNameLst>
                                          <p:attrName>ppt_w</p:attrName>
                                        </p:attrNameLst>
                                      </p:cBhvr>
                                      <p:tavLst>
                                        <p:tav tm="0">
                                          <p:val>
                                            <p:fltVal val="0"/>
                                          </p:val>
                                        </p:tav>
                                        <p:tav tm="100000">
                                          <p:val>
                                            <p:strVal val="#ppt_w"/>
                                          </p:val>
                                        </p:tav>
                                      </p:tavLst>
                                    </p:anim>
                                    <p:anim calcmode="lin" valueType="num">
                                      <p:cBhvr>
                                        <p:cTn id="79" dur="500" fill="hold"/>
                                        <p:tgtEl>
                                          <p:spTgt spid="102"/>
                                        </p:tgtEl>
                                        <p:attrNameLst>
                                          <p:attrName>ppt_h</p:attrName>
                                        </p:attrNameLst>
                                      </p:cBhvr>
                                      <p:tavLst>
                                        <p:tav tm="0">
                                          <p:val>
                                            <p:fltVal val="0"/>
                                          </p:val>
                                        </p:tav>
                                        <p:tav tm="100000">
                                          <p:val>
                                            <p:strVal val="#ppt_h"/>
                                          </p:val>
                                        </p:tav>
                                      </p:tavLst>
                                    </p:anim>
                                    <p:animEffect transition="in" filter="fade">
                                      <p:cBhvr>
                                        <p:cTn id="80" dur="500"/>
                                        <p:tgtEl>
                                          <p:spTgt spid="102"/>
                                        </p:tgtEl>
                                      </p:cBhvr>
                                    </p:animEffect>
                                  </p:childTnLst>
                                  <p:subTnLst>
                                    <p:audio>
                                      <p:cMediaNode>
                                        <p:cTn display="0" masterRel="sameClick">
                                          <p:stCondLst>
                                            <p:cond evt="begin" delay="0">
                                              <p:tn val="76"/>
                                            </p:cond>
                                          </p:stCondLst>
                                          <p:endCondLst>
                                            <p:cond evt="onStopAudio" delay="0">
                                              <p:tgtEl>
                                                <p:sldTgt/>
                                              </p:tgtEl>
                                            </p:cond>
                                          </p:endCondLst>
                                        </p:cTn>
                                        <p:tgtEl>
                                          <p:sndTgt r:embed="rId2" name="Bling.wav"/>
                                        </p:tgtEl>
                                      </p:cMediaNode>
                                    </p:audio>
                                  </p:subTnLst>
                                </p:cTn>
                              </p:par>
                              <p:par>
                                <p:cTn id="81" presetID="26" presetClass="emph" presetSubtype="0" fill="hold" grpId="1" nodeType="withEffect">
                                  <p:stCondLst>
                                    <p:cond delay="500"/>
                                  </p:stCondLst>
                                  <p:childTnLst>
                                    <p:animEffect transition="out" filter="fade">
                                      <p:cBhvr>
                                        <p:cTn id="82" dur="500" tmFilter="0, 0; .2, .5; .8, .5; 1, 0"/>
                                        <p:tgtEl>
                                          <p:spTgt spid="102"/>
                                        </p:tgtEl>
                                      </p:cBhvr>
                                    </p:animEffect>
                                    <p:animScale>
                                      <p:cBhvr>
                                        <p:cTn id="83" dur="250" autoRev="1" fill="hold"/>
                                        <p:tgtEl>
                                          <p:spTgt spid="102"/>
                                        </p:tgtEl>
                                      </p:cBhvr>
                                      <p:by x="105000" y="105000"/>
                                    </p:animScale>
                                  </p:childTnLst>
                                </p:cTn>
                              </p:par>
                            </p:childTnLst>
                          </p:cTn>
                        </p:par>
                      </p:childTnLst>
                    </p:cTn>
                  </p:par>
                </p:childTnLst>
              </p:cTn>
              <p:nextCondLst>
                <p:cond evt="onClick" delay="0">
                  <p:tgtEl>
                    <p:spTgt spid="101"/>
                  </p:tgtEl>
                </p:cond>
              </p:nextCondLst>
            </p:seq>
            <p:seq concurrent="1" nextAc="seek">
              <p:cTn id="84" restart="whenNotActive" fill="hold" evtFilter="cancelBubble" nodeType="interactiveSeq">
                <p:stCondLst>
                  <p:cond evt="onClick" delay="0">
                    <p:tgtEl>
                      <p:spTgt spid="103"/>
                    </p:tgtEl>
                  </p:cond>
                </p:stCondLst>
                <p:endSync evt="end" delay="0">
                  <p:rtn val="all"/>
                </p:endSync>
                <p:childTnLst>
                  <p:par>
                    <p:cTn id="85" fill="hold">
                      <p:stCondLst>
                        <p:cond delay="0"/>
                      </p:stCondLst>
                      <p:childTnLst>
                        <p:par>
                          <p:cTn id="86" fill="hold">
                            <p:stCondLst>
                              <p:cond delay="0"/>
                            </p:stCondLst>
                            <p:childTnLst>
                              <p:par>
                                <p:cTn id="87" presetID="53" presetClass="entr" presetSubtype="16" fill="hold" grpId="0" nodeType="withEffect">
                                  <p:stCondLst>
                                    <p:cond delay="0"/>
                                  </p:stCondLst>
                                  <p:childTnLst>
                                    <p:set>
                                      <p:cBhvr>
                                        <p:cTn id="88" dur="1" fill="hold">
                                          <p:stCondLst>
                                            <p:cond delay="0"/>
                                          </p:stCondLst>
                                        </p:cTn>
                                        <p:tgtEl>
                                          <p:spTgt spid="104"/>
                                        </p:tgtEl>
                                        <p:attrNameLst>
                                          <p:attrName>style.visibility</p:attrName>
                                        </p:attrNameLst>
                                      </p:cBhvr>
                                      <p:to>
                                        <p:strVal val="visible"/>
                                      </p:to>
                                    </p:set>
                                    <p:anim calcmode="lin" valueType="num">
                                      <p:cBhvr>
                                        <p:cTn id="89" dur="500" fill="hold"/>
                                        <p:tgtEl>
                                          <p:spTgt spid="104"/>
                                        </p:tgtEl>
                                        <p:attrNameLst>
                                          <p:attrName>ppt_w</p:attrName>
                                        </p:attrNameLst>
                                      </p:cBhvr>
                                      <p:tavLst>
                                        <p:tav tm="0">
                                          <p:val>
                                            <p:fltVal val="0"/>
                                          </p:val>
                                        </p:tav>
                                        <p:tav tm="100000">
                                          <p:val>
                                            <p:strVal val="#ppt_w"/>
                                          </p:val>
                                        </p:tav>
                                      </p:tavLst>
                                    </p:anim>
                                    <p:anim calcmode="lin" valueType="num">
                                      <p:cBhvr>
                                        <p:cTn id="90" dur="500" fill="hold"/>
                                        <p:tgtEl>
                                          <p:spTgt spid="104"/>
                                        </p:tgtEl>
                                        <p:attrNameLst>
                                          <p:attrName>ppt_h</p:attrName>
                                        </p:attrNameLst>
                                      </p:cBhvr>
                                      <p:tavLst>
                                        <p:tav tm="0">
                                          <p:val>
                                            <p:fltVal val="0"/>
                                          </p:val>
                                        </p:tav>
                                        <p:tav tm="100000">
                                          <p:val>
                                            <p:strVal val="#ppt_h"/>
                                          </p:val>
                                        </p:tav>
                                      </p:tavLst>
                                    </p:anim>
                                    <p:animEffect transition="in" filter="fade">
                                      <p:cBhvr>
                                        <p:cTn id="91" dur="500"/>
                                        <p:tgtEl>
                                          <p:spTgt spid="104"/>
                                        </p:tgtEl>
                                      </p:cBhvr>
                                    </p:animEffect>
                                  </p:childTnLst>
                                  <p:subTnLst>
                                    <p:audio>
                                      <p:cMediaNode>
                                        <p:cTn display="0" masterRel="sameClick">
                                          <p:stCondLst>
                                            <p:cond evt="begin" delay="0">
                                              <p:tn val="87"/>
                                            </p:cond>
                                          </p:stCondLst>
                                          <p:endCondLst>
                                            <p:cond evt="onStopAudio" delay="0">
                                              <p:tgtEl>
                                                <p:sldTgt/>
                                              </p:tgtEl>
                                            </p:cond>
                                          </p:endCondLst>
                                        </p:cTn>
                                        <p:tgtEl>
                                          <p:sndTgt r:embed="rId2" name="Bling.wav"/>
                                        </p:tgtEl>
                                      </p:cMediaNode>
                                    </p:audio>
                                  </p:subTnLst>
                                </p:cTn>
                              </p:par>
                              <p:par>
                                <p:cTn id="92" presetID="26" presetClass="emph" presetSubtype="0" fill="hold" grpId="1" nodeType="withEffect">
                                  <p:stCondLst>
                                    <p:cond delay="500"/>
                                  </p:stCondLst>
                                  <p:childTnLst>
                                    <p:animEffect transition="out" filter="fade">
                                      <p:cBhvr>
                                        <p:cTn id="93" dur="500" tmFilter="0, 0; .2, .5; .8, .5; 1, 0"/>
                                        <p:tgtEl>
                                          <p:spTgt spid="104"/>
                                        </p:tgtEl>
                                      </p:cBhvr>
                                    </p:animEffect>
                                    <p:animScale>
                                      <p:cBhvr>
                                        <p:cTn id="94" dur="250" autoRev="1" fill="hold"/>
                                        <p:tgtEl>
                                          <p:spTgt spid="104"/>
                                        </p:tgtEl>
                                      </p:cBhvr>
                                      <p:by x="105000" y="105000"/>
                                    </p:animScale>
                                  </p:childTnLst>
                                </p:cTn>
                              </p:par>
                              <p:par>
                                <p:cTn id="9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6" dur="2000" fill="hold"/>
                                        <p:tgtEl>
                                          <p:spTgt spid="56"/>
                                        </p:tgtEl>
                                        <p:attrNameLst>
                                          <p:attrName>ppt_x</p:attrName>
                                          <p:attrName>ppt_y</p:attrName>
                                        </p:attrNameLst>
                                      </p:cBhvr>
                                    </p:animMotion>
                                  </p:childTnLst>
                                </p:cTn>
                              </p:par>
                              <p:par>
                                <p:cTn id="9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8" dur="2000" fill="hold"/>
                                        <p:tgtEl>
                                          <p:spTgt spid="67"/>
                                        </p:tgtEl>
                                        <p:attrNameLst>
                                          <p:attrName>ppt_x</p:attrName>
                                          <p:attrName>ppt_y</p:attrName>
                                        </p:attrNameLst>
                                      </p:cBhvr>
                                    </p:animMotion>
                                  </p:childTnLst>
                                </p:cTn>
                              </p:par>
                              <p:par>
                                <p:cTn id="9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0" dur="2000" fill="hold"/>
                                        <p:tgtEl>
                                          <p:spTgt spid="57"/>
                                        </p:tgtEl>
                                        <p:attrNameLst>
                                          <p:attrName>ppt_x</p:attrName>
                                          <p:attrName>ppt_y</p:attrName>
                                        </p:attrNameLst>
                                      </p:cBhvr>
                                    </p:animMotion>
                                  </p:childTnLst>
                                </p:cTn>
                              </p:par>
                              <p:par>
                                <p:cTn id="10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02" dur="2000" fill="hold"/>
                                        <p:tgtEl>
                                          <p:spTgt spid="55"/>
                                        </p:tgtEl>
                                        <p:attrNameLst>
                                          <p:attrName>ppt_x</p:attrName>
                                          <p:attrName>ppt_y</p:attrName>
                                        </p:attrNameLst>
                                      </p:cBhvr>
                                    </p:animMotion>
                                  </p:childTnLst>
                                </p:cTn>
                              </p:par>
                              <p:par>
                                <p:cTn id="10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04" dur="2000" fill="hold"/>
                                        <p:tgtEl>
                                          <p:spTgt spid="58"/>
                                        </p:tgtEl>
                                        <p:attrNameLst>
                                          <p:attrName>ppt_x</p:attrName>
                                          <p:attrName>ppt_y</p:attrName>
                                        </p:attrNameLst>
                                      </p:cBhvr>
                                    </p:animMotion>
                                  </p:childTnLst>
                                </p:cTn>
                              </p:par>
                              <p:par>
                                <p:cTn id="10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06" dur="2000" fill="hold"/>
                                        <p:tgtEl>
                                          <p:spTgt spid="59"/>
                                        </p:tgtEl>
                                        <p:attrNameLst>
                                          <p:attrName>ppt_x</p:attrName>
                                          <p:attrName>ppt_y</p:attrName>
                                        </p:attrNameLst>
                                      </p:cBhvr>
                                      <p:rCtr x="-4792" y="65810"/>
                                    </p:animMotion>
                                  </p:childTnLst>
                                </p:cTn>
                              </p:par>
                              <p:par>
                                <p:cTn id="10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08" dur="2000" fill="hold"/>
                                        <p:tgtEl>
                                          <p:spTgt spid="66"/>
                                        </p:tgtEl>
                                        <p:attrNameLst>
                                          <p:attrName>ppt_x</p:attrName>
                                          <p:attrName>ppt_y</p:attrName>
                                        </p:attrNameLst>
                                      </p:cBhvr>
                                    </p:animMotion>
                                  </p:childTnLst>
                                </p:cTn>
                              </p:par>
                              <p:par>
                                <p:cTn id="10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0" dur="2000" fill="hold"/>
                                        <p:tgtEl>
                                          <p:spTgt spid="60"/>
                                        </p:tgtEl>
                                        <p:attrNameLst>
                                          <p:attrName>ppt_x</p:attrName>
                                          <p:attrName>ppt_y</p:attrName>
                                        </p:attrNameLst>
                                      </p:cBhvr>
                                    </p:animMotion>
                                  </p:childTnLst>
                                </p:cTn>
                              </p:par>
                              <p:par>
                                <p:cTn id="11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112" dur="2000" fill="hold"/>
                                        <p:tgtEl>
                                          <p:spTgt spid="62"/>
                                        </p:tgtEl>
                                        <p:attrNameLst>
                                          <p:attrName>ppt_x</p:attrName>
                                          <p:attrName>ppt_y</p:attrName>
                                        </p:attrNameLst>
                                      </p:cBhvr>
                                    </p:animMotion>
                                  </p:childTnLst>
                                </p:cTn>
                              </p:par>
                              <p:par>
                                <p:cTn id="11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114" dur="2000" fill="hold"/>
                                        <p:tgtEl>
                                          <p:spTgt spid="65"/>
                                        </p:tgtEl>
                                        <p:attrNameLst>
                                          <p:attrName>ppt_x</p:attrName>
                                          <p:attrName>ppt_y</p:attrName>
                                        </p:attrNameLst>
                                      </p:cBhvr>
                                    </p:animMotion>
                                  </p:childTnLst>
                                </p:cTn>
                              </p:par>
                              <p:par>
                                <p:cTn id="11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6" dur="2000" fill="hold"/>
                                        <p:tgtEl>
                                          <p:spTgt spid="76"/>
                                        </p:tgtEl>
                                        <p:attrNameLst>
                                          <p:attrName>ppt_x</p:attrName>
                                          <p:attrName>ppt_y</p:attrName>
                                        </p:attrNameLst>
                                      </p:cBhvr>
                                    </p:animMotion>
                                  </p:childTnLst>
                                </p:cTn>
                              </p:par>
                              <p:par>
                                <p:cTn id="11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8" dur="2000" fill="hold"/>
                                        <p:tgtEl>
                                          <p:spTgt spid="79"/>
                                        </p:tgtEl>
                                        <p:attrNameLst>
                                          <p:attrName>ppt_x</p:attrName>
                                          <p:attrName>ppt_y</p:attrName>
                                        </p:attrNameLst>
                                      </p:cBhvr>
                                    </p:animMotion>
                                  </p:childTnLst>
                                </p:cTn>
                              </p:par>
                              <p:par>
                                <p:cTn id="11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0" dur="2000" fill="hold"/>
                                        <p:tgtEl>
                                          <p:spTgt spid="77"/>
                                        </p:tgtEl>
                                        <p:attrNameLst>
                                          <p:attrName>ppt_x</p:attrName>
                                          <p:attrName>ppt_y</p:attrName>
                                        </p:attrNameLst>
                                      </p:cBhvr>
                                    </p:animMotion>
                                  </p:childTnLst>
                                </p:cTn>
                              </p:par>
                              <p:par>
                                <p:cTn id="12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122" dur="2000" fill="hold"/>
                                        <p:tgtEl>
                                          <p:spTgt spid="80"/>
                                        </p:tgtEl>
                                        <p:attrNameLst>
                                          <p:attrName>ppt_x</p:attrName>
                                          <p:attrName>ppt_y</p:attrName>
                                        </p:attrNameLst>
                                      </p:cBhvr>
                                      <p:rCtr x="18750" y="58287"/>
                                    </p:animMotion>
                                  </p:childTnLst>
                                </p:cTn>
                              </p:par>
                              <p:par>
                                <p:cTn id="12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24" dur="2000" fill="hold"/>
                                        <p:tgtEl>
                                          <p:spTgt spid="81"/>
                                        </p:tgtEl>
                                        <p:attrNameLst>
                                          <p:attrName>ppt_x</p:attrName>
                                          <p:attrName>ppt_y</p:attrName>
                                        </p:attrNameLst>
                                      </p:cBhvr>
                                    </p:animMotion>
                                  </p:childTnLst>
                                </p:cTn>
                              </p:par>
                              <p:par>
                                <p:cTn id="12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6" dur="2000" fill="hold"/>
                                        <p:tgtEl>
                                          <p:spTgt spid="82"/>
                                        </p:tgtEl>
                                        <p:attrNameLst>
                                          <p:attrName>ppt_x</p:attrName>
                                          <p:attrName>ppt_y</p:attrName>
                                        </p:attrNameLst>
                                      </p:cBhvr>
                                    </p:animMotion>
                                  </p:childTnLst>
                                </p:cTn>
                              </p:par>
                              <p:par>
                                <p:cTn id="12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28" dur="2000" fill="hold"/>
                                        <p:tgtEl>
                                          <p:spTgt spid="83"/>
                                        </p:tgtEl>
                                        <p:attrNameLst>
                                          <p:attrName>ppt_x</p:attrName>
                                          <p:attrName>ppt_y</p:attrName>
                                        </p:attrNameLst>
                                      </p:cBhvr>
                                    </p:animMotion>
                                  </p:childTnLst>
                                </p:cTn>
                              </p:par>
                              <p:par>
                                <p:cTn id="12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30" dur="2000" fill="hold"/>
                                        <p:tgtEl>
                                          <p:spTgt spid="85"/>
                                        </p:tgtEl>
                                        <p:attrNameLst>
                                          <p:attrName>ppt_x</p:attrName>
                                          <p:attrName>ppt_y</p:attrName>
                                        </p:attrNameLst>
                                      </p:cBhvr>
                                    </p:animMotion>
                                  </p:childTnLst>
                                </p:cTn>
                              </p:par>
                              <p:par>
                                <p:cTn id="13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2" dur="2000" fill="hold"/>
                                        <p:tgtEl>
                                          <p:spTgt spid="84"/>
                                        </p:tgtEl>
                                        <p:attrNameLst>
                                          <p:attrName>ppt_x</p:attrName>
                                          <p:attrName>ppt_y</p:attrName>
                                        </p:attrNameLst>
                                      </p:cBhvr>
                                    </p:animMotion>
                                  </p:childTnLst>
                                </p:cTn>
                              </p:par>
                              <p:par>
                                <p:cTn id="13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4" dur="2000" fill="hold"/>
                                        <p:tgtEl>
                                          <p:spTgt spid="86"/>
                                        </p:tgtEl>
                                        <p:attrNameLst>
                                          <p:attrName>ppt_x</p:attrName>
                                          <p:attrName>ppt_y</p:attrName>
                                        </p:attrNameLst>
                                      </p:cBhvr>
                                    </p:animMotion>
                                  </p:childTnLst>
                                </p:cTn>
                              </p:par>
                              <p:par>
                                <p:cTn id="13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36" dur="2000" fill="hold"/>
                                        <p:tgtEl>
                                          <p:spTgt spid="87"/>
                                        </p:tgtEl>
                                        <p:attrNameLst>
                                          <p:attrName>ppt_x</p:attrName>
                                          <p:attrName>ppt_y</p:attrName>
                                        </p:attrNameLst>
                                      </p:cBhvr>
                                    </p:animMotion>
                                  </p:childTnLst>
                                </p:cTn>
                              </p:par>
                              <p:par>
                                <p:cTn id="13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38" dur="2000" fill="hold"/>
                                        <p:tgtEl>
                                          <p:spTgt spid="88"/>
                                        </p:tgtEl>
                                        <p:attrNameLst>
                                          <p:attrName>ppt_x</p:attrName>
                                          <p:attrName>ppt_y</p:attrName>
                                        </p:attrNameLst>
                                      </p:cBhvr>
                                    </p:animMotion>
                                  </p:childTnLst>
                                </p:cTn>
                              </p:par>
                              <p:par>
                                <p:cTn id="1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40" dur="2000" fill="hold"/>
                                        <p:tgtEl>
                                          <p:spTgt spid="89"/>
                                        </p:tgtEl>
                                        <p:attrNameLst>
                                          <p:attrName>ppt_x</p:attrName>
                                          <p:attrName>ppt_y</p:attrName>
                                        </p:attrNameLst>
                                      </p:cBhvr>
                                    </p:animMotion>
                                  </p:childTnLst>
                                </p:cTn>
                              </p:par>
                              <p:par>
                                <p:cTn id="14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42" dur="2000" fill="hold"/>
                                        <p:tgtEl>
                                          <p:spTgt spid="90"/>
                                        </p:tgtEl>
                                        <p:attrNameLst>
                                          <p:attrName>ppt_x</p:attrName>
                                          <p:attrName>ppt_y</p:attrName>
                                        </p:attrNameLst>
                                      </p:cBhvr>
                                    </p:animMotion>
                                  </p:childTnLst>
                                </p:cTn>
                              </p:par>
                              <p:par>
                                <p:cTn id="14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44" dur="2000" fill="hold"/>
                                        <p:tgtEl>
                                          <p:spTgt spid="91"/>
                                        </p:tgtEl>
                                        <p:attrNameLst>
                                          <p:attrName>ppt_x</p:attrName>
                                          <p:attrName>ppt_y</p:attrName>
                                        </p:attrNameLst>
                                      </p:cBhvr>
                                    </p:animMotion>
                                  </p:childTnLst>
                                </p:cTn>
                              </p:par>
                              <p:par>
                                <p:cTn id="14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46" dur="2000" fill="hold"/>
                                        <p:tgtEl>
                                          <p:spTgt spid="93"/>
                                        </p:tgtEl>
                                        <p:attrNameLst>
                                          <p:attrName>ppt_x</p:attrName>
                                          <p:attrName>ppt_y</p:attrName>
                                        </p:attrNameLst>
                                      </p:cBhvr>
                                    </p:animMotion>
                                  </p:childTnLst>
                                </p:cTn>
                              </p:par>
                              <p:par>
                                <p:cTn id="14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48" dur="2000" fill="hold"/>
                                        <p:tgtEl>
                                          <p:spTgt spid="92"/>
                                        </p:tgtEl>
                                        <p:attrNameLst>
                                          <p:attrName>ppt_x</p:attrName>
                                          <p:attrName>ppt_y</p:attrName>
                                        </p:attrNameLst>
                                      </p:cBhvr>
                                    </p:animMotion>
                                  </p:childTnLst>
                                </p:cTn>
                              </p:par>
                              <p:par>
                                <p:cTn id="14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50" dur="2000" fill="hold"/>
                                        <p:tgtEl>
                                          <p:spTgt spid="94"/>
                                        </p:tgtEl>
                                        <p:attrNameLst>
                                          <p:attrName>ppt_x</p:attrName>
                                          <p:attrName>ppt_y</p:attrName>
                                        </p:attrNameLst>
                                      </p:cBhvr>
                                    </p:animMotion>
                                  </p:childTnLst>
                                </p:cTn>
                              </p:par>
                              <p:par>
                                <p:cTn id="15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52" dur="2000" fill="hold"/>
                                        <p:tgtEl>
                                          <p:spTgt spid="95"/>
                                        </p:tgtEl>
                                        <p:attrNameLst>
                                          <p:attrName>ppt_x</p:attrName>
                                          <p:attrName>ppt_y</p:attrName>
                                        </p:attrNameLst>
                                      </p:cBhvr>
                                    </p:animMotion>
                                  </p:childTnLst>
                                </p:cTn>
                              </p:par>
                            </p:childTnLst>
                          </p:cTn>
                        </p:par>
                      </p:childTnLst>
                    </p:cTn>
                  </p:par>
                </p:childTnLst>
              </p:cTn>
              <p:nextCondLst>
                <p:cond evt="onClick" delay="0">
                  <p:tgtEl>
                    <p:spTgt spid="103"/>
                  </p:tgtEl>
                </p:cond>
              </p:nextCondLst>
            </p:seq>
          </p:childTnLst>
        </p:cTn>
      </p:par>
    </p:tnLst>
    <p:bldLst>
      <p:bldP spid="71" grpId="0"/>
      <p:bldP spid="71" grpId="1"/>
      <p:bldP spid="73" grpId="0"/>
      <p:bldP spid="73" grpId="1"/>
      <p:bldP spid="75" grpId="0"/>
      <p:bldP spid="75" grpId="1"/>
      <p:bldP spid="102" grpId="0"/>
      <p:bldP spid="102" grpId="1"/>
      <p:bldP spid="104" grpId="0"/>
      <p:bldP spid="104" grpId="1"/>
      <p:bldP spid="29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F7196CB6-6E17-A0D9-B89F-E2632B069527}"/>
              </a:ext>
            </a:extLst>
          </p:cNvPr>
          <p:cNvGrpSpPr/>
          <p:nvPr/>
        </p:nvGrpSpPr>
        <p:grpSpPr>
          <a:xfrm>
            <a:off x="-434744" y="-418272"/>
            <a:ext cx="10043186" cy="6003363"/>
            <a:chOff x="0" y="0"/>
            <a:chExt cx="26781829" cy="16008969"/>
          </a:xfrm>
        </p:grpSpPr>
        <p:grpSp>
          <p:nvGrpSpPr>
            <p:cNvPr id="6" name="Group 4">
              <a:extLst>
                <a:ext uri="{FF2B5EF4-FFF2-40B4-BE49-F238E27FC236}">
                  <a16:creationId xmlns:a16="http://schemas.microsoft.com/office/drawing/2014/main" id="{80C8DF7F-353B-38DD-0AEA-E9BBCFE9AD9B}"/>
                </a:ext>
              </a:extLst>
            </p:cNvPr>
            <p:cNvGrpSpPr/>
            <p:nvPr/>
          </p:nvGrpSpPr>
          <p:grpSpPr>
            <a:xfrm>
              <a:off x="0" y="394920"/>
              <a:ext cx="1900244" cy="15205129"/>
              <a:chOff x="0" y="0"/>
              <a:chExt cx="356429" cy="2852028"/>
            </a:xfrm>
          </p:grpSpPr>
          <p:sp>
            <p:nvSpPr>
              <p:cNvPr id="19" name="Freeform 5">
                <a:extLst>
                  <a:ext uri="{FF2B5EF4-FFF2-40B4-BE49-F238E27FC236}">
                    <a16:creationId xmlns:a16="http://schemas.microsoft.com/office/drawing/2014/main" id="{76B89A7B-8370-AD73-51A5-847A327115C2}"/>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20" name="TextBox 6">
                <a:extLst>
                  <a:ext uri="{FF2B5EF4-FFF2-40B4-BE49-F238E27FC236}">
                    <a16:creationId xmlns:a16="http://schemas.microsoft.com/office/drawing/2014/main" id="{FE89D03D-B29A-BA71-5DCA-9261FF11FDDA}"/>
                  </a:ext>
                </a:extLst>
              </p:cNvPr>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10" name="Group 7">
              <a:extLst>
                <a:ext uri="{FF2B5EF4-FFF2-40B4-BE49-F238E27FC236}">
                  <a16:creationId xmlns:a16="http://schemas.microsoft.com/office/drawing/2014/main" id="{5A36D8FD-DB77-F0BD-1B42-B5DE1C4283B1}"/>
                </a:ext>
              </a:extLst>
            </p:cNvPr>
            <p:cNvGrpSpPr/>
            <p:nvPr/>
          </p:nvGrpSpPr>
          <p:grpSpPr>
            <a:xfrm>
              <a:off x="24881585" y="394920"/>
              <a:ext cx="1900244" cy="15205129"/>
              <a:chOff x="0" y="0"/>
              <a:chExt cx="356429" cy="2852028"/>
            </a:xfrm>
          </p:grpSpPr>
          <p:sp>
            <p:nvSpPr>
              <p:cNvPr id="17" name="Freeform 8">
                <a:extLst>
                  <a:ext uri="{FF2B5EF4-FFF2-40B4-BE49-F238E27FC236}">
                    <a16:creationId xmlns:a16="http://schemas.microsoft.com/office/drawing/2014/main" id="{F59A2F77-BDFC-7611-D069-C17516FE34C0}"/>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18" name="TextBox 9">
                <a:extLst>
                  <a:ext uri="{FF2B5EF4-FFF2-40B4-BE49-F238E27FC236}">
                    <a16:creationId xmlns:a16="http://schemas.microsoft.com/office/drawing/2014/main" id="{F2C073C1-85B1-A28E-209C-ACC36A2A08BC}"/>
                  </a:ext>
                </a:extLst>
              </p:cNvPr>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11" name="Group 10">
              <a:extLst>
                <a:ext uri="{FF2B5EF4-FFF2-40B4-BE49-F238E27FC236}">
                  <a16:creationId xmlns:a16="http://schemas.microsoft.com/office/drawing/2014/main" id="{2FE79808-A98F-1F98-9AB8-E53AC74BEF05}"/>
                </a:ext>
              </a:extLst>
            </p:cNvPr>
            <p:cNvGrpSpPr/>
            <p:nvPr/>
          </p:nvGrpSpPr>
          <p:grpSpPr>
            <a:xfrm rot="5400000">
              <a:off x="12801106" y="-11850985"/>
              <a:ext cx="1900244" cy="25602213"/>
              <a:chOff x="0" y="0"/>
              <a:chExt cx="356429" cy="4802210"/>
            </a:xfrm>
          </p:grpSpPr>
          <p:sp>
            <p:nvSpPr>
              <p:cNvPr id="15" name="Freeform 11">
                <a:extLst>
                  <a:ext uri="{FF2B5EF4-FFF2-40B4-BE49-F238E27FC236}">
                    <a16:creationId xmlns:a16="http://schemas.microsoft.com/office/drawing/2014/main" id="{16C683DB-5D7A-C4A8-B7CB-022985F044F2}"/>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6" name="TextBox 12">
                <a:extLst>
                  <a:ext uri="{FF2B5EF4-FFF2-40B4-BE49-F238E27FC236}">
                    <a16:creationId xmlns:a16="http://schemas.microsoft.com/office/drawing/2014/main" id="{4B1AE34D-0D82-2A75-CA09-85909E1D096D}"/>
                  </a:ext>
                </a:extLst>
              </p:cNvPr>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12" name="Group 13">
              <a:extLst>
                <a:ext uri="{FF2B5EF4-FFF2-40B4-BE49-F238E27FC236}">
                  <a16:creationId xmlns:a16="http://schemas.microsoft.com/office/drawing/2014/main" id="{A1B1B41C-FE05-892E-EE33-BC3B80586088}"/>
                </a:ext>
              </a:extLst>
            </p:cNvPr>
            <p:cNvGrpSpPr/>
            <p:nvPr/>
          </p:nvGrpSpPr>
          <p:grpSpPr>
            <a:xfrm rot="5400000">
              <a:off x="12656286" y="2257740"/>
              <a:ext cx="1900244" cy="25602213"/>
              <a:chOff x="0" y="0"/>
              <a:chExt cx="356429" cy="4802210"/>
            </a:xfrm>
          </p:grpSpPr>
          <p:sp>
            <p:nvSpPr>
              <p:cNvPr id="13" name="Freeform 14">
                <a:extLst>
                  <a:ext uri="{FF2B5EF4-FFF2-40B4-BE49-F238E27FC236}">
                    <a16:creationId xmlns:a16="http://schemas.microsoft.com/office/drawing/2014/main" id="{9F3444D8-4CB0-60A1-F3BE-A371749505F4}"/>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4" name="TextBox 15">
                <a:extLst>
                  <a:ext uri="{FF2B5EF4-FFF2-40B4-BE49-F238E27FC236}">
                    <a16:creationId xmlns:a16="http://schemas.microsoft.com/office/drawing/2014/main" id="{34711FE7-1F28-1E7E-9EFD-377165743653}"/>
                  </a:ext>
                </a:extLst>
              </p:cNvPr>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grpSp>
        <p:nvGrpSpPr>
          <p:cNvPr id="27" name="Group 26">
            <a:extLst>
              <a:ext uri="{FF2B5EF4-FFF2-40B4-BE49-F238E27FC236}">
                <a16:creationId xmlns:a16="http://schemas.microsoft.com/office/drawing/2014/main" id="{575C1F01-5F20-4F65-A85B-8ECBBFFA44E8}"/>
              </a:ext>
            </a:extLst>
          </p:cNvPr>
          <p:cNvGrpSpPr/>
          <p:nvPr/>
        </p:nvGrpSpPr>
        <p:grpSpPr>
          <a:xfrm>
            <a:off x="117670" y="118130"/>
            <a:ext cx="2206430" cy="598457"/>
            <a:chOff x="156892" y="157507"/>
            <a:chExt cx="2941907" cy="797942"/>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697627"/>
            </a:xfrm>
            <a:prstGeom prst="rect">
              <a:avLst/>
            </a:prstGeom>
            <a:noFill/>
          </p:spPr>
          <p:txBody>
            <a:bodyPr wrap="square" rtlCol="0">
              <a:spAutoFit/>
            </a:bodyPr>
            <a:lstStyle/>
            <a:p>
              <a:pPr algn="ctr" defTabSz="685800">
                <a:buClrTx/>
              </a:pPr>
              <a:r>
                <a:rPr lang="en-US" sz="28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Câu số </a:t>
              </a:r>
              <a:r>
                <a:rPr lang="vi-VN" sz="28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6</a:t>
              </a:r>
              <a:endParaRPr lang="en-US" sz="28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grpSp>
      <p:sp>
        <p:nvSpPr>
          <p:cNvPr id="7" name="!!MatThu1">
            <a:extLst>
              <a:ext uri="{FF2B5EF4-FFF2-40B4-BE49-F238E27FC236}">
                <a16:creationId xmlns:a16="http://schemas.microsoft.com/office/drawing/2014/main" id="{4CC2E6FF-770D-4CD7-BB82-1937CA04DF8F}"/>
              </a:ext>
            </a:extLst>
          </p:cNvPr>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2752" y="270246"/>
            <a:ext cx="295865" cy="192491"/>
          </a:xfrm>
          <a:prstGeom prst="rect">
            <a:avLst/>
          </a:prstGeom>
        </p:spPr>
      </p:pic>
      <p:grpSp>
        <p:nvGrpSpPr>
          <p:cNvPr id="64" name="Group 63">
            <a:extLst>
              <a:ext uri="{FF2B5EF4-FFF2-40B4-BE49-F238E27FC236}">
                <a16:creationId xmlns:a16="http://schemas.microsoft.com/office/drawing/2014/main" id="{DC4D4389-3269-48E5-9314-DCEC10EC78A8}"/>
              </a:ext>
            </a:extLst>
          </p:cNvPr>
          <p:cNvGrpSpPr/>
          <p:nvPr/>
        </p:nvGrpSpPr>
        <p:grpSpPr>
          <a:xfrm>
            <a:off x="8595520" y="116545"/>
            <a:ext cx="497247" cy="497247"/>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pic>
        <p:nvPicPr>
          <p:cNvPr id="46" name="Picture 45">
            <a:extLst>
              <a:ext uri="{FF2B5EF4-FFF2-40B4-BE49-F238E27FC236}">
                <a16:creationId xmlns:a16="http://schemas.microsoft.com/office/drawing/2014/main" id="{23104AC1-4DD7-4703-821A-AF37CE269952}"/>
              </a:ext>
            </a:extLst>
          </p:cNvPr>
          <p:cNvPicPr>
            <a:picLocks noChangeAspect="1"/>
          </p:cNvPicPr>
          <p:nvPr/>
        </p:nvPicPr>
        <p:blipFill>
          <a:blip r:embed="rId8"/>
          <a:stretch>
            <a:fillRect/>
          </a:stretch>
        </p:blipFill>
        <p:spPr>
          <a:xfrm>
            <a:off x="3223189" y="-473440"/>
            <a:ext cx="270000" cy="160961"/>
          </a:xfrm>
          <a:prstGeom prst="rect">
            <a:avLst/>
          </a:prstGeom>
        </p:spPr>
      </p:pic>
      <p:pic>
        <p:nvPicPr>
          <p:cNvPr id="47" name="Picture 46">
            <a:extLst>
              <a:ext uri="{FF2B5EF4-FFF2-40B4-BE49-F238E27FC236}">
                <a16:creationId xmlns:a16="http://schemas.microsoft.com/office/drawing/2014/main" id="{F8948557-C6A4-490D-8792-FBBC50FB7387}"/>
              </a:ext>
            </a:extLst>
          </p:cNvPr>
          <p:cNvPicPr>
            <a:picLocks noChangeAspect="1"/>
          </p:cNvPicPr>
          <p:nvPr/>
        </p:nvPicPr>
        <p:blipFill>
          <a:blip r:embed="rId9"/>
          <a:stretch>
            <a:fillRect/>
          </a:stretch>
        </p:blipFill>
        <p:spPr>
          <a:xfrm>
            <a:off x="1517167" y="-510292"/>
            <a:ext cx="270000" cy="160961"/>
          </a:xfrm>
          <a:prstGeom prst="rect">
            <a:avLst/>
          </a:prstGeom>
        </p:spPr>
      </p:pic>
      <p:pic>
        <p:nvPicPr>
          <p:cNvPr id="48" name="Picture 47">
            <a:extLst>
              <a:ext uri="{FF2B5EF4-FFF2-40B4-BE49-F238E27FC236}">
                <a16:creationId xmlns:a16="http://schemas.microsoft.com/office/drawing/2014/main" id="{5A696FA9-1C4E-4D23-9F9C-6929777A6FE1}"/>
              </a:ext>
            </a:extLst>
          </p:cNvPr>
          <p:cNvPicPr>
            <a:picLocks noChangeAspect="1"/>
          </p:cNvPicPr>
          <p:nvPr/>
        </p:nvPicPr>
        <p:blipFill>
          <a:blip r:embed="rId10"/>
          <a:stretch>
            <a:fillRect/>
          </a:stretch>
        </p:blipFill>
        <p:spPr>
          <a:xfrm>
            <a:off x="2671803" y="-758170"/>
            <a:ext cx="270000" cy="163556"/>
          </a:xfrm>
          <a:prstGeom prst="rect">
            <a:avLst/>
          </a:prstGeom>
        </p:spPr>
      </p:pic>
      <p:pic>
        <p:nvPicPr>
          <p:cNvPr id="55" name="Picture 54">
            <a:extLst>
              <a:ext uri="{FF2B5EF4-FFF2-40B4-BE49-F238E27FC236}">
                <a16:creationId xmlns:a16="http://schemas.microsoft.com/office/drawing/2014/main" id="{8DC349B9-04F9-4A79-8150-776CC0AEB043}"/>
              </a:ext>
            </a:extLst>
          </p:cNvPr>
          <p:cNvPicPr>
            <a:picLocks noChangeAspect="1"/>
          </p:cNvPicPr>
          <p:nvPr/>
        </p:nvPicPr>
        <p:blipFill>
          <a:blip r:embed="rId11"/>
          <a:stretch>
            <a:fillRect/>
          </a:stretch>
        </p:blipFill>
        <p:spPr>
          <a:xfrm>
            <a:off x="3997272" y="-539434"/>
            <a:ext cx="270000" cy="163556"/>
          </a:xfrm>
          <a:prstGeom prst="rect">
            <a:avLst/>
          </a:prstGeom>
        </p:spPr>
      </p:pic>
      <p:pic>
        <p:nvPicPr>
          <p:cNvPr id="56" name="Picture 55">
            <a:extLst>
              <a:ext uri="{FF2B5EF4-FFF2-40B4-BE49-F238E27FC236}">
                <a16:creationId xmlns:a16="http://schemas.microsoft.com/office/drawing/2014/main" id="{6EE27CDF-668F-4AE9-8136-B009934C3DB9}"/>
              </a:ext>
            </a:extLst>
          </p:cNvPr>
          <p:cNvPicPr>
            <a:picLocks noChangeAspect="1"/>
          </p:cNvPicPr>
          <p:nvPr/>
        </p:nvPicPr>
        <p:blipFill>
          <a:blip r:embed="rId12"/>
          <a:stretch>
            <a:fillRect/>
          </a:stretch>
        </p:blipFill>
        <p:spPr>
          <a:xfrm>
            <a:off x="7613711" y="-487142"/>
            <a:ext cx="270000" cy="160961"/>
          </a:xfrm>
          <a:prstGeom prst="rect">
            <a:avLst/>
          </a:prstGeom>
        </p:spPr>
      </p:pic>
      <p:pic>
        <p:nvPicPr>
          <p:cNvPr id="57" name="Picture 56">
            <a:extLst>
              <a:ext uri="{FF2B5EF4-FFF2-40B4-BE49-F238E27FC236}">
                <a16:creationId xmlns:a16="http://schemas.microsoft.com/office/drawing/2014/main" id="{317DFE88-6217-4B33-AD5C-45D692F55B5A}"/>
              </a:ext>
            </a:extLst>
          </p:cNvPr>
          <p:cNvPicPr>
            <a:picLocks noChangeAspect="1"/>
          </p:cNvPicPr>
          <p:nvPr/>
        </p:nvPicPr>
        <p:blipFill>
          <a:blip r:embed="rId13"/>
          <a:stretch>
            <a:fillRect/>
          </a:stretch>
        </p:blipFill>
        <p:spPr>
          <a:xfrm>
            <a:off x="5609151" y="-826005"/>
            <a:ext cx="270000" cy="163556"/>
          </a:xfrm>
          <a:prstGeom prst="rect">
            <a:avLst/>
          </a:prstGeom>
        </p:spPr>
      </p:pic>
      <p:pic>
        <p:nvPicPr>
          <p:cNvPr id="58" name="Picture 57">
            <a:extLst>
              <a:ext uri="{FF2B5EF4-FFF2-40B4-BE49-F238E27FC236}">
                <a16:creationId xmlns:a16="http://schemas.microsoft.com/office/drawing/2014/main" id="{6CDB765B-52D1-4EEE-884E-D6318077F9D6}"/>
              </a:ext>
            </a:extLst>
          </p:cNvPr>
          <p:cNvPicPr>
            <a:picLocks noChangeAspect="1"/>
          </p:cNvPicPr>
          <p:nvPr/>
        </p:nvPicPr>
        <p:blipFill>
          <a:blip r:embed="rId14"/>
          <a:stretch>
            <a:fillRect/>
          </a:stretch>
        </p:blipFill>
        <p:spPr>
          <a:xfrm>
            <a:off x="6287767" y="-444772"/>
            <a:ext cx="270000" cy="160961"/>
          </a:xfrm>
          <a:prstGeom prst="rect">
            <a:avLst/>
          </a:prstGeom>
        </p:spPr>
      </p:pic>
      <p:pic>
        <p:nvPicPr>
          <p:cNvPr id="59" name="Picture 58">
            <a:extLst>
              <a:ext uri="{FF2B5EF4-FFF2-40B4-BE49-F238E27FC236}">
                <a16:creationId xmlns:a16="http://schemas.microsoft.com/office/drawing/2014/main" id="{B40732CB-B63E-4852-A8BF-B7EC441C3D02}"/>
              </a:ext>
            </a:extLst>
          </p:cNvPr>
          <p:cNvPicPr>
            <a:picLocks noChangeAspect="1"/>
          </p:cNvPicPr>
          <p:nvPr/>
        </p:nvPicPr>
        <p:blipFill>
          <a:blip r:embed="rId15"/>
          <a:stretch>
            <a:fillRect/>
          </a:stretch>
        </p:blipFill>
        <p:spPr>
          <a:xfrm>
            <a:off x="6869317" y="-476035"/>
            <a:ext cx="270000" cy="163556"/>
          </a:xfrm>
          <a:prstGeom prst="rect">
            <a:avLst/>
          </a:prstGeom>
        </p:spPr>
      </p:pic>
      <p:pic>
        <p:nvPicPr>
          <p:cNvPr id="60" name="Picture 59">
            <a:extLst>
              <a:ext uri="{FF2B5EF4-FFF2-40B4-BE49-F238E27FC236}">
                <a16:creationId xmlns:a16="http://schemas.microsoft.com/office/drawing/2014/main" id="{A385E709-8E53-401E-A088-3C1244D679DA}"/>
              </a:ext>
            </a:extLst>
          </p:cNvPr>
          <p:cNvPicPr>
            <a:picLocks noChangeAspect="1"/>
          </p:cNvPicPr>
          <p:nvPr/>
        </p:nvPicPr>
        <p:blipFill>
          <a:blip r:embed="rId16"/>
          <a:stretch>
            <a:fillRect/>
          </a:stretch>
        </p:blipFill>
        <p:spPr>
          <a:xfrm>
            <a:off x="5185774" y="-417147"/>
            <a:ext cx="270000" cy="163556"/>
          </a:xfrm>
          <a:prstGeom prst="rect">
            <a:avLst/>
          </a:prstGeom>
        </p:spPr>
      </p:pic>
      <p:pic>
        <p:nvPicPr>
          <p:cNvPr id="62" name="Picture 61">
            <a:extLst>
              <a:ext uri="{FF2B5EF4-FFF2-40B4-BE49-F238E27FC236}">
                <a16:creationId xmlns:a16="http://schemas.microsoft.com/office/drawing/2014/main" id="{55D45EBB-8971-408B-8053-00B55FBCE8EA}"/>
              </a:ext>
            </a:extLst>
          </p:cNvPr>
          <p:cNvPicPr>
            <a:picLocks noChangeAspect="1"/>
          </p:cNvPicPr>
          <p:nvPr/>
        </p:nvPicPr>
        <p:blipFill>
          <a:blip r:embed="rId17"/>
          <a:stretch>
            <a:fillRect/>
          </a:stretch>
        </p:blipFill>
        <p:spPr>
          <a:xfrm>
            <a:off x="2062406" y="-529233"/>
            <a:ext cx="270000" cy="163556"/>
          </a:xfrm>
          <a:prstGeom prst="rect">
            <a:avLst/>
          </a:prstGeom>
        </p:spPr>
      </p:pic>
      <p:pic>
        <p:nvPicPr>
          <p:cNvPr id="65" name="Picture 64">
            <a:extLst>
              <a:ext uri="{FF2B5EF4-FFF2-40B4-BE49-F238E27FC236}">
                <a16:creationId xmlns:a16="http://schemas.microsoft.com/office/drawing/2014/main" id="{BAA86FC9-2CD1-4CA5-ABE7-28D6C3DC102C}"/>
              </a:ext>
            </a:extLst>
          </p:cNvPr>
          <p:cNvPicPr>
            <a:picLocks noChangeAspect="1"/>
          </p:cNvPicPr>
          <p:nvPr/>
        </p:nvPicPr>
        <p:blipFill>
          <a:blip r:embed="rId9"/>
          <a:stretch>
            <a:fillRect/>
          </a:stretch>
        </p:blipFill>
        <p:spPr>
          <a:xfrm>
            <a:off x="5154519" y="-640108"/>
            <a:ext cx="270000" cy="160961"/>
          </a:xfrm>
          <a:prstGeom prst="rect">
            <a:avLst/>
          </a:prstGeom>
        </p:spPr>
      </p:pic>
      <p:pic>
        <p:nvPicPr>
          <p:cNvPr id="66" name="Picture 65">
            <a:extLst>
              <a:ext uri="{FF2B5EF4-FFF2-40B4-BE49-F238E27FC236}">
                <a16:creationId xmlns:a16="http://schemas.microsoft.com/office/drawing/2014/main" id="{CDD77D6C-D602-4920-96B3-BDAF9F632E4C}"/>
              </a:ext>
            </a:extLst>
          </p:cNvPr>
          <p:cNvPicPr>
            <a:picLocks noChangeAspect="1"/>
          </p:cNvPicPr>
          <p:nvPr/>
        </p:nvPicPr>
        <p:blipFill>
          <a:blip r:embed="rId10"/>
          <a:stretch>
            <a:fillRect/>
          </a:stretch>
        </p:blipFill>
        <p:spPr>
          <a:xfrm>
            <a:off x="6309155" y="-887986"/>
            <a:ext cx="270000" cy="163556"/>
          </a:xfrm>
          <a:prstGeom prst="rect">
            <a:avLst/>
          </a:prstGeom>
        </p:spPr>
      </p:pic>
      <p:pic>
        <p:nvPicPr>
          <p:cNvPr id="67" name="Picture 66">
            <a:extLst>
              <a:ext uri="{FF2B5EF4-FFF2-40B4-BE49-F238E27FC236}">
                <a16:creationId xmlns:a16="http://schemas.microsoft.com/office/drawing/2014/main" id="{3A045BEB-19DD-4C55-B444-8F27948E27E7}"/>
              </a:ext>
            </a:extLst>
          </p:cNvPr>
          <p:cNvPicPr>
            <a:picLocks noChangeAspect="1"/>
          </p:cNvPicPr>
          <p:nvPr/>
        </p:nvPicPr>
        <p:blipFill>
          <a:blip r:embed="rId17"/>
          <a:stretch>
            <a:fillRect/>
          </a:stretch>
        </p:blipFill>
        <p:spPr>
          <a:xfrm>
            <a:off x="5699758" y="-659049"/>
            <a:ext cx="270000" cy="163556"/>
          </a:xfrm>
          <a:prstGeom prst="rect">
            <a:avLst/>
          </a:prstGeom>
        </p:spPr>
      </p:pic>
      <p:pic>
        <p:nvPicPr>
          <p:cNvPr id="76" name="Picture 75">
            <a:extLst>
              <a:ext uri="{FF2B5EF4-FFF2-40B4-BE49-F238E27FC236}">
                <a16:creationId xmlns:a16="http://schemas.microsoft.com/office/drawing/2014/main" id="{DC093378-E9AA-4262-9CE9-7FD57B748569}"/>
              </a:ext>
            </a:extLst>
          </p:cNvPr>
          <p:cNvPicPr>
            <a:picLocks noChangeAspect="1"/>
          </p:cNvPicPr>
          <p:nvPr/>
        </p:nvPicPr>
        <p:blipFill>
          <a:blip r:embed="rId11"/>
          <a:stretch>
            <a:fillRect/>
          </a:stretch>
        </p:blipFill>
        <p:spPr>
          <a:xfrm>
            <a:off x="525251" y="-423583"/>
            <a:ext cx="270000" cy="163556"/>
          </a:xfrm>
          <a:prstGeom prst="rect">
            <a:avLst/>
          </a:prstGeom>
        </p:spPr>
      </p:pic>
      <p:pic>
        <p:nvPicPr>
          <p:cNvPr id="77" name="Picture 76">
            <a:extLst>
              <a:ext uri="{FF2B5EF4-FFF2-40B4-BE49-F238E27FC236}">
                <a16:creationId xmlns:a16="http://schemas.microsoft.com/office/drawing/2014/main" id="{EB97D8F0-95C0-4F61-A4FA-2B5655B7481B}"/>
              </a:ext>
            </a:extLst>
          </p:cNvPr>
          <p:cNvPicPr>
            <a:picLocks noChangeAspect="1"/>
          </p:cNvPicPr>
          <p:nvPr/>
        </p:nvPicPr>
        <p:blipFill>
          <a:blip r:embed="rId12"/>
          <a:stretch>
            <a:fillRect/>
          </a:stretch>
        </p:blipFill>
        <p:spPr>
          <a:xfrm>
            <a:off x="1223445" y="-735054"/>
            <a:ext cx="270000" cy="160961"/>
          </a:xfrm>
          <a:prstGeom prst="rect">
            <a:avLst/>
          </a:prstGeom>
        </p:spPr>
      </p:pic>
      <p:pic>
        <p:nvPicPr>
          <p:cNvPr id="79" name="Picture 78">
            <a:extLst>
              <a:ext uri="{FF2B5EF4-FFF2-40B4-BE49-F238E27FC236}">
                <a16:creationId xmlns:a16="http://schemas.microsoft.com/office/drawing/2014/main" id="{4491E904-7744-4929-BB9C-9A0EE20189F8}"/>
              </a:ext>
            </a:extLst>
          </p:cNvPr>
          <p:cNvPicPr>
            <a:picLocks noChangeAspect="1"/>
          </p:cNvPicPr>
          <p:nvPr/>
        </p:nvPicPr>
        <p:blipFill>
          <a:blip r:embed="rId13"/>
          <a:stretch>
            <a:fillRect/>
          </a:stretch>
        </p:blipFill>
        <p:spPr>
          <a:xfrm>
            <a:off x="2137130" y="-710154"/>
            <a:ext cx="270000" cy="163556"/>
          </a:xfrm>
          <a:prstGeom prst="rect">
            <a:avLst/>
          </a:prstGeom>
        </p:spPr>
      </p:pic>
      <p:pic>
        <p:nvPicPr>
          <p:cNvPr id="80" name="Picture 79">
            <a:extLst>
              <a:ext uri="{FF2B5EF4-FFF2-40B4-BE49-F238E27FC236}">
                <a16:creationId xmlns:a16="http://schemas.microsoft.com/office/drawing/2014/main" id="{3DAF7F57-5990-447A-90FB-1A245B1945CB}"/>
              </a:ext>
            </a:extLst>
          </p:cNvPr>
          <p:cNvPicPr>
            <a:picLocks noChangeAspect="1"/>
          </p:cNvPicPr>
          <p:nvPr/>
        </p:nvPicPr>
        <p:blipFill>
          <a:blip r:embed="rId9"/>
          <a:stretch>
            <a:fillRect/>
          </a:stretch>
        </p:blipFill>
        <p:spPr>
          <a:xfrm>
            <a:off x="1682498" y="-524257"/>
            <a:ext cx="270000" cy="160961"/>
          </a:xfrm>
          <a:prstGeom prst="rect">
            <a:avLst/>
          </a:prstGeom>
        </p:spPr>
      </p:pic>
      <p:pic>
        <p:nvPicPr>
          <p:cNvPr id="81" name="Picture 80">
            <a:extLst>
              <a:ext uri="{FF2B5EF4-FFF2-40B4-BE49-F238E27FC236}">
                <a16:creationId xmlns:a16="http://schemas.microsoft.com/office/drawing/2014/main" id="{9BB7237D-8828-4DF4-B42D-4F81DBAB401A}"/>
              </a:ext>
            </a:extLst>
          </p:cNvPr>
          <p:cNvPicPr>
            <a:picLocks noChangeAspect="1"/>
          </p:cNvPicPr>
          <p:nvPr/>
        </p:nvPicPr>
        <p:blipFill>
          <a:blip r:embed="rId10"/>
          <a:stretch>
            <a:fillRect/>
          </a:stretch>
        </p:blipFill>
        <p:spPr>
          <a:xfrm>
            <a:off x="2837135" y="-772135"/>
            <a:ext cx="270000" cy="163556"/>
          </a:xfrm>
          <a:prstGeom prst="rect">
            <a:avLst/>
          </a:prstGeom>
        </p:spPr>
      </p:pic>
      <p:pic>
        <p:nvPicPr>
          <p:cNvPr id="82" name="Picture 81">
            <a:extLst>
              <a:ext uri="{FF2B5EF4-FFF2-40B4-BE49-F238E27FC236}">
                <a16:creationId xmlns:a16="http://schemas.microsoft.com/office/drawing/2014/main" id="{16EE5164-0E82-4559-8882-B85056CD4D51}"/>
              </a:ext>
            </a:extLst>
          </p:cNvPr>
          <p:cNvPicPr>
            <a:picLocks noChangeAspect="1"/>
          </p:cNvPicPr>
          <p:nvPr/>
        </p:nvPicPr>
        <p:blipFill>
          <a:blip r:embed="rId17"/>
          <a:stretch>
            <a:fillRect/>
          </a:stretch>
        </p:blipFill>
        <p:spPr>
          <a:xfrm>
            <a:off x="2227737" y="-543198"/>
            <a:ext cx="270000" cy="163556"/>
          </a:xfrm>
          <a:prstGeom prst="rect">
            <a:avLst/>
          </a:prstGeom>
        </p:spPr>
      </p:pic>
      <p:pic>
        <p:nvPicPr>
          <p:cNvPr id="83" name="Picture 82">
            <a:extLst>
              <a:ext uri="{FF2B5EF4-FFF2-40B4-BE49-F238E27FC236}">
                <a16:creationId xmlns:a16="http://schemas.microsoft.com/office/drawing/2014/main" id="{B91A96DF-5039-4CA0-9827-34A2DE74BB10}"/>
              </a:ext>
            </a:extLst>
          </p:cNvPr>
          <p:cNvPicPr>
            <a:picLocks noChangeAspect="1"/>
          </p:cNvPicPr>
          <p:nvPr/>
        </p:nvPicPr>
        <p:blipFill>
          <a:blip r:embed="rId10"/>
          <a:stretch>
            <a:fillRect/>
          </a:stretch>
        </p:blipFill>
        <p:spPr>
          <a:xfrm>
            <a:off x="4485830" y="-756958"/>
            <a:ext cx="270000" cy="163556"/>
          </a:xfrm>
          <a:prstGeom prst="rect">
            <a:avLst/>
          </a:prstGeom>
        </p:spPr>
      </p:pic>
      <p:pic>
        <p:nvPicPr>
          <p:cNvPr id="84" name="Picture 83">
            <a:extLst>
              <a:ext uri="{FF2B5EF4-FFF2-40B4-BE49-F238E27FC236}">
                <a16:creationId xmlns:a16="http://schemas.microsoft.com/office/drawing/2014/main" id="{6D9107B0-5E0B-48DA-BF56-18987A4824AD}"/>
              </a:ext>
            </a:extLst>
          </p:cNvPr>
          <p:cNvPicPr>
            <a:picLocks noChangeAspect="1"/>
          </p:cNvPicPr>
          <p:nvPr/>
        </p:nvPicPr>
        <p:blipFill>
          <a:blip r:embed="rId12"/>
          <a:stretch>
            <a:fillRect/>
          </a:stretch>
        </p:blipFill>
        <p:spPr>
          <a:xfrm>
            <a:off x="3037472" y="-733842"/>
            <a:ext cx="270000" cy="160961"/>
          </a:xfrm>
          <a:prstGeom prst="rect">
            <a:avLst/>
          </a:prstGeom>
        </p:spPr>
      </p:pic>
      <p:pic>
        <p:nvPicPr>
          <p:cNvPr id="85" name="Picture 84">
            <a:extLst>
              <a:ext uri="{FF2B5EF4-FFF2-40B4-BE49-F238E27FC236}">
                <a16:creationId xmlns:a16="http://schemas.microsoft.com/office/drawing/2014/main" id="{D3C7DDC3-2B02-4709-956D-B1606AE9C926}"/>
              </a:ext>
            </a:extLst>
          </p:cNvPr>
          <p:cNvPicPr>
            <a:picLocks noChangeAspect="1"/>
          </p:cNvPicPr>
          <p:nvPr/>
        </p:nvPicPr>
        <p:blipFill>
          <a:blip r:embed="rId13"/>
          <a:stretch>
            <a:fillRect/>
          </a:stretch>
        </p:blipFill>
        <p:spPr>
          <a:xfrm>
            <a:off x="3951157" y="-708942"/>
            <a:ext cx="270000" cy="163556"/>
          </a:xfrm>
          <a:prstGeom prst="rect">
            <a:avLst/>
          </a:prstGeom>
        </p:spPr>
      </p:pic>
      <p:pic>
        <p:nvPicPr>
          <p:cNvPr id="86" name="Picture 85">
            <a:extLst>
              <a:ext uri="{FF2B5EF4-FFF2-40B4-BE49-F238E27FC236}">
                <a16:creationId xmlns:a16="http://schemas.microsoft.com/office/drawing/2014/main" id="{3B8B71A2-ED97-4A71-9E01-69E43BAB527F}"/>
              </a:ext>
            </a:extLst>
          </p:cNvPr>
          <p:cNvPicPr>
            <a:picLocks noChangeAspect="1"/>
          </p:cNvPicPr>
          <p:nvPr/>
        </p:nvPicPr>
        <p:blipFill>
          <a:blip r:embed="rId10"/>
          <a:stretch>
            <a:fillRect/>
          </a:stretch>
        </p:blipFill>
        <p:spPr>
          <a:xfrm>
            <a:off x="4651161" y="-770923"/>
            <a:ext cx="270000" cy="163556"/>
          </a:xfrm>
          <a:prstGeom prst="rect">
            <a:avLst/>
          </a:prstGeom>
        </p:spPr>
      </p:pic>
      <p:pic>
        <p:nvPicPr>
          <p:cNvPr id="87" name="Picture 86">
            <a:extLst>
              <a:ext uri="{FF2B5EF4-FFF2-40B4-BE49-F238E27FC236}">
                <a16:creationId xmlns:a16="http://schemas.microsoft.com/office/drawing/2014/main" id="{ED99D13F-7F20-4C8A-9922-2C105B44F6AD}"/>
              </a:ext>
            </a:extLst>
          </p:cNvPr>
          <p:cNvPicPr>
            <a:picLocks noChangeAspect="1"/>
          </p:cNvPicPr>
          <p:nvPr/>
        </p:nvPicPr>
        <p:blipFill>
          <a:blip r:embed="rId13"/>
          <a:stretch>
            <a:fillRect/>
          </a:stretch>
        </p:blipFill>
        <p:spPr>
          <a:xfrm>
            <a:off x="3870250" y="-433148"/>
            <a:ext cx="270000" cy="163556"/>
          </a:xfrm>
          <a:prstGeom prst="rect">
            <a:avLst/>
          </a:prstGeom>
        </p:spPr>
      </p:pic>
      <p:pic>
        <p:nvPicPr>
          <p:cNvPr id="88" name="Picture 87">
            <a:extLst>
              <a:ext uri="{FF2B5EF4-FFF2-40B4-BE49-F238E27FC236}">
                <a16:creationId xmlns:a16="http://schemas.microsoft.com/office/drawing/2014/main" id="{A55C8C07-D841-40A4-BD74-1B859B5608E6}"/>
              </a:ext>
            </a:extLst>
          </p:cNvPr>
          <p:cNvPicPr>
            <a:picLocks noChangeAspect="1"/>
          </p:cNvPicPr>
          <p:nvPr/>
        </p:nvPicPr>
        <p:blipFill>
          <a:blip r:embed="rId9"/>
          <a:stretch>
            <a:fillRect/>
          </a:stretch>
        </p:blipFill>
        <p:spPr>
          <a:xfrm>
            <a:off x="3415618" y="-247252"/>
            <a:ext cx="270000" cy="160961"/>
          </a:xfrm>
          <a:prstGeom prst="rect">
            <a:avLst/>
          </a:prstGeom>
        </p:spPr>
      </p:pic>
      <p:pic>
        <p:nvPicPr>
          <p:cNvPr id="89" name="Picture 88">
            <a:extLst>
              <a:ext uri="{FF2B5EF4-FFF2-40B4-BE49-F238E27FC236}">
                <a16:creationId xmlns:a16="http://schemas.microsoft.com/office/drawing/2014/main" id="{55769337-913D-41DF-BE91-0AF2802513A2}"/>
              </a:ext>
            </a:extLst>
          </p:cNvPr>
          <p:cNvPicPr>
            <a:picLocks noChangeAspect="1"/>
          </p:cNvPicPr>
          <p:nvPr/>
        </p:nvPicPr>
        <p:blipFill>
          <a:blip r:embed="rId10"/>
          <a:stretch>
            <a:fillRect/>
          </a:stretch>
        </p:blipFill>
        <p:spPr>
          <a:xfrm>
            <a:off x="4570254" y="-495129"/>
            <a:ext cx="270000" cy="163556"/>
          </a:xfrm>
          <a:prstGeom prst="rect">
            <a:avLst/>
          </a:prstGeom>
        </p:spPr>
      </p:pic>
      <p:pic>
        <p:nvPicPr>
          <p:cNvPr id="90" name="Picture 89">
            <a:extLst>
              <a:ext uri="{FF2B5EF4-FFF2-40B4-BE49-F238E27FC236}">
                <a16:creationId xmlns:a16="http://schemas.microsoft.com/office/drawing/2014/main" id="{E98C0D1C-9304-470F-8B57-020D70B3DDFA}"/>
              </a:ext>
            </a:extLst>
          </p:cNvPr>
          <p:cNvPicPr>
            <a:picLocks noChangeAspect="1"/>
          </p:cNvPicPr>
          <p:nvPr/>
        </p:nvPicPr>
        <p:blipFill>
          <a:blip r:embed="rId17"/>
          <a:stretch>
            <a:fillRect/>
          </a:stretch>
        </p:blipFill>
        <p:spPr>
          <a:xfrm>
            <a:off x="3960857" y="-266192"/>
            <a:ext cx="270000" cy="163556"/>
          </a:xfrm>
          <a:prstGeom prst="rect">
            <a:avLst/>
          </a:prstGeom>
        </p:spPr>
      </p:pic>
      <p:pic>
        <p:nvPicPr>
          <p:cNvPr id="91" name="Picture 90">
            <a:extLst>
              <a:ext uri="{FF2B5EF4-FFF2-40B4-BE49-F238E27FC236}">
                <a16:creationId xmlns:a16="http://schemas.microsoft.com/office/drawing/2014/main" id="{0E3A9F78-AE31-4DDE-BFC6-34FB67FC635F}"/>
              </a:ext>
            </a:extLst>
          </p:cNvPr>
          <p:cNvPicPr>
            <a:picLocks noChangeAspect="1"/>
          </p:cNvPicPr>
          <p:nvPr/>
        </p:nvPicPr>
        <p:blipFill>
          <a:blip r:embed="rId10"/>
          <a:stretch>
            <a:fillRect/>
          </a:stretch>
        </p:blipFill>
        <p:spPr>
          <a:xfrm>
            <a:off x="2746928" y="-364101"/>
            <a:ext cx="270000" cy="163556"/>
          </a:xfrm>
          <a:prstGeom prst="rect">
            <a:avLst/>
          </a:prstGeom>
        </p:spPr>
      </p:pic>
      <p:pic>
        <p:nvPicPr>
          <p:cNvPr id="92" name="Picture 91">
            <a:extLst>
              <a:ext uri="{FF2B5EF4-FFF2-40B4-BE49-F238E27FC236}">
                <a16:creationId xmlns:a16="http://schemas.microsoft.com/office/drawing/2014/main" id="{8BC03C8B-E81B-4183-848B-BE560D8E45B5}"/>
              </a:ext>
            </a:extLst>
          </p:cNvPr>
          <p:cNvPicPr>
            <a:picLocks noChangeAspect="1"/>
          </p:cNvPicPr>
          <p:nvPr/>
        </p:nvPicPr>
        <p:blipFill>
          <a:blip r:embed="rId10"/>
          <a:stretch>
            <a:fillRect/>
          </a:stretch>
        </p:blipFill>
        <p:spPr>
          <a:xfrm>
            <a:off x="2912260" y="-378066"/>
            <a:ext cx="270000" cy="163556"/>
          </a:xfrm>
          <a:prstGeom prst="rect">
            <a:avLst/>
          </a:prstGeom>
        </p:spPr>
      </p:pic>
      <p:sp>
        <p:nvSpPr>
          <p:cNvPr id="110" name="Rectangle: Rounded Corners 28">
            <a:extLst>
              <a:ext uri="{FF2B5EF4-FFF2-40B4-BE49-F238E27FC236}">
                <a16:creationId xmlns:a16="http://schemas.microsoft.com/office/drawing/2014/main" id="{79081DE3-25B1-4AC5-88E2-CA1A582D540E}"/>
              </a:ext>
            </a:extLst>
          </p:cNvPr>
          <p:cNvSpPr/>
          <p:nvPr/>
        </p:nvSpPr>
        <p:spPr>
          <a:xfrm>
            <a:off x="1070935" y="1061488"/>
            <a:ext cx="7160453" cy="1738115"/>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iCiel Panton Black" panose="00000A00000000000000" pitchFamily="50" charset="0"/>
            </a:endParaRPr>
          </a:p>
        </p:txBody>
      </p:sp>
      <p:grpSp>
        <p:nvGrpSpPr>
          <p:cNvPr id="111" name="Group 110">
            <a:extLst>
              <a:ext uri="{FF2B5EF4-FFF2-40B4-BE49-F238E27FC236}">
                <a16:creationId xmlns:a16="http://schemas.microsoft.com/office/drawing/2014/main" id="{63858ED7-2267-4CC5-88D9-750AC4B510B7}"/>
              </a:ext>
            </a:extLst>
          </p:cNvPr>
          <p:cNvGrpSpPr/>
          <p:nvPr/>
        </p:nvGrpSpPr>
        <p:grpSpPr>
          <a:xfrm>
            <a:off x="3182260" y="3323239"/>
            <a:ext cx="2466702" cy="660353"/>
            <a:chOff x="4037538" y="4547895"/>
            <a:chExt cx="3288936" cy="880471"/>
          </a:xfrm>
        </p:grpSpPr>
        <p:sp>
          <p:nvSpPr>
            <p:cNvPr id="112"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iCiel Panton Black" panose="00000A00000000000000" pitchFamily="50" charset="0"/>
              </a:endParaRPr>
            </a:p>
          </p:txBody>
        </p:sp>
        <p:sp>
          <p:nvSpPr>
            <p:cNvPr id="113" name="!!Quesion1">
              <a:extLst>
                <a:ext uri="{FF2B5EF4-FFF2-40B4-BE49-F238E27FC236}">
                  <a16:creationId xmlns:a16="http://schemas.microsoft.com/office/drawing/2014/main" id="{C4425022-16BA-4BDD-9D76-C5A7629E652F}"/>
                </a:ext>
              </a:extLst>
            </p:cNvPr>
            <p:cNvSpPr txBox="1"/>
            <p:nvPr/>
          </p:nvSpPr>
          <p:spPr>
            <a:xfrm>
              <a:off x="5073934" y="4726520"/>
              <a:ext cx="1895428" cy="615554"/>
            </a:xfrm>
            <a:prstGeom prst="rect">
              <a:avLst/>
            </a:prstGeom>
            <a:noFill/>
          </p:spPr>
          <p:txBody>
            <a:bodyPr wrap="square">
              <a:spAutoFit/>
            </a:bodyPr>
            <a:lstStyle/>
            <a:p>
              <a:pPr algn="ctr" defTabSz="685800">
                <a:buClrTx/>
              </a:pPr>
              <a:r>
                <a:rPr lang="en-US" sz="2400" b="1" kern="1200" dirty="0" err="1">
                  <a:solidFill>
                    <a:srgbClr val="EE4036"/>
                  </a:solidFill>
                  <a:latin typeface="iCiel Panton Black" panose="00000A00000000000000" pitchFamily="50" charset="0"/>
                  <a:ea typeface="+mn-ea"/>
                  <a:cs typeface="+mn-cs"/>
                </a:rPr>
                <a:t>Đây</a:t>
              </a:r>
              <a:r>
                <a:rPr lang="en-US" sz="2400" b="1" kern="1200" dirty="0">
                  <a:solidFill>
                    <a:srgbClr val="EE4036"/>
                  </a:solidFill>
                  <a:latin typeface="iCiel Panton Black" panose="00000A00000000000000" pitchFamily="50" charset="0"/>
                  <a:ea typeface="+mn-ea"/>
                  <a:cs typeface="+mn-cs"/>
                </a:rPr>
                <a:t> </a:t>
              </a:r>
              <a:r>
                <a:rPr lang="en-US" sz="2400" b="1" kern="1200" dirty="0" err="1">
                  <a:solidFill>
                    <a:srgbClr val="EE4036"/>
                  </a:solidFill>
                  <a:latin typeface="iCiel Panton Black" panose="00000A00000000000000" pitchFamily="50" charset="0"/>
                  <a:ea typeface="+mn-ea"/>
                  <a:cs typeface="+mn-cs"/>
                </a:rPr>
                <a:t>là</a:t>
              </a:r>
              <a:r>
                <a:rPr lang="en-US" sz="2400" b="1" kern="1200" dirty="0">
                  <a:solidFill>
                    <a:srgbClr val="EE4036"/>
                  </a:solidFill>
                  <a:latin typeface="iCiel Panton Black" panose="00000A00000000000000" pitchFamily="50" charset="0"/>
                  <a:ea typeface="+mn-ea"/>
                  <a:cs typeface="+mn-cs"/>
                </a:rPr>
                <a:t> </a:t>
              </a:r>
              <a:r>
                <a:rPr lang="en-US" sz="2400" b="1" kern="1200" dirty="0" err="1">
                  <a:solidFill>
                    <a:srgbClr val="EE4036"/>
                  </a:solidFill>
                  <a:latin typeface="iCiel Panton Black" panose="00000A00000000000000" pitchFamily="50" charset="0"/>
                  <a:ea typeface="+mn-ea"/>
                  <a:cs typeface="+mn-cs"/>
                </a:rPr>
                <a:t>gì</a:t>
              </a:r>
              <a:r>
                <a:rPr lang="en-US" sz="2400" b="1" kern="1200" dirty="0">
                  <a:solidFill>
                    <a:srgbClr val="EE4036"/>
                  </a:solidFill>
                  <a:latin typeface="iCiel Panton Black" panose="00000A00000000000000" pitchFamily="50" charset="0"/>
                  <a:ea typeface="+mn-ea"/>
                  <a:cs typeface="+mn-cs"/>
                </a:rPr>
                <a:t>?</a:t>
              </a:r>
            </a:p>
          </p:txBody>
        </p:sp>
        <p:grpSp>
          <p:nvGrpSpPr>
            <p:cNvPr id="114"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115"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iCiel Panton Black" panose="00000A00000000000000" pitchFamily="50" charset="0"/>
                </a:endParaRPr>
              </a:p>
            </p:txBody>
          </p:sp>
          <p:grpSp>
            <p:nvGrpSpPr>
              <p:cNvPr id="116" name="Group 115">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117"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685800">
                    <a:buClrTx/>
                  </a:pPr>
                  <a:endParaRPr lang="en-US" sz="1350" kern="1200" dirty="0">
                    <a:solidFill>
                      <a:srgbClr val="3F3F3F"/>
                    </a:solidFill>
                    <a:latin typeface="iCiel Panton Black" panose="00000A00000000000000" pitchFamily="50" charset="0"/>
                    <a:ea typeface="+mn-ea"/>
                    <a:cs typeface="+mn-cs"/>
                  </a:endParaRPr>
                </a:p>
              </p:txBody>
            </p:sp>
            <p:sp>
              <p:nvSpPr>
                <p:cNvPr id="118"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685800">
                    <a:buClrTx/>
                  </a:pPr>
                  <a:endParaRPr lang="en-US" sz="1350" kern="1200" dirty="0">
                    <a:solidFill>
                      <a:srgbClr val="3F3F3F"/>
                    </a:solidFill>
                    <a:latin typeface="iCiel Panton Black" panose="00000A00000000000000" pitchFamily="50" charset="0"/>
                    <a:ea typeface="+mn-ea"/>
                    <a:cs typeface="+mn-cs"/>
                  </a:endParaRPr>
                </a:p>
              </p:txBody>
            </p:sp>
          </p:grpSp>
        </p:grpSp>
      </p:grpSp>
      <p:sp>
        <p:nvSpPr>
          <p:cNvPr id="119" name="TextBox 118">
            <a:extLst>
              <a:ext uri="{FF2B5EF4-FFF2-40B4-BE49-F238E27FC236}">
                <a16:creationId xmlns:a16="http://schemas.microsoft.com/office/drawing/2014/main" id="{32846A3D-BAE2-4FFE-B054-AE802C1398BF}"/>
              </a:ext>
            </a:extLst>
          </p:cNvPr>
          <p:cNvSpPr txBox="1"/>
          <p:nvPr/>
        </p:nvSpPr>
        <p:spPr>
          <a:xfrm>
            <a:off x="1112011" y="1295839"/>
            <a:ext cx="6916487" cy="1569660"/>
          </a:xfrm>
          <a:prstGeom prst="rect">
            <a:avLst/>
          </a:prstGeom>
          <a:noFill/>
          <a:ln>
            <a:noFill/>
          </a:ln>
        </p:spPr>
        <p:txBody>
          <a:bodyPr wrap="square">
            <a:spAutoFit/>
          </a:bodyPr>
          <a:lstStyle/>
          <a:p>
            <a:pPr algn="ctr" defTabSz="342900">
              <a:buClrTx/>
            </a:pPr>
            <a:r>
              <a:rPr lang="vi-VN" sz="3200" b="1" kern="1200" dirty="0">
                <a:solidFill>
                  <a:srgbClr val="EE4036"/>
                </a:solidFill>
                <a:latin typeface="iCiel Panton Black" panose="00000A00000000000000" pitchFamily="50" charset="0"/>
                <a:ea typeface="+mn-ea"/>
                <a:cs typeface="+mn-cs"/>
              </a:rPr>
              <a:t>Dùng để tách chất rắn tan (không hoá hơi khi gặp nhiệt độ cao) ra khỏi dung dịch hỗn hợp lỏng là phương pháp</a:t>
            </a:r>
          </a:p>
        </p:txBody>
      </p:sp>
      <p:sp>
        <p:nvSpPr>
          <p:cNvPr id="121" name="!!o6e">
            <a:extLst>
              <a:ext uri="{FF2B5EF4-FFF2-40B4-BE49-F238E27FC236}">
                <a16:creationId xmlns:a16="http://schemas.microsoft.com/office/drawing/2014/main" id="{4E46546E-77AF-4851-8517-689B56E9716A}"/>
              </a:ext>
            </a:extLst>
          </p:cNvPr>
          <p:cNvSpPr/>
          <p:nvPr/>
        </p:nvSpPr>
        <p:spPr>
          <a:xfrm>
            <a:off x="2407131" y="4229349"/>
            <a:ext cx="755524" cy="7618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iCiel Panton Black" panose="00000A00000000000000" pitchFamily="50" charset="0"/>
            </a:endParaRPr>
          </a:p>
        </p:txBody>
      </p:sp>
      <p:sp>
        <p:nvSpPr>
          <p:cNvPr id="122" name="!!o6f">
            <a:extLst>
              <a:ext uri="{FF2B5EF4-FFF2-40B4-BE49-F238E27FC236}">
                <a16:creationId xmlns:a16="http://schemas.microsoft.com/office/drawing/2014/main" id="{3070C0F4-5E8F-4859-A064-4BBA9C608043}"/>
              </a:ext>
            </a:extLst>
          </p:cNvPr>
          <p:cNvSpPr/>
          <p:nvPr/>
        </p:nvSpPr>
        <p:spPr>
          <a:xfrm>
            <a:off x="3246024" y="4224922"/>
            <a:ext cx="755524" cy="76629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iCiel Panton Black" panose="00000A00000000000000" pitchFamily="50" charset="0"/>
            </a:endParaRPr>
          </a:p>
        </p:txBody>
      </p:sp>
      <p:sp>
        <p:nvSpPr>
          <p:cNvPr id="124" name="!!6e">
            <a:extLst>
              <a:ext uri="{FF2B5EF4-FFF2-40B4-BE49-F238E27FC236}">
                <a16:creationId xmlns:a16="http://schemas.microsoft.com/office/drawing/2014/main" id="{5B045D7D-AD79-4E0A-960A-8905E4BA7F18}"/>
              </a:ext>
            </a:extLst>
          </p:cNvPr>
          <p:cNvSpPr txBox="1"/>
          <p:nvPr/>
        </p:nvSpPr>
        <p:spPr>
          <a:xfrm>
            <a:off x="2506586" y="4261821"/>
            <a:ext cx="510498" cy="715581"/>
          </a:xfrm>
          <a:prstGeom prst="rect">
            <a:avLst/>
          </a:prstGeom>
          <a:noFill/>
        </p:spPr>
        <p:txBody>
          <a:bodyPr wrap="square" rtlCol="0">
            <a:spAutoFit/>
          </a:bodyPr>
          <a:lstStyle/>
          <a:p>
            <a:pPr algn="ctr" defTabSz="685800">
              <a:buClrTx/>
            </a:pPr>
            <a:r>
              <a:rPr lang="vi-VN"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C</a:t>
            </a:r>
            <a:endParaRPr lang="en-US"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125" name="!!6f">
            <a:extLst>
              <a:ext uri="{FF2B5EF4-FFF2-40B4-BE49-F238E27FC236}">
                <a16:creationId xmlns:a16="http://schemas.microsoft.com/office/drawing/2014/main" id="{089A538F-B32D-49EC-A775-43E0C9F82B45}"/>
              </a:ext>
            </a:extLst>
          </p:cNvPr>
          <p:cNvSpPr txBox="1"/>
          <p:nvPr/>
        </p:nvSpPr>
        <p:spPr>
          <a:xfrm>
            <a:off x="3362281" y="4270387"/>
            <a:ext cx="510498" cy="715581"/>
          </a:xfrm>
          <a:prstGeom prst="rect">
            <a:avLst/>
          </a:prstGeom>
          <a:noFill/>
        </p:spPr>
        <p:txBody>
          <a:bodyPr wrap="square" rtlCol="0">
            <a:spAutoFit/>
          </a:bodyPr>
          <a:lstStyle/>
          <a:p>
            <a:pPr algn="ctr" defTabSz="685800">
              <a:buClrTx/>
            </a:pPr>
            <a:r>
              <a:rPr lang="vi-VN"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Ô</a:t>
            </a:r>
            <a:endParaRPr lang="en-US"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126" name="!!o6f">
            <a:extLst>
              <a:ext uri="{FF2B5EF4-FFF2-40B4-BE49-F238E27FC236}">
                <a16:creationId xmlns:a16="http://schemas.microsoft.com/office/drawing/2014/main" id="{3070C0F4-5E8F-4859-A064-4BBA9C608043}"/>
              </a:ext>
            </a:extLst>
          </p:cNvPr>
          <p:cNvSpPr/>
          <p:nvPr/>
        </p:nvSpPr>
        <p:spPr>
          <a:xfrm>
            <a:off x="4075911" y="4224922"/>
            <a:ext cx="755524" cy="76629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dirty="0">
              <a:solidFill>
                <a:prstClr val="white"/>
              </a:solidFill>
              <a:latin typeface="iCiel Panton Black" panose="00000A00000000000000" pitchFamily="50" charset="0"/>
            </a:endParaRPr>
          </a:p>
        </p:txBody>
      </p:sp>
      <p:sp>
        <p:nvSpPr>
          <p:cNvPr id="127" name="!!6f">
            <a:extLst>
              <a:ext uri="{FF2B5EF4-FFF2-40B4-BE49-F238E27FC236}">
                <a16:creationId xmlns:a16="http://schemas.microsoft.com/office/drawing/2014/main" id="{089A538F-B32D-49EC-A775-43E0C9F82B45}"/>
              </a:ext>
            </a:extLst>
          </p:cNvPr>
          <p:cNvSpPr txBox="1"/>
          <p:nvPr/>
        </p:nvSpPr>
        <p:spPr>
          <a:xfrm>
            <a:off x="4166384" y="4270387"/>
            <a:ext cx="510498" cy="715581"/>
          </a:xfrm>
          <a:prstGeom prst="rect">
            <a:avLst/>
          </a:prstGeom>
          <a:noFill/>
        </p:spPr>
        <p:txBody>
          <a:bodyPr wrap="square" rtlCol="0">
            <a:spAutoFit/>
          </a:bodyPr>
          <a:lstStyle/>
          <a:p>
            <a:pPr algn="ctr" defTabSz="685800">
              <a:buClrTx/>
            </a:pPr>
            <a:r>
              <a:rPr lang="vi-VN"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C</a:t>
            </a:r>
            <a:endParaRPr lang="en-US"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3" name="!!o6f">
            <a:extLst>
              <a:ext uri="{FF2B5EF4-FFF2-40B4-BE49-F238E27FC236}">
                <a16:creationId xmlns:a16="http://schemas.microsoft.com/office/drawing/2014/main" id="{CBDD26FC-4573-5DB5-FFF7-084E61B3D154}"/>
              </a:ext>
            </a:extLst>
          </p:cNvPr>
          <p:cNvSpPr/>
          <p:nvPr/>
        </p:nvSpPr>
        <p:spPr>
          <a:xfrm>
            <a:off x="4902355" y="4226768"/>
            <a:ext cx="755524" cy="76444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iCiel Panton Black" panose="00000A00000000000000" pitchFamily="50" charset="0"/>
            </a:endParaRPr>
          </a:p>
        </p:txBody>
      </p:sp>
      <p:sp>
        <p:nvSpPr>
          <p:cNvPr id="5" name="!!6f">
            <a:extLst>
              <a:ext uri="{FF2B5EF4-FFF2-40B4-BE49-F238E27FC236}">
                <a16:creationId xmlns:a16="http://schemas.microsoft.com/office/drawing/2014/main" id="{BBDD3DE3-453D-D43C-D364-3623B3EAB997}"/>
              </a:ext>
            </a:extLst>
          </p:cNvPr>
          <p:cNvSpPr txBox="1"/>
          <p:nvPr/>
        </p:nvSpPr>
        <p:spPr>
          <a:xfrm>
            <a:off x="5027493" y="4270387"/>
            <a:ext cx="510498" cy="715581"/>
          </a:xfrm>
          <a:prstGeom prst="rect">
            <a:avLst/>
          </a:prstGeom>
          <a:noFill/>
        </p:spPr>
        <p:txBody>
          <a:bodyPr wrap="square" rtlCol="0">
            <a:spAutoFit/>
          </a:bodyPr>
          <a:lstStyle/>
          <a:p>
            <a:pPr algn="ctr" defTabSz="685800">
              <a:buClrTx/>
            </a:pPr>
            <a:r>
              <a:rPr lang="vi-VN"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Ạ</a:t>
            </a:r>
            <a:endParaRPr lang="en-US"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4" name="!!o6f">
            <a:extLst>
              <a:ext uri="{FF2B5EF4-FFF2-40B4-BE49-F238E27FC236}">
                <a16:creationId xmlns:a16="http://schemas.microsoft.com/office/drawing/2014/main" id="{4B0638EA-A660-B84D-699A-B4C010C78299}"/>
              </a:ext>
            </a:extLst>
          </p:cNvPr>
          <p:cNvSpPr/>
          <p:nvPr/>
        </p:nvSpPr>
        <p:spPr>
          <a:xfrm>
            <a:off x="5734051" y="4226767"/>
            <a:ext cx="755524" cy="76445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iCiel Panton Black" panose="00000A00000000000000" pitchFamily="50" charset="0"/>
            </a:endParaRPr>
          </a:p>
        </p:txBody>
      </p:sp>
      <p:sp>
        <p:nvSpPr>
          <p:cNvPr id="9" name="!!6f">
            <a:extLst>
              <a:ext uri="{FF2B5EF4-FFF2-40B4-BE49-F238E27FC236}">
                <a16:creationId xmlns:a16="http://schemas.microsoft.com/office/drawing/2014/main" id="{79A4E35E-E7EB-4773-43AC-6E4CC0CFBE6C}"/>
              </a:ext>
            </a:extLst>
          </p:cNvPr>
          <p:cNvSpPr txBox="1"/>
          <p:nvPr/>
        </p:nvSpPr>
        <p:spPr>
          <a:xfrm>
            <a:off x="5856563" y="4275656"/>
            <a:ext cx="510498" cy="715581"/>
          </a:xfrm>
          <a:prstGeom prst="rect">
            <a:avLst/>
          </a:prstGeom>
          <a:noFill/>
        </p:spPr>
        <p:txBody>
          <a:bodyPr wrap="square" rtlCol="0">
            <a:spAutoFit/>
          </a:bodyPr>
          <a:lstStyle/>
          <a:p>
            <a:pPr algn="ctr" defTabSz="685800">
              <a:buClrTx/>
            </a:pPr>
            <a:r>
              <a:rPr lang="vi-VN"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N</a:t>
            </a:r>
            <a:endParaRPr lang="en-US"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grpSp>
        <p:nvGrpSpPr>
          <p:cNvPr id="72" name="Group 71">
            <a:extLst>
              <a:ext uri="{FF2B5EF4-FFF2-40B4-BE49-F238E27FC236}">
                <a16:creationId xmlns:a16="http://schemas.microsoft.com/office/drawing/2014/main" id="{9BD59406-DFA7-465D-BEBC-F5C7782532FB}"/>
              </a:ext>
            </a:extLst>
          </p:cNvPr>
          <p:cNvGrpSpPr/>
          <p:nvPr/>
        </p:nvGrpSpPr>
        <p:grpSpPr>
          <a:xfrm>
            <a:off x="7129510" y="3178486"/>
            <a:ext cx="1780072" cy="1780072"/>
            <a:chOff x="3419475" y="752475"/>
            <a:chExt cx="5353050" cy="5353050"/>
          </a:xfrm>
        </p:grpSpPr>
        <p:sp>
          <p:nvSpPr>
            <p:cNvPr id="73" name="Freeform: Shape 72">
              <a:extLst>
                <a:ext uri="{FF2B5EF4-FFF2-40B4-BE49-F238E27FC236}">
                  <a16:creationId xmlns:a16="http://schemas.microsoft.com/office/drawing/2014/main" id="{C276F183-7F54-4D73-A41E-2FB9221374F8}"/>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74" name="Group 73">
              <a:extLst>
                <a:ext uri="{FF2B5EF4-FFF2-40B4-BE49-F238E27FC236}">
                  <a16:creationId xmlns:a16="http://schemas.microsoft.com/office/drawing/2014/main" id="{F5DFE4E2-A865-4D4F-B5F7-764F182D4B00}"/>
                </a:ext>
              </a:extLst>
            </p:cNvPr>
            <p:cNvGrpSpPr/>
            <p:nvPr/>
          </p:nvGrpSpPr>
          <p:grpSpPr>
            <a:xfrm>
              <a:off x="3505202" y="836611"/>
              <a:ext cx="5094518" cy="5143275"/>
              <a:chOff x="3505202" y="836611"/>
              <a:chExt cx="5094518" cy="5143275"/>
            </a:xfrm>
            <a:solidFill>
              <a:schemeClr val="bg1"/>
            </a:solidFill>
          </p:grpSpPr>
          <p:sp>
            <p:nvSpPr>
              <p:cNvPr id="93" name="Rectangle 92">
                <a:extLst>
                  <a:ext uri="{FF2B5EF4-FFF2-40B4-BE49-F238E27FC236}">
                    <a16:creationId xmlns:a16="http://schemas.microsoft.com/office/drawing/2014/main" id="{FDA8CF93-5FA8-488F-BD37-B25ACBB6401C}"/>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4" name="Rectangle 93">
                <a:extLst>
                  <a:ext uri="{FF2B5EF4-FFF2-40B4-BE49-F238E27FC236}">
                    <a16:creationId xmlns:a16="http://schemas.microsoft.com/office/drawing/2014/main" id="{D0004F0D-709B-40AA-B3DB-2F963466EB06}"/>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5" name="Rectangle 94">
                <a:extLst>
                  <a:ext uri="{FF2B5EF4-FFF2-40B4-BE49-F238E27FC236}">
                    <a16:creationId xmlns:a16="http://schemas.microsoft.com/office/drawing/2014/main" id="{AFAE4E9D-136B-4719-8612-8E0EBE0B0007}"/>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6" name="Rectangle 95">
                <a:extLst>
                  <a:ext uri="{FF2B5EF4-FFF2-40B4-BE49-F238E27FC236}">
                    <a16:creationId xmlns:a16="http://schemas.microsoft.com/office/drawing/2014/main" id="{1AA5B297-F37D-4B06-A496-989743A6E23A}"/>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7" name="Rectangle 96">
                <a:extLst>
                  <a:ext uri="{FF2B5EF4-FFF2-40B4-BE49-F238E27FC236}">
                    <a16:creationId xmlns:a16="http://schemas.microsoft.com/office/drawing/2014/main" id="{A975DE62-A85C-434B-AEF2-F6165138F7CD}"/>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8" name="Rectangle 97">
                <a:extLst>
                  <a:ext uri="{FF2B5EF4-FFF2-40B4-BE49-F238E27FC236}">
                    <a16:creationId xmlns:a16="http://schemas.microsoft.com/office/drawing/2014/main" id="{57982C8A-A216-4EB9-871F-81583737C61E}"/>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9" name="Rectangle 98">
                <a:extLst>
                  <a:ext uri="{FF2B5EF4-FFF2-40B4-BE49-F238E27FC236}">
                    <a16:creationId xmlns:a16="http://schemas.microsoft.com/office/drawing/2014/main" id="{22B121BE-1B01-42E5-82E9-FC259CE1E0DC}"/>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0" name="Rectangle 99">
                <a:extLst>
                  <a:ext uri="{FF2B5EF4-FFF2-40B4-BE49-F238E27FC236}">
                    <a16:creationId xmlns:a16="http://schemas.microsoft.com/office/drawing/2014/main" id="{B365EBF7-4FD8-4C24-99D6-0AE7D9D6D910}"/>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1" name="Rectangle 100">
                <a:extLst>
                  <a:ext uri="{FF2B5EF4-FFF2-40B4-BE49-F238E27FC236}">
                    <a16:creationId xmlns:a16="http://schemas.microsoft.com/office/drawing/2014/main" id="{DC055413-2725-4899-AA4E-1B7E9ECC3BB8}"/>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2" name="Rectangle 101">
                <a:extLst>
                  <a:ext uri="{FF2B5EF4-FFF2-40B4-BE49-F238E27FC236}">
                    <a16:creationId xmlns:a16="http://schemas.microsoft.com/office/drawing/2014/main" id="{4920C3C2-5D15-4A52-83CE-669574C52649}"/>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3" name="Rectangle 102">
                <a:extLst>
                  <a:ext uri="{FF2B5EF4-FFF2-40B4-BE49-F238E27FC236}">
                    <a16:creationId xmlns:a16="http://schemas.microsoft.com/office/drawing/2014/main" id="{C4FA4D49-5665-46C9-AD86-A56B4E170F2B}"/>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4" name="Rectangle 103">
                <a:extLst>
                  <a:ext uri="{FF2B5EF4-FFF2-40B4-BE49-F238E27FC236}">
                    <a16:creationId xmlns:a16="http://schemas.microsoft.com/office/drawing/2014/main" id="{62C81EF7-D359-4AA1-AD40-859591AD4F95}"/>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75" name="Oval 74">
              <a:extLst>
                <a:ext uri="{FF2B5EF4-FFF2-40B4-BE49-F238E27FC236}">
                  <a16:creationId xmlns:a16="http://schemas.microsoft.com/office/drawing/2014/main" id="{0D287F3F-0A6B-4749-B57E-3D58A588B4C4}"/>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8" name="TextBox 77">
              <a:extLst>
                <a:ext uri="{FF2B5EF4-FFF2-40B4-BE49-F238E27FC236}">
                  <a16:creationId xmlns:a16="http://schemas.microsoft.com/office/drawing/2014/main" id="{447D20F6-2A8D-43EF-8EB9-66296823CCAC}"/>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10</a:t>
              </a:r>
            </a:p>
          </p:txBody>
        </p:sp>
      </p:grpSp>
      <p:grpSp>
        <p:nvGrpSpPr>
          <p:cNvPr id="105" name="Group 104">
            <a:extLst>
              <a:ext uri="{FF2B5EF4-FFF2-40B4-BE49-F238E27FC236}">
                <a16:creationId xmlns:a16="http://schemas.microsoft.com/office/drawing/2014/main" id="{F1B4003F-026C-4A2C-A39C-56FD2FF91022}"/>
              </a:ext>
            </a:extLst>
          </p:cNvPr>
          <p:cNvGrpSpPr/>
          <p:nvPr/>
        </p:nvGrpSpPr>
        <p:grpSpPr>
          <a:xfrm>
            <a:off x="7129510" y="3178486"/>
            <a:ext cx="1780072" cy="1780072"/>
            <a:chOff x="3419475" y="752475"/>
            <a:chExt cx="5353050" cy="5353050"/>
          </a:xfrm>
        </p:grpSpPr>
        <p:sp>
          <p:nvSpPr>
            <p:cNvPr id="106" name="Freeform: Shape 105">
              <a:extLst>
                <a:ext uri="{FF2B5EF4-FFF2-40B4-BE49-F238E27FC236}">
                  <a16:creationId xmlns:a16="http://schemas.microsoft.com/office/drawing/2014/main" id="{2813E7CA-7105-4148-800F-F53A4A869D88}"/>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07" name="Group 106">
              <a:extLst>
                <a:ext uri="{FF2B5EF4-FFF2-40B4-BE49-F238E27FC236}">
                  <a16:creationId xmlns:a16="http://schemas.microsoft.com/office/drawing/2014/main" id="{3CD5A1C8-B410-4921-84FC-38658D986D9C}"/>
                </a:ext>
              </a:extLst>
            </p:cNvPr>
            <p:cNvGrpSpPr/>
            <p:nvPr/>
          </p:nvGrpSpPr>
          <p:grpSpPr>
            <a:xfrm>
              <a:off x="3505202" y="836611"/>
              <a:ext cx="5094518" cy="5143275"/>
              <a:chOff x="3505202" y="836611"/>
              <a:chExt cx="5094518" cy="5143275"/>
            </a:xfrm>
            <a:solidFill>
              <a:schemeClr val="bg1"/>
            </a:solidFill>
          </p:grpSpPr>
          <p:sp>
            <p:nvSpPr>
              <p:cNvPr id="120" name="Rectangle 119">
                <a:extLst>
                  <a:ext uri="{FF2B5EF4-FFF2-40B4-BE49-F238E27FC236}">
                    <a16:creationId xmlns:a16="http://schemas.microsoft.com/office/drawing/2014/main" id="{83DE4376-7F21-4356-8C2D-EAEC981A832F}"/>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3" name="Rectangle 122">
                <a:extLst>
                  <a:ext uri="{FF2B5EF4-FFF2-40B4-BE49-F238E27FC236}">
                    <a16:creationId xmlns:a16="http://schemas.microsoft.com/office/drawing/2014/main" id="{D52AD536-0D44-4277-94F5-7C8704856B1C}"/>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8" name="Rectangle 127">
                <a:extLst>
                  <a:ext uri="{FF2B5EF4-FFF2-40B4-BE49-F238E27FC236}">
                    <a16:creationId xmlns:a16="http://schemas.microsoft.com/office/drawing/2014/main" id="{EFCA8D7E-994E-4DDA-8A93-C04A17D32674}"/>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9" name="Rectangle 128">
                <a:extLst>
                  <a:ext uri="{FF2B5EF4-FFF2-40B4-BE49-F238E27FC236}">
                    <a16:creationId xmlns:a16="http://schemas.microsoft.com/office/drawing/2014/main" id="{B55352B4-6750-4377-BC76-326BA73B4A54}"/>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0" name="Rectangle 129">
                <a:extLst>
                  <a:ext uri="{FF2B5EF4-FFF2-40B4-BE49-F238E27FC236}">
                    <a16:creationId xmlns:a16="http://schemas.microsoft.com/office/drawing/2014/main" id="{A14160D9-069A-4B49-B988-0DD0DF23AB5A}"/>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1" name="Rectangle 130">
                <a:extLst>
                  <a:ext uri="{FF2B5EF4-FFF2-40B4-BE49-F238E27FC236}">
                    <a16:creationId xmlns:a16="http://schemas.microsoft.com/office/drawing/2014/main" id="{04E4E694-F177-4D47-807F-5E38C4700ECC}"/>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2" name="Rectangle 131">
                <a:extLst>
                  <a:ext uri="{FF2B5EF4-FFF2-40B4-BE49-F238E27FC236}">
                    <a16:creationId xmlns:a16="http://schemas.microsoft.com/office/drawing/2014/main" id="{65CCBC29-D4A0-4B72-89BE-4F27E16C6B2F}"/>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3" name="Rectangle 132">
                <a:extLst>
                  <a:ext uri="{FF2B5EF4-FFF2-40B4-BE49-F238E27FC236}">
                    <a16:creationId xmlns:a16="http://schemas.microsoft.com/office/drawing/2014/main" id="{78BA9332-2264-44E5-A1AF-D616168C5C68}"/>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4" name="Rectangle 133">
                <a:extLst>
                  <a:ext uri="{FF2B5EF4-FFF2-40B4-BE49-F238E27FC236}">
                    <a16:creationId xmlns:a16="http://schemas.microsoft.com/office/drawing/2014/main" id="{62EF554F-52C4-44DC-948B-C6940A8CECA5}"/>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5" name="Rectangle 134">
                <a:extLst>
                  <a:ext uri="{FF2B5EF4-FFF2-40B4-BE49-F238E27FC236}">
                    <a16:creationId xmlns:a16="http://schemas.microsoft.com/office/drawing/2014/main" id="{4742C3E6-BB1D-4E7C-A5E8-62043B78370B}"/>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6" name="Rectangle 135">
                <a:extLst>
                  <a:ext uri="{FF2B5EF4-FFF2-40B4-BE49-F238E27FC236}">
                    <a16:creationId xmlns:a16="http://schemas.microsoft.com/office/drawing/2014/main" id="{6AD76FDD-A6D4-4837-8825-545EBF0D5FFB}"/>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7" name="Rectangle 136">
                <a:extLst>
                  <a:ext uri="{FF2B5EF4-FFF2-40B4-BE49-F238E27FC236}">
                    <a16:creationId xmlns:a16="http://schemas.microsoft.com/office/drawing/2014/main" id="{F3F4652E-B082-4F7F-A934-37A58BDFFB3E}"/>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08" name="Oval 107">
              <a:extLst>
                <a:ext uri="{FF2B5EF4-FFF2-40B4-BE49-F238E27FC236}">
                  <a16:creationId xmlns:a16="http://schemas.microsoft.com/office/drawing/2014/main" id="{E331E14F-7B48-4618-9014-D7463596FDD5}"/>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9" name="TextBox 108">
              <a:extLst>
                <a:ext uri="{FF2B5EF4-FFF2-40B4-BE49-F238E27FC236}">
                  <a16:creationId xmlns:a16="http://schemas.microsoft.com/office/drawing/2014/main" id="{BE02B432-C0ED-4458-A1FF-B4AC547B372B}"/>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9</a:t>
              </a:r>
            </a:p>
          </p:txBody>
        </p:sp>
      </p:grpSp>
      <p:grpSp>
        <p:nvGrpSpPr>
          <p:cNvPr id="138" name="Group 137">
            <a:extLst>
              <a:ext uri="{FF2B5EF4-FFF2-40B4-BE49-F238E27FC236}">
                <a16:creationId xmlns:a16="http://schemas.microsoft.com/office/drawing/2014/main" id="{5F8A3E59-C3D1-4677-99CE-DB185A2910C1}"/>
              </a:ext>
            </a:extLst>
          </p:cNvPr>
          <p:cNvGrpSpPr/>
          <p:nvPr/>
        </p:nvGrpSpPr>
        <p:grpSpPr>
          <a:xfrm>
            <a:off x="7129510" y="3178486"/>
            <a:ext cx="1780072" cy="1780072"/>
            <a:chOff x="3419475" y="752475"/>
            <a:chExt cx="5353050" cy="5353050"/>
          </a:xfrm>
        </p:grpSpPr>
        <p:sp>
          <p:nvSpPr>
            <p:cNvPr id="139" name="Freeform: Shape 138">
              <a:extLst>
                <a:ext uri="{FF2B5EF4-FFF2-40B4-BE49-F238E27FC236}">
                  <a16:creationId xmlns:a16="http://schemas.microsoft.com/office/drawing/2014/main" id="{54AC7490-F06D-4E71-BB1F-55BAD9B5E98C}"/>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40" name="Group 139">
              <a:extLst>
                <a:ext uri="{FF2B5EF4-FFF2-40B4-BE49-F238E27FC236}">
                  <a16:creationId xmlns:a16="http://schemas.microsoft.com/office/drawing/2014/main" id="{0D38DAE2-8FFF-4E3B-8C3D-AC917607E770}"/>
                </a:ext>
              </a:extLst>
            </p:cNvPr>
            <p:cNvGrpSpPr/>
            <p:nvPr/>
          </p:nvGrpSpPr>
          <p:grpSpPr>
            <a:xfrm>
              <a:off x="3505202" y="836611"/>
              <a:ext cx="5094518" cy="5143275"/>
              <a:chOff x="3505202" y="836611"/>
              <a:chExt cx="5094518" cy="5143275"/>
            </a:xfrm>
            <a:solidFill>
              <a:schemeClr val="bg1"/>
            </a:solidFill>
          </p:grpSpPr>
          <p:sp>
            <p:nvSpPr>
              <p:cNvPr id="143" name="Rectangle 142">
                <a:extLst>
                  <a:ext uri="{FF2B5EF4-FFF2-40B4-BE49-F238E27FC236}">
                    <a16:creationId xmlns:a16="http://schemas.microsoft.com/office/drawing/2014/main" id="{DF20BC69-346F-4DBE-9B01-8D1A7014F601}"/>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4" name="Rectangle 143">
                <a:extLst>
                  <a:ext uri="{FF2B5EF4-FFF2-40B4-BE49-F238E27FC236}">
                    <a16:creationId xmlns:a16="http://schemas.microsoft.com/office/drawing/2014/main" id="{9C4D6358-DAC5-4ADD-986A-73DB24ECB6B7}"/>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5" name="Rectangle 144">
                <a:extLst>
                  <a:ext uri="{FF2B5EF4-FFF2-40B4-BE49-F238E27FC236}">
                    <a16:creationId xmlns:a16="http://schemas.microsoft.com/office/drawing/2014/main" id="{2CA8841E-42B2-4FD8-87A9-E40922D20ED9}"/>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6" name="Rectangle 145">
                <a:extLst>
                  <a:ext uri="{FF2B5EF4-FFF2-40B4-BE49-F238E27FC236}">
                    <a16:creationId xmlns:a16="http://schemas.microsoft.com/office/drawing/2014/main" id="{E6BA8E33-9CB8-47DC-8883-BEB54956F927}"/>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7" name="Rectangle 146">
                <a:extLst>
                  <a:ext uri="{FF2B5EF4-FFF2-40B4-BE49-F238E27FC236}">
                    <a16:creationId xmlns:a16="http://schemas.microsoft.com/office/drawing/2014/main" id="{DB52DF31-F177-41C5-A3F8-4E72D9865CB4}"/>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8" name="Rectangle 147">
                <a:extLst>
                  <a:ext uri="{FF2B5EF4-FFF2-40B4-BE49-F238E27FC236}">
                    <a16:creationId xmlns:a16="http://schemas.microsoft.com/office/drawing/2014/main" id="{8A2E9614-4F7A-4ECB-BF99-592B6462A47D}"/>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9" name="Rectangle 148">
                <a:extLst>
                  <a:ext uri="{FF2B5EF4-FFF2-40B4-BE49-F238E27FC236}">
                    <a16:creationId xmlns:a16="http://schemas.microsoft.com/office/drawing/2014/main" id="{CE317544-3E5F-4590-A404-17C0FC4DD2F5}"/>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0" name="Rectangle 149">
                <a:extLst>
                  <a:ext uri="{FF2B5EF4-FFF2-40B4-BE49-F238E27FC236}">
                    <a16:creationId xmlns:a16="http://schemas.microsoft.com/office/drawing/2014/main" id="{FE51820B-3201-4448-9BB7-4B880659184A}"/>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1" name="Rectangle 150">
                <a:extLst>
                  <a:ext uri="{FF2B5EF4-FFF2-40B4-BE49-F238E27FC236}">
                    <a16:creationId xmlns:a16="http://schemas.microsoft.com/office/drawing/2014/main" id="{C9F30625-6952-4B75-896C-96C4CF0F69E9}"/>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2" name="Rectangle 151">
                <a:extLst>
                  <a:ext uri="{FF2B5EF4-FFF2-40B4-BE49-F238E27FC236}">
                    <a16:creationId xmlns:a16="http://schemas.microsoft.com/office/drawing/2014/main" id="{04F811B1-AD80-4B20-A5F3-4524735A4A89}"/>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3" name="Rectangle 152">
                <a:extLst>
                  <a:ext uri="{FF2B5EF4-FFF2-40B4-BE49-F238E27FC236}">
                    <a16:creationId xmlns:a16="http://schemas.microsoft.com/office/drawing/2014/main" id="{C611C7F6-1623-4F32-A358-D06205CAD10C}"/>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4" name="Rectangle 153">
                <a:extLst>
                  <a:ext uri="{FF2B5EF4-FFF2-40B4-BE49-F238E27FC236}">
                    <a16:creationId xmlns:a16="http://schemas.microsoft.com/office/drawing/2014/main" id="{3B914704-28DD-475B-852C-98AEB1A74D10}"/>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41" name="Oval 140">
              <a:extLst>
                <a:ext uri="{FF2B5EF4-FFF2-40B4-BE49-F238E27FC236}">
                  <a16:creationId xmlns:a16="http://schemas.microsoft.com/office/drawing/2014/main" id="{E4470B60-2605-44D0-833C-31FB96B4182F}"/>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2" name="TextBox 141">
              <a:extLst>
                <a:ext uri="{FF2B5EF4-FFF2-40B4-BE49-F238E27FC236}">
                  <a16:creationId xmlns:a16="http://schemas.microsoft.com/office/drawing/2014/main" id="{441D787F-C0D1-4A57-B4FD-61F23A2FFB0B}"/>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8</a:t>
              </a:r>
            </a:p>
          </p:txBody>
        </p:sp>
      </p:grpSp>
      <p:grpSp>
        <p:nvGrpSpPr>
          <p:cNvPr id="155" name="Group 154">
            <a:extLst>
              <a:ext uri="{FF2B5EF4-FFF2-40B4-BE49-F238E27FC236}">
                <a16:creationId xmlns:a16="http://schemas.microsoft.com/office/drawing/2014/main" id="{DD015FA2-FD09-4E2F-A02A-8BA503014A67}"/>
              </a:ext>
            </a:extLst>
          </p:cNvPr>
          <p:cNvGrpSpPr/>
          <p:nvPr/>
        </p:nvGrpSpPr>
        <p:grpSpPr>
          <a:xfrm>
            <a:off x="7129510" y="3178486"/>
            <a:ext cx="1780072" cy="1780072"/>
            <a:chOff x="3419475" y="752475"/>
            <a:chExt cx="5353050" cy="5353050"/>
          </a:xfrm>
        </p:grpSpPr>
        <p:sp>
          <p:nvSpPr>
            <p:cNvPr id="156" name="Freeform: Shape 155">
              <a:extLst>
                <a:ext uri="{FF2B5EF4-FFF2-40B4-BE49-F238E27FC236}">
                  <a16:creationId xmlns:a16="http://schemas.microsoft.com/office/drawing/2014/main" id="{0F869471-C36B-4552-8A32-762EE4EBBCA2}"/>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57" name="Group 156">
              <a:extLst>
                <a:ext uri="{FF2B5EF4-FFF2-40B4-BE49-F238E27FC236}">
                  <a16:creationId xmlns:a16="http://schemas.microsoft.com/office/drawing/2014/main" id="{577CD1CD-30EC-4F3A-8EDE-14FCEA82DE01}"/>
                </a:ext>
              </a:extLst>
            </p:cNvPr>
            <p:cNvGrpSpPr/>
            <p:nvPr/>
          </p:nvGrpSpPr>
          <p:grpSpPr>
            <a:xfrm>
              <a:off x="3505202" y="836611"/>
              <a:ext cx="5094518" cy="5143275"/>
              <a:chOff x="3505202" y="836611"/>
              <a:chExt cx="5094518" cy="5143275"/>
            </a:xfrm>
            <a:solidFill>
              <a:schemeClr val="bg1"/>
            </a:solidFill>
          </p:grpSpPr>
          <p:sp>
            <p:nvSpPr>
              <p:cNvPr id="160" name="Rectangle 159">
                <a:extLst>
                  <a:ext uri="{FF2B5EF4-FFF2-40B4-BE49-F238E27FC236}">
                    <a16:creationId xmlns:a16="http://schemas.microsoft.com/office/drawing/2014/main" id="{0526E9B7-E357-4A4F-BF9F-61E28F740E46}"/>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1" name="Rectangle 160">
                <a:extLst>
                  <a:ext uri="{FF2B5EF4-FFF2-40B4-BE49-F238E27FC236}">
                    <a16:creationId xmlns:a16="http://schemas.microsoft.com/office/drawing/2014/main" id="{582C6822-DB3C-4A69-A8D2-F0F0AD137C38}"/>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2" name="Rectangle 161">
                <a:extLst>
                  <a:ext uri="{FF2B5EF4-FFF2-40B4-BE49-F238E27FC236}">
                    <a16:creationId xmlns:a16="http://schemas.microsoft.com/office/drawing/2014/main" id="{15BC8E56-6277-4598-A2E4-E92FCF5345A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3" name="Rectangle 162">
                <a:extLst>
                  <a:ext uri="{FF2B5EF4-FFF2-40B4-BE49-F238E27FC236}">
                    <a16:creationId xmlns:a16="http://schemas.microsoft.com/office/drawing/2014/main" id="{7874BAD5-7C57-40C7-8056-E94F90699F14}"/>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4" name="Rectangle 163">
                <a:extLst>
                  <a:ext uri="{FF2B5EF4-FFF2-40B4-BE49-F238E27FC236}">
                    <a16:creationId xmlns:a16="http://schemas.microsoft.com/office/drawing/2014/main" id="{E037525F-F09C-4734-898F-8C694122C490}"/>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5" name="Rectangle 164">
                <a:extLst>
                  <a:ext uri="{FF2B5EF4-FFF2-40B4-BE49-F238E27FC236}">
                    <a16:creationId xmlns:a16="http://schemas.microsoft.com/office/drawing/2014/main" id="{38DB7F61-4601-4E64-BAE4-EAC7F627139F}"/>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6" name="Rectangle 165">
                <a:extLst>
                  <a:ext uri="{FF2B5EF4-FFF2-40B4-BE49-F238E27FC236}">
                    <a16:creationId xmlns:a16="http://schemas.microsoft.com/office/drawing/2014/main" id="{D3B4DC67-50FD-4E0C-963D-C554B72D7144}"/>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7" name="Rectangle 166">
                <a:extLst>
                  <a:ext uri="{FF2B5EF4-FFF2-40B4-BE49-F238E27FC236}">
                    <a16:creationId xmlns:a16="http://schemas.microsoft.com/office/drawing/2014/main" id="{258F086A-9018-43CB-8242-A348EDA4A038}"/>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8" name="Rectangle 167">
                <a:extLst>
                  <a:ext uri="{FF2B5EF4-FFF2-40B4-BE49-F238E27FC236}">
                    <a16:creationId xmlns:a16="http://schemas.microsoft.com/office/drawing/2014/main" id="{D4A143A8-0F47-4E34-A02F-F81A637ABD0B}"/>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9" name="Rectangle 168">
                <a:extLst>
                  <a:ext uri="{FF2B5EF4-FFF2-40B4-BE49-F238E27FC236}">
                    <a16:creationId xmlns:a16="http://schemas.microsoft.com/office/drawing/2014/main" id="{52C846D6-DE42-4BCD-8683-1A6FE0EFE1C5}"/>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0" name="Rectangle 169">
                <a:extLst>
                  <a:ext uri="{FF2B5EF4-FFF2-40B4-BE49-F238E27FC236}">
                    <a16:creationId xmlns:a16="http://schemas.microsoft.com/office/drawing/2014/main" id="{DD6ACE30-F85A-4CE1-AE7C-6BDB73DA4C53}"/>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1" name="Rectangle 170">
                <a:extLst>
                  <a:ext uri="{FF2B5EF4-FFF2-40B4-BE49-F238E27FC236}">
                    <a16:creationId xmlns:a16="http://schemas.microsoft.com/office/drawing/2014/main" id="{A84E9B89-5404-46D4-A655-C1F7DAAA8767}"/>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58" name="Oval 157">
              <a:extLst>
                <a:ext uri="{FF2B5EF4-FFF2-40B4-BE49-F238E27FC236}">
                  <a16:creationId xmlns:a16="http://schemas.microsoft.com/office/drawing/2014/main" id="{CB42AD1B-B728-4B89-A893-595B5A0AAF62}"/>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9" name="TextBox 158">
              <a:extLst>
                <a:ext uri="{FF2B5EF4-FFF2-40B4-BE49-F238E27FC236}">
                  <a16:creationId xmlns:a16="http://schemas.microsoft.com/office/drawing/2014/main" id="{2F0CDAE2-AB83-4BEF-9491-DE9BFB13C792}"/>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7</a:t>
              </a:r>
            </a:p>
          </p:txBody>
        </p:sp>
      </p:grpSp>
      <p:grpSp>
        <p:nvGrpSpPr>
          <p:cNvPr id="172" name="Group 171">
            <a:extLst>
              <a:ext uri="{FF2B5EF4-FFF2-40B4-BE49-F238E27FC236}">
                <a16:creationId xmlns:a16="http://schemas.microsoft.com/office/drawing/2014/main" id="{5C2884C6-19E6-470D-829A-7AE8CF412406}"/>
              </a:ext>
            </a:extLst>
          </p:cNvPr>
          <p:cNvGrpSpPr/>
          <p:nvPr/>
        </p:nvGrpSpPr>
        <p:grpSpPr>
          <a:xfrm>
            <a:off x="7129510" y="3178486"/>
            <a:ext cx="1780072" cy="1780072"/>
            <a:chOff x="3419475" y="752475"/>
            <a:chExt cx="5353050" cy="5353050"/>
          </a:xfrm>
        </p:grpSpPr>
        <p:sp>
          <p:nvSpPr>
            <p:cNvPr id="173" name="Freeform: Shape 172">
              <a:extLst>
                <a:ext uri="{FF2B5EF4-FFF2-40B4-BE49-F238E27FC236}">
                  <a16:creationId xmlns:a16="http://schemas.microsoft.com/office/drawing/2014/main" id="{358DEB83-911B-4145-B6E7-FFA1F7ABFAE6}"/>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74" name="Group 173">
              <a:extLst>
                <a:ext uri="{FF2B5EF4-FFF2-40B4-BE49-F238E27FC236}">
                  <a16:creationId xmlns:a16="http://schemas.microsoft.com/office/drawing/2014/main" id="{D8DC1312-4FB7-441C-A1F8-9DDB15C03302}"/>
                </a:ext>
              </a:extLst>
            </p:cNvPr>
            <p:cNvGrpSpPr/>
            <p:nvPr/>
          </p:nvGrpSpPr>
          <p:grpSpPr>
            <a:xfrm>
              <a:off x="3505202" y="836611"/>
              <a:ext cx="5094518" cy="5143275"/>
              <a:chOff x="3505202" y="836611"/>
              <a:chExt cx="5094518" cy="5143275"/>
            </a:xfrm>
            <a:solidFill>
              <a:schemeClr val="bg1"/>
            </a:solidFill>
          </p:grpSpPr>
          <p:sp>
            <p:nvSpPr>
              <p:cNvPr id="177" name="Rectangle 176">
                <a:extLst>
                  <a:ext uri="{FF2B5EF4-FFF2-40B4-BE49-F238E27FC236}">
                    <a16:creationId xmlns:a16="http://schemas.microsoft.com/office/drawing/2014/main" id="{E143E6CB-B94C-44D8-91CC-B11B05DABC2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8" name="Rectangle 177">
                <a:extLst>
                  <a:ext uri="{FF2B5EF4-FFF2-40B4-BE49-F238E27FC236}">
                    <a16:creationId xmlns:a16="http://schemas.microsoft.com/office/drawing/2014/main" id="{CDE4F78B-34B2-4A8B-A85C-210ABE564317}"/>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9" name="Rectangle 178">
                <a:extLst>
                  <a:ext uri="{FF2B5EF4-FFF2-40B4-BE49-F238E27FC236}">
                    <a16:creationId xmlns:a16="http://schemas.microsoft.com/office/drawing/2014/main" id="{6AF0066B-5EC8-41AB-B55C-849AD28C556C}"/>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0" name="Rectangle 179">
                <a:extLst>
                  <a:ext uri="{FF2B5EF4-FFF2-40B4-BE49-F238E27FC236}">
                    <a16:creationId xmlns:a16="http://schemas.microsoft.com/office/drawing/2014/main" id="{52860999-0486-4402-8B20-DD5823ACBB50}"/>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1" name="Rectangle 180">
                <a:extLst>
                  <a:ext uri="{FF2B5EF4-FFF2-40B4-BE49-F238E27FC236}">
                    <a16:creationId xmlns:a16="http://schemas.microsoft.com/office/drawing/2014/main" id="{40E4FFC9-3F10-434E-983E-B2C8DE1F7F55}"/>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2" name="Rectangle 181">
                <a:extLst>
                  <a:ext uri="{FF2B5EF4-FFF2-40B4-BE49-F238E27FC236}">
                    <a16:creationId xmlns:a16="http://schemas.microsoft.com/office/drawing/2014/main" id="{748DAA8D-93EE-4818-987B-3DE5FD314E87}"/>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3" name="Rectangle 182">
                <a:extLst>
                  <a:ext uri="{FF2B5EF4-FFF2-40B4-BE49-F238E27FC236}">
                    <a16:creationId xmlns:a16="http://schemas.microsoft.com/office/drawing/2014/main" id="{D9DAC763-FF67-469F-A021-185CFA5F36D4}"/>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4" name="Rectangle 183">
                <a:extLst>
                  <a:ext uri="{FF2B5EF4-FFF2-40B4-BE49-F238E27FC236}">
                    <a16:creationId xmlns:a16="http://schemas.microsoft.com/office/drawing/2014/main" id="{07B6C006-31B7-4A85-8735-14F2DA16ADA8}"/>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5" name="Rectangle 184">
                <a:extLst>
                  <a:ext uri="{FF2B5EF4-FFF2-40B4-BE49-F238E27FC236}">
                    <a16:creationId xmlns:a16="http://schemas.microsoft.com/office/drawing/2014/main" id="{5DAB64F9-B39A-4C9F-92A7-591C4E897A2F}"/>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6" name="Rectangle 185">
                <a:extLst>
                  <a:ext uri="{FF2B5EF4-FFF2-40B4-BE49-F238E27FC236}">
                    <a16:creationId xmlns:a16="http://schemas.microsoft.com/office/drawing/2014/main" id="{97534471-0C89-4DEA-A44F-742966443109}"/>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7" name="Rectangle 186">
                <a:extLst>
                  <a:ext uri="{FF2B5EF4-FFF2-40B4-BE49-F238E27FC236}">
                    <a16:creationId xmlns:a16="http://schemas.microsoft.com/office/drawing/2014/main" id="{67FD6921-85F3-4DA7-9433-AA3E25B4C3D1}"/>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8" name="Rectangle 187">
                <a:extLst>
                  <a:ext uri="{FF2B5EF4-FFF2-40B4-BE49-F238E27FC236}">
                    <a16:creationId xmlns:a16="http://schemas.microsoft.com/office/drawing/2014/main" id="{404FC723-4DB6-401E-B634-FC36B1F3910A}"/>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75" name="Oval 174">
              <a:extLst>
                <a:ext uri="{FF2B5EF4-FFF2-40B4-BE49-F238E27FC236}">
                  <a16:creationId xmlns:a16="http://schemas.microsoft.com/office/drawing/2014/main" id="{87B2CAB3-73FF-4DF6-9E73-7357DE3C30B3}"/>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6" name="TextBox 175">
              <a:extLst>
                <a:ext uri="{FF2B5EF4-FFF2-40B4-BE49-F238E27FC236}">
                  <a16:creationId xmlns:a16="http://schemas.microsoft.com/office/drawing/2014/main" id="{814B4433-2397-4388-ABEC-DB39C8AE588B}"/>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6</a:t>
              </a:r>
            </a:p>
          </p:txBody>
        </p:sp>
      </p:grpSp>
      <p:grpSp>
        <p:nvGrpSpPr>
          <p:cNvPr id="189" name="Group 188">
            <a:extLst>
              <a:ext uri="{FF2B5EF4-FFF2-40B4-BE49-F238E27FC236}">
                <a16:creationId xmlns:a16="http://schemas.microsoft.com/office/drawing/2014/main" id="{982F27BB-7FB2-40BF-829F-90425C4B55CF}"/>
              </a:ext>
            </a:extLst>
          </p:cNvPr>
          <p:cNvGrpSpPr/>
          <p:nvPr/>
        </p:nvGrpSpPr>
        <p:grpSpPr>
          <a:xfrm>
            <a:off x="7129510" y="3178486"/>
            <a:ext cx="1780072" cy="1780072"/>
            <a:chOff x="3419475" y="752475"/>
            <a:chExt cx="5353050" cy="5353050"/>
          </a:xfrm>
        </p:grpSpPr>
        <p:sp>
          <p:nvSpPr>
            <p:cNvPr id="190" name="Freeform: Shape 189">
              <a:extLst>
                <a:ext uri="{FF2B5EF4-FFF2-40B4-BE49-F238E27FC236}">
                  <a16:creationId xmlns:a16="http://schemas.microsoft.com/office/drawing/2014/main" id="{5ECBE1D6-7588-4EF2-A9D7-C699CD020E4D}"/>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91" name="Group 190">
              <a:extLst>
                <a:ext uri="{FF2B5EF4-FFF2-40B4-BE49-F238E27FC236}">
                  <a16:creationId xmlns:a16="http://schemas.microsoft.com/office/drawing/2014/main" id="{498E00A6-BC83-4EB6-92D4-8539C76B6A85}"/>
                </a:ext>
              </a:extLst>
            </p:cNvPr>
            <p:cNvGrpSpPr/>
            <p:nvPr/>
          </p:nvGrpSpPr>
          <p:grpSpPr>
            <a:xfrm>
              <a:off x="3505202" y="836611"/>
              <a:ext cx="5094518" cy="5143275"/>
              <a:chOff x="3505202" y="836611"/>
              <a:chExt cx="5094518" cy="5143275"/>
            </a:xfrm>
            <a:solidFill>
              <a:schemeClr val="bg1"/>
            </a:solidFill>
          </p:grpSpPr>
          <p:sp>
            <p:nvSpPr>
              <p:cNvPr id="194" name="Rectangle 193">
                <a:extLst>
                  <a:ext uri="{FF2B5EF4-FFF2-40B4-BE49-F238E27FC236}">
                    <a16:creationId xmlns:a16="http://schemas.microsoft.com/office/drawing/2014/main" id="{36B66C33-ABDB-4DAC-A9E8-7DA7F24E61BE}"/>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5" name="Rectangle 194">
                <a:extLst>
                  <a:ext uri="{FF2B5EF4-FFF2-40B4-BE49-F238E27FC236}">
                    <a16:creationId xmlns:a16="http://schemas.microsoft.com/office/drawing/2014/main" id="{F5E0EC41-528E-4087-9C96-C0FFE0938031}"/>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6" name="Rectangle 195">
                <a:extLst>
                  <a:ext uri="{FF2B5EF4-FFF2-40B4-BE49-F238E27FC236}">
                    <a16:creationId xmlns:a16="http://schemas.microsoft.com/office/drawing/2014/main" id="{994DA3B2-E7C3-47E5-93B1-C41334845BDD}"/>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7" name="Rectangle 196">
                <a:extLst>
                  <a:ext uri="{FF2B5EF4-FFF2-40B4-BE49-F238E27FC236}">
                    <a16:creationId xmlns:a16="http://schemas.microsoft.com/office/drawing/2014/main" id="{B8F9C7C0-98C7-4372-AE53-9C7E000BD0CB}"/>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8" name="Rectangle 197">
                <a:extLst>
                  <a:ext uri="{FF2B5EF4-FFF2-40B4-BE49-F238E27FC236}">
                    <a16:creationId xmlns:a16="http://schemas.microsoft.com/office/drawing/2014/main" id="{5AD4549E-5B17-4F94-9AE0-E8902B43E4D8}"/>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9" name="Rectangle 198">
                <a:extLst>
                  <a:ext uri="{FF2B5EF4-FFF2-40B4-BE49-F238E27FC236}">
                    <a16:creationId xmlns:a16="http://schemas.microsoft.com/office/drawing/2014/main" id="{1171FFB8-DAA6-494E-8FE6-6D234BC48337}"/>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0" name="Rectangle 199">
                <a:extLst>
                  <a:ext uri="{FF2B5EF4-FFF2-40B4-BE49-F238E27FC236}">
                    <a16:creationId xmlns:a16="http://schemas.microsoft.com/office/drawing/2014/main" id="{33DD13FE-7EF2-49F3-9AEB-5FDBF90EBDDF}"/>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1" name="Rectangle 200">
                <a:extLst>
                  <a:ext uri="{FF2B5EF4-FFF2-40B4-BE49-F238E27FC236}">
                    <a16:creationId xmlns:a16="http://schemas.microsoft.com/office/drawing/2014/main" id="{80F1DD9A-5DA5-4044-BA78-DA8BC0B23763}"/>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2" name="Rectangle 201">
                <a:extLst>
                  <a:ext uri="{FF2B5EF4-FFF2-40B4-BE49-F238E27FC236}">
                    <a16:creationId xmlns:a16="http://schemas.microsoft.com/office/drawing/2014/main" id="{0B7C32F9-7E6C-4331-8AFA-B8702FC08A7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3" name="Rectangle 202">
                <a:extLst>
                  <a:ext uri="{FF2B5EF4-FFF2-40B4-BE49-F238E27FC236}">
                    <a16:creationId xmlns:a16="http://schemas.microsoft.com/office/drawing/2014/main" id="{7F75A669-5654-4E0E-A89A-1E94C1D405C6}"/>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4" name="Rectangle 203">
                <a:extLst>
                  <a:ext uri="{FF2B5EF4-FFF2-40B4-BE49-F238E27FC236}">
                    <a16:creationId xmlns:a16="http://schemas.microsoft.com/office/drawing/2014/main" id="{E1E4D0C6-E6DA-43B6-B265-9FE392565737}"/>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5" name="Rectangle 204">
                <a:extLst>
                  <a:ext uri="{FF2B5EF4-FFF2-40B4-BE49-F238E27FC236}">
                    <a16:creationId xmlns:a16="http://schemas.microsoft.com/office/drawing/2014/main" id="{28641920-D344-4458-AD26-65DF81B665C9}"/>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92" name="Oval 191">
              <a:extLst>
                <a:ext uri="{FF2B5EF4-FFF2-40B4-BE49-F238E27FC236}">
                  <a16:creationId xmlns:a16="http://schemas.microsoft.com/office/drawing/2014/main" id="{BD768462-ABE5-4464-B735-02BDC94261E7}"/>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3" name="TextBox 192">
              <a:extLst>
                <a:ext uri="{FF2B5EF4-FFF2-40B4-BE49-F238E27FC236}">
                  <a16:creationId xmlns:a16="http://schemas.microsoft.com/office/drawing/2014/main" id="{104CFD51-4948-4EB7-B038-9B2C016CFE73}"/>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5</a:t>
              </a:r>
            </a:p>
          </p:txBody>
        </p:sp>
      </p:grpSp>
      <p:grpSp>
        <p:nvGrpSpPr>
          <p:cNvPr id="206" name="Group 205">
            <a:extLst>
              <a:ext uri="{FF2B5EF4-FFF2-40B4-BE49-F238E27FC236}">
                <a16:creationId xmlns:a16="http://schemas.microsoft.com/office/drawing/2014/main" id="{9A9ACD60-A492-447C-A535-67BE32EC0588}"/>
              </a:ext>
            </a:extLst>
          </p:cNvPr>
          <p:cNvGrpSpPr/>
          <p:nvPr/>
        </p:nvGrpSpPr>
        <p:grpSpPr>
          <a:xfrm>
            <a:off x="7129510" y="3178486"/>
            <a:ext cx="1780072" cy="1780072"/>
            <a:chOff x="3419475" y="752475"/>
            <a:chExt cx="5353050" cy="5353050"/>
          </a:xfrm>
        </p:grpSpPr>
        <p:sp>
          <p:nvSpPr>
            <p:cNvPr id="207" name="Freeform: Shape 206">
              <a:extLst>
                <a:ext uri="{FF2B5EF4-FFF2-40B4-BE49-F238E27FC236}">
                  <a16:creationId xmlns:a16="http://schemas.microsoft.com/office/drawing/2014/main" id="{D1818FF6-130E-442E-835B-13AD8252935F}"/>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08" name="Group 207">
              <a:extLst>
                <a:ext uri="{FF2B5EF4-FFF2-40B4-BE49-F238E27FC236}">
                  <a16:creationId xmlns:a16="http://schemas.microsoft.com/office/drawing/2014/main" id="{27E1C615-6CAD-47DC-A594-909A71C5021C}"/>
                </a:ext>
              </a:extLst>
            </p:cNvPr>
            <p:cNvGrpSpPr/>
            <p:nvPr/>
          </p:nvGrpSpPr>
          <p:grpSpPr>
            <a:xfrm>
              <a:off x="3505202" y="836611"/>
              <a:ext cx="5094518" cy="5143275"/>
              <a:chOff x="3505202" y="836611"/>
              <a:chExt cx="5094518" cy="5143275"/>
            </a:xfrm>
            <a:solidFill>
              <a:schemeClr val="bg1"/>
            </a:solidFill>
          </p:grpSpPr>
          <p:sp>
            <p:nvSpPr>
              <p:cNvPr id="211" name="Rectangle 210">
                <a:extLst>
                  <a:ext uri="{FF2B5EF4-FFF2-40B4-BE49-F238E27FC236}">
                    <a16:creationId xmlns:a16="http://schemas.microsoft.com/office/drawing/2014/main" id="{6B0E3702-C885-4CBB-9CCA-AE589F7DB0CC}"/>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2" name="Rectangle 211">
                <a:extLst>
                  <a:ext uri="{FF2B5EF4-FFF2-40B4-BE49-F238E27FC236}">
                    <a16:creationId xmlns:a16="http://schemas.microsoft.com/office/drawing/2014/main" id="{528BC54C-9A3B-413F-A0D2-F77B98DC5A72}"/>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3" name="Rectangle 212">
                <a:extLst>
                  <a:ext uri="{FF2B5EF4-FFF2-40B4-BE49-F238E27FC236}">
                    <a16:creationId xmlns:a16="http://schemas.microsoft.com/office/drawing/2014/main" id="{C748A9A4-C005-4C02-989B-9794DC0CE9FD}"/>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4" name="Rectangle 213">
                <a:extLst>
                  <a:ext uri="{FF2B5EF4-FFF2-40B4-BE49-F238E27FC236}">
                    <a16:creationId xmlns:a16="http://schemas.microsoft.com/office/drawing/2014/main" id="{3CED1EBB-A54D-4360-9E4C-F9BE297BBB75}"/>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5" name="Rectangle 214">
                <a:extLst>
                  <a:ext uri="{FF2B5EF4-FFF2-40B4-BE49-F238E27FC236}">
                    <a16:creationId xmlns:a16="http://schemas.microsoft.com/office/drawing/2014/main" id="{1BC3DC12-7E05-4481-9664-F0BE405DD6D8}"/>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6" name="Rectangle 215">
                <a:extLst>
                  <a:ext uri="{FF2B5EF4-FFF2-40B4-BE49-F238E27FC236}">
                    <a16:creationId xmlns:a16="http://schemas.microsoft.com/office/drawing/2014/main" id="{F502B31C-2AE1-4171-A5CE-C6A4981EAC57}"/>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7" name="Rectangle 216">
                <a:extLst>
                  <a:ext uri="{FF2B5EF4-FFF2-40B4-BE49-F238E27FC236}">
                    <a16:creationId xmlns:a16="http://schemas.microsoft.com/office/drawing/2014/main" id="{B4ADDCE0-C43A-44B5-ABD2-8A57301CEF3F}"/>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8" name="Rectangle 217">
                <a:extLst>
                  <a:ext uri="{FF2B5EF4-FFF2-40B4-BE49-F238E27FC236}">
                    <a16:creationId xmlns:a16="http://schemas.microsoft.com/office/drawing/2014/main" id="{1CC4F964-74B8-487D-894C-5E2726BFDA44}"/>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9" name="Rectangle 218">
                <a:extLst>
                  <a:ext uri="{FF2B5EF4-FFF2-40B4-BE49-F238E27FC236}">
                    <a16:creationId xmlns:a16="http://schemas.microsoft.com/office/drawing/2014/main" id="{3A6F9979-B0C4-460F-9D0D-A47B1201F7CC}"/>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0" name="Rectangle 219">
                <a:extLst>
                  <a:ext uri="{FF2B5EF4-FFF2-40B4-BE49-F238E27FC236}">
                    <a16:creationId xmlns:a16="http://schemas.microsoft.com/office/drawing/2014/main" id="{E2B5CA00-ACE2-419B-BA80-73489C960512}"/>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1" name="Rectangle 220">
                <a:extLst>
                  <a:ext uri="{FF2B5EF4-FFF2-40B4-BE49-F238E27FC236}">
                    <a16:creationId xmlns:a16="http://schemas.microsoft.com/office/drawing/2014/main" id="{48E9CD22-A71E-45DE-89E7-3DB992E23B02}"/>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2" name="Rectangle 221">
                <a:extLst>
                  <a:ext uri="{FF2B5EF4-FFF2-40B4-BE49-F238E27FC236}">
                    <a16:creationId xmlns:a16="http://schemas.microsoft.com/office/drawing/2014/main" id="{70623BEE-2643-47F8-AE8B-FC86382017A0}"/>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9" name="Oval 208">
              <a:extLst>
                <a:ext uri="{FF2B5EF4-FFF2-40B4-BE49-F238E27FC236}">
                  <a16:creationId xmlns:a16="http://schemas.microsoft.com/office/drawing/2014/main" id="{673FB87A-A567-4597-A335-B8D134AE3060}"/>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0" name="TextBox 209">
              <a:extLst>
                <a:ext uri="{FF2B5EF4-FFF2-40B4-BE49-F238E27FC236}">
                  <a16:creationId xmlns:a16="http://schemas.microsoft.com/office/drawing/2014/main" id="{014FCE30-EB9E-4586-9E8D-0668A480E2AD}"/>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4</a:t>
              </a:r>
            </a:p>
          </p:txBody>
        </p:sp>
      </p:grpSp>
      <p:grpSp>
        <p:nvGrpSpPr>
          <p:cNvPr id="223" name="Group 222">
            <a:extLst>
              <a:ext uri="{FF2B5EF4-FFF2-40B4-BE49-F238E27FC236}">
                <a16:creationId xmlns:a16="http://schemas.microsoft.com/office/drawing/2014/main" id="{8A39ABB0-7EC3-40E6-8A27-80A28C6B7912}"/>
              </a:ext>
            </a:extLst>
          </p:cNvPr>
          <p:cNvGrpSpPr/>
          <p:nvPr/>
        </p:nvGrpSpPr>
        <p:grpSpPr>
          <a:xfrm>
            <a:off x="7129510" y="3178486"/>
            <a:ext cx="1780072" cy="1780072"/>
            <a:chOff x="3419475" y="752475"/>
            <a:chExt cx="5353050" cy="5353050"/>
          </a:xfrm>
        </p:grpSpPr>
        <p:sp>
          <p:nvSpPr>
            <p:cNvPr id="224" name="Freeform: Shape 223">
              <a:extLst>
                <a:ext uri="{FF2B5EF4-FFF2-40B4-BE49-F238E27FC236}">
                  <a16:creationId xmlns:a16="http://schemas.microsoft.com/office/drawing/2014/main" id="{32F2A358-553D-460C-AD26-6A008C51F1A8}"/>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25" name="Group 224">
              <a:extLst>
                <a:ext uri="{FF2B5EF4-FFF2-40B4-BE49-F238E27FC236}">
                  <a16:creationId xmlns:a16="http://schemas.microsoft.com/office/drawing/2014/main" id="{027238DD-4062-4ABA-9A4B-A6563C86CC39}"/>
                </a:ext>
              </a:extLst>
            </p:cNvPr>
            <p:cNvGrpSpPr/>
            <p:nvPr/>
          </p:nvGrpSpPr>
          <p:grpSpPr>
            <a:xfrm>
              <a:off x="3505202" y="836611"/>
              <a:ext cx="5094518" cy="5143275"/>
              <a:chOff x="3505202" y="836611"/>
              <a:chExt cx="5094518" cy="5143275"/>
            </a:xfrm>
            <a:solidFill>
              <a:schemeClr val="bg1"/>
            </a:solidFill>
          </p:grpSpPr>
          <p:sp>
            <p:nvSpPr>
              <p:cNvPr id="228" name="Rectangle 227">
                <a:extLst>
                  <a:ext uri="{FF2B5EF4-FFF2-40B4-BE49-F238E27FC236}">
                    <a16:creationId xmlns:a16="http://schemas.microsoft.com/office/drawing/2014/main" id="{D5F859BD-81D7-4A88-97A9-BB0AA6378B4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9" name="Rectangle 228">
                <a:extLst>
                  <a:ext uri="{FF2B5EF4-FFF2-40B4-BE49-F238E27FC236}">
                    <a16:creationId xmlns:a16="http://schemas.microsoft.com/office/drawing/2014/main" id="{64E1D6F5-F0B1-4291-BA58-A0E604C9B847}"/>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0" name="Rectangle 229">
                <a:extLst>
                  <a:ext uri="{FF2B5EF4-FFF2-40B4-BE49-F238E27FC236}">
                    <a16:creationId xmlns:a16="http://schemas.microsoft.com/office/drawing/2014/main" id="{BB487529-51F2-40B6-80C9-E8B1421826B0}"/>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1" name="Rectangle 230">
                <a:extLst>
                  <a:ext uri="{FF2B5EF4-FFF2-40B4-BE49-F238E27FC236}">
                    <a16:creationId xmlns:a16="http://schemas.microsoft.com/office/drawing/2014/main" id="{88973AB7-45E3-4FF5-873D-578D59C9F04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2" name="Rectangle 231">
                <a:extLst>
                  <a:ext uri="{FF2B5EF4-FFF2-40B4-BE49-F238E27FC236}">
                    <a16:creationId xmlns:a16="http://schemas.microsoft.com/office/drawing/2014/main" id="{DF6B5358-CEB3-4ED4-9F28-7455511B4242}"/>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3" name="Rectangle 232">
                <a:extLst>
                  <a:ext uri="{FF2B5EF4-FFF2-40B4-BE49-F238E27FC236}">
                    <a16:creationId xmlns:a16="http://schemas.microsoft.com/office/drawing/2014/main" id="{7F3252A0-8E9D-4DC7-8EE1-0D83A69E6EE2}"/>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4" name="Rectangle 233">
                <a:extLst>
                  <a:ext uri="{FF2B5EF4-FFF2-40B4-BE49-F238E27FC236}">
                    <a16:creationId xmlns:a16="http://schemas.microsoft.com/office/drawing/2014/main" id="{DBE6C895-282C-4E34-83FB-1C57D70FB5D1}"/>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5" name="Rectangle 234">
                <a:extLst>
                  <a:ext uri="{FF2B5EF4-FFF2-40B4-BE49-F238E27FC236}">
                    <a16:creationId xmlns:a16="http://schemas.microsoft.com/office/drawing/2014/main" id="{1BD46E24-8BEF-4A6D-959A-8ABA9321F7FA}"/>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6" name="Rectangle 235">
                <a:extLst>
                  <a:ext uri="{FF2B5EF4-FFF2-40B4-BE49-F238E27FC236}">
                    <a16:creationId xmlns:a16="http://schemas.microsoft.com/office/drawing/2014/main" id="{22E13744-B73C-40B4-B447-9DC3DDF84427}"/>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7" name="Rectangle 236">
                <a:extLst>
                  <a:ext uri="{FF2B5EF4-FFF2-40B4-BE49-F238E27FC236}">
                    <a16:creationId xmlns:a16="http://schemas.microsoft.com/office/drawing/2014/main" id="{60DD9F3C-CBF6-4C1B-A70F-008D9CEBEE3D}"/>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8" name="Rectangle 237">
                <a:extLst>
                  <a:ext uri="{FF2B5EF4-FFF2-40B4-BE49-F238E27FC236}">
                    <a16:creationId xmlns:a16="http://schemas.microsoft.com/office/drawing/2014/main" id="{E35DED4A-7EA8-43D6-B97F-05CA4BF0F81D}"/>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9" name="Rectangle 238">
                <a:extLst>
                  <a:ext uri="{FF2B5EF4-FFF2-40B4-BE49-F238E27FC236}">
                    <a16:creationId xmlns:a16="http://schemas.microsoft.com/office/drawing/2014/main" id="{4A7497F1-7DF6-4206-8DAB-6FB7746BB8F1}"/>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26" name="Oval 225">
              <a:extLst>
                <a:ext uri="{FF2B5EF4-FFF2-40B4-BE49-F238E27FC236}">
                  <a16:creationId xmlns:a16="http://schemas.microsoft.com/office/drawing/2014/main" id="{C417948E-9A2F-4ADF-B46C-C131BACCF050}"/>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7" name="TextBox 226">
              <a:extLst>
                <a:ext uri="{FF2B5EF4-FFF2-40B4-BE49-F238E27FC236}">
                  <a16:creationId xmlns:a16="http://schemas.microsoft.com/office/drawing/2014/main" id="{A5F79527-8380-430A-959B-176C95E64819}"/>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3</a:t>
              </a:r>
            </a:p>
          </p:txBody>
        </p:sp>
      </p:grpSp>
      <p:grpSp>
        <p:nvGrpSpPr>
          <p:cNvPr id="240" name="Group 239">
            <a:extLst>
              <a:ext uri="{FF2B5EF4-FFF2-40B4-BE49-F238E27FC236}">
                <a16:creationId xmlns:a16="http://schemas.microsoft.com/office/drawing/2014/main" id="{5657EDFC-1974-48EC-A1A0-D3ECBE8C148A}"/>
              </a:ext>
            </a:extLst>
          </p:cNvPr>
          <p:cNvGrpSpPr/>
          <p:nvPr/>
        </p:nvGrpSpPr>
        <p:grpSpPr>
          <a:xfrm>
            <a:off x="7129510" y="3178486"/>
            <a:ext cx="1780072" cy="1780072"/>
            <a:chOff x="3419475" y="752475"/>
            <a:chExt cx="5353050" cy="5353050"/>
          </a:xfrm>
        </p:grpSpPr>
        <p:sp>
          <p:nvSpPr>
            <p:cNvPr id="241" name="Freeform: Shape 240">
              <a:extLst>
                <a:ext uri="{FF2B5EF4-FFF2-40B4-BE49-F238E27FC236}">
                  <a16:creationId xmlns:a16="http://schemas.microsoft.com/office/drawing/2014/main" id="{9BFE971C-1A14-4000-9138-9CB3E5DFD060}"/>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42" name="Group 241">
              <a:extLst>
                <a:ext uri="{FF2B5EF4-FFF2-40B4-BE49-F238E27FC236}">
                  <a16:creationId xmlns:a16="http://schemas.microsoft.com/office/drawing/2014/main" id="{7800B2C7-812C-4950-9B6E-D87BB2D494B9}"/>
                </a:ext>
              </a:extLst>
            </p:cNvPr>
            <p:cNvGrpSpPr/>
            <p:nvPr/>
          </p:nvGrpSpPr>
          <p:grpSpPr>
            <a:xfrm>
              <a:off x="3505202" y="836611"/>
              <a:ext cx="5094518" cy="5143275"/>
              <a:chOff x="3505202" y="836611"/>
              <a:chExt cx="5094518" cy="5143275"/>
            </a:xfrm>
            <a:solidFill>
              <a:schemeClr val="bg1"/>
            </a:solidFill>
          </p:grpSpPr>
          <p:sp>
            <p:nvSpPr>
              <p:cNvPr id="245" name="Rectangle 244">
                <a:extLst>
                  <a:ext uri="{FF2B5EF4-FFF2-40B4-BE49-F238E27FC236}">
                    <a16:creationId xmlns:a16="http://schemas.microsoft.com/office/drawing/2014/main" id="{47942301-F323-4125-BF5C-386A48A71183}"/>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6" name="Rectangle 245">
                <a:extLst>
                  <a:ext uri="{FF2B5EF4-FFF2-40B4-BE49-F238E27FC236}">
                    <a16:creationId xmlns:a16="http://schemas.microsoft.com/office/drawing/2014/main" id="{68673AA8-966F-4BDF-9924-FEE60DF758CA}"/>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7" name="Rectangle 246">
                <a:extLst>
                  <a:ext uri="{FF2B5EF4-FFF2-40B4-BE49-F238E27FC236}">
                    <a16:creationId xmlns:a16="http://schemas.microsoft.com/office/drawing/2014/main" id="{2A7CB206-91C3-40B5-A065-0D5E280E74B5}"/>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8" name="Rectangle 247">
                <a:extLst>
                  <a:ext uri="{FF2B5EF4-FFF2-40B4-BE49-F238E27FC236}">
                    <a16:creationId xmlns:a16="http://schemas.microsoft.com/office/drawing/2014/main" id="{8CE60F6D-828F-4A0E-B1E4-29029C83172D}"/>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9" name="Rectangle 248">
                <a:extLst>
                  <a:ext uri="{FF2B5EF4-FFF2-40B4-BE49-F238E27FC236}">
                    <a16:creationId xmlns:a16="http://schemas.microsoft.com/office/drawing/2014/main" id="{D906E07D-20FD-411C-9BA8-D333DDB49E6E}"/>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0" name="Rectangle 249">
                <a:extLst>
                  <a:ext uri="{FF2B5EF4-FFF2-40B4-BE49-F238E27FC236}">
                    <a16:creationId xmlns:a16="http://schemas.microsoft.com/office/drawing/2014/main" id="{6D01A4C8-76F3-4C89-8804-AA70AE4AAEAC}"/>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1" name="Rectangle 250">
                <a:extLst>
                  <a:ext uri="{FF2B5EF4-FFF2-40B4-BE49-F238E27FC236}">
                    <a16:creationId xmlns:a16="http://schemas.microsoft.com/office/drawing/2014/main" id="{F240EFDF-A64D-4F9E-8D97-A5F328DE15F2}"/>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2" name="Rectangle 251">
                <a:extLst>
                  <a:ext uri="{FF2B5EF4-FFF2-40B4-BE49-F238E27FC236}">
                    <a16:creationId xmlns:a16="http://schemas.microsoft.com/office/drawing/2014/main" id="{FFDA85BA-F5D5-4AF8-B435-B74345BBFD88}"/>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3" name="Rectangle 252">
                <a:extLst>
                  <a:ext uri="{FF2B5EF4-FFF2-40B4-BE49-F238E27FC236}">
                    <a16:creationId xmlns:a16="http://schemas.microsoft.com/office/drawing/2014/main" id="{575647F2-F1EF-4C99-99FA-62CB3459BEC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4" name="Rectangle 253">
                <a:extLst>
                  <a:ext uri="{FF2B5EF4-FFF2-40B4-BE49-F238E27FC236}">
                    <a16:creationId xmlns:a16="http://schemas.microsoft.com/office/drawing/2014/main" id="{496D144D-6450-4180-A2C8-4B5828D38AE4}"/>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5" name="Rectangle 254">
                <a:extLst>
                  <a:ext uri="{FF2B5EF4-FFF2-40B4-BE49-F238E27FC236}">
                    <a16:creationId xmlns:a16="http://schemas.microsoft.com/office/drawing/2014/main" id="{A95517D9-8009-4BCE-B454-8F62D558A96F}"/>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6" name="Rectangle 255">
                <a:extLst>
                  <a:ext uri="{FF2B5EF4-FFF2-40B4-BE49-F238E27FC236}">
                    <a16:creationId xmlns:a16="http://schemas.microsoft.com/office/drawing/2014/main" id="{03BDC7B8-5DF7-4BA3-AD1E-2D763FAB0895}"/>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43" name="Oval 242">
              <a:extLst>
                <a:ext uri="{FF2B5EF4-FFF2-40B4-BE49-F238E27FC236}">
                  <a16:creationId xmlns:a16="http://schemas.microsoft.com/office/drawing/2014/main" id="{E5288308-8071-49A1-B88D-AE64F4B5FE46}"/>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4" name="TextBox 243">
              <a:extLst>
                <a:ext uri="{FF2B5EF4-FFF2-40B4-BE49-F238E27FC236}">
                  <a16:creationId xmlns:a16="http://schemas.microsoft.com/office/drawing/2014/main" id="{E3D63360-C28B-40B9-BC2B-41B72A0B7063}"/>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2</a:t>
              </a:r>
            </a:p>
          </p:txBody>
        </p:sp>
      </p:grpSp>
      <p:grpSp>
        <p:nvGrpSpPr>
          <p:cNvPr id="257" name="Group 256">
            <a:extLst>
              <a:ext uri="{FF2B5EF4-FFF2-40B4-BE49-F238E27FC236}">
                <a16:creationId xmlns:a16="http://schemas.microsoft.com/office/drawing/2014/main" id="{FF7BB43A-70B3-4509-A04F-A6DDA5D49D7D}"/>
              </a:ext>
            </a:extLst>
          </p:cNvPr>
          <p:cNvGrpSpPr/>
          <p:nvPr/>
        </p:nvGrpSpPr>
        <p:grpSpPr>
          <a:xfrm>
            <a:off x="7129510" y="3178486"/>
            <a:ext cx="1780072" cy="1780072"/>
            <a:chOff x="3419475" y="752475"/>
            <a:chExt cx="5353050" cy="5353050"/>
          </a:xfrm>
        </p:grpSpPr>
        <p:sp>
          <p:nvSpPr>
            <p:cNvPr id="258" name="Freeform: Shape 257">
              <a:extLst>
                <a:ext uri="{FF2B5EF4-FFF2-40B4-BE49-F238E27FC236}">
                  <a16:creationId xmlns:a16="http://schemas.microsoft.com/office/drawing/2014/main" id="{E9994843-DD3E-4559-86DC-8C6F5E1526F3}"/>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59" name="Group 258">
              <a:extLst>
                <a:ext uri="{FF2B5EF4-FFF2-40B4-BE49-F238E27FC236}">
                  <a16:creationId xmlns:a16="http://schemas.microsoft.com/office/drawing/2014/main" id="{0141FCBA-550C-4444-9DEC-721E5AD4E4BF}"/>
                </a:ext>
              </a:extLst>
            </p:cNvPr>
            <p:cNvGrpSpPr/>
            <p:nvPr/>
          </p:nvGrpSpPr>
          <p:grpSpPr>
            <a:xfrm>
              <a:off x="3505202" y="836611"/>
              <a:ext cx="5094518" cy="5143275"/>
              <a:chOff x="3505202" y="836611"/>
              <a:chExt cx="5094518" cy="5143275"/>
            </a:xfrm>
            <a:solidFill>
              <a:schemeClr val="bg1"/>
            </a:solidFill>
          </p:grpSpPr>
          <p:sp>
            <p:nvSpPr>
              <p:cNvPr id="262" name="Rectangle 261">
                <a:extLst>
                  <a:ext uri="{FF2B5EF4-FFF2-40B4-BE49-F238E27FC236}">
                    <a16:creationId xmlns:a16="http://schemas.microsoft.com/office/drawing/2014/main" id="{DF4264E6-8589-4231-9173-6A173F3839B5}"/>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3" name="Rectangle 262">
                <a:extLst>
                  <a:ext uri="{FF2B5EF4-FFF2-40B4-BE49-F238E27FC236}">
                    <a16:creationId xmlns:a16="http://schemas.microsoft.com/office/drawing/2014/main" id="{A394B0F1-F561-4611-AAE3-9B489E6817AB}"/>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4" name="Rectangle 263">
                <a:extLst>
                  <a:ext uri="{FF2B5EF4-FFF2-40B4-BE49-F238E27FC236}">
                    <a16:creationId xmlns:a16="http://schemas.microsoft.com/office/drawing/2014/main" id="{540CCE44-332F-40AF-88FA-5BC46B55F988}"/>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5" name="Rectangle 264">
                <a:extLst>
                  <a:ext uri="{FF2B5EF4-FFF2-40B4-BE49-F238E27FC236}">
                    <a16:creationId xmlns:a16="http://schemas.microsoft.com/office/drawing/2014/main" id="{1865D866-0B3A-408F-86DB-9696696ED6E4}"/>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6" name="Rectangle 265">
                <a:extLst>
                  <a:ext uri="{FF2B5EF4-FFF2-40B4-BE49-F238E27FC236}">
                    <a16:creationId xmlns:a16="http://schemas.microsoft.com/office/drawing/2014/main" id="{231FFD9F-7E2E-445E-B55A-F6171A7F9A6A}"/>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7" name="Rectangle 266">
                <a:extLst>
                  <a:ext uri="{FF2B5EF4-FFF2-40B4-BE49-F238E27FC236}">
                    <a16:creationId xmlns:a16="http://schemas.microsoft.com/office/drawing/2014/main" id="{B4B231FA-AC47-4FFD-B115-681E15145B96}"/>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8" name="Rectangle 267">
                <a:extLst>
                  <a:ext uri="{FF2B5EF4-FFF2-40B4-BE49-F238E27FC236}">
                    <a16:creationId xmlns:a16="http://schemas.microsoft.com/office/drawing/2014/main" id="{587E71D2-2615-403A-960D-14E06BA7D727}"/>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9" name="Rectangle 268">
                <a:extLst>
                  <a:ext uri="{FF2B5EF4-FFF2-40B4-BE49-F238E27FC236}">
                    <a16:creationId xmlns:a16="http://schemas.microsoft.com/office/drawing/2014/main" id="{16D96150-F191-44BA-98CE-DAEE410106ED}"/>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0" name="Rectangle 269">
                <a:extLst>
                  <a:ext uri="{FF2B5EF4-FFF2-40B4-BE49-F238E27FC236}">
                    <a16:creationId xmlns:a16="http://schemas.microsoft.com/office/drawing/2014/main" id="{1BE83609-D238-495A-9806-52FBC007C521}"/>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1" name="Rectangle 270">
                <a:extLst>
                  <a:ext uri="{FF2B5EF4-FFF2-40B4-BE49-F238E27FC236}">
                    <a16:creationId xmlns:a16="http://schemas.microsoft.com/office/drawing/2014/main" id="{45CB27F0-C7F4-48DD-AFE9-F462DA203208}"/>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2" name="Rectangle 271">
                <a:extLst>
                  <a:ext uri="{FF2B5EF4-FFF2-40B4-BE49-F238E27FC236}">
                    <a16:creationId xmlns:a16="http://schemas.microsoft.com/office/drawing/2014/main" id="{B649F5B2-FBE5-4803-9B90-68B4F0C5B35E}"/>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3" name="Rectangle 272">
                <a:extLst>
                  <a:ext uri="{FF2B5EF4-FFF2-40B4-BE49-F238E27FC236}">
                    <a16:creationId xmlns:a16="http://schemas.microsoft.com/office/drawing/2014/main" id="{62831524-D125-4554-94DC-BA097E6864CE}"/>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60" name="Oval 259">
              <a:extLst>
                <a:ext uri="{FF2B5EF4-FFF2-40B4-BE49-F238E27FC236}">
                  <a16:creationId xmlns:a16="http://schemas.microsoft.com/office/drawing/2014/main" id="{9403284E-8FE0-4CC1-865D-79136A4F297C}"/>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1" name="TextBox 260">
              <a:extLst>
                <a:ext uri="{FF2B5EF4-FFF2-40B4-BE49-F238E27FC236}">
                  <a16:creationId xmlns:a16="http://schemas.microsoft.com/office/drawing/2014/main" id="{5F8BCC01-8CFC-41F5-AC99-7BE1321B444A}"/>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1</a:t>
              </a:r>
            </a:p>
          </p:txBody>
        </p:sp>
      </p:grpSp>
      <p:grpSp>
        <p:nvGrpSpPr>
          <p:cNvPr id="274" name="Group 273">
            <a:extLst>
              <a:ext uri="{FF2B5EF4-FFF2-40B4-BE49-F238E27FC236}">
                <a16:creationId xmlns:a16="http://schemas.microsoft.com/office/drawing/2014/main" id="{56E5A1C6-D996-4BAA-9A36-8B5AD1D4FA50}"/>
              </a:ext>
            </a:extLst>
          </p:cNvPr>
          <p:cNvGrpSpPr/>
          <p:nvPr/>
        </p:nvGrpSpPr>
        <p:grpSpPr>
          <a:xfrm>
            <a:off x="7129510" y="3178486"/>
            <a:ext cx="1780072" cy="1780072"/>
            <a:chOff x="3419475" y="752475"/>
            <a:chExt cx="5353050" cy="5353050"/>
          </a:xfrm>
        </p:grpSpPr>
        <p:sp>
          <p:nvSpPr>
            <p:cNvPr id="275" name="Freeform: Shape 274">
              <a:extLst>
                <a:ext uri="{FF2B5EF4-FFF2-40B4-BE49-F238E27FC236}">
                  <a16:creationId xmlns:a16="http://schemas.microsoft.com/office/drawing/2014/main" id="{150432D7-D566-4235-8184-65B56CB939B4}"/>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76" name="Group 275">
              <a:extLst>
                <a:ext uri="{FF2B5EF4-FFF2-40B4-BE49-F238E27FC236}">
                  <a16:creationId xmlns:a16="http://schemas.microsoft.com/office/drawing/2014/main" id="{2FB1308B-23FF-4D66-84C3-AD852E63C149}"/>
                </a:ext>
              </a:extLst>
            </p:cNvPr>
            <p:cNvGrpSpPr/>
            <p:nvPr/>
          </p:nvGrpSpPr>
          <p:grpSpPr>
            <a:xfrm>
              <a:off x="3505202" y="836611"/>
              <a:ext cx="5094518" cy="5143275"/>
              <a:chOff x="3505202" y="836611"/>
              <a:chExt cx="5094518" cy="5143275"/>
            </a:xfrm>
            <a:solidFill>
              <a:schemeClr val="bg1"/>
            </a:solidFill>
          </p:grpSpPr>
          <p:sp>
            <p:nvSpPr>
              <p:cNvPr id="279" name="Rectangle 278">
                <a:extLst>
                  <a:ext uri="{FF2B5EF4-FFF2-40B4-BE49-F238E27FC236}">
                    <a16:creationId xmlns:a16="http://schemas.microsoft.com/office/drawing/2014/main" id="{0D83FD57-4543-4FC4-AE87-45FE89EC7306}"/>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0" name="Rectangle 279">
                <a:extLst>
                  <a:ext uri="{FF2B5EF4-FFF2-40B4-BE49-F238E27FC236}">
                    <a16:creationId xmlns:a16="http://schemas.microsoft.com/office/drawing/2014/main" id="{43EE9DBF-69E7-409F-A84E-0ACFF8D6AE8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1" name="Rectangle 280">
                <a:extLst>
                  <a:ext uri="{FF2B5EF4-FFF2-40B4-BE49-F238E27FC236}">
                    <a16:creationId xmlns:a16="http://schemas.microsoft.com/office/drawing/2014/main" id="{3071F46D-4E79-4294-AE65-711FB9F214A6}"/>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2" name="Rectangle 281">
                <a:extLst>
                  <a:ext uri="{FF2B5EF4-FFF2-40B4-BE49-F238E27FC236}">
                    <a16:creationId xmlns:a16="http://schemas.microsoft.com/office/drawing/2014/main" id="{2B935C41-7E4A-43AA-911D-A994527E6051}"/>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3" name="Rectangle 282">
                <a:extLst>
                  <a:ext uri="{FF2B5EF4-FFF2-40B4-BE49-F238E27FC236}">
                    <a16:creationId xmlns:a16="http://schemas.microsoft.com/office/drawing/2014/main" id="{9B1FBFAA-A0E4-4828-9B47-EFB89413692B}"/>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4" name="Rectangle 283">
                <a:extLst>
                  <a:ext uri="{FF2B5EF4-FFF2-40B4-BE49-F238E27FC236}">
                    <a16:creationId xmlns:a16="http://schemas.microsoft.com/office/drawing/2014/main" id="{5F398CD1-FA88-430E-82B7-5C889250CC16}"/>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5" name="Rectangle 284">
                <a:extLst>
                  <a:ext uri="{FF2B5EF4-FFF2-40B4-BE49-F238E27FC236}">
                    <a16:creationId xmlns:a16="http://schemas.microsoft.com/office/drawing/2014/main" id="{7CD2D5FA-61B7-4683-ABFF-A1B353104736}"/>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6" name="Rectangle 285">
                <a:extLst>
                  <a:ext uri="{FF2B5EF4-FFF2-40B4-BE49-F238E27FC236}">
                    <a16:creationId xmlns:a16="http://schemas.microsoft.com/office/drawing/2014/main" id="{EC9C7252-D1D4-4A93-8401-BAF419108A1E}"/>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7" name="Rectangle 286">
                <a:extLst>
                  <a:ext uri="{FF2B5EF4-FFF2-40B4-BE49-F238E27FC236}">
                    <a16:creationId xmlns:a16="http://schemas.microsoft.com/office/drawing/2014/main" id="{5EA3C06F-8E08-4693-AEE0-EE945F927D31}"/>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8" name="Rectangle 287">
                <a:extLst>
                  <a:ext uri="{FF2B5EF4-FFF2-40B4-BE49-F238E27FC236}">
                    <a16:creationId xmlns:a16="http://schemas.microsoft.com/office/drawing/2014/main" id="{37B4188C-B2BB-41FD-A975-334679B9E4C1}"/>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9" name="Rectangle 288">
                <a:extLst>
                  <a:ext uri="{FF2B5EF4-FFF2-40B4-BE49-F238E27FC236}">
                    <a16:creationId xmlns:a16="http://schemas.microsoft.com/office/drawing/2014/main" id="{1C18E94D-8C70-469E-B4FD-A11575A69D84}"/>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0" name="Rectangle 289">
                <a:extLst>
                  <a:ext uri="{FF2B5EF4-FFF2-40B4-BE49-F238E27FC236}">
                    <a16:creationId xmlns:a16="http://schemas.microsoft.com/office/drawing/2014/main" id="{EC28925E-A847-46FB-89E2-6FE7FC0CDBFE}"/>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77" name="Oval 276">
              <a:extLst>
                <a:ext uri="{FF2B5EF4-FFF2-40B4-BE49-F238E27FC236}">
                  <a16:creationId xmlns:a16="http://schemas.microsoft.com/office/drawing/2014/main" id="{3FBD0A79-E403-44BB-BC2D-1426BAE4E267}"/>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8" name="TextBox 277">
              <a:extLst>
                <a:ext uri="{FF2B5EF4-FFF2-40B4-BE49-F238E27FC236}">
                  <a16:creationId xmlns:a16="http://schemas.microsoft.com/office/drawing/2014/main" id="{2D6FC959-25A0-4569-BE4E-0827D84920E4}"/>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0</a:t>
              </a:r>
            </a:p>
          </p:txBody>
        </p:sp>
      </p:grpSp>
      <p:sp>
        <p:nvSpPr>
          <p:cNvPr id="291" name="Oval 290">
            <a:extLst>
              <a:ext uri="{FF2B5EF4-FFF2-40B4-BE49-F238E27FC236}">
                <a16:creationId xmlns:a16="http://schemas.microsoft.com/office/drawing/2014/main" id="{477D55D4-DE13-4E20-9D90-61B5773F68CE}"/>
              </a:ext>
            </a:extLst>
          </p:cNvPr>
          <p:cNvSpPr/>
          <p:nvPr/>
        </p:nvSpPr>
        <p:spPr>
          <a:xfrm>
            <a:off x="7017163" y="3036508"/>
            <a:ext cx="1952433" cy="18414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rPr>
              <a:t>Thời gian</a:t>
            </a:r>
            <a:endParaRPr lang="en-US" b="1" dirty="0">
              <a:solidFill>
                <a:srgbClr val="FF0000"/>
              </a:solidFill>
            </a:endParaRPr>
          </a:p>
        </p:txBody>
      </p:sp>
    </p:spTree>
    <p:extLst>
      <p:ext uri="{BB962C8B-B14F-4D97-AF65-F5344CB8AC3E}">
        <p14:creationId xmlns:p14="http://schemas.microsoft.com/office/powerpoint/2010/main" val="29098311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91"/>
                                        </p:tgtEl>
                                      </p:cBhvr>
                                    </p:animEffect>
                                    <p:set>
                                      <p:cBhvr>
                                        <p:cTn id="7" dur="1" fill="hold">
                                          <p:stCondLst>
                                            <p:cond delay="499"/>
                                          </p:stCondLst>
                                        </p:cTn>
                                        <p:tgtEl>
                                          <p:spTgt spid="291"/>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72"/>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1000"/>
                                  </p:stCondLst>
                                  <p:childTnLst>
                                    <p:set>
                                      <p:cBhvr>
                                        <p:cTn id="12" dur="1" fill="hold">
                                          <p:stCondLst>
                                            <p:cond delay="0"/>
                                          </p:stCondLst>
                                        </p:cTn>
                                        <p:tgtEl>
                                          <p:spTgt spid="105"/>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1000"/>
                                  </p:stCondLst>
                                  <p:childTnLst>
                                    <p:set>
                                      <p:cBhvr>
                                        <p:cTn id="15" dur="1" fill="hold">
                                          <p:stCondLst>
                                            <p:cond delay="0"/>
                                          </p:stCondLst>
                                        </p:cTn>
                                        <p:tgtEl>
                                          <p:spTgt spid="138"/>
                                        </p:tgtEl>
                                        <p:attrNameLst>
                                          <p:attrName>style.visibility</p:attrName>
                                        </p:attrNameLst>
                                      </p:cBhvr>
                                      <p:to>
                                        <p:strVal val="visible"/>
                                      </p:to>
                                    </p:set>
                                  </p:childTnLst>
                                </p:cTn>
                              </p:par>
                            </p:childTnLst>
                          </p:cTn>
                        </p:par>
                        <p:par>
                          <p:cTn id="16" fill="hold">
                            <p:stCondLst>
                              <p:cond delay="2500"/>
                            </p:stCondLst>
                            <p:childTnLst>
                              <p:par>
                                <p:cTn id="17" presetID="1" presetClass="entr" presetSubtype="0" fill="hold" nodeType="afterEffect">
                                  <p:stCondLst>
                                    <p:cond delay="1000"/>
                                  </p:stCondLst>
                                  <p:childTnLst>
                                    <p:set>
                                      <p:cBhvr>
                                        <p:cTn id="18" dur="1" fill="hold">
                                          <p:stCondLst>
                                            <p:cond delay="0"/>
                                          </p:stCondLst>
                                        </p:cTn>
                                        <p:tgtEl>
                                          <p:spTgt spid="155"/>
                                        </p:tgtEl>
                                        <p:attrNameLst>
                                          <p:attrName>style.visibility</p:attrName>
                                        </p:attrNameLst>
                                      </p:cBhvr>
                                      <p:to>
                                        <p:strVal val="visible"/>
                                      </p:to>
                                    </p:set>
                                  </p:childTnLst>
                                </p:cTn>
                              </p:par>
                            </p:childTnLst>
                          </p:cTn>
                        </p:par>
                        <p:par>
                          <p:cTn id="19" fill="hold">
                            <p:stCondLst>
                              <p:cond delay="3500"/>
                            </p:stCondLst>
                            <p:childTnLst>
                              <p:par>
                                <p:cTn id="20" presetID="1" presetClass="entr" presetSubtype="0" fill="hold" nodeType="afterEffect">
                                  <p:stCondLst>
                                    <p:cond delay="1000"/>
                                  </p:stCondLst>
                                  <p:childTnLst>
                                    <p:set>
                                      <p:cBhvr>
                                        <p:cTn id="21" dur="1" fill="hold">
                                          <p:stCondLst>
                                            <p:cond delay="0"/>
                                          </p:stCondLst>
                                        </p:cTn>
                                        <p:tgtEl>
                                          <p:spTgt spid="172"/>
                                        </p:tgtEl>
                                        <p:attrNameLst>
                                          <p:attrName>style.visibility</p:attrName>
                                        </p:attrNameLst>
                                      </p:cBhvr>
                                      <p:to>
                                        <p:strVal val="visible"/>
                                      </p:to>
                                    </p:set>
                                  </p:childTnLst>
                                </p:cTn>
                              </p:par>
                            </p:childTnLst>
                          </p:cTn>
                        </p:par>
                        <p:par>
                          <p:cTn id="22" fill="hold">
                            <p:stCondLst>
                              <p:cond delay="4500"/>
                            </p:stCondLst>
                            <p:childTnLst>
                              <p:par>
                                <p:cTn id="23" presetID="1" presetClass="entr" presetSubtype="0" fill="hold" nodeType="afterEffect">
                                  <p:stCondLst>
                                    <p:cond delay="1000"/>
                                  </p:stCondLst>
                                  <p:childTnLst>
                                    <p:set>
                                      <p:cBhvr>
                                        <p:cTn id="24" dur="1" fill="hold">
                                          <p:stCondLst>
                                            <p:cond delay="0"/>
                                          </p:stCondLst>
                                        </p:cTn>
                                        <p:tgtEl>
                                          <p:spTgt spid="189"/>
                                        </p:tgtEl>
                                        <p:attrNameLst>
                                          <p:attrName>style.visibility</p:attrName>
                                        </p:attrNameLst>
                                      </p:cBhvr>
                                      <p:to>
                                        <p:strVal val="visible"/>
                                      </p:to>
                                    </p:set>
                                  </p:childTnLst>
                                </p:cTn>
                              </p:par>
                            </p:childTnLst>
                          </p:cTn>
                        </p:par>
                        <p:par>
                          <p:cTn id="25" fill="hold">
                            <p:stCondLst>
                              <p:cond delay="5500"/>
                            </p:stCondLst>
                            <p:childTnLst>
                              <p:par>
                                <p:cTn id="26" presetID="1" presetClass="entr" presetSubtype="0" fill="hold" nodeType="afterEffect">
                                  <p:stCondLst>
                                    <p:cond delay="1000"/>
                                  </p:stCondLst>
                                  <p:childTnLst>
                                    <p:set>
                                      <p:cBhvr>
                                        <p:cTn id="27" dur="1" fill="hold">
                                          <p:stCondLst>
                                            <p:cond delay="0"/>
                                          </p:stCondLst>
                                        </p:cTn>
                                        <p:tgtEl>
                                          <p:spTgt spid="206"/>
                                        </p:tgtEl>
                                        <p:attrNameLst>
                                          <p:attrName>style.visibility</p:attrName>
                                        </p:attrNameLst>
                                      </p:cBhvr>
                                      <p:to>
                                        <p:strVal val="visible"/>
                                      </p:to>
                                    </p:set>
                                  </p:childTnLst>
                                </p:cTn>
                              </p:par>
                            </p:childTnLst>
                          </p:cTn>
                        </p:par>
                        <p:par>
                          <p:cTn id="28" fill="hold">
                            <p:stCondLst>
                              <p:cond delay="6500"/>
                            </p:stCondLst>
                            <p:childTnLst>
                              <p:par>
                                <p:cTn id="29" presetID="1" presetClass="entr" presetSubtype="0" fill="hold" nodeType="afterEffect">
                                  <p:stCondLst>
                                    <p:cond delay="1000"/>
                                  </p:stCondLst>
                                  <p:childTnLst>
                                    <p:set>
                                      <p:cBhvr>
                                        <p:cTn id="30" dur="1" fill="hold">
                                          <p:stCondLst>
                                            <p:cond delay="0"/>
                                          </p:stCondLst>
                                        </p:cTn>
                                        <p:tgtEl>
                                          <p:spTgt spid="223"/>
                                        </p:tgtEl>
                                        <p:attrNameLst>
                                          <p:attrName>style.visibility</p:attrName>
                                        </p:attrNameLst>
                                      </p:cBhvr>
                                      <p:to>
                                        <p:strVal val="visible"/>
                                      </p:to>
                                    </p:set>
                                  </p:childTnLst>
                                </p:cTn>
                              </p:par>
                            </p:childTnLst>
                          </p:cTn>
                        </p:par>
                        <p:par>
                          <p:cTn id="31" fill="hold">
                            <p:stCondLst>
                              <p:cond delay="7500"/>
                            </p:stCondLst>
                            <p:childTnLst>
                              <p:par>
                                <p:cTn id="32" presetID="1" presetClass="entr" presetSubtype="0" fill="hold" nodeType="afterEffect">
                                  <p:stCondLst>
                                    <p:cond delay="1000"/>
                                  </p:stCondLst>
                                  <p:childTnLst>
                                    <p:set>
                                      <p:cBhvr>
                                        <p:cTn id="33" dur="1" fill="hold">
                                          <p:stCondLst>
                                            <p:cond delay="0"/>
                                          </p:stCondLst>
                                        </p:cTn>
                                        <p:tgtEl>
                                          <p:spTgt spid="240"/>
                                        </p:tgtEl>
                                        <p:attrNameLst>
                                          <p:attrName>style.visibility</p:attrName>
                                        </p:attrNameLst>
                                      </p:cBhvr>
                                      <p:to>
                                        <p:strVal val="visible"/>
                                      </p:to>
                                    </p:set>
                                  </p:childTnLst>
                                </p:cTn>
                              </p:par>
                            </p:childTnLst>
                          </p:cTn>
                        </p:par>
                        <p:par>
                          <p:cTn id="34" fill="hold">
                            <p:stCondLst>
                              <p:cond delay="8500"/>
                            </p:stCondLst>
                            <p:childTnLst>
                              <p:par>
                                <p:cTn id="35" presetID="1" presetClass="entr" presetSubtype="0" fill="hold" nodeType="afterEffect">
                                  <p:stCondLst>
                                    <p:cond delay="1000"/>
                                  </p:stCondLst>
                                  <p:childTnLst>
                                    <p:set>
                                      <p:cBhvr>
                                        <p:cTn id="36" dur="1" fill="hold">
                                          <p:stCondLst>
                                            <p:cond delay="0"/>
                                          </p:stCondLst>
                                        </p:cTn>
                                        <p:tgtEl>
                                          <p:spTgt spid="257"/>
                                        </p:tgtEl>
                                        <p:attrNameLst>
                                          <p:attrName>style.visibility</p:attrName>
                                        </p:attrNameLst>
                                      </p:cBhvr>
                                      <p:to>
                                        <p:strVal val="visible"/>
                                      </p:to>
                                    </p:set>
                                  </p:childTnLst>
                                </p:cTn>
                              </p:par>
                            </p:childTnLst>
                          </p:cTn>
                        </p:par>
                        <p:par>
                          <p:cTn id="37" fill="hold">
                            <p:stCondLst>
                              <p:cond delay="9500"/>
                            </p:stCondLst>
                            <p:childTnLst>
                              <p:par>
                                <p:cTn id="38" presetID="1" presetClass="entr" presetSubtype="0" fill="hold" nodeType="afterEffect">
                                  <p:stCondLst>
                                    <p:cond delay="1000"/>
                                  </p:stCondLst>
                                  <p:childTnLst>
                                    <p:set>
                                      <p:cBhvr>
                                        <p:cTn id="39" dur="1" fill="hold">
                                          <p:stCondLst>
                                            <p:cond delay="0"/>
                                          </p:stCondLst>
                                        </p:cTn>
                                        <p:tgtEl>
                                          <p:spTgt spid="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21"/>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grpId="0" nodeType="withEffect">
                                  <p:stCondLst>
                                    <p:cond delay="0"/>
                                  </p:stCondLst>
                                  <p:childTnLst>
                                    <p:set>
                                      <p:cBhvr>
                                        <p:cTn id="44" dur="1" fill="hold">
                                          <p:stCondLst>
                                            <p:cond delay="0"/>
                                          </p:stCondLst>
                                        </p:cTn>
                                        <p:tgtEl>
                                          <p:spTgt spid="124"/>
                                        </p:tgtEl>
                                        <p:attrNameLst>
                                          <p:attrName>style.visibility</p:attrName>
                                        </p:attrNameLst>
                                      </p:cBhvr>
                                      <p:to>
                                        <p:strVal val="visible"/>
                                      </p:to>
                                    </p:set>
                                    <p:anim calcmode="lin" valueType="num">
                                      <p:cBhvr>
                                        <p:cTn id="45" dur="500" fill="hold"/>
                                        <p:tgtEl>
                                          <p:spTgt spid="124"/>
                                        </p:tgtEl>
                                        <p:attrNameLst>
                                          <p:attrName>ppt_w</p:attrName>
                                        </p:attrNameLst>
                                      </p:cBhvr>
                                      <p:tavLst>
                                        <p:tav tm="0">
                                          <p:val>
                                            <p:fltVal val="0"/>
                                          </p:val>
                                        </p:tav>
                                        <p:tav tm="100000">
                                          <p:val>
                                            <p:strVal val="#ppt_w"/>
                                          </p:val>
                                        </p:tav>
                                      </p:tavLst>
                                    </p:anim>
                                    <p:anim calcmode="lin" valueType="num">
                                      <p:cBhvr>
                                        <p:cTn id="46" dur="500" fill="hold"/>
                                        <p:tgtEl>
                                          <p:spTgt spid="124"/>
                                        </p:tgtEl>
                                        <p:attrNameLst>
                                          <p:attrName>ppt_h</p:attrName>
                                        </p:attrNameLst>
                                      </p:cBhvr>
                                      <p:tavLst>
                                        <p:tav tm="0">
                                          <p:val>
                                            <p:fltVal val="0"/>
                                          </p:val>
                                        </p:tav>
                                        <p:tav tm="100000">
                                          <p:val>
                                            <p:strVal val="#ppt_h"/>
                                          </p:val>
                                        </p:tav>
                                      </p:tavLst>
                                    </p:anim>
                                    <p:animEffect transition="in" filter="fade">
                                      <p:cBhvr>
                                        <p:cTn id="47" dur="500"/>
                                        <p:tgtEl>
                                          <p:spTgt spid="124"/>
                                        </p:tgtEl>
                                      </p:cBhvr>
                                    </p:animEffect>
                                  </p:childTnLst>
                                  <p:subTnLst>
                                    <p:audio>
                                      <p:cMediaNode>
                                        <p:cTn display="0" masterRel="sameClick">
                                          <p:stCondLst>
                                            <p:cond evt="begin" delay="0">
                                              <p:tn val="43"/>
                                            </p:cond>
                                          </p:stCondLst>
                                          <p:endCondLst>
                                            <p:cond evt="onStopAudio" delay="0">
                                              <p:tgtEl>
                                                <p:sldTgt/>
                                              </p:tgtEl>
                                            </p:cond>
                                          </p:endCondLst>
                                        </p:cTn>
                                        <p:tgtEl>
                                          <p:sndTgt r:embed="rId2" name="Bling.wav"/>
                                        </p:tgtEl>
                                      </p:cMediaNode>
                                    </p:audio>
                                  </p:subTnLst>
                                </p:cTn>
                              </p:par>
                              <p:par>
                                <p:cTn id="48" presetID="26" presetClass="emph" presetSubtype="0" fill="hold" grpId="1" nodeType="withEffect">
                                  <p:stCondLst>
                                    <p:cond delay="500"/>
                                  </p:stCondLst>
                                  <p:childTnLst>
                                    <p:animEffect transition="out" filter="fade">
                                      <p:cBhvr>
                                        <p:cTn id="49" dur="500" tmFilter="0, 0; .2, .5; .8, .5; 1, 0"/>
                                        <p:tgtEl>
                                          <p:spTgt spid="124"/>
                                        </p:tgtEl>
                                      </p:cBhvr>
                                    </p:animEffect>
                                    <p:animScale>
                                      <p:cBhvr>
                                        <p:cTn id="50" dur="250" autoRev="1" fill="hold"/>
                                        <p:tgtEl>
                                          <p:spTgt spid="124"/>
                                        </p:tgtEl>
                                      </p:cBhvr>
                                      <p:by x="105000" y="105000"/>
                                    </p:animScale>
                                  </p:childTnLst>
                                </p:cTn>
                              </p:par>
                            </p:childTnLst>
                          </p:cTn>
                        </p:par>
                      </p:childTnLst>
                    </p:cTn>
                  </p:par>
                </p:childTnLst>
              </p:cTn>
              <p:nextCondLst>
                <p:cond evt="onClick" delay="0">
                  <p:tgtEl>
                    <p:spTgt spid="121"/>
                  </p:tgtEl>
                </p:cond>
              </p:nextCondLst>
            </p:seq>
            <p:seq concurrent="1" nextAc="seek">
              <p:cTn id="51" restart="whenNotActive" fill="hold" evtFilter="cancelBubble" nodeType="interactiveSeq">
                <p:stCondLst>
                  <p:cond evt="onClick" delay="0">
                    <p:tgtEl>
                      <p:spTgt spid="122"/>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grpId="0" nodeType="withEffect">
                                  <p:stCondLst>
                                    <p:cond delay="0"/>
                                  </p:stCondLst>
                                  <p:childTnLst>
                                    <p:set>
                                      <p:cBhvr>
                                        <p:cTn id="55" dur="1" fill="hold">
                                          <p:stCondLst>
                                            <p:cond delay="0"/>
                                          </p:stCondLst>
                                        </p:cTn>
                                        <p:tgtEl>
                                          <p:spTgt spid="125"/>
                                        </p:tgtEl>
                                        <p:attrNameLst>
                                          <p:attrName>style.visibility</p:attrName>
                                        </p:attrNameLst>
                                      </p:cBhvr>
                                      <p:to>
                                        <p:strVal val="visible"/>
                                      </p:to>
                                    </p:set>
                                    <p:anim calcmode="lin" valueType="num">
                                      <p:cBhvr>
                                        <p:cTn id="56" dur="500" fill="hold"/>
                                        <p:tgtEl>
                                          <p:spTgt spid="125"/>
                                        </p:tgtEl>
                                        <p:attrNameLst>
                                          <p:attrName>ppt_w</p:attrName>
                                        </p:attrNameLst>
                                      </p:cBhvr>
                                      <p:tavLst>
                                        <p:tav tm="0">
                                          <p:val>
                                            <p:fltVal val="0"/>
                                          </p:val>
                                        </p:tav>
                                        <p:tav tm="100000">
                                          <p:val>
                                            <p:strVal val="#ppt_w"/>
                                          </p:val>
                                        </p:tav>
                                      </p:tavLst>
                                    </p:anim>
                                    <p:anim calcmode="lin" valueType="num">
                                      <p:cBhvr>
                                        <p:cTn id="57" dur="500" fill="hold"/>
                                        <p:tgtEl>
                                          <p:spTgt spid="125"/>
                                        </p:tgtEl>
                                        <p:attrNameLst>
                                          <p:attrName>ppt_h</p:attrName>
                                        </p:attrNameLst>
                                      </p:cBhvr>
                                      <p:tavLst>
                                        <p:tav tm="0">
                                          <p:val>
                                            <p:fltVal val="0"/>
                                          </p:val>
                                        </p:tav>
                                        <p:tav tm="100000">
                                          <p:val>
                                            <p:strVal val="#ppt_h"/>
                                          </p:val>
                                        </p:tav>
                                      </p:tavLst>
                                    </p:anim>
                                    <p:animEffect transition="in" filter="fade">
                                      <p:cBhvr>
                                        <p:cTn id="58" dur="500"/>
                                        <p:tgtEl>
                                          <p:spTgt spid="125"/>
                                        </p:tgtEl>
                                      </p:cBhvr>
                                    </p:animEffect>
                                  </p:childTnLst>
                                  <p:subTnLst>
                                    <p:audio>
                                      <p:cMediaNode>
                                        <p:cTn display="0" masterRel="sameClick">
                                          <p:stCondLst>
                                            <p:cond evt="begin" delay="0">
                                              <p:tn val="54"/>
                                            </p:cond>
                                          </p:stCondLst>
                                          <p:endCondLst>
                                            <p:cond evt="onStopAudio" delay="0">
                                              <p:tgtEl>
                                                <p:sldTgt/>
                                              </p:tgtEl>
                                            </p:cond>
                                          </p:endCondLst>
                                        </p:cTn>
                                        <p:tgtEl>
                                          <p:sndTgt r:embed="rId2" name="Bling.wav"/>
                                        </p:tgtEl>
                                      </p:cMediaNode>
                                    </p:audio>
                                  </p:subTnLst>
                                </p:cTn>
                              </p:par>
                              <p:par>
                                <p:cTn id="59" presetID="26" presetClass="emph" presetSubtype="0" fill="hold" grpId="1" nodeType="withEffect">
                                  <p:stCondLst>
                                    <p:cond delay="500"/>
                                  </p:stCondLst>
                                  <p:childTnLst>
                                    <p:animEffect transition="out" filter="fade">
                                      <p:cBhvr>
                                        <p:cTn id="60" dur="500" tmFilter="0, 0; .2, .5; .8, .5; 1, 0"/>
                                        <p:tgtEl>
                                          <p:spTgt spid="125"/>
                                        </p:tgtEl>
                                      </p:cBhvr>
                                    </p:animEffect>
                                    <p:animScale>
                                      <p:cBhvr>
                                        <p:cTn id="61" dur="250" autoRev="1" fill="hold"/>
                                        <p:tgtEl>
                                          <p:spTgt spid="125"/>
                                        </p:tgtEl>
                                      </p:cBhvr>
                                      <p:by x="105000" y="105000"/>
                                    </p:animScale>
                                  </p:childTnLst>
                                </p:cTn>
                              </p:par>
                            </p:childTnLst>
                          </p:cTn>
                        </p:par>
                      </p:childTnLst>
                    </p:cTn>
                  </p:par>
                </p:childTnLst>
              </p:cTn>
              <p:nextCondLst>
                <p:cond evt="onClick" delay="0">
                  <p:tgtEl>
                    <p:spTgt spid="122"/>
                  </p:tgtEl>
                </p:cond>
              </p:nextCondLst>
            </p:seq>
            <p:seq concurrent="1" nextAc="seek">
              <p:cTn id="62" restart="whenNotActive" fill="hold" evtFilter="cancelBubble" nodeType="interactiveSeq">
                <p:stCondLst>
                  <p:cond evt="onClick" delay="0">
                    <p:tgtEl>
                      <p:spTgt spid="126"/>
                    </p:tgtEl>
                  </p:cond>
                </p:stCondLst>
                <p:endSync evt="end" delay="0">
                  <p:rtn val="all"/>
                </p:endSync>
                <p:childTnLst>
                  <p:par>
                    <p:cTn id="63" fill="hold">
                      <p:stCondLst>
                        <p:cond delay="0"/>
                      </p:stCondLst>
                      <p:childTnLst>
                        <p:par>
                          <p:cTn id="64" fill="hold">
                            <p:stCondLst>
                              <p:cond delay="0"/>
                            </p:stCondLst>
                            <p:childTnLst>
                              <p:par>
                                <p:cTn id="65" presetID="53" presetClass="entr" presetSubtype="16" fill="hold" grpId="0" nodeType="withEffect">
                                  <p:stCondLst>
                                    <p:cond delay="0"/>
                                  </p:stCondLst>
                                  <p:childTnLst>
                                    <p:set>
                                      <p:cBhvr>
                                        <p:cTn id="66" dur="1" fill="hold">
                                          <p:stCondLst>
                                            <p:cond delay="0"/>
                                          </p:stCondLst>
                                        </p:cTn>
                                        <p:tgtEl>
                                          <p:spTgt spid="127"/>
                                        </p:tgtEl>
                                        <p:attrNameLst>
                                          <p:attrName>style.visibility</p:attrName>
                                        </p:attrNameLst>
                                      </p:cBhvr>
                                      <p:to>
                                        <p:strVal val="visible"/>
                                      </p:to>
                                    </p:set>
                                    <p:anim calcmode="lin" valueType="num">
                                      <p:cBhvr>
                                        <p:cTn id="67" dur="500" fill="hold"/>
                                        <p:tgtEl>
                                          <p:spTgt spid="127"/>
                                        </p:tgtEl>
                                        <p:attrNameLst>
                                          <p:attrName>ppt_w</p:attrName>
                                        </p:attrNameLst>
                                      </p:cBhvr>
                                      <p:tavLst>
                                        <p:tav tm="0">
                                          <p:val>
                                            <p:fltVal val="0"/>
                                          </p:val>
                                        </p:tav>
                                        <p:tav tm="100000">
                                          <p:val>
                                            <p:strVal val="#ppt_w"/>
                                          </p:val>
                                        </p:tav>
                                      </p:tavLst>
                                    </p:anim>
                                    <p:anim calcmode="lin" valueType="num">
                                      <p:cBhvr>
                                        <p:cTn id="68" dur="500" fill="hold"/>
                                        <p:tgtEl>
                                          <p:spTgt spid="127"/>
                                        </p:tgtEl>
                                        <p:attrNameLst>
                                          <p:attrName>ppt_h</p:attrName>
                                        </p:attrNameLst>
                                      </p:cBhvr>
                                      <p:tavLst>
                                        <p:tav tm="0">
                                          <p:val>
                                            <p:fltVal val="0"/>
                                          </p:val>
                                        </p:tav>
                                        <p:tav tm="100000">
                                          <p:val>
                                            <p:strVal val="#ppt_h"/>
                                          </p:val>
                                        </p:tav>
                                      </p:tavLst>
                                    </p:anim>
                                    <p:animEffect transition="in" filter="fade">
                                      <p:cBhvr>
                                        <p:cTn id="69" dur="500"/>
                                        <p:tgtEl>
                                          <p:spTgt spid="127"/>
                                        </p:tgtEl>
                                      </p:cBhvr>
                                    </p:animEffect>
                                  </p:childTnLst>
                                  <p:subTnLst>
                                    <p:audio>
                                      <p:cMediaNode>
                                        <p:cTn display="0" masterRel="sameClick">
                                          <p:stCondLst>
                                            <p:cond evt="begin" delay="0">
                                              <p:tn val="65"/>
                                            </p:cond>
                                          </p:stCondLst>
                                          <p:endCondLst>
                                            <p:cond evt="onStopAudio" delay="0">
                                              <p:tgtEl>
                                                <p:sldTgt/>
                                              </p:tgtEl>
                                            </p:cond>
                                          </p:endCondLst>
                                        </p:cTn>
                                        <p:tgtEl>
                                          <p:sndTgt r:embed="rId2" name="Bling.wav"/>
                                        </p:tgtEl>
                                      </p:cMediaNode>
                                    </p:audio>
                                  </p:subTnLst>
                                </p:cTn>
                              </p:par>
                              <p:par>
                                <p:cTn id="70" presetID="26" presetClass="emph" presetSubtype="0" fill="hold" grpId="1" nodeType="withEffect">
                                  <p:stCondLst>
                                    <p:cond delay="500"/>
                                  </p:stCondLst>
                                  <p:childTnLst>
                                    <p:animEffect transition="out" filter="fade">
                                      <p:cBhvr>
                                        <p:cTn id="71" dur="500" tmFilter="0, 0; .2, .5; .8, .5; 1, 0"/>
                                        <p:tgtEl>
                                          <p:spTgt spid="127"/>
                                        </p:tgtEl>
                                      </p:cBhvr>
                                    </p:animEffect>
                                    <p:animScale>
                                      <p:cBhvr>
                                        <p:cTn id="72" dur="250" autoRev="1" fill="hold"/>
                                        <p:tgtEl>
                                          <p:spTgt spid="127"/>
                                        </p:tgtEl>
                                      </p:cBhvr>
                                      <p:by x="105000" y="105000"/>
                                    </p:animScale>
                                  </p:childTnLst>
                                </p:cTn>
                              </p:par>
                            </p:childTnLst>
                          </p:cTn>
                        </p:par>
                      </p:childTnLst>
                    </p:cTn>
                  </p:par>
                </p:childTnLst>
              </p:cTn>
              <p:nextCondLst>
                <p:cond evt="onClick" delay="0">
                  <p:tgtEl>
                    <p:spTgt spid="126"/>
                  </p:tgtEl>
                </p:cond>
              </p:nextCondLst>
            </p:seq>
            <p:seq concurrent="1" nextAc="seek">
              <p:cTn id="73" restart="whenNotActive" fill="hold" evtFilter="cancelBubble" nodeType="interactiveSeq">
                <p:stCondLst>
                  <p:cond evt="onClick" delay="0">
                    <p:tgtEl>
                      <p:spTgt spid="3"/>
                    </p:tgtEl>
                  </p:cond>
                </p:stCondLst>
                <p:endSync evt="end" delay="0">
                  <p:rtn val="all"/>
                </p:endSync>
                <p:childTnLst>
                  <p:par>
                    <p:cTn id="74" fill="hold">
                      <p:stCondLst>
                        <p:cond delay="0"/>
                      </p:stCondLst>
                      <p:childTnLst>
                        <p:par>
                          <p:cTn id="75" fill="hold">
                            <p:stCondLst>
                              <p:cond delay="0"/>
                            </p:stCondLst>
                            <p:childTnLst>
                              <p:par>
                                <p:cTn id="76" presetID="53" presetClass="entr" presetSubtype="16" fill="hold" grpId="0" nodeType="withEffect">
                                  <p:stCondLst>
                                    <p:cond delay="0"/>
                                  </p:stCondLst>
                                  <p:childTnLst>
                                    <p:set>
                                      <p:cBhvr>
                                        <p:cTn id="77" dur="1" fill="hold">
                                          <p:stCondLst>
                                            <p:cond delay="0"/>
                                          </p:stCondLst>
                                        </p:cTn>
                                        <p:tgtEl>
                                          <p:spTgt spid="5"/>
                                        </p:tgtEl>
                                        <p:attrNameLst>
                                          <p:attrName>style.visibility</p:attrName>
                                        </p:attrNameLst>
                                      </p:cBhvr>
                                      <p:to>
                                        <p:strVal val="visible"/>
                                      </p:to>
                                    </p:set>
                                    <p:anim calcmode="lin" valueType="num">
                                      <p:cBhvr>
                                        <p:cTn id="78" dur="500" fill="hold"/>
                                        <p:tgtEl>
                                          <p:spTgt spid="5"/>
                                        </p:tgtEl>
                                        <p:attrNameLst>
                                          <p:attrName>ppt_w</p:attrName>
                                        </p:attrNameLst>
                                      </p:cBhvr>
                                      <p:tavLst>
                                        <p:tav tm="0">
                                          <p:val>
                                            <p:fltVal val="0"/>
                                          </p:val>
                                        </p:tav>
                                        <p:tav tm="100000">
                                          <p:val>
                                            <p:strVal val="#ppt_w"/>
                                          </p:val>
                                        </p:tav>
                                      </p:tavLst>
                                    </p:anim>
                                    <p:anim calcmode="lin" valueType="num">
                                      <p:cBhvr>
                                        <p:cTn id="79" dur="500" fill="hold"/>
                                        <p:tgtEl>
                                          <p:spTgt spid="5"/>
                                        </p:tgtEl>
                                        <p:attrNameLst>
                                          <p:attrName>ppt_h</p:attrName>
                                        </p:attrNameLst>
                                      </p:cBhvr>
                                      <p:tavLst>
                                        <p:tav tm="0">
                                          <p:val>
                                            <p:fltVal val="0"/>
                                          </p:val>
                                        </p:tav>
                                        <p:tav tm="100000">
                                          <p:val>
                                            <p:strVal val="#ppt_h"/>
                                          </p:val>
                                        </p:tav>
                                      </p:tavLst>
                                    </p:anim>
                                    <p:animEffect transition="in" filter="fade">
                                      <p:cBhvr>
                                        <p:cTn id="80" dur="500"/>
                                        <p:tgtEl>
                                          <p:spTgt spid="5"/>
                                        </p:tgtEl>
                                      </p:cBhvr>
                                    </p:animEffect>
                                  </p:childTnLst>
                                </p:cTn>
                              </p:par>
                              <p:par>
                                <p:cTn id="81" presetID="26" presetClass="emph" presetSubtype="0" fill="hold" grpId="1" nodeType="withEffect">
                                  <p:stCondLst>
                                    <p:cond delay="500"/>
                                  </p:stCondLst>
                                  <p:childTnLst>
                                    <p:animEffect transition="out" filter="fade">
                                      <p:cBhvr>
                                        <p:cTn id="82" dur="500" tmFilter="0, 0; .2, .5; .8, .5; 1, 0"/>
                                        <p:tgtEl>
                                          <p:spTgt spid="5"/>
                                        </p:tgtEl>
                                      </p:cBhvr>
                                    </p:animEffect>
                                    <p:animScale>
                                      <p:cBhvr>
                                        <p:cTn id="83" dur="250" autoRev="1" fill="hold"/>
                                        <p:tgtEl>
                                          <p:spTgt spid="5"/>
                                        </p:tgtEl>
                                      </p:cBhvr>
                                      <p:by x="105000" y="105000"/>
                                    </p:animScale>
                                  </p:childTnLst>
                                </p:cTn>
                              </p:par>
                            </p:childTnLst>
                          </p:cTn>
                        </p:par>
                      </p:childTnLst>
                    </p:cTn>
                  </p:par>
                </p:childTnLst>
              </p:cTn>
              <p:nextCondLst>
                <p:cond evt="onClick" delay="0">
                  <p:tgtEl>
                    <p:spTgt spid="3"/>
                  </p:tgtEl>
                </p:cond>
              </p:nextCondLst>
            </p:seq>
            <p:seq concurrent="1" nextAc="seek">
              <p:cTn id="84" restart="whenNotActive" fill="hold" evtFilter="cancelBubble" nodeType="interactiveSeq">
                <p:stCondLst>
                  <p:cond evt="onClick" delay="0">
                    <p:tgtEl>
                      <p:spTgt spid="4"/>
                    </p:tgtEl>
                  </p:cond>
                </p:stCondLst>
                <p:endSync evt="end" delay="0">
                  <p:rtn val="all"/>
                </p:endSync>
                <p:childTnLst>
                  <p:par>
                    <p:cTn id="85" fill="hold">
                      <p:stCondLst>
                        <p:cond delay="0"/>
                      </p:stCondLst>
                      <p:childTnLst>
                        <p:par>
                          <p:cTn id="86" fill="hold">
                            <p:stCondLst>
                              <p:cond delay="0"/>
                            </p:stCondLst>
                            <p:childTnLst>
                              <p:par>
                                <p:cTn id="87" presetID="53" presetClass="entr" presetSubtype="16" fill="hold" grpId="0" nodeType="withEffect">
                                  <p:stCondLst>
                                    <p:cond delay="0"/>
                                  </p:stCondLst>
                                  <p:childTnLst>
                                    <p:set>
                                      <p:cBhvr>
                                        <p:cTn id="88" dur="1" fill="hold">
                                          <p:stCondLst>
                                            <p:cond delay="0"/>
                                          </p:stCondLst>
                                        </p:cTn>
                                        <p:tgtEl>
                                          <p:spTgt spid="9"/>
                                        </p:tgtEl>
                                        <p:attrNameLst>
                                          <p:attrName>style.visibility</p:attrName>
                                        </p:attrNameLst>
                                      </p:cBhvr>
                                      <p:to>
                                        <p:strVal val="visible"/>
                                      </p:to>
                                    </p:set>
                                    <p:anim calcmode="lin" valueType="num">
                                      <p:cBhvr>
                                        <p:cTn id="89" dur="500" fill="hold"/>
                                        <p:tgtEl>
                                          <p:spTgt spid="9"/>
                                        </p:tgtEl>
                                        <p:attrNameLst>
                                          <p:attrName>ppt_w</p:attrName>
                                        </p:attrNameLst>
                                      </p:cBhvr>
                                      <p:tavLst>
                                        <p:tav tm="0">
                                          <p:val>
                                            <p:fltVal val="0"/>
                                          </p:val>
                                        </p:tav>
                                        <p:tav tm="100000">
                                          <p:val>
                                            <p:strVal val="#ppt_w"/>
                                          </p:val>
                                        </p:tav>
                                      </p:tavLst>
                                    </p:anim>
                                    <p:anim calcmode="lin" valueType="num">
                                      <p:cBhvr>
                                        <p:cTn id="90" dur="500" fill="hold"/>
                                        <p:tgtEl>
                                          <p:spTgt spid="9"/>
                                        </p:tgtEl>
                                        <p:attrNameLst>
                                          <p:attrName>ppt_h</p:attrName>
                                        </p:attrNameLst>
                                      </p:cBhvr>
                                      <p:tavLst>
                                        <p:tav tm="0">
                                          <p:val>
                                            <p:fltVal val="0"/>
                                          </p:val>
                                        </p:tav>
                                        <p:tav tm="100000">
                                          <p:val>
                                            <p:strVal val="#ppt_h"/>
                                          </p:val>
                                        </p:tav>
                                      </p:tavLst>
                                    </p:anim>
                                    <p:animEffect transition="in" filter="fade">
                                      <p:cBhvr>
                                        <p:cTn id="91" dur="500"/>
                                        <p:tgtEl>
                                          <p:spTgt spid="9"/>
                                        </p:tgtEl>
                                      </p:cBhvr>
                                    </p:animEffect>
                                  </p:childTnLst>
                                </p:cTn>
                              </p:par>
                              <p:par>
                                <p:cTn id="92" presetID="26" presetClass="emph" presetSubtype="0" fill="hold" grpId="1" nodeType="withEffect">
                                  <p:stCondLst>
                                    <p:cond delay="500"/>
                                  </p:stCondLst>
                                  <p:childTnLst>
                                    <p:animEffect transition="out" filter="fade">
                                      <p:cBhvr>
                                        <p:cTn id="93" dur="500" tmFilter="0, 0; .2, .5; .8, .5; 1, 0"/>
                                        <p:tgtEl>
                                          <p:spTgt spid="9"/>
                                        </p:tgtEl>
                                      </p:cBhvr>
                                    </p:animEffect>
                                    <p:animScale>
                                      <p:cBhvr>
                                        <p:cTn id="94" dur="250" autoRev="1" fill="hold"/>
                                        <p:tgtEl>
                                          <p:spTgt spid="9"/>
                                        </p:tgtEl>
                                      </p:cBhvr>
                                      <p:by x="105000" y="105000"/>
                                    </p:animScale>
                                  </p:childTnLst>
                                </p:cTn>
                              </p:par>
                              <p:par>
                                <p:cTn id="9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6" dur="2000" fill="hold"/>
                                        <p:tgtEl>
                                          <p:spTgt spid="47"/>
                                        </p:tgtEl>
                                        <p:attrNameLst>
                                          <p:attrName>ppt_x</p:attrName>
                                          <p:attrName>ppt_y</p:attrName>
                                        </p:attrNameLst>
                                      </p:cBhvr>
                                    </p:animMotion>
                                  </p:childTnLst>
                                </p:cTn>
                              </p:par>
                              <p:par>
                                <p:cTn id="9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8" dur="2000" fill="hold"/>
                                        <p:tgtEl>
                                          <p:spTgt spid="62"/>
                                        </p:tgtEl>
                                        <p:attrNameLst>
                                          <p:attrName>ppt_x</p:attrName>
                                          <p:attrName>ppt_y</p:attrName>
                                        </p:attrNameLst>
                                      </p:cBhvr>
                                    </p:animMotion>
                                  </p:childTnLst>
                                </p:cTn>
                              </p:par>
                              <p:par>
                                <p:cTn id="9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0" dur="2000" fill="hold"/>
                                        <p:tgtEl>
                                          <p:spTgt spid="48"/>
                                        </p:tgtEl>
                                        <p:attrNameLst>
                                          <p:attrName>ppt_x</p:attrName>
                                          <p:attrName>ppt_y</p:attrName>
                                        </p:attrNameLst>
                                      </p:cBhvr>
                                    </p:animMotion>
                                  </p:childTnLst>
                                </p:cTn>
                              </p:par>
                              <p:par>
                                <p:cTn id="10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02" dur="2000" fill="hold"/>
                                        <p:tgtEl>
                                          <p:spTgt spid="46"/>
                                        </p:tgtEl>
                                        <p:attrNameLst>
                                          <p:attrName>ppt_x</p:attrName>
                                          <p:attrName>ppt_y</p:attrName>
                                        </p:attrNameLst>
                                      </p:cBhvr>
                                    </p:animMotion>
                                  </p:childTnLst>
                                </p:cTn>
                              </p:par>
                              <p:par>
                                <p:cTn id="10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04" dur="2000" fill="hold"/>
                                        <p:tgtEl>
                                          <p:spTgt spid="55"/>
                                        </p:tgtEl>
                                        <p:attrNameLst>
                                          <p:attrName>ppt_x</p:attrName>
                                          <p:attrName>ppt_y</p:attrName>
                                        </p:attrNameLst>
                                      </p:cBhvr>
                                    </p:animMotion>
                                  </p:childTnLst>
                                </p:cTn>
                              </p:par>
                              <p:par>
                                <p:cTn id="10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06" dur="2000" fill="hold"/>
                                        <p:tgtEl>
                                          <p:spTgt spid="56"/>
                                        </p:tgtEl>
                                        <p:attrNameLst>
                                          <p:attrName>ppt_x</p:attrName>
                                          <p:attrName>ppt_y</p:attrName>
                                        </p:attrNameLst>
                                      </p:cBhvr>
                                      <p:rCtr x="-4792" y="65810"/>
                                    </p:animMotion>
                                  </p:childTnLst>
                                </p:cTn>
                              </p:par>
                              <p:par>
                                <p:cTn id="10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08" dur="2000" fill="hold"/>
                                        <p:tgtEl>
                                          <p:spTgt spid="60"/>
                                        </p:tgtEl>
                                        <p:attrNameLst>
                                          <p:attrName>ppt_x</p:attrName>
                                          <p:attrName>ppt_y</p:attrName>
                                        </p:attrNameLst>
                                      </p:cBhvr>
                                    </p:animMotion>
                                  </p:childTnLst>
                                </p:cTn>
                              </p:par>
                              <p:par>
                                <p:cTn id="10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0" dur="2000" fill="hold"/>
                                        <p:tgtEl>
                                          <p:spTgt spid="57"/>
                                        </p:tgtEl>
                                        <p:attrNameLst>
                                          <p:attrName>ppt_x</p:attrName>
                                          <p:attrName>ppt_y</p:attrName>
                                        </p:attrNameLst>
                                      </p:cBhvr>
                                    </p:animMotion>
                                  </p:childTnLst>
                                </p:cTn>
                              </p:par>
                              <p:par>
                                <p:cTn id="11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112" dur="1400" fill="hold"/>
                                        <p:tgtEl>
                                          <p:spTgt spid="58"/>
                                        </p:tgtEl>
                                        <p:attrNameLst>
                                          <p:attrName>ppt_x</p:attrName>
                                          <p:attrName>ppt_y</p:attrName>
                                        </p:attrNameLst>
                                      </p:cBhvr>
                                    </p:animMotion>
                                  </p:childTnLst>
                                </p:cTn>
                              </p:par>
                              <p:par>
                                <p:cTn id="11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114" dur="2000" fill="hold"/>
                                        <p:tgtEl>
                                          <p:spTgt spid="59"/>
                                        </p:tgtEl>
                                        <p:attrNameLst>
                                          <p:attrName>ppt_x</p:attrName>
                                          <p:attrName>ppt_y</p:attrName>
                                        </p:attrNameLst>
                                      </p:cBhvr>
                                    </p:animMotion>
                                  </p:childTnLst>
                                </p:cTn>
                              </p:par>
                              <p:par>
                                <p:cTn id="11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6" dur="2000" fill="hold"/>
                                        <p:tgtEl>
                                          <p:spTgt spid="65"/>
                                        </p:tgtEl>
                                        <p:attrNameLst>
                                          <p:attrName>ppt_x</p:attrName>
                                          <p:attrName>ppt_y</p:attrName>
                                        </p:attrNameLst>
                                      </p:cBhvr>
                                    </p:animMotion>
                                  </p:childTnLst>
                                </p:cTn>
                              </p:par>
                              <p:par>
                                <p:cTn id="11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8" dur="2000" fill="hold"/>
                                        <p:tgtEl>
                                          <p:spTgt spid="67"/>
                                        </p:tgtEl>
                                        <p:attrNameLst>
                                          <p:attrName>ppt_x</p:attrName>
                                          <p:attrName>ppt_y</p:attrName>
                                        </p:attrNameLst>
                                      </p:cBhvr>
                                    </p:animMotion>
                                  </p:childTnLst>
                                </p:cTn>
                              </p:par>
                              <p:par>
                                <p:cTn id="11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0" dur="2000" fill="hold"/>
                                        <p:tgtEl>
                                          <p:spTgt spid="66"/>
                                        </p:tgtEl>
                                        <p:attrNameLst>
                                          <p:attrName>ppt_x</p:attrName>
                                          <p:attrName>ppt_y</p:attrName>
                                        </p:attrNameLst>
                                      </p:cBhvr>
                                    </p:animMotion>
                                  </p:childTnLst>
                                </p:cTn>
                              </p:par>
                              <p:par>
                                <p:cTn id="12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122" dur="2000" fill="hold"/>
                                        <p:tgtEl>
                                          <p:spTgt spid="76"/>
                                        </p:tgtEl>
                                        <p:attrNameLst>
                                          <p:attrName>ppt_x</p:attrName>
                                          <p:attrName>ppt_y</p:attrName>
                                        </p:attrNameLst>
                                      </p:cBhvr>
                                      <p:rCtr x="18750" y="58287"/>
                                    </p:animMotion>
                                  </p:childTnLst>
                                </p:cTn>
                              </p:par>
                              <p:par>
                                <p:cTn id="12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24" dur="2000" fill="hold"/>
                                        <p:tgtEl>
                                          <p:spTgt spid="77"/>
                                        </p:tgtEl>
                                        <p:attrNameLst>
                                          <p:attrName>ppt_x</p:attrName>
                                          <p:attrName>ppt_y</p:attrName>
                                        </p:attrNameLst>
                                      </p:cBhvr>
                                    </p:animMotion>
                                  </p:childTnLst>
                                </p:cTn>
                              </p:par>
                              <p:par>
                                <p:cTn id="12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6" dur="2000" fill="hold"/>
                                        <p:tgtEl>
                                          <p:spTgt spid="79"/>
                                        </p:tgtEl>
                                        <p:attrNameLst>
                                          <p:attrName>ppt_x</p:attrName>
                                          <p:attrName>ppt_y</p:attrName>
                                        </p:attrNameLst>
                                      </p:cBhvr>
                                    </p:animMotion>
                                  </p:childTnLst>
                                </p:cTn>
                              </p:par>
                              <p:par>
                                <p:cTn id="12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28" dur="2000" fill="hold"/>
                                        <p:tgtEl>
                                          <p:spTgt spid="80"/>
                                        </p:tgtEl>
                                        <p:attrNameLst>
                                          <p:attrName>ppt_x</p:attrName>
                                          <p:attrName>ppt_y</p:attrName>
                                        </p:attrNameLst>
                                      </p:cBhvr>
                                    </p:animMotion>
                                  </p:childTnLst>
                                </p:cTn>
                              </p:par>
                              <p:par>
                                <p:cTn id="12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30" dur="2000" fill="hold"/>
                                        <p:tgtEl>
                                          <p:spTgt spid="82"/>
                                        </p:tgtEl>
                                        <p:attrNameLst>
                                          <p:attrName>ppt_x</p:attrName>
                                          <p:attrName>ppt_y</p:attrName>
                                        </p:attrNameLst>
                                      </p:cBhvr>
                                    </p:animMotion>
                                  </p:childTnLst>
                                </p:cTn>
                              </p:par>
                              <p:par>
                                <p:cTn id="13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2" dur="2000" fill="hold"/>
                                        <p:tgtEl>
                                          <p:spTgt spid="81"/>
                                        </p:tgtEl>
                                        <p:attrNameLst>
                                          <p:attrName>ppt_x</p:attrName>
                                          <p:attrName>ppt_y</p:attrName>
                                        </p:attrNameLst>
                                      </p:cBhvr>
                                    </p:animMotion>
                                  </p:childTnLst>
                                </p:cTn>
                              </p:par>
                              <p:par>
                                <p:cTn id="13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4" dur="2000" fill="hold"/>
                                        <p:tgtEl>
                                          <p:spTgt spid="83"/>
                                        </p:tgtEl>
                                        <p:attrNameLst>
                                          <p:attrName>ppt_x</p:attrName>
                                          <p:attrName>ppt_y</p:attrName>
                                        </p:attrNameLst>
                                      </p:cBhvr>
                                    </p:animMotion>
                                  </p:childTnLst>
                                </p:cTn>
                              </p:par>
                              <p:par>
                                <p:cTn id="13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36" dur="2000" fill="hold"/>
                                        <p:tgtEl>
                                          <p:spTgt spid="84"/>
                                        </p:tgtEl>
                                        <p:attrNameLst>
                                          <p:attrName>ppt_x</p:attrName>
                                          <p:attrName>ppt_y</p:attrName>
                                        </p:attrNameLst>
                                      </p:cBhvr>
                                    </p:animMotion>
                                  </p:childTnLst>
                                </p:cTn>
                              </p:par>
                              <p:par>
                                <p:cTn id="13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38" dur="2000" fill="hold"/>
                                        <p:tgtEl>
                                          <p:spTgt spid="85"/>
                                        </p:tgtEl>
                                        <p:attrNameLst>
                                          <p:attrName>ppt_x</p:attrName>
                                          <p:attrName>ppt_y</p:attrName>
                                        </p:attrNameLst>
                                      </p:cBhvr>
                                    </p:animMotion>
                                  </p:childTnLst>
                                </p:cTn>
                              </p:par>
                              <p:par>
                                <p:cTn id="1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40" dur="2000" fill="hold"/>
                                        <p:tgtEl>
                                          <p:spTgt spid="86"/>
                                        </p:tgtEl>
                                        <p:attrNameLst>
                                          <p:attrName>ppt_x</p:attrName>
                                          <p:attrName>ppt_y</p:attrName>
                                        </p:attrNameLst>
                                      </p:cBhvr>
                                    </p:animMotion>
                                  </p:childTnLst>
                                </p:cTn>
                              </p:par>
                              <p:par>
                                <p:cTn id="14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42" dur="2000" fill="hold"/>
                                        <p:tgtEl>
                                          <p:spTgt spid="87"/>
                                        </p:tgtEl>
                                        <p:attrNameLst>
                                          <p:attrName>ppt_x</p:attrName>
                                          <p:attrName>ppt_y</p:attrName>
                                        </p:attrNameLst>
                                      </p:cBhvr>
                                    </p:animMotion>
                                  </p:childTnLst>
                                </p:cTn>
                              </p:par>
                              <p:par>
                                <p:cTn id="14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44" dur="2000" fill="hold"/>
                                        <p:tgtEl>
                                          <p:spTgt spid="88"/>
                                        </p:tgtEl>
                                        <p:attrNameLst>
                                          <p:attrName>ppt_x</p:attrName>
                                          <p:attrName>ppt_y</p:attrName>
                                        </p:attrNameLst>
                                      </p:cBhvr>
                                    </p:animMotion>
                                  </p:childTnLst>
                                </p:cTn>
                              </p:par>
                              <p:par>
                                <p:cTn id="14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46" dur="2000" fill="hold"/>
                                        <p:tgtEl>
                                          <p:spTgt spid="90"/>
                                        </p:tgtEl>
                                        <p:attrNameLst>
                                          <p:attrName>ppt_x</p:attrName>
                                          <p:attrName>ppt_y</p:attrName>
                                        </p:attrNameLst>
                                      </p:cBhvr>
                                    </p:animMotion>
                                  </p:childTnLst>
                                </p:cTn>
                              </p:par>
                              <p:par>
                                <p:cTn id="14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48" dur="2000" fill="hold"/>
                                        <p:tgtEl>
                                          <p:spTgt spid="89"/>
                                        </p:tgtEl>
                                        <p:attrNameLst>
                                          <p:attrName>ppt_x</p:attrName>
                                          <p:attrName>ppt_y</p:attrName>
                                        </p:attrNameLst>
                                      </p:cBhvr>
                                    </p:animMotion>
                                  </p:childTnLst>
                                </p:cTn>
                              </p:par>
                              <p:par>
                                <p:cTn id="14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50" dur="2000" fill="hold"/>
                                        <p:tgtEl>
                                          <p:spTgt spid="91"/>
                                        </p:tgtEl>
                                        <p:attrNameLst>
                                          <p:attrName>ppt_x</p:attrName>
                                          <p:attrName>ppt_y</p:attrName>
                                        </p:attrNameLst>
                                      </p:cBhvr>
                                    </p:animMotion>
                                  </p:childTnLst>
                                </p:cTn>
                              </p:par>
                              <p:par>
                                <p:cTn id="15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52" dur="2000" fill="hold"/>
                                        <p:tgtEl>
                                          <p:spTgt spid="92"/>
                                        </p:tgtEl>
                                        <p:attrNameLst>
                                          <p:attrName>ppt_x</p:attrName>
                                          <p:attrName>ppt_y</p:attrName>
                                        </p:attrNameLst>
                                      </p:cBhvr>
                                    </p:animMotion>
                                  </p:childTnLst>
                                </p:cTn>
                              </p:par>
                            </p:childTnLst>
                          </p:cTn>
                        </p:par>
                      </p:childTnLst>
                    </p:cTn>
                  </p:par>
                </p:childTnLst>
              </p:cTn>
              <p:nextCondLst>
                <p:cond evt="onClick" delay="0">
                  <p:tgtEl>
                    <p:spTgt spid="4"/>
                  </p:tgtEl>
                </p:cond>
              </p:nextCondLst>
            </p:seq>
          </p:childTnLst>
        </p:cTn>
      </p:par>
    </p:tnLst>
    <p:bldLst>
      <p:bldP spid="124" grpId="0"/>
      <p:bldP spid="124" grpId="1"/>
      <p:bldP spid="125" grpId="0"/>
      <p:bldP spid="125" grpId="1"/>
      <p:bldP spid="127" grpId="0"/>
      <p:bldP spid="127" grpId="1"/>
      <p:bldP spid="5" grpId="0"/>
      <p:bldP spid="5" grpId="1"/>
      <p:bldP spid="9" grpId="0"/>
      <p:bldP spid="9" grpId="1"/>
      <p:bldP spid="29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44535D27-F350-8665-7CEF-86C400F6778B}"/>
              </a:ext>
            </a:extLst>
          </p:cNvPr>
          <p:cNvGrpSpPr/>
          <p:nvPr/>
        </p:nvGrpSpPr>
        <p:grpSpPr>
          <a:xfrm>
            <a:off x="-434744" y="-418272"/>
            <a:ext cx="10043186" cy="6003363"/>
            <a:chOff x="0" y="0"/>
            <a:chExt cx="26781829" cy="16008969"/>
          </a:xfrm>
        </p:grpSpPr>
        <p:grpSp>
          <p:nvGrpSpPr>
            <p:cNvPr id="4" name="Group 4">
              <a:extLst>
                <a:ext uri="{FF2B5EF4-FFF2-40B4-BE49-F238E27FC236}">
                  <a16:creationId xmlns:a16="http://schemas.microsoft.com/office/drawing/2014/main" id="{21B17453-47FE-A8E4-83EF-4BE44C8B49B4}"/>
                </a:ext>
              </a:extLst>
            </p:cNvPr>
            <p:cNvGrpSpPr/>
            <p:nvPr/>
          </p:nvGrpSpPr>
          <p:grpSpPr>
            <a:xfrm>
              <a:off x="0" y="394920"/>
              <a:ext cx="1900244" cy="15205129"/>
              <a:chOff x="0" y="0"/>
              <a:chExt cx="356429" cy="2852028"/>
            </a:xfrm>
          </p:grpSpPr>
          <p:sp>
            <p:nvSpPr>
              <p:cNvPr id="17" name="Freeform 5">
                <a:extLst>
                  <a:ext uri="{FF2B5EF4-FFF2-40B4-BE49-F238E27FC236}">
                    <a16:creationId xmlns:a16="http://schemas.microsoft.com/office/drawing/2014/main" id="{65646DC8-0B1E-4E4E-C9EF-7F2F01A94E9E}"/>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18" name="TextBox 6">
                <a:extLst>
                  <a:ext uri="{FF2B5EF4-FFF2-40B4-BE49-F238E27FC236}">
                    <a16:creationId xmlns:a16="http://schemas.microsoft.com/office/drawing/2014/main" id="{4FCA7961-EE2A-861B-B2E7-581B524E865F}"/>
                  </a:ext>
                </a:extLst>
              </p:cNvPr>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6" name="Group 7">
              <a:extLst>
                <a:ext uri="{FF2B5EF4-FFF2-40B4-BE49-F238E27FC236}">
                  <a16:creationId xmlns:a16="http://schemas.microsoft.com/office/drawing/2014/main" id="{98DBE524-A66D-2E81-53B5-5B306CBC8771}"/>
                </a:ext>
              </a:extLst>
            </p:cNvPr>
            <p:cNvGrpSpPr/>
            <p:nvPr/>
          </p:nvGrpSpPr>
          <p:grpSpPr>
            <a:xfrm>
              <a:off x="24881585" y="394920"/>
              <a:ext cx="1900244" cy="15205129"/>
              <a:chOff x="0" y="0"/>
              <a:chExt cx="356429" cy="2852028"/>
            </a:xfrm>
          </p:grpSpPr>
          <p:sp>
            <p:nvSpPr>
              <p:cNvPr id="15" name="Freeform 8">
                <a:extLst>
                  <a:ext uri="{FF2B5EF4-FFF2-40B4-BE49-F238E27FC236}">
                    <a16:creationId xmlns:a16="http://schemas.microsoft.com/office/drawing/2014/main" id="{88832D2A-6A5B-C7AE-4290-981F1973043F}"/>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16" name="TextBox 9">
                <a:extLst>
                  <a:ext uri="{FF2B5EF4-FFF2-40B4-BE49-F238E27FC236}">
                    <a16:creationId xmlns:a16="http://schemas.microsoft.com/office/drawing/2014/main" id="{C9F8FECB-EA73-CABF-0681-F4CAB9440FC4}"/>
                  </a:ext>
                </a:extLst>
              </p:cNvPr>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9" name="Group 10">
              <a:extLst>
                <a:ext uri="{FF2B5EF4-FFF2-40B4-BE49-F238E27FC236}">
                  <a16:creationId xmlns:a16="http://schemas.microsoft.com/office/drawing/2014/main" id="{767F4075-DDD6-7AFC-DEBA-E284B933A508}"/>
                </a:ext>
              </a:extLst>
            </p:cNvPr>
            <p:cNvGrpSpPr/>
            <p:nvPr/>
          </p:nvGrpSpPr>
          <p:grpSpPr>
            <a:xfrm rot="5400000">
              <a:off x="12801106" y="-11850985"/>
              <a:ext cx="1900244" cy="25602213"/>
              <a:chOff x="0" y="0"/>
              <a:chExt cx="356429" cy="4802210"/>
            </a:xfrm>
          </p:grpSpPr>
          <p:sp>
            <p:nvSpPr>
              <p:cNvPr id="13" name="Freeform 11">
                <a:extLst>
                  <a:ext uri="{FF2B5EF4-FFF2-40B4-BE49-F238E27FC236}">
                    <a16:creationId xmlns:a16="http://schemas.microsoft.com/office/drawing/2014/main" id="{BA284F38-C5B8-33F5-9D8D-FDC7024D3E86}"/>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4" name="TextBox 12">
                <a:extLst>
                  <a:ext uri="{FF2B5EF4-FFF2-40B4-BE49-F238E27FC236}">
                    <a16:creationId xmlns:a16="http://schemas.microsoft.com/office/drawing/2014/main" id="{0DBD8E3E-B7B0-601C-8C76-CAED5F46D464}"/>
                  </a:ext>
                </a:extLst>
              </p:cNvPr>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10" name="Group 13">
              <a:extLst>
                <a:ext uri="{FF2B5EF4-FFF2-40B4-BE49-F238E27FC236}">
                  <a16:creationId xmlns:a16="http://schemas.microsoft.com/office/drawing/2014/main" id="{726225C6-6DE1-89FC-343D-15A47D0BF9C4}"/>
                </a:ext>
              </a:extLst>
            </p:cNvPr>
            <p:cNvGrpSpPr/>
            <p:nvPr/>
          </p:nvGrpSpPr>
          <p:grpSpPr>
            <a:xfrm rot="5400000">
              <a:off x="12656286" y="2257740"/>
              <a:ext cx="1900244" cy="25602213"/>
              <a:chOff x="0" y="0"/>
              <a:chExt cx="356429" cy="4802210"/>
            </a:xfrm>
          </p:grpSpPr>
          <p:sp>
            <p:nvSpPr>
              <p:cNvPr id="11" name="Freeform 14">
                <a:extLst>
                  <a:ext uri="{FF2B5EF4-FFF2-40B4-BE49-F238E27FC236}">
                    <a16:creationId xmlns:a16="http://schemas.microsoft.com/office/drawing/2014/main" id="{4386DF3A-AE5A-8214-E8B2-F6E03EF04619}"/>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2" name="TextBox 15">
                <a:extLst>
                  <a:ext uri="{FF2B5EF4-FFF2-40B4-BE49-F238E27FC236}">
                    <a16:creationId xmlns:a16="http://schemas.microsoft.com/office/drawing/2014/main" id="{227C84CD-DDBF-9551-D5A7-85567598DC84}"/>
                  </a:ext>
                </a:extLst>
              </p:cNvPr>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sp>
        <p:nvSpPr>
          <p:cNvPr id="105" name="Rectangle: Rounded Corners 28">
            <a:extLst>
              <a:ext uri="{FF2B5EF4-FFF2-40B4-BE49-F238E27FC236}">
                <a16:creationId xmlns:a16="http://schemas.microsoft.com/office/drawing/2014/main" id="{79081DE3-25B1-4AC5-88E2-CA1A582D540E}"/>
              </a:ext>
            </a:extLst>
          </p:cNvPr>
          <p:cNvSpPr/>
          <p:nvPr/>
        </p:nvSpPr>
        <p:spPr>
          <a:xfrm>
            <a:off x="795252" y="833936"/>
            <a:ext cx="7764051" cy="2083769"/>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iCiel Panton Black" panose="00000A00000000000000" pitchFamily="50" charset="0"/>
            </a:endParaRPr>
          </a:p>
        </p:txBody>
      </p:sp>
      <p:grpSp>
        <p:nvGrpSpPr>
          <p:cNvPr id="27" name="Group 26">
            <a:extLst>
              <a:ext uri="{FF2B5EF4-FFF2-40B4-BE49-F238E27FC236}">
                <a16:creationId xmlns:a16="http://schemas.microsoft.com/office/drawing/2014/main" id="{575C1F01-5F20-4F65-A85B-8ECBBFFA44E8}"/>
              </a:ext>
            </a:extLst>
          </p:cNvPr>
          <p:cNvGrpSpPr/>
          <p:nvPr/>
        </p:nvGrpSpPr>
        <p:grpSpPr>
          <a:xfrm>
            <a:off x="117670" y="118130"/>
            <a:ext cx="2206430" cy="598457"/>
            <a:chOff x="156892" y="157507"/>
            <a:chExt cx="2941907" cy="797942"/>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697627"/>
            </a:xfrm>
            <a:prstGeom prst="rect">
              <a:avLst/>
            </a:prstGeom>
            <a:noFill/>
          </p:spPr>
          <p:txBody>
            <a:bodyPr wrap="square" rtlCol="0">
              <a:spAutoFit/>
            </a:bodyPr>
            <a:lstStyle/>
            <a:p>
              <a:pPr algn="ctr" defTabSz="685800">
                <a:buClrTx/>
              </a:pPr>
              <a:r>
                <a:rPr lang="en-US" sz="28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Câu số </a:t>
              </a:r>
              <a:r>
                <a:rPr lang="vi-VN" sz="28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7</a:t>
              </a:r>
              <a:endParaRPr lang="en-US" sz="28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grpSp>
      <p:sp>
        <p:nvSpPr>
          <p:cNvPr id="7" name="!!MatThu1">
            <a:extLst>
              <a:ext uri="{FF2B5EF4-FFF2-40B4-BE49-F238E27FC236}">
                <a16:creationId xmlns:a16="http://schemas.microsoft.com/office/drawing/2014/main" id="{4CC2E6FF-770D-4CD7-BB82-1937CA04DF8F}"/>
              </a:ext>
            </a:extLst>
          </p:cNvPr>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2752" y="270246"/>
            <a:ext cx="295865" cy="192491"/>
          </a:xfrm>
          <a:prstGeom prst="rect">
            <a:avLst/>
          </a:prstGeom>
        </p:spPr>
      </p:pic>
      <p:grpSp>
        <p:nvGrpSpPr>
          <p:cNvPr id="64" name="Group 63">
            <a:extLst>
              <a:ext uri="{FF2B5EF4-FFF2-40B4-BE49-F238E27FC236}">
                <a16:creationId xmlns:a16="http://schemas.microsoft.com/office/drawing/2014/main" id="{DC4D4389-3269-48E5-9314-DCEC10EC78A8}"/>
              </a:ext>
            </a:extLst>
          </p:cNvPr>
          <p:cNvGrpSpPr/>
          <p:nvPr/>
        </p:nvGrpSpPr>
        <p:grpSpPr>
          <a:xfrm>
            <a:off x="8595520" y="116545"/>
            <a:ext cx="497247" cy="497247"/>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3223189" y="3267675"/>
            <a:ext cx="2466702" cy="660353"/>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iCiel Panton Black" panose="00000A00000000000000" pitchFamily="50" charset="0"/>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615554"/>
            </a:xfrm>
            <a:prstGeom prst="rect">
              <a:avLst/>
            </a:prstGeom>
            <a:noFill/>
          </p:spPr>
          <p:txBody>
            <a:bodyPr wrap="square">
              <a:spAutoFit/>
            </a:bodyPr>
            <a:lstStyle/>
            <a:p>
              <a:pPr algn="ctr" defTabSz="685800">
                <a:buClrTx/>
              </a:pPr>
              <a:r>
                <a:rPr lang="en-US" sz="2400" b="1" kern="1200" dirty="0" err="1">
                  <a:solidFill>
                    <a:srgbClr val="EE4036"/>
                  </a:solidFill>
                  <a:latin typeface="iCiel Panton Black" panose="00000A00000000000000" pitchFamily="50" charset="0"/>
                  <a:ea typeface="+mn-ea"/>
                  <a:cs typeface="+mn-cs"/>
                </a:rPr>
                <a:t>Đây</a:t>
              </a:r>
              <a:r>
                <a:rPr lang="en-US" sz="2400" b="1" kern="1200" dirty="0">
                  <a:solidFill>
                    <a:srgbClr val="EE4036"/>
                  </a:solidFill>
                  <a:latin typeface="iCiel Panton Black" panose="00000A00000000000000" pitchFamily="50" charset="0"/>
                  <a:ea typeface="+mn-ea"/>
                  <a:cs typeface="+mn-cs"/>
                </a:rPr>
                <a:t> </a:t>
              </a:r>
              <a:r>
                <a:rPr lang="en-US" sz="2400" b="1" kern="1200" dirty="0" err="1">
                  <a:solidFill>
                    <a:srgbClr val="EE4036"/>
                  </a:solidFill>
                  <a:latin typeface="iCiel Panton Black" panose="00000A00000000000000" pitchFamily="50" charset="0"/>
                  <a:ea typeface="+mn-ea"/>
                  <a:cs typeface="+mn-cs"/>
                </a:rPr>
                <a:t>là</a:t>
              </a:r>
              <a:r>
                <a:rPr lang="en-US" sz="2400" b="1" kern="1200" dirty="0">
                  <a:solidFill>
                    <a:srgbClr val="EE4036"/>
                  </a:solidFill>
                  <a:latin typeface="iCiel Panton Black" panose="00000A00000000000000" pitchFamily="50" charset="0"/>
                  <a:ea typeface="+mn-ea"/>
                  <a:cs typeface="+mn-cs"/>
                </a:rPr>
                <a:t> </a:t>
              </a:r>
              <a:r>
                <a:rPr lang="en-US" sz="2400" b="1" kern="1200" dirty="0" err="1">
                  <a:solidFill>
                    <a:srgbClr val="EE4036"/>
                  </a:solidFill>
                  <a:latin typeface="iCiel Panton Black" panose="00000A00000000000000" pitchFamily="50" charset="0"/>
                  <a:ea typeface="+mn-ea"/>
                  <a:cs typeface="+mn-cs"/>
                </a:rPr>
                <a:t>gì</a:t>
              </a:r>
              <a:r>
                <a:rPr lang="en-US" sz="2400" b="1" kern="1200" dirty="0">
                  <a:solidFill>
                    <a:srgbClr val="EE4036"/>
                  </a:solidFill>
                  <a:latin typeface="iCiel Panton Black" panose="00000A00000000000000" pitchFamily="50" charset="0"/>
                  <a:ea typeface="+mn-ea"/>
                  <a:cs typeface="+mn-cs"/>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iCiel Panton Black" panose="00000A00000000000000" pitchFamily="50" charset="0"/>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685800">
                    <a:buClrTx/>
                  </a:pPr>
                  <a:endParaRPr lang="en-US" sz="1350" kern="1200" dirty="0">
                    <a:solidFill>
                      <a:srgbClr val="3F3F3F"/>
                    </a:solidFill>
                    <a:latin typeface="iCiel Panton Black" panose="00000A00000000000000" pitchFamily="50" charset="0"/>
                    <a:ea typeface="+mn-ea"/>
                    <a:cs typeface="+mn-cs"/>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685800">
                    <a:buClrTx/>
                  </a:pPr>
                  <a:endParaRPr lang="en-US" sz="1350" kern="1200" dirty="0">
                    <a:solidFill>
                      <a:srgbClr val="3F3F3F"/>
                    </a:solidFill>
                    <a:latin typeface="iCiel Panton Black" panose="00000A00000000000000" pitchFamily="50" charset="0"/>
                    <a:ea typeface="+mn-ea"/>
                    <a:cs typeface="+mn-cs"/>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756749" y="921662"/>
            <a:ext cx="7838771" cy="923330"/>
          </a:xfrm>
          <a:prstGeom prst="rect">
            <a:avLst/>
          </a:prstGeom>
          <a:noFill/>
          <a:ln>
            <a:noFill/>
          </a:ln>
        </p:spPr>
        <p:txBody>
          <a:bodyPr wrap="square">
            <a:spAutoFit/>
          </a:bodyPr>
          <a:lstStyle/>
          <a:p>
            <a:pPr algn="ctr" defTabSz="342900">
              <a:buClrTx/>
            </a:pPr>
            <a:r>
              <a:rPr lang="vi-VN" sz="2700" b="1" kern="1200" dirty="0">
                <a:solidFill>
                  <a:srgbClr val="EE4036"/>
                </a:solidFill>
                <a:latin typeface="iCiel Panton Black" panose="00000A00000000000000" pitchFamily="50" charset="0"/>
                <a:ea typeface="+mn-ea"/>
                <a:cs typeface="+mn-cs"/>
              </a:rPr>
              <a:t>Dựa vào tính chất nào của dầu hỏa so với nước mà người ta sử dụng phương pháp tách chất?</a:t>
            </a:r>
          </a:p>
        </p:txBody>
      </p:sp>
      <p:pic>
        <p:nvPicPr>
          <p:cNvPr id="50" name="Picture 49">
            <a:extLst>
              <a:ext uri="{FF2B5EF4-FFF2-40B4-BE49-F238E27FC236}">
                <a16:creationId xmlns:a16="http://schemas.microsoft.com/office/drawing/2014/main" id="{83136700-02CF-4442-BDBD-D1E14B1CE35B}"/>
              </a:ext>
            </a:extLst>
          </p:cNvPr>
          <p:cNvPicPr>
            <a:picLocks noChangeAspect="1"/>
          </p:cNvPicPr>
          <p:nvPr/>
        </p:nvPicPr>
        <p:blipFill>
          <a:blip r:embed="rId9"/>
          <a:stretch>
            <a:fillRect/>
          </a:stretch>
        </p:blipFill>
        <p:spPr>
          <a:xfrm>
            <a:off x="3223189" y="-473440"/>
            <a:ext cx="270000" cy="160961"/>
          </a:xfrm>
          <a:prstGeom prst="rect">
            <a:avLst/>
          </a:prstGeom>
        </p:spPr>
      </p:pic>
      <p:pic>
        <p:nvPicPr>
          <p:cNvPr id="51" name="Picture 50">
            <a:extLst>
              <a:ext uri="{FF2B5EF4-FFF2-40B4-BE49-F238E27FC236}">
                <a16:creationId xmlns:a16="http://schemas.microsoft.com/office/drawing/2014/main" id="{EC6B3A13-B1A5-4E10-97C1-2708BDFA808E}"/>
              </a:ext>
            </a:extLst>
          </p:cNvPr>
          <p:cNvPicPr>
            <a:picLocks noChangeAspect="1"/>
          </p:cNvPicPr>
          <p:nvPr/>
        </p:nvPicPr>
        <p:blipFill>
          <a:blip r:embed="rId10"/>
          <a:stretch>
            <a:fillRect/>
          </a:stretch>
        </p:blipFill>
        <p:spPr>
          <a:xfrm>
            <a:off x="1517167" y="-510292"/>
            <a:ext cx="270000" cy="160961"/>
          </a:xfrm>
          <a:prstGeom prst="rect">
            <a:avLst/>
          </a:prstGeom>
        </p:spPr>
      </p:pic>
      <p:pic>
        <p:nvPicPr>
          <p:cNvPr id="52" name="Picture 51">
            <a:extLst>
              <a:ext uri="{FF2B5EF4-FFF2-40B4-BE49-F238E27FC236}">
                <a16:creationId xmlns:a16="http://schemas.microsoft.com/office/drawing/2014/main" id="{7437B6B6-F3C4-4CCC-916A-917CDE9900CC}"/>
              </a:ext>
            </a:extLst>
          </p:cNvPr>
          <p:cNvPicPr>
            <a:picLocks noChangeAspect="1"/>
          </p:cNvPicPr>
          <p:nvPr/>
        </p:nvPicPr>
        <p:blipFill>
          <a:blip r:embed="rId11"/>
          <a:stretch>
            <a:fillRect/>
          </a:stretch>
        </p:blipFill>
        <p:spPr>
          <a:xfrm>
            <a:off x="2671803" y="-758170"/>
            <a:ext cx="270000" cy="163556"/>
          </a:xfrm>
          <a:prstGeom prst="rect">
            <a:avLst/>
          </a:prstGeom>
        </p:spPr>
      </p:pic>
      <p:pic>
        <p:nvPicPr>
          <p:cNvPr id="53" name="Picture 52">
            <a:extLst>
              <a:ext uri="{FF2B5EF4-FFF2-40B4-BE49-F238E27FC236}">
                <a16:creationId xmlns:a16="http://schemas.microsoft.com/office/drawing/2014/main" id="{45F64F2D-6DA2-4348-98CC-253FFE21C893}"/>
              </a:ext>
            </a:extLst>
          </p:cNvPr>
          <p:cNvPicPr>
            <a:picLocks noChangeAspect="1"/>
          </p:cNvPicPr>
          <p:nvPr/>
        </p:nvPicPr>
        <p:blipFill>
          <a:blip r:embed="rId12"/>
          <a:stretch>
            <a:fillRect/>
          </a:stretch>
        </p:blipFill>
        <p:spPr>
          <a:xfrm>
            <a:off x="3997272" y="-539434"/>
            <a:ext cx="270000" cy="163556"/>
          </a:xfrm>
          <a:prstGeom prst="rect">
            <a:avLst/>
          </a:prstGeom>
        </p:spPr>
      </p:pic>
      <p:pic>
        <p:nvPicPr>
          <p:cNvPr id="54" name="Picture 53">
            <a:extLst>
              <a:ext uri="{FF2B5EF4-FFF2-40B4-BE49-F238E27FC236}">
                <a16:creationId xmlns:a16="http://schemas.microsoft.com/office/drawing/2014/main" id="{DFDAC995-C52B-4A95-A28A-8172E0E5DC65}"/>
              </a:ext>
            </a:extLst>
          </p:cNvPr>
          <p:cNvPicPr>
            <a:picLocks noChangeAspect="1"/>
          </p:cNvPicPr>
          <p:nvPr/>
        </p:nvPicPr>
        <p:blipFill>
          <a:blip r:embed="rId13"/>
          <a:stretch>
            <a:fillRect/>
          </a:stretch>
        </p:blipFill>
        <p:spPr>
          <a:xfrm>
            <a:off x="7613711" y="-487142"/>
            <a:ext cx="270000" cy="160961"/>
          </a:xfrm>
          <a:prstGeom prst="rect">
            <a:avLst/>
          </a:prstGeom>
        </p:spPr>
      </p:pic>
      <p:pic>
        <p:nvPicPr>
          <p:cNvPr id="55" name="Picture 54">
            <a:extLst>
              <a:ext uri="{FF2B5EF4-FFF2-40B4-BE49-F238E27FC236}">
                <a16:creationId xmlns:a16="http://schemas.microsoft.com/office/drawing/2014/main" id="{136B6640-E6E1-4D80-ADAA-FD3DD9E65DF3}"/>
              </a:ext>
            </a:extLst>
          </p:cNvPr>
          <p:cNvPicPr>
            <a:picLocks noChangeAspect="1"/>
          </p:cNvPicPr>
          <p:nvPr/>
        </p:nvPicPr>
        <p:blipFill>
          <a:blip r:embed="rId14"/>
          <a:stretch>
            <a:fillRect/>
          </a:stretch>
        </p:blipFill>
        <p:spPr>
          <a:xfrm>
            <a:off x="5609151" y="-826005"/>
            <a:ext cx="270000" cy="163556"/>
          </a:xfrm>
          <a:prstGeom prst="rect">
            <a:avLst/>
          </a:prstGeom>
        </p:spPr>
      </p:pic>
      <p:pic>
        <p:nvPicPr>
          <p:cNvPr id="56" name="Picture 55">
            <a:extLst>
              <a:ext uri="{FF2B5EF4-FFF2-40B4-BE49-F238E27FC236}">
                <a16:creationId xmlns:a16="http://schemas.microsoft.com/office/drawing/2014/main" id="{0B4131E8-A673-4BB0-95D3-29242445E245}"/>
              </a:ext>
            </a:extLst>
          </p:cNvPr>
          <p:cNvPicPr>
            <a:picLocks noChangeAspect="1"/>
          </p:cNvPicPr>
          <p:nvPr/>
        </p:nvPicPr>
        <p:blipFill>
          <a:blip r:embed="rId15"/>
          <a:stretch>
            <a:fillRect/>
          </a:stretch>
        </p:blipFill>
        <p:spPr>
          <a:xfrm>
            <a:off x="6287767" y="-444772"/>
            <a:ext cx="270000" cy="160961"/>
          </a:xfrm>
          <a:prstGeom prst="rect">
            <a:avLst/>
          </a:prstGeom>
        </p:spPr>
      </p:pic>
      <p:pic>
        <p:nvPicPr>
          <p:cNvPr id="57" name="Picture 56">
            <a:extLst>
              <a:ext uri="{FF2B5EF4-FFF2-40B4-BE49-F238E27FC236}">
                <a16:creationId xmlns:a16="http://schemas.microsoft.com/office/drawing/2014/main" id="{36BDA17A-DB23-45D8-8D11-B78B53ADB185}"/>
              </a:ext>
            </a:extLst>
          </p:cNvPr>
          <p:cNvPicPr>
            <a:picLocks noChangeAspect="1"/>
          </p:cNvPicPr>
          <p:nvPr/>
        </p:nvPicPr>
        <p:blipFill>
          <a:blip r:embed="rId16"/>
          <a:stretch>
            <a:fillRect/>
          </a:stretch>
        </p:blipFill>
        <p:spPr>
          <a:xfrm>
            <a:off x="6869317" y="-476035"/>
            <a:ext cx="270000" cy="163556"/>
          </a:xfrm>
          <a:prstGeom prst="rect">
            <a:avLst/>
          </a:prstGeom>
        </p:spPr>
      </p:pic>
      <p:pic>
        <p:nvPicPr>
          <p:cNvPr id="58" name="Picture 57">
            <a:extLst>
              <a:ext uri="{FF2B5EF4-FFF2-40B4-BE49-F238E27FC236}">
                <a16:creationId xmlns:a16="http://schemas.microsoft.com/office/drawing/2014/main" id="{D96310F7-E1E1-4AA9-811A-6C70C6DF5BEA}"/>
              </a:ext>
            </a:extLst>
          </p:cNvPr>
          <p:cNvPicPr>
            <a:picLocks noChangeAspect="1"/>
          </p:cNvPicPr>
          <p:nvPr/>
        </p:nvPicPr>
        <p:blipFill>
          <a:blip r:embed="rId17"/>
          <a:stretch>
            <a:fillRect/>
          </a:stretch>
        </p:blipFill>
        <p:spPr>
          <a:xfrm>
            <a:off x="5185774" y="-417147"/>
            <a:ext cx="270000" cy="163556"/>
          </a:xfrm>
          <a:prstGeom prst="rect">
            <a:avLst/>
          </a:prstGeom>
        </p:spPr>
      </p:pic>
      <p:pic>
        <p:nvPicPr>
          <p:cNvPr id="59" name="Picture 58">
            <a:extLst>
              <a:ext uri="{FF2B5EF4-FFF2-40B4-BE49-F238E27FC236}">
                <a16:creationId xmlns:a16="http://schemas.microsoft.com/office/drawing/2014/main" id="{5E017C85-5DAD-457C-B5DD-F3BAB9483453}"/>
              </a:ext>
            </a:extLst>
          </p:cNvPr>
          <p:cNvPicPr>
            <a:picLocks noChangeAspect="1"/>
          </p:cNvPicPr>
          <p:nvPr/>
        </p:nvPicPr>
        <p:blipFill>
          <a:blip r:embed="rId18"/>
          <a:stretch>
            <a:fillRect/>
          </a:stretch>
        </p:blipFill>
        <p:spPr>
          <a:xfrm>
            <a:off x="2062406" y="-529233"/>
            <a:ext cx="270000" cy="163556"/>
          </a:xfrm>
          <a:prstGeom prst="rect">
            <a:avLst/>
          </a:prstGeom>
        </p:spPr>
      </p:pic>
      <p:pic>
        <p:nvPicPr>
          <p:cNvPr id="60" name="Picture 59">
            <a:extLst>
              <a:ext uri="{FF2B5EF4-FFF2-40B4-BE49-F238E27FC236}">
                <a16:creationId xmlns:a16="http://schemas.microsoft.com/office/drawing/2014/main" id="{1EA53A7B-919E-456E-9512-861396F1A7A6}"/>
              </a:ext>
            </a:extLst>
          </p:cNvPr>
          <p:cNvPicPr>
            <a:picLocks noChangeAspect="1"/>
          </p:cNvPicPr>
          <p:nvPr/>
        </p:nvPicPr>
        <p:blipFill>
          <a:blip r:embed="rId10"/>
          <a:stretch>
            <a:fillRect/>
          </a:stretch>
        </p:blipFill>
        <p:spPr>
          <a:xfrm>
            <a:off x="5154519" y="-640108"/>
            <a:ext cx="270000" cy="160961"/>
          </a:xfrm>
          <a:prstGeom prst="rect">
            <a:avLst/>
          </a:prstGeom>
        </p:spPr>
      </p:pic>
      <p:pic>
        <p:nvPicPr>
          <p:cNvPr id="62" name="Picture 61">
            <a:extLst>
              <a:ext uri="{FF2B5EF4-FFF2-40B4-BE49-F238E27FC236}">
                <a16:creationId xmlns:a16="http://schemas.microsoft.com/office/drawing/2014/main" id="{9BAF055C-5BE1-4E37-8EB0-E098FAF9F86A}"/>
              </a:ext>
            </a:extLst>
          </p:cNvPr>
          <p:cNvPicPr>
            <a:picLocks noChangeAspect="1"/>
          </p:cNvPicPr>
          <p:nvPr/>
        </p:nvPicPr>
        <p:blipFill>
          <a:blip r:embed="rId11"/>
          <a:stretch>
            <a:fillRect/>
          </a:stretch>
        </p:blipFill>
        <p:spPr>
          <a:xfrm>
            <a:off x="6309155" y="-887986"/>
            <a:ext cx="270000" cy="163556"/>
          </a:xfrm>
          <a:prstGeom prst="rect">
            <a:avLst/>
          </a:prstGeom>
        </p:spPr>
      </p:pic>
      <p:pic>
        <p:nvPicPr>
          <p:cNvPr id="65" name="Picture 64">
            <a:extLst>
              <a:ext uri="{FF2B5EF4-FFF2-40B4-BE49-F238E27FC236}">
                <a16:creationId xmlns:a16="http://schemas.microsoft.com/office/drawing/2014/main" id="{E152F6FA-703D-426C-800B-EA4A512F68C8}"/>
              </a:ext>
            </a:extLst>
          </p:cNvPr>
          <p:cNvPicPr>
            <a:picLocks noChangeAspect="1"/>
          </p:cNvPicPr>
          <p:nvPr/>
        </p:nvPicPr>
        <p:blipFill>
          <a:blip r:embed="rId18"/>
          <a:stretch>
            <a:fillRect/>
          </a:stretch>
        </p:blipFill>
        <p:spPr>
          <a:xfrm>
            <a:off x="5699758" y="-659049"/>
            <a:ext cx="270000" cy="163556"/>
          </a:xfrm>
          <a:prstGeom prst="rect">
            <a:avLst/>
          </a:prstGeom>
        </p:spPr>
      </p:pic>
      <p:pic>
        <p:nvPicPr>
          <p:cNvPr id="66" name="Picture 65">
            <a:extLst>
              <a:ext uri="{FF2B5EF4-FFF2-40B4-BE49-F238E27FC236}">
                <a16:creationId xmlns:a16="http://schemas.microsoft.com/office/drawing/2014/main" id="{9956F601-6BEA-4D35-A9CE-DC483264DDE9}"/>
              </a:ext>
            </a:extLst>
          </p:cNvPr>
          <p:cNvPicPr>
            <a:picLocks noChangeAspect="1"/>
          </p:cNvPicPr>
          <p:nvPr/>
        </p:nvPicPr>
        <p:blipFill>
          <a:blip r:embed="rId12"/>
          <a:stretch>
            <a:fillRect/>
          </a:stretch>
        </p:blipFill>
        <p:spPr>
          <a:xfrm>
            <a:off x="525251" y="-423583"/>
            <a:ext cx="270000" cy="163556"/>
          </a:xfrm>
          <a:prstGeom prst="rect">
            <a:avLst/>
          </a:prstGeom>
        </p:spPr>
      </p:pic>
      <p:pic>
        <p:nvPicPr>
          <p:cNvPr id="67" name="Picture 66">
            <a:extLst>
              <a:ext uri="{FF2B5EF4-FFF2-40B4-BE49-F238E27FC236}">
                <a16:creationId xmlns:a16="http://schemas.microsoft.com/office/drawing/2014/main" id="{1A1D4B74-F08C-4E37-AE94-EA6626121D74}"/>
              </a:ext>
            </a:extLst>
          </p:cNvPr>
          <p:cNvPicPr>
            <a:picLocks noChangeAspect="1"/>
          </p:cNvPicPr>
          <p:nvPr/>
        </p:nvPicPr>
        <p:blipFill>
          <a:blip r:embed="rId13"/>
          <a:stretch>
            <a:fillRect/>
          </a:stretch>
        </p:blipFill>
        <p:spPr>
          <a:xfrm>
            <a:off x="1223445" y="-735054"/>
            <a:ext cx="270000" cy="160961"/>
          </a:xfrm>
          <a:prstGeom prst="rect">
            <a:avLst/>
          </a:prstGeom>
        </p:spPr>
      </p:pic>
      <p:pic>
        <p:nvPicPr>
          <p:cNvPr id="76" name="Picture 75">
            <a:extLst>
              <a:ext uri="{FF2B5EF4-FFF2-40B4-BE49-F238E27FC236}">
                <a16:creationId xmlns:a16="http://schemas.microsoft.com/office/drawing/2014/main" id="{9781EDFB-5E40-417F-8975-5B44D33ED0DF}"/>
              </a:ext>
            </a:extLst>
          </p:cNvPr>
          <p:cNvPicPr>
            <a:picLocks noChangeAspect="1"/>
          </p:cNvPicPr>
          <p:nvPr/>
        </p:nvPicPr>
        <p:blipFill>
          <a:blip r:embed="rId14"/>
          <a:stretch>
            <a:fillRect/>
          </a:stretch>
        </p:blipFill>
        <p:spPr>
          <a:xfrm>
            <a:off x="2137130" y="-710154"/>
            <a:ext cx="270000" cy="163556"/>
          </a:xfrm>
          <a:prstGeom prst="rect">
            <a:avLst/>
          </a:prstGeom>
        </p:spPr>
      </p:pic>
      <p:pic>
        <p:nvPicPr>
          <p:cNvPr id="77" name="Picture 76">
            <a:extLst>
              <a:ext uri="{FF2B5EF4-FFF2-40B4-BE49-F238E27FC236}">
                <a16:creationId xmlns:a16="http://schemas.microsoft.com/office/drawing/2014/main" id="{5FCB52DE-9491-487B-A218-CCFF7ABC7187}"/>
              </a:ext>
            </a:extLst>
          </p:cNvPr>
          <p:cNvPicPr>
            <a:picLocks noChangeAspect="1"/>
          </p:cNvPicPr>
          <p:nvPr/>
        </p:nvPicPr>
        <p:blipFill>
          <a:blip r:embed="rId10"/>
          <a:stretch>
            <a:fillRect/>
          </a:stretch>
        </p:blipFill>
        <p:spPr>
          <a:xfrm>
            <a:off x="1682498" y="-524257"/>
            <a:ext cx="270000" cy="160961"/>
          </a:xfrm>
          <a:prstGeom prst="rect">
            <a:avLst/>
          </a:prstGeom>
        </p:spPr>
      </p:pic>
      <p:pic>
        <p:nvPicPr>
          <p:cNvPr id="79" name="Picture 78">
            <a:extLst>
              <a:ext uri="{FF2B5EF4-FFF2-40B4-BE49-F238E27FC236}">
                <a16:creationId xmlns:a16="http://schemas.microsoft.com/office/drawing/2014/main" id="{98DED43E-F0B8-4CD0-8C69-DC3F71D150FB}"/>
              </a:ext>
            </a:extLst>
          </p:cNvPr>
          <p:cNvPicPr>
            <a:picLocks noChangeAspect="1"/>
          </p:cNvPicPr>
          <p:nvPr/>
        </p:nvPicPr>
        <p:blipFill>
          <a:blip r:embed="rId11"/>
          <a:stretch>
            <a:fillRect/>
          </a:stretch>
        </p:blipFill>
        <p:spPr>
          <a:xfrm>
            <a:off x="2837135" y="-772135"/>
            <a:ext cx="270000" cy="163556"/>
          </a:xfrm>
          <a:prstGeom prst="rect">
            <a:avLst/>
          </a:prstGeom>
        </p:spPr>
      </p:pic>
      <p:pic>
        <p:nvPicPr>
          <p:cNvPr id="80" name="Picture 79">
            <a:extLst>
              <a:ext uri="{FF2B5EF4-FFF2-40B4-BE49-F238E27FC236}">
                <a16:creationId xmlns:a16="http://schemas.microsoft.com/office/drawing/2014/main" id="{DF883775-6A67-4A4A-84BB-35D8C63B9692}"/>
              </a:ext>
            </a:extLst>
          </p:cNvPr>
          <p:cNvPicPr>
            <a:picLocks noChangeAspect="1"/>
          </p:cNvPicPr>
          <p:nvPr/>
        </p:nvPicPr>
        <p:blipFill>
          <a:blip r:embed="rId18"/>
          <a:stretch>
            <a:fillRect/>
          </a:stretch>
        </p:blipFill>
        <p:spPr>
          <a:xfrm>
            <a:off x="2227737" y="-543198"/>
            <a:ext cx="270000" cy="163556"/>
          </a:xfrm>
          <a:prstGeom prst="rect">
            <a:avLst/>
          </a:prstGeom>
        </p:spPr>
      </p:pic>
      <p:pic>
        <p:nvPicPr>
          <p:cNvPr id="81" name="Picture 80">
            <a:extLst>
              <a:ext uri="{FF2B5EF4-FFF2-40B4-BE49-F238E27FC236}">
                <a16:creationId xmlns:a16="http://schemas.microsoft.com/office/drawing/2014/main" id="{74F28298-20FD-4F0D-9737-28FF2855C241}"/>
              </a:ext>
            </a:extLst>
          </p:cNvPr>
          <p:cNvPicPr>
            <a:picLocks noChangeAspect="1"/>
          </p:cNvPicPr>
          <p:nvPr/>
        </p:nvPicPr>
        <p:blipFill>
          <a:blip r:embed="rId11"/>
          <a:stretch>
            <a:fillRect/>
          </a:stretch>
        </p:blipFill>
        <p:spPr>
          <a:xfrm>
            <a:off x="4485830" y="-756958"/>
            <a:ext cx="270000" cy="163556"/>
          </a:xfrm>
          <a:prstGeom prst="rect">
            <a:avLst/>
          </a:prstGeom>
        </p:spPr>
      </p:pic>
      <p:pic>
        <p:nvPicPr>
          <p:cNvPr id="82" name="Picture 81">
            <a:extLst>
              <a:ext uri="{FF2B5EF4-FFF2-40B4-BE49-F238E27FC236}">
                <a16:creationId xmlns:a16="http://schemas.microsoft.com/office/drawing/2014/main" id="{A347B3AB-2664-48A2-850C-EFFA8E52BFAC}"/>
              </a:ext>
            </a:extLst>
          </p:cNvPr>
          <p:cNvPicPr>
            <a:picLocks noChangeAspect="1"/>
          </p:cNvPicPr>
          <p:nvPr/>
        </p:nvPicPr>
        <p:blipFill>
          <a:blip r:embed="rId13"/>
          <a:stretch>
            <a:fillRect/>
          </a:stretch>
        </p:blipFill>
        <p:spPr>
          <a:xfrm>
            <a:off x="3037472" y="-733842"/>
            <a:ext cx="270000" cy="160961"/>
          </a:xfrm>
          <a:prstGeom prst="rect">
            <a:avLst/>
          </a:prstGeom>
        </p:spPr>
      </p:pic>
      <p:pic>
        <p:nvPicPr>
          <p:cNvPr id="83" name="Picture 82">
            <a:extLst>
              <a:ext uri="{FF2B5EF4-FFF2-40B4-BE49-F238E27FC236}">
                <a16:creationId xmlns:a16="http://schemas.microsoft.com/office/drawing/2014/main" id="{F98185BC-E162-4531-BFCA-BE96906925F1}"/>
              </a:ext>
            </a:extLst>
          </p:cNvPr>
          <p:cNvPicPr>
            <a:picLocks noChangeAspect="1"/>
          </p:cNvPicPr>
          <p:nvPr/>
        </p:nvPicPr>
        <p:blipFill>
          <a:blip r:embed="rId14"/>
          <a:stretch>
            <a:fillRect/>
          </a:stretch>
        </p:blipFill>
        <p:spPr>
          <a:xfrm>
            <a:off x="3951157" y="-708942"/>
            <a:ext cx="270000" cy="163556"/>
          </a:xfrm>
          <a:prstGeom prst="rect">
            <a:avLst/>
          </a:prstGeom>
        </p:spPr>
      </p:pic>
      <p:pic>
        <p:nvPicPr>
          <p:cNvPr id="84" name="Picture 83">
            <a:extLst>
              <a:ext uri="{FF2B5EF4-FFF2-40B4-BE49-F238E27FC236}">
                <a16:creationId xmlns:a16="http://schemas.microsoft.com/office/drawing/2014/main" id="{58467660-8104-4705-8F38-1DF0D0855E2A}"/>
              </a:ext>
            </a:extLst>
          </p:cNvPr>
          <p:cNvPicPr>
            <a:picLocks noChangeAspect="1"/>
          </p:cNvPicPr>
          <p:nvPr/>
        </p:nvPicPr>
        <p:blipFill>
          <a:blip r:embed="rId11"/>
          <a:stretch>
            <a:fillRect/>
          </a:stretch>
        </p:blipFill>
        <p:spPr>
          <a:xfrm>
            <a:off x="4651161" y="-770923"/>
            <a:ext cx="270000" cy="163556"/>
          </a:xfrm>
          <a:prstGeom prst="rect">
            <a:avLst/>
          </a:prstGeom>
        </p:spPr>
      </p:pic>
      <p:pic>
        <p:nvPicPr>
          <p:cNvPr id="85" name="Picture 84">
            <a:extLst>
              <a:ext uri="{FF2B5EF4-FFF2-40B4-BE49-F238E27FC236}">
                <a16:creationId xmlns:a16="http://schemas.microsoft.com/office/drawing/2014/main" id="{E53B8DDF-30A9-45B4-91C4-CAFE61A2680E}"/>
              </a:ext>
            </a:extLst>
          </p:cNvPr>
          <p:cNvPicPr>
            <a:picLocks noChangeAspect="1"/>
          </p:cNvPicPr>
          <p:nvPr/>
        </p:nvPicPr>
        <p:blipFill>
          <a:blip r:embed="rId14"/>
          <a:stretch>
            <a:fillRect/>
          </a:stretch>
        </p:blipFill>
        <p:spPr>
          <a:xfrm>
            <a:off x="3870250" y="-433148"/>
            <a:ext cx="270000" cy="163556"/>
          </a:xfrm>
          <a:prstGeom prst="rect">
            <a:avLst/>
          </a:prstGeom>
        </p:spPr>
      </p:pic>
      <p:pic>
        <p:nvPicPr>
          <p:cNvPr id="86" name="Picture 85">
            <a:extLst>
              <a:ext uri="{FF2B5EF4-FFF2-40B4-BE49-F238E27FC236}">
                <a16:creationId xmlns:a16="http://schemas.microsoft.com/office/drawing/2014/main" id="{F215461D-643C-46F0-B9BF-CED2FF22E7D4}"/>
              </a:ext>
            </a:extLst>
          </p:cNvPr>
          <p:cNvPicPr>
            <a:picLocks noChangeAspect="1"/>
          </p:cNvPicPr>
          <p:nvPr/>
        </p:nvPicPr>
        <p:blipFill>
          <a:blip r:embed="rId10"/>
          <a:stretch>
            <a:fillRect/>
          </a:stretch>
        </p:blipFill>
        <p:spPr>
          <a:xfrm>
            <a:off x="3415618" y="-247252"/>
            <a:ext cx="270000" cy="160961"/>
          </a:xfrm>
          <a:prstGeom prst="rect">
            <a:avLst/>
          </a:prstGeom>
        </p:spPr>
      </p:pic>
      <p:pic>
        <p:nvPicPr>
          <p:cNvPr id="87" name="Picture 86">
            <a:extLst>
              <a:ext uri="{FF2B5EF4-FFF2-40B4-BE49-F238E27FC236}">
                <a16:creationId xmlns:a16="http://schemas.microsoft.com/office/drawing/2014/main" id="{D10A4024-EBE1-42C0-9304-C13FE3470339}"/>
              </a:ext>
            </a:extLst>
          </p:cNvPr>
          <p:cNvPicPr>
            <a:picLocks noChangeAspect="1"/>
          </p:cNvPicPr>
          <p:nvPr/>
        </p:nvPicPr>
        <p:blipFill>
          <a:blip r:embed="rId11"/>
          <a:stretch>
            <a:fillRect/>
          </a:stretch>
        </p:blipFill>
        <p:spPr>
          <a:xfrm>
            <a:off x="4570254" y="-495129"/>
            <a:ext cx="270000" cy="163556"/>
          </a:xfrm>
          <a:prstGeom prst="rect">
            <a:avLst/>
          </a:prstGeom>
        </p:spPr>
      </p:pic>
      <p:pic>
        <p:nvPicPr>
          <p:cNvPr id="88" name="Picture 87">
            <a:extLst>
              <a:ext uri="{FF2B5EF4-FFF2-40B4-BE49-F238E27FC236}">
                <a16:creationId xmlns:a16="http://schemas.microsoft.com/office/drawing/2014/main" id="{9099DF57-12AF-4630-83BF-DC32899B7987}"/>
              </a:ext>
            </a:extLst>
          </p:cNvPr>
          <p:cNvPicPr>
            <a:picLocks noChangeAspect="1"/>
          </p:cNvPicPr>
          <p:nvPr/>
        </p:nvPicPr>
        <p:blipFill>
          <a:blip r:embed="rId18"/>
          <a:stretch>
            <a:fillRect/>
          </a:stretch>
        </p:blipFill>
        <p:spPr>
          <a:xfrm>
            <a:off x="3960857" y="-266192"/>
            <a:ext cx="270000" cy="163556"/>
          </a:xfrm>
          <a:prstGeom prst="rect">
            <a:avLst/>
          </a:prstGeom>
        </p:spPr>
      </p:pic>
      <p:pic>
        <p:nvPicPr>
          <p:cNvPr id="89" name="Picture 88">
            <a:extLst>
              <a:ext uri="{FF2B5EF4-FFF2-40B4-BE49-F238E27FC236}">
                <a16:creationId xmlns:a16="http://schemas.microsoft.com/office/drawing/2014/main" id="{00B2893E-8591-48D3-8031-4FEDB4016EFE}"/>
              </a:ext>
            </a:extLst>
          </p:cNvPr>
          <p:cNvPicPr>
            <a:picLocks noChangeAspect="1"/>
          </p:cNvPicPr>
          <p:nvPr/>
        </p:nvPicPr>
        <p:blipFill>
          <a:blip r:embed="rId11"/>
          <a:stretch>
            <a:fillRect/>
          </a:stretch>
        </p:blipFill>
        <p:spPr>
          <a:xfrm>
            <a:off x="2746928" y="-364101"/>
            <a:ext cx="270000" cy="163556"/>
          </a:xfrm>
          <a:prstGeom prst="rect">
            <a:avLst/>
          </a:prstGeom>
        </p:spPr>
      </p:pic>
      <p:pic>
        <p:nvPicPr>
          <p:cNvPr id="90" name="Picture 89">
            <a:extLst>
              <a:ext uri="{FF2B5EF4-FFF2-40B4-BE49-F238E27FC236}">
                <a16:creationId xmlns:a16="http://schemas.microsoft.com/office/drawing/2014/main" id="{013F2579-04EB-4461-A5E3-7B0DC899F94B}"/>
              </a:ext>
            </a:extLst>
          </p:cNvPr>
          <p:cNvPicPr>
            <a:picLocks noChangeAspect="1"/>
          </p:cNvPicPr>
          <p:nvPr/>
        </p:nvPicPr>
        <p:blipFill>
          <a:blip r:embed="rId11"/>
          <a:stretch>
            <a:fillRect/>
          </a:stretch>
        </p:blipFill>
        <p:spPr>
          <a:xfrm>
            <a:off x="2912260" y="-378066"/>
            <a:ext cx="270000" cy="163556"/>
          </a:xfrm>
          <a:prstGeom prst="rect">
            <a:avLst/>
          </a:prstGeom>
        </p:spPr>
      </p:pic>
      <p:sp>
        <p:nvSpPr>
          <p:cNvPr id="21" name="!!o6f">
            <a:extLst>
              <a:ext uri="{FF2B5EF4-FFF2-40B4-BE49-F238E27FC236}">
                <a16:creationId xmlns:a16="http://schemas.microsoft.com/office/drawing/2014/main" id="{8DBC0E13-7C64-8526-D2D8-E4287034F823}"/>
              </a:ext>
            </a:extLst>
          </p:cNvPr>
          <p:cNvSpPr/>
          <p:nvPr/>
        </p:nvSpPr>
        <p:spPr>
          <a:xfrm>
            <a:off x="1994133" y="4170940"/>
            <a:ext cx="755524" cy="7618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iCiel Panton Black" panose="00000A00000000000000" pitchFamily="50" charset="0"/>
            </a:endParaRPr>
          </a:p>
        </p:txBody>
      </p:sp>
      <p:sp>
        <p:nvSpPr>
          <p:cNvPr id="23" name="!!6f">
            <a:extLst>
              <a:ext uri="{FF2B5EF4-FFF2-40B4-BE49-F238E27FC236}">
                <a16:creationId xmlns:a16="http://schemas.microsoft.com/office/drawing/2014/main" id="{DBB7524E-26B1-8B34-6D5A-0D0A7AF53503}"/>
              </a:ext>
            </a:extLst>
          </p:cNvPr>
          <p:cNvSpPr txBox="1"/>
          <p:nvPr/>
        </p:nvSpPr>
        <p:spPr>
          <a:xfrm>
            <a:off x="2108456" y="4222734"/>
            <a:ext cx="510498" cy="715581"/>
          </a:xfrm>
          <a:prstGeom prst="rect">
            <a:avLst/>
          </a:prstGeom>
          <a:noFill/>
        </p:spPr>
        <p:txBody>
          <a:bodyPr wrap="square" rtlCol="0">
            <a:spAutoFit/>
          </a:bodyPr>
          <a:lstStyle/>
          <a:p>
            <a:pPr algn="ctr" defTabSz="685800">
              <a:buClrTx/>
            </a:pPr>
            <a:r>
              <a:rPr lang="vi-VN"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N</a:t>
            </a:r>
            <a:endParaRPr lang="en-US"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3" name="!!o6f">
            <a:extLst>
              <a:ext uri="{FF2B5EF4-FFF2-40B4-BE49-F238E27FC236}">
                <a16:creationId xmlns:a16="http://schemas.microsoft.com/office/drawing/2014/main" id="{6C5AA308-04C7-73DB-5BED-51622CA6A8FF}"/>
              </a:ext>
            </a:extLst>
          </p:cNvPr>
          <p:cNvSpPr/>
          <p:nvPr/>
        </p:nvSpPr>
        <p:spPr>
          <a:xfrm>
            <a:off x="2821485" y="4171409"/>
            <a:ext cx="755524" cy="7618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iCiel Panton Black" panose="00000A00000000000000" pitchFamily="50" charset="0"/>
            </a:endParaRPr>
          </a:p>
        </p:txBody>
      </p:sp>
      <p:sp>
        <p:nvSpPr>
          <p:cNvPr id="5" name="!!6f">
            <a:extLst>
              <a:ext uri="{FF2B5EF4-FFF2-40B4-BE49-F238E27FC236}">
                <a16:creationId xmlns:a16="http://schemas.microsoft.com/office/drawing/2014/main" id="{AC118BC9-4F64-3ABE-E5A7-29FF9C211FA5}"/>
              </a:ext>
            </a:extLst>
          </p:cNvPr>
          <p:cNvSpPr txBox="1"/>
          <p:nvPr/>
        </p:nvSpPr>
        <p:spPr>
          <a:xfrm>
            <a:off x="2935712" y="4205625"/>
            <a:ext cx="510498" cy="715581"/>
          </a:xfrm>
          <a:prstGeom prst="rect">
            <a:avLst/>
          </a:prstGeom>
          <a:noFill/>
        </p:spPr>
        <p:txBody>
          <a:bodyPr wrap="square" rtlCol="0">
            <a:spAutoFit/>
          </a:bodyPr>
          <a:lstStyle/>
          <a:p>
            <a:pPr algn="ctr" defTabSz="685800">
              <a:buClrTx/>
            </a:pPr>
            <a:r>
              <a:rPr lang="vi-VN"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H</a:t>
            </a:r>
            <a:endParaRPr lang="en-US"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91" name="!!o6f">
            <a:extLst>
              <a:ext uri="{FF2B5EF4-FFF2-40B4-BE49-F238E27FC236}">
                <a16:creationId xmlns:a16="http://schemas.microsoft.com/office/drawing/2014/main" id="{3070C0F4-5E8F-4859-A064-4BBA9C608043}"/>
              </a:ext>
            </a:extLst>
          </p:cNvPr>
          <p:cNvSpPr/>
          <p:nvPr/>
        </p:nvSpPr>
        <p:spPr>
          <a:xfrm>
            <a:off x="3649805" y="4163234"/>
            <a:ext cx="755524" cy="7618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iCiel Panton Black" panose="00000A00000000000000" pitchFamily="50" charset="0"/>
            </a:endParaRPr>
          </a:p>
        </p:txBody>
      </p:sp>
      <p:sp>
        <p:nvSpPr>
          <p:cNvPr id="92" name="!!6f">
            <a:extLst>
              <a:ext uri="{FF2B5EF4-FFF2-40B4-BE49-F238E27FC236}">
                <a16:creationId xmlns:a16="http://schemas.microsoft.com/office/drawing/2014/main" id="{089A538F-B32D-49EC-A775-43E0C9F82B45}"/>
              </a:ext>
            </a:extLst>
          </p:cNvPr>
          <p:cNvSpPr txBox="1"/>
          <p:nvPr/>
        </p:nvSpPr>
        <p:spPr>
          <a:xfrm>
            <a:off x="3772317" y="4213484"/>
            <a:ext cx="510498" cy="715581"/>
          </a:xfrm>
          <a:prstGeom prst="rect">
            <a:avLst/>
          </a:prstGeom>
          <a:noFill/>
        </p:spPr>
        <p:txBody>
          <a:bodyPr wrap="square" rtlCol="0">
            <a:spAutoFit/>
          </a:bodyPr>
          <a:lstStyle/>
          <a:p>
            <a:pPr algn="ctr" defTabSz="685800">
              <a:buClrTx/>
            </a:pPr>
            <a:r>
              <a:rPr lang="vi-VN"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Ẹ</a:t>
            </a:r>
            <a:endParaRPr lang="en-US"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93" name="!!o6f">
            <a:extLst>
              <a:ext uri="{FF2B5EF4-FFF2-40B4-BE49-F238E27FC236}">
                <a16:creationId xmlns:a16="http://schemas.microsoft.com/office/drawing/2014/main" id="{F4F11AAF-80B7-EB40-4748-E67FB2E481EF}"/>
              </a:ext>
            </a:extLst>
          </p:cNvPr>
          <p:cNvSpPr/>
          <p:nvPr/>
        </p:nvSpPr>
        <p:spPr>
          <a:xfrm>
            <a:off x="4471134" y="4164074"/>
            <a:ext cx="755524" cy="7618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iCiel Panton Black" panose="00000A00000000000000" pitchFamily="50" charset="0"/>
            </a:endParaRPr>
          </a:p>
        </p:txBody>
      </p:sp>
      <p:sp>
        <p:nvSpPr>
          <p:cNvPr id="94" name="!!6f">
            <a:extLst>
              <a:ext uri="{FF2B5EF4-FFF2-40B4-BE49-F238E27FC236}">
                <a16:creationId xmlns:a16="http://schemas.microsoft.com/office/drawing/2014/main" id="{2505EF7A-3402-04D7-D772-77368015858D}"/>
              </a:ext>
            </a:extLst>
          </p:cNvPr>
          <p:cNvSpPr txBox="1"/>
          <p:nvPr/>
        </p:nvSpPr>
        <p:spPr>
          <a:xfrm>
            <a:off x="4590152" y="4222734"/>
            <a:ext cx="510498" cy="715581"/>
          </a:xfrm>
          <a:prstGeom prst="rect">
            <a:avLst/>
          </a:prstGeom>
          <a:noFill/>
        </p:spPr>
        <p:txBody>
          <a:bodyPr wrap="square" rtlCol="0">
            <a:spAutoFit/>
          </a:bodyPr>
          <a:lstStyle/>
          <a:p>
            <a:pPr algn="ctr" defTabSz="685800">
              <a:buClrTx/>
            </a:pPr>
            <a:r>
              <a:rPr lang="vi-VN"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H</a:t>
            </a:r>
            <a:endParaRPr lang="en-US"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97" name="!!o6f">
            <a:extLst>
              <a:ext uri="{FF2B5EF4-FFF2-40B4-BE49-F238E27FC236}">
                <a16:creationId xmlns:a16="http://schemas.microsoft.com/office/drawing/2014/main" id="{96C3C28A-E5D8-B28B-37E0-1B7D23094524}"/>
              </a:ext>
            </a:extLst>
          </p:cNvPr>
          <p:cNvSpPr/>
          <p:nvPr/>
        </p:nvSpPr>
        <p:spPr>
          <a:xfrm>
            <a:off x="5292464" y="4159634"/>
            <a:ext cx="755524" cy="7618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iCiel Panton Black" panose="00000A00000000000000" pitchFamily="50" charset="0"/>
            </a:endParaRPr>
          </a:p>
        </p:txBody>
      </p:sp>
      <p:sp>
        <p:nvSpPr>
          <p:cNvPr id="100" name="!!6f">
            <a:extLst>
              <a:ext uri="{FF2B5EF4-FFF2-40B4-BE49-F238E27FC236}">
                <a16:creationId xmlns:a16="http://schemas.microsoft.com/office/drawing/2014/main" id="{B220267E-9966-983C-B37D-0C45AEFD8D7D}"/>
              </a:ext>
            </a:extLst>
          </p:cNvPr>
          <p:cNvSpPr txBox="1"/>
          <p:nvPr/>
        </p:nvSpPr>
        <p:spPr>
          <a:xfrm>
            <a:off x="5407669" y="4222734"/>
            <a:ext cx="510498" cy="715581"/>
          </a:xfrm>
          <a:prstGeom prst="rect">
            <a:avLst/>
          </a:prstGeom>
          <a:noFill/>
        </p:spPr>
        <p:txBody>
          <a:bodyPr wrap="square" rtlCol="0">
            <a:spAutoFit/>
          </a:bodyPr>
          <a:lstStyle/>
          <a:p>
            <a:pPr algn="ctr" defTabSz="685800">
              <a:buClrTx/>
            </a:pPr>
            <a:r>
              <a:rPr lang="vi-VN"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Ơ</a:t>
            </a:r>
            <a:endParaRPr lang="en-US"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101" name="!!o6f">
            <a:extLst>
              <a:ext uri="{FF2B5EF4-FFF2-40B4-BE49-F238E27FC236}">
                <a16:creationId xmlns:a16="http://schemas.microsoft.com/office/drawing/2014/main" id="{8DBC0E13-7C64-8526-D2D8-E4287034F823}"/>
              </a:ext>
            </a:extLst>
          </p:cNvPr>
          <p:cNvSpPr/>
          <p:nvPr/>
        </p:nvSpPr>
        <p:spPr>
          <a:xfrm>
            <a:off x="6113793" y="4161689"/>
            <a:ext cx="755524" cy="7618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iCiel Panton Black" panose="00000A00000000000000" pitchFamily="50" charset="0"/>
            </a:endParaRPr>
          </a:p>
        </p:txBody>
      </p:sp>
      <p:sp>
        <p:nvSpPr>
          <p:cNvPr id="102" name="!!6f">
            <a:extLst>
              <a:ext uri="{FF2B5EF4-FFF2-40B4-BE49-F238E27FC236}">
                <a16:creationId xmlns:a16="http://schemas.microsoft.com/office/drawing/2014/main" id="{DBB7524E-26B1-8B34-6D5A-0D0A7AF53503}"/>
              </a:ext>
            </a:extLst>
          </p:cNvPr>
          <p:cNvSpPr txBox="1"/>
          <p:nvPr/>
        </p:nvSpPr>
        <p:spPr>
          <a:xfrm>
            <a:off x="6234658" y="4194901"/>
            <a:ext cx="510498" cy="715581"/>
          </a:xfrm>
          <a:prstGeom prst="rect">
            <a:avLst/>
          </a:prstGeom>
          <a:noFill/>
        </p:spPr>
        <p:txBody>
          <a:bodyPr wrap="square" rtlCol="0">
            <a:spAutoFit/>
          </a:bodyPr>
          <a:lstStyle/>
          <a:p>
            <a:pPr algn="ctr" defTabSz="685800">
              <a:buClrTx/>
            </a:pPr>
            <a:r>
              <a:rPr lang="vi-VN"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N</a:t>
            </a:r>
            <a:endParaRPr lang="en-US"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pic>
        <p:nvPicPr>
          <p:cNvPr id="108" name="Google Shape;607;p9"/>
          <p:cNvPicPr preferRelativeResize="0"/>
          <p:nvPr/>
        </p:nvPicPr>
        <p:blipFill rotWithShape="1">
          <a:blip r:embed="rId19">
            <a:clrChange>
              <a:clrFrom>
                <a:srgbClr val="FEFEFE"/>
              </a:clrFrom>
              <a:clrTo>
                <a:srgbClr val="FEFEFE">
                  <a:alpha val="0"/>
                </a:srgbClr>
              </a:clrTo>
            </a:clrChange>
            <a:alphaModFix/>
          </a:blip>
          <a:srcRect b="27318"/>
          <a:stretch/>
        </p:blipFill>
        <p:spPr>
          <a:xfrm>
            <a:off x="2137131" y="1728875"/>
            <a:ext cx="3525571" cy="1293137"/>
          </a:xfrm>
          <a:prstGeom prst="rect">
            <a:avLst/>
          </a:prstGeom>
          <a:noFill/>
          <a:ln>
            <a:noFill/>
          </a:ln>
        </p:spPr>
      </p:pic>
      <p:grpSp>
        <p:nvGrpSpPr>
          <p:cNvPr id="95" name="Group 94">
            <a:extLst>
              <a:ext uri="{FF2B5EF4-FFF2-40B4-BE49-F238E27FC236}">
                <a16:creationId xmlns:a16="http://schemas.microsoft.com/office/drawing/2014/main" id="{7D11DDD4-EF6B-4ED4-ACC5-A4223C7CAAB7}"/>
              </a:ext>
            </a:extLst>
          </p:cNvPr>
          <p:cNvGrpSpPr/>
          <p:nvPr/>
        </p:nvGrpSpPr>
        <p:grpSpPr>
          <a:xfrm>
            <a:off x="7129510" y="3178486"/>
            <a:ext cx="1780072" cy="1780072"/>
            <a:chOff x="3419475" y="752475"/>
            <a:chExt cx="5353050" cy="5353050"/>
          </a:xfrm>
        </p:grpSpPr>
        <p:sp>
          <p:nvSpPr>
            <p:cNvPr id="96" name="Freeform: Shape 95">
              <a:extLst>
                <a:ext uri="{FF2B5EF4-FFF2-40B4-BE49-F238E27FC236}">
                  <a16:creationId xmlns:a16="http://schemas.microsoft.com/office/drawing/2014/main" id="{D11100C8-0D9A-4702-9F0C-A4BDAFF78C25}"/>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98" name="Group 97">
              <a:extLst>
                <a:ext uri="{FF2B5EF4-FFF2-40B4-BE49-F238E27FC236}">
                  <a16:creationId xmlns:a16="http://schemas.microsoft.com/office/drawing/2014/main" id="{2EE343A3-142D-47BC-91EC-1EED76AD9093}"/>
                </a:ext>
              </a:extLst>
            </p:cNvPr>
            <p:cNvGrpSpPr/>
            <p:nvPr/>
          </p:nvGrpSpPr>
          <p:grpSpPr>
            <a:xfrm>
              <a:off x="3505202" y="836611"/>
              <a:ext cx="5094518" cy="5143275"/>
              <a:chOff x="3505202" y="836611"/>
              <a:chExt cx="5094518" cy="5143275"/>
            </a:xfrm>
            <a:solidFill>
              <a:schemeClr val="bg1"/>
            </a:solidFill>
          </p:grpSpPr>
          <p:sp>
            <p:nvSpPr>
              <p:cNvPr id="104" name="Rectangle 103">
                <a:extLst>
                  <a:ext uri="{FF2B5EF4-FFF2-40B4-BE49-F238E27FC236}">
                    <a16:creationId xmlns:a16="http://schemas.microsoft.com/office/drawing/2014/main" id="{3F9A021A-972C-4DF0-953E-F6E48E9E80F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6" name="Rectangle 105">
                <a:extLst>
                  <a:ext uri="{FF2B5EF4-FFF2-40B4-BE49-F238E27FC236}">
                    <a16:creationId xmlns:a16="http://schemas.microsoft.com/office/drawing/2014/main" id="{FD9C9559-5D59-414F-9A3E-7B2F690583B2}"/>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7" name="Rectangle 106">
                <a:extLst>
                  <a:ext uri="{FF2B5EF4-FFF2-40B4-BE49-F238E27FC236}">
                    <a16:creationId xmlns:a16="http://schemas.microsoft.com/office/drawing/2014/main" id="{44B15BF6-CCCB-4D56-8092-1D9284DB3D6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9" name="Rectangle 108">
                <a:extLst>
                  <a:ext uri="{FF2B5EF4-FFF2-40B4-BE49-F238E27FC236}">
                    <a16:creationId xmlns:a16="http://schemas.microsoft.com/office/drawing/2014/main" id="{2BA05E3D-3323-4E74-BCD4-729C190AFDCF}"/>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0" name="Rectangle 109">
                <a:extLst>
                  <a:ext uri="{FF2B5EF4-FFF2-40B4-BE49-F238E27FC236}">
                    <a16:creationId xmlns:a16="http://schemas.microsoft.com/office/drawing/2014/main" id="{FA14E324-72D0-460E-8468-A690FEF6906D}"/>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1" name="Rectangle 110">
                <a:extLst>
                  <a:ext uri="{FF2B5EF4-FFF2-40B4-BE49-F238E27FC236}">
                    <a16:creationId xmlns:a16="http://schemas.microsoft.com/office/drawing/2014/main" id="{7BF13563-AE37-4269-9FBB-DCFA5412D45E}"/>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2" name="Rectangle 111">
                <a:extLst>
                  <a:ext uri="{FF2B5EF4-FFF2-40B4-BE49-F238E27FC236}">
                    <a16:creationId xmlns:a16="http://schemas.microsoft.com/office/drawing/2014/main" id="{3A172C09-7D66-415B-90E6-5AE3D5E2C65E}"/>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3" name="Rectangle 112">
                <a:extLst>
                  <a:ext uri="{FF2B5EF4-FFF2-40B4-BE49-F238E27FC236}">
                    <a16:creationId xmlns:a16="http://schemas.microsoft.com/office/drawing/2014/main" id="{915BCFFC-FABA-462F-B6F8-FDC8A21DFBED}"/>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4" name="Rectangle 113">
                <a:extLst>
                  <a:ext uri="{FF2B5EF4-FFF2-40B4-BE49-F238E27FC236}">
                    <a16:creationId xmlns:a16="http://schemas.microsoft.com/office/drawing/2014/main" id="{1339456A-F648-4902-848E-D9195DDBB97B}"/>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5" name="Rectangle 114">
                <a:extLst>
                  <a:ext uri="{FF2B5EF4-FFF2-40B4-BE49-F238E27FC236}">
                    <a16:creationId xmlns:a16="http://schemas.microsoft.com/office/drawing/2014/main" id="{65C2D216-AD17-48BE-852A-F14E3A59732E}"/>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6" name="Rectangle 115">
                <a:extLst>
                  <a:ext uri="{FF2B5EF4-FFF2-40B4-BE49-F238E27FC236}">
                    <a16:creationId xmlns:a16="http://schemas.microsoft.com/office/drawing/2014/main" id="{7E098254-52A6-44C0-9FF7-2E88D1C7D43B}"/>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7" name="Rectangle 116">
                <a:extLst>
                  <a:ext uri="{FF2B5EF4-FFF2-40B4-BE49-F238E27FC236}">
                    <a16:creationId xmlns:a16="http://schemas.microsoft.com/office/drawing/2014/main" id="{46ADD298-BD75-408E-B1B0-1E1209B12956}"/>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99" name="Oval 98">
              <a:extLst>
                <a:ext uri="{FF2B5EF4-FFF2-40B4-BE49-F238E27FC236}">
                  <a16:creationId xmlns:a16="http://schemas.microsoft.com/office/drawing/2014/main" id="{88307966-AECF-49ED-9AC1-5D67E8B7A493}"/>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3" name="TextBox 102">
              <a:extLst>
                <a:ext uri="{FF2B5EF4-FFF2-40B4-BE49-F238E27FC236}">
                  <a16:creationId xmlns:a16="http://schemas.microsoft.com/office/drawing/2014/main" id="{C830BCED-8EC8-4597-B5E6-75D51CF4E60C}"/>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10</a:t>
              </a:r>
            </a:p>
          </p:txBody>
        </p:sp>
      </p:grpSp>
      <p:grpSp>
        <p:nvGrpSpPr>
          <p:cNvPr id="118" name="Group 117">
            <a:extLst>
              <a:ext uri="{FF2B5EF4-FFF2-40B4-BE49-F238E27FC236}">
                <a16:creationId xmlns:a16="http://schemas.microsoft.com/office/drawing/2014/main" id="{980D4C49-6699-4ABE-93D0-E1A6E73700EE}"/>
              </a:ext>
            </a:extLst>
          </p:cNvPr>
          <p:cNvGrpSpPr/>
          <p:nvPr/>
        </p:nvGrpSpPr>
        <p:grpSpPr>
          <a:xfrm>
            <a:off x="7129510" y="3178486"/>
            <a:ext cx="1780072" cy="1780072"/>
            <a:chOff x="3419475" y="752475"/>
            <a:chExt cx="5353050" cy="5353050"/>
          </a:xfrm>
        </p:grpSpPr>
        <p:sp>
          <p:nvSpPr>
            <p:cNvPr id="119" name="Freeform: Shape 118">
              <a:extLst>
                <a:ext uri="{FF2B5EF4-FFF2-40B4-BE49-F238E27FC236}">
                  <a16:creationId xmlns:a16="http://schemas.microsoft.com/office/drawing/2014/main" id="{AAF76289-2AC0-4F0E-AD2B-E3A4FD6FD818}"/>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20" name="Group 119">
              <a:extLst>
                <a:ext uri="{FF2B5EF4-FFF2-40B4-BE49-F238E27FC236}">
                  <a16:creationId xmlns:a16="http://schemas.microsoft.com/office/drawing/2014/main" id="{5AD8DDCB-081F-491C-83FF-AAF068F3EB4E}"/>
                </a:ext>
              </a:extLst>
            </p:cNvPr>
            <p:cNvGrpSpPr/>
            <p:nvPr/>
          </p:nvGrpSpPr>
          <p:grpSpPr>
            <a:xfrm>
              <a:off x="3505202" y="836611"/>
              <a:ext cx="5094518" cy="5143275"/>
              <a:chOff x="3505202" y="836611"/>
              <a:chExt cx="5094518" cy="5143275"/>
            </a:xfrm>
            <a:solidFill>
              <a:schemeClr val="bg1"/>
            </a:solidFill>
          </p:grpSpPr>
          <p:sp>
            <p:nvSpPr>
              <p:cNvPr id="123" name="Rectangle 122">
                <a:extLst>
                  <a:ext uri="{FF2B5EF4-FFF2-40B4-BE49-F238E27FC236}">
                    <a16:creationId xmlns:a16="http://schemas.microsoft.com/office/drawing/2014/main" id="{49DA1020-FE94-4879-975F-AAF36CCAFF4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4" name="Rectangle 123">
                <a:extLst>
                  <a:ext uri="{FF2B5EF4-FFF2-40B4-BE49-F238E27FC236}">
                    <a16:creationId xmlns:a16="http://schemas.microsoft.com/office/drawing/2014/main" id="{799959CA-5CF1-4208-B0B2-BCCE3C7D1312}"/>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5" name="Rectangle 124">
                <a:extLst>
                  <a:ext uri="{FF2B5EF4-FFF2-40B4-BE49-F238E27FC236}">
                    <a16:creationId xmlns:a16="http://schemas.microsoft.com/office/drawing/2014/main" id="{1D567526-43D5-4796-A1C7-2DD8E6867ECA}"/>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6" name="Rectangle 125">
                <a:extLst>
                  <a:ext uri="{FF2B5EF4-FFF2-40B4-BE49-F238E27FC236}">
                    <a16:creationId xmlns:a16="http://schemas.microsoft.com/office/drawing/2014/main" id="{19AE75C0-271B-4CC5-8F1F-581BA1E41E55}"/>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7" name="Rectangle 126">
                <a:extLst>
                  <a:ext uri="{FF2B5EF4-FFF2-40B4-BE49-F238E27FC236}">
                    <a16:creationId xmlns:a16="http://schemas.microsoft.com/office/drawing/2014/main" id="{D22A237B-4265-43E9-9E74-B18F72EA79B8}"/>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8" name="Rectangle 127">
                <a:extLst>
                  <a:ext uri="{FF2B5EF4-FFF2-40B4-BE49-F238E27FC236}">
                    <a16:creationId xmlns:a16="http://schemas.microsoft.com/office/drawing/2014/main" id="{C9D44C3F-E6BA-40F8-845D-A363BF0A3488}"/>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9" name="Rectangle 128">
                <a:extLst>
                  <a:ext uri="{FF2B5EF4-FFF2-40B4-BE49-F238E27FC236}">
                    <a16:creationId xmlns:a16="http://schemas.microsoft.com/office/drawing/2014/main" id="{A7CB93A4-9B12-4E20-A8CB-C88D311CFC45}"/>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0" name="Rectangle 129">
                <a:extLst>
                  <a:ext uri="{FF2B5EF4-FFF2-40B4-BE49-F238E27FC236}">
                    <a16:creationId xmlns:a16="http://schemas.microsoft.com/office/drawing/2014/main" id="{27A0C55C-6E34-4B77-9D7C-673096EFE652}"/>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1" name="Rectangle 130">
                <a:extLst>
                  <a:ext uri="{FF2B5EF4-FFF2-40B4-BE49-F238E27FC236}">
                    <a16:creationId xmlns:a16="http://schemas.microsoft.com/office/drawing/2014/main" id="{91AA570C-ADBE-4E80-9FE8-CF7036D6F93C}"/>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2" name="Rectangle 131">
                <a:extLst>
                  <a:ext uri="{FF2B5EF4-FFF2-40B4-BE49-F238E27FC236}">
                    <a16:creationId xmlns:a16="http://schemas.microsoft.com/office/drawing/2014/main" id="{76804332-C35F-4995-BD50-1D6DD059D087}"/>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3" name="Rectangle 132">
                <a:extLst>
                  <a:ext uri="{FF2B5EF4-FFF2-40B4-BE49-F238E27FC236}">
                    <a16:creationId xmlns:a16="http://schemas.microsoft.com/office/drawing/2014/main" id="{7B249500-5D8F-45FA-9A64-3BC2D5E164FF}"/>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4" name="Rectangle 133">
                <a:extLst>
                  <a:ext uri="{FF2B5EF4-FFF2-40B4-BE49-F238E27FC236}">
                    <a16:creationId xmlns:a16="http://schemas.microsoft.com/office/drawing/2014/main" id="{50279E90-AEF0-4F11-87FC-09D866E9A1FC}"/>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21" name="Oval 120">
              <a:extLst>
                <a:ext uri="{FF2B5EF4-FFF2-40B4-BE49-F238E27FC236}">
                  <a16:creationId xmlns:a16="http://schemas.microsoft.com/office/drawing/2014/main" id="{403D190F-2732-4FF8-AFA0-E5F4DE05BE26}"/>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2" name="TextBox 121">
              <a:extLst>
                <a:ext uri="{FF2B5EF4-FFF2-40B4-BE49-F238E27FC236}">
                  <a16:creationId xmlns:a16="http://schemas.microsoft.com/office/drawing/2014/main" id="{0AE065A2-C201-435A-9D64-B44D2D195CDB}"/>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9</a:t>
              </a:r>
            </a:p>
          </p:txBody>
        </p:sp>
      </p:grpSp>
      <p:grpSp>
        <p:nvGrpSpPr>
          <p:cNvPr id="135" name="Group 134">
            <a:extLst>
              <a:ext uri="{FF2B5EF4-FFF2-40B4-BE49-F238E27FC236}">
                <a16:creationId xmlns:a16="http://schemas.microsoft.com/office/drawing/2014/main" id="{788DC4E2-A49A-434E-B8F4-E092A129A597}"/>
              </a:ext>
            </a:extLst>
          </p:cNvPr>
          <p:cNvGrpSpPr/>
          <p:nvPr/>
        </p:nvGrpSpPr>
        <p:grpSpPr>
          <a:xfrm>
            <a:off x="7129510" y="3178486"/>
            <a:ext cx="1780072" cy="1780072"/>
            <a:chOff x="3419475" y="752475"/>
            <a:chExt cx="5353050" cy="5353050"/>
          </a:xfrm>
        </p:grpSpPr>
        <p:sp>
          <p:nvSpPr>
            <p:cNvPr id="136" name="Freeform: Shape 135">
              <a:extLst>
                <a:ext uri="{FF2B5EF4-FFF2-40B4-BE49-F238E27FC236}">
                  <a16:creationId xmlns:a16="http://schemas.microsoft.com/office/drawing/2014/main" id="{F0F1C72F-AC06-49D1-B5ED-1A4C1C5A2D98}"/>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37" name="Group 136">
              <a:extLst>
                <a:ext uri="{FF2B5EF4-FFF2-40B4-BE49-F238E27FC236}">
                  <a16:creationId xmlns:a16="http://schemas.microsoft.com/office/drawing/2014/main" id="{BD89A3AE-16FE-419F-B55E-1998C87957F8}"/>
                </a:ext>
              </a:extLst>
            </p:cNvPr>
            <p:cNvGrpSpPr/>
            <p:nvPr/>
          </p:nvGrpSpPr>
          <p:grpSpPr>
            <a:xfrm>
              <a:off x="3505202" y="836611"/>
              <a:ext cx="5094518" cy="5143275"/>
              <a:chOff x="3505202" y="836611"/>
              <a:chExt cx="5094518" cy="5143275"/>
            </a:xfrm>
            <a:solidFill>
              <a:schemeClr val="bg1"/>
            </a:solidFill>
          </p:grpSpPr>
          <p:sp>
            <p:nvSpPr>
              <p:cNvPr id="140" name="Rectangle 139">
                <a:extLst>
                  <a:ext uri="{FF2B5EF4-FFF2-40B4-BE49-F238E27FC236}">
                    <a16:creationId xmlns:a16="http://schemas.microsoft.com/office/drawing/2014/main" id="{EC33F669-C443-4496-96A1-1A978EB1F59F}"/>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1" name="Rectangle 140">
                <a:extLst>
                  <a:ext uri="{FF2B5EF4-FFF2-40B4-BE49-F238E27FC236}">
                    <a16:creationId xmlns:a16="http://schemas.microsoft.com/office/drawing/2014/main" id="{AB5B59C5-6CED-409D-BA2F-5F1BE189AD10}"/>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2" name="Rectangle 141">
                <a:extLst>
                  <a:ext uri="{FF2B5EF4-FFF2-40B4-BE49-F238E27FC236}">
                    <a16:creationId xmlns:a16="http://schemas.microsoft.com/office/drawing/2014/main" id="{D2399B39-4145-43D7-974C-153F36E33D28}"/>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3" name="Rectangle 142">
                <a:extLst>
                  <a:ext uri="{FF2B5EF4-FFF2-40B4-BE49-F238E27FC236}">
                    <a16:creationId xmlns:a16="http://schemas.microsoft.com/office/drawing/2014/main" id="{1FCB9984-847A-4C72-8C27-644B99FAB609}"/>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4" name="Rectangle 143">
                <a:extLst>
                  <a:ext uri="{FF2B5EF4-FFF2-40B4-BE49-F238E27FC236}">
                    <a16:creationId xmlns:a16="http://schemas.microsoft.com/office/drawing/2014/main" id="{499FDA03-F904-4470-A8E8-0A2D5C1C41E3}"/>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5" name="Rectangle 144">
                <a:extLst>
                  <a:ext uri="{FF2B5EF4-FFF2-40B4-BE49-F238E27FC236}">
                    <a16:creationId xmlns:a16="http://schemas.microsoft.com/office/drawing/2014/main" id="{0C13D740-1F91-4DA4-BFEB-43D92DBF9012}"/>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6" name="Rectangle 145">
                <a:extLst>
                  <a:ext uri="{FF2B5EF4-FFF2-40B4-BE49-F238E27FC236}">
                    <a16:creationId xmlns:a16="http://schemas.microsoft.com/office/drawing/2014/main" id="{90B5A126-8DBC-4549-89D6-70C66EE43698}"/>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7" name="Rectangle 146">
                <a:extLst>
                  <a:ext uri="{FF2B5EF4-FFF2-40B4-BE49-F238E27FC236}">
                    <a16:creationId xmlns:a16="http://schemas.microsoft.com/office/drawing/2014/main" id="{6D59AF6A-D57A-4C15-B69B-868A3FFF20AD}"/>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8" name="Rectangle 147">
                <a:extLst>
                  <a:ext uri="{FF2B5EF4-FFF2-40B4-BE49-F238E27FC236}">
                    <a16:creationId xmlns:a16="http://schemas.microsoft.com/office/drawing/2014/main" id="{CC4A0685-7F3A-490E-995A-F528366E3373}"/>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9" name="Rectangle 148">
                <a:extLst>
                  <a:ext uri="{FF2B5EF4-FFF2-40B4-BE49-F238E27FC236}">
                    <a16:creationId xmlns:a16="http://schemas.microsoft.com/office/drawing/2014/main" id="{B6865CD1-BB0F-4BB2-93B3-970ACF75AD2A}"/>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0" name="Rectangle 149">
                <a:extLst>
                  <a:ext uri="{FF2B5EF4-FFF2-40B4-BE49-F238E27FC236}">
                    <a16:creationId xmlns:a16="http://schemas.microsoft.com/office/drawing/2014/main" id="{BA5EFF8F-66A2-45BD-B16B-1279DDB3A104}"/>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1" name="Rectangle 150">
                <a:extLst>
                  <a:ext uri="{FF2B5EF4-FFF2-40B4-BE49-F238E27FC236}">
                    <a16:creationId xmlns:a16="http://schemas.microsoft.com/office/drawing/2014/main" id="{469F625A-DE4A-4DC9-90A7-70D0C0AB4E0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38" name="Oval 137">
              <a:extLst>
                <a:ext uri="{FF2B5EF4-FFF2-40B4-BE49-F238E27FC236}">
                  <a16:creationId xmlns:a16="http://schemas.microsoft.com/office/drawing/2014/main" id="{C0001EDB-87F5-4953-892B-DB98AD74C44B}"/>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9" name="TextBox 138">
              <a:extLst>
                <a:ext uri="{FF2B5EF4-FFF2-40B4-BE49-F238E27FC236}">
                  <a16:creationId xmlns:a16="http://schemas.microsoft.com/office/drawing/2014/main" id="{81DC3416-E5E2-425C-9AE3-8DE9CCD238FF}"/>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8</a:t>
              </a:r>
            </a:p>
          </p:txBody>
        </p:sp>
      </p:grpSp>
      <p:grpSp>
        <p:nvGrpSpPr>
          <p:cNvPr id="152" name="Group 151">
            <a:extLst>
              <a:ext uri="{FF2B5EF4-FFF2-40B4-BE49-F238E27FC236}">
                <a16:creationId xmlns:a16="http://schemas.microsoft.com/office/drawing/2014/main" id="{A45D08C2-C1E7-4DCB-B0D6-AD9B14C0061F}"/>
              </a:ext>
            </a:extLst>
          </p:cNvPr>
          <p:cNvGrpSpPr/>
          <p:nvPr/>
        </p:nvGrpSpPr>
        <p:grpSpPr>
          <a:xfrm>
            <a:off x="7129510" y="3178486"/>
            <a:ext cx="1780072" cy="1780072"/>
            <a:chOff x="3419475" y="752475"/>
            <a:chExt cx="5353050" cy="5353050"/>
          </a:xfrm>
        </p:grpSpPr>
        <p:sp>
          <p:nvSpPr>
            <p:cNvPr id="153" name="Freeform: Shape 152">
              <a:extLst>
                <a:ext uri="{FF2B5EF4-FFF2-40B4-BE49-F238E27FC236}">
                  <a16:creationId xmlns:a16="http://schemas.microsoft.com/office/drawing/2014/main" id="{5B178F5B-788C-4881-BF69-A027E32BFD0D}"/>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54" name="Group 153">
              <a:extLst>
                <a:ext uri="{FF2B5EF4-FFF2-40B4-BE49-F238E27FC236}">
                  <a16:creationId xmlns:a16="http://schemas.microsoft.com/office/drawing/2014/main" id="{DB3FAE97-8093-427F-8D50-AD9F14635781}"/>
                </a:ext>
              </a:extLst>
            </p:cNvPr>
            <p:cNvGrpSpPr/>
            <p:nvPr/>
          </p:nvGrpSpPr>
          <p:grpSpPr>
            <a:xfrm>
              <a:off x="3505202" y="836611"/>
              <a:ext cx="5094518" cy="5143275"/>
              <a:chOff x="3505202" y="836611"/>
              <a:chExt cx="5094518" cy="5143275"/>
            </a:xfrm>
            <a:solidFill>
              <a:schemeClr val="bg1"/>
            </a:solidFill>
          </p:grpSpPr>
          <p:sp>
            <p:nvSpPr>
              <p:cNvPr id="157" name="Rectangle 156">
                <a:extLst>
                  <a:ext uri="{FF2B5EF4-FFF2-40B4-BE49-F238E27FC236}">
                    <a16:creationId xmlns:a16="http://schemas.microsoft.com/office/drawing/2014/main" id="{FBD88B52-0C5D-4671-AD06-49555AC02D2D}"/>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8" name="Rectangle 157">
                <a:extLst>
                  <a:ext uri="{FF2B5EF4-FFF2-40B4-BE49-F238E27FC236}">
                    <a16:creationId xmlns:a16="http://schemas.microsoft.com/office/drawing/2014/main" id="{3C2EBC01-E541-4659-95E7-988A8B13B4C3}"/>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9" name="Rectangle 158">
                <a:extLst>
                  <a:ext uri="{FF2B5EF4-FFF2-40B4-BE49-F238E27FC236}">
                    <a16:creationId xmlns:a16="http://schemas.microsoft.com/office/drawing/2014/main" id="{EC706A4F-E670-4722-A5AE-7207EF89391B}"/>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0" name="Rectangle 159">
                <a:extLst>
                  <a:ext uri="{FF2B5EF4-FFF2-40B4-BE49-F238E27FC236}">
                    <a16:creationId xmlns:a16="http://schemas.microsoft.com/office/drawing/2014/main" id="{19DB0DE4-AE4C-4900-80A1-AF3B9EB6BBB4}"/>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1" name="Rectangle 160">
                <a:extLst>
                  <a:ext uri="{FF2B5EF4-FFF2-40B4-BE49-F238E27FC236}">
                    <a16:creationId xmlns:a16="http://schemas.microsoft.com/office/drawing/2014/main" id="{C64057E6-E31F-498F-94C8-9F725E85D505}"/>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2" name="Rectangle 161">
                <a:extLst>
                  <a:ext uri="{FF2B5EF4-FFF2-40B4-BE49-F238E27FC236}">
                    <a16:creationId xmlns:a16="http://schemas.microsoft.com/office/drawing/2014/main" id="{94E1B90F-40E1-4744-8315-A7878073F3C9}"/>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3" name="Rectangle 162">
                <a:extLst>
                  <a:ext uri="{FF2B5EF4-FFF2-40B4-BE49-F238E27FC236}">
                    <a16:creationId xmlns:a16="http://schemas.microsoft.com/office/drawing/2014/main" id="{51196E7C-EAD2-423B-B8AC-851E9DBB98F5}"/>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4" name="Rectangle 163">
                <a:extLst>
                  <a:ext uri="{FF2B5EF4-FFF2-40B4-BE49-F238E27FC236}">
                    <a16:creationId xmlns:a16="http://schemas.microsoft.com/office/drawing/2014/main" id="{10D809CE-30F0-4C69-B9D4-36757BDDEC5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5" name="Rectangle 164">
                <a:extLst>
                  <a:ext uri="{FF2B5EF4-FFF2-40B4-BE49-F238E27FC236}">
                    <a16:creationId xmlns:a16="http://schemas.microsoft.com/office/drawing/2014/main" id="{CD39262F-CE3A-4445-831E-CBC8EBECAB9D}"/>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6" name="Rectangle 165">
                <a:extLst>
                  <a:ext uri="{FF2B5EF4-FFF2-40B4-BE49-F238E27FC236}">
                    <a16:creationId xmlns:a16="http://schemas.microsoft.com/office/drawing/2014/main" id="{AD07B238-E513-4BEA-BC12-4EF63323A4ED}"/>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7" name="Rectangle 166">
                <a:extLst>
                  <a:ext uri="{FF2B5EF4-FFF2-40B4-BE49-F238E27FC236}">
                    <a16:creationId xmlns:a16="http://schemas.microsoft.com/office/drawing/2014/main" id="{45D327D8-1B43-4DEF-BE02-A45A46D5DC47}"/>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8" name="Rectangle 167">
                <a:extLst>
                  <a:ext uri="{FF2B5EF4-FFF2-40B4-BE49-F238E27FC236}">
                    <a16:creationId xmlns:a16="http://schemas.microsoft.com/office/drawing/2014/main" id="{A6E16064-ACF9-433F-B8DF-514C73D50B24}"/>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55" name="Oval 154">
              <a:extLst>
                <a:ext uri="{FF2B5EF4-FFF2-40B4-BE49-F238E27FC236}">
                  <a16:creationId xmlns:a16="http://schemas.microsoft.com/office/drawing/2014/main" id="{B59E8DD9-C02C-49F7-858B-19A9F20D0D40}"/>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6" name="TextBox 155">
              <a:extLst>
                <a:ext uri="{FF2B5EF4-FFF2-40B4-BE49-F238E27FC236}">
                  <a16:creationId xmlns:a16="http://schemas.microsoft.com/office/drawing/2014/main" id="{335CAE7A-31A6-46E3-B476-CEAE218286F5}"/>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7</a:t>
              </a:r>
            </a:p>
          </p:txBody>
        </p:sp>
      </p:grpSp>
      <p:grpSp>
        <p:nvGrpSpPr>
          <p:cNvPr id="169" name="Group 168">
            <a:extLst>
              <a:ext uri="{FF2B5EF4-FFF2-40B4-BE49-F238E27FC236}">
                <a16:creationId xmlns:a16="http://schemas.microsoft.com/office/drawing/2014/main" id="{32BDE86D-3DBC-484A-A36F-B33D6728FC15}"/>
              </a:ext>
            </a:extLst>
          </p:cNvPr>
          <p:cNvGrpSpPr/>
          <p:nvPr/>
        </p:nvGrpSpPr>
        <p:grpSpPr>
          <a:xfrm>
            <a:off x="7129510" y="3178486"/>
            <a:ext cx="1780072" cy="1780072"/>
            <a:chOff x="3419475" y="752475"/>
            <a:chExt cx="5353050" cy="5353050"/>
          </a:xfrm>
        </p:grpSpPr>
        <p:sp>
          <p:nvSpPr>
            <p:cNvPr id="170" name="Freeform: Shape 169">
              <a:extLst>
                <a:ext uri="{FF2B5EF4-FFF2-40B4-BE49-F238E27FC236}">
                  <a16:creationId xmlns:a16="http://schemas.microsoft.com/office/drawing/2014/main" id="{400D1191-BD14-44FB-8B7D-4DC8D4DDC5D6}"/>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71" name="Group 170">
              <a:extLst>
                <a:ext uri="{FF2B5EF4-FFF2-40B4-BE49-F238E27FC236}">
                  <a16:creationId xmlns:a16="http://schemas.microsoft.com/office/drawing/2014/main" id="{3020E2EC-17B4-4862-B0B5-5F497E090F4F}"/>
                </a:ext>
              </a:extLst>
            </p:cNvPr>
            <p:cNvGrpSpPr/>
            <p:nvPr/>
          </p:nvGrpSpPr>
          <p:grpSpPr>
            <a:xfrm>
              <a:off x="3505202" y="836611"/>
              <a:ext cx="5094518" cy="5143275"/>
              <a:chOff x="3505202" y="836611"/>
              <a:chExt cx="5094518" cy="5143275"/>
            </a:xfrm>
            <a:solidFill>
              <a:schemeClr val="bg1"/>
            </a:solidFill>
          </p:grpSpPr>
          <p:sp>
            <p:nvSpPr>
              <p:cNvPr id="174" name="Rectangle 173">
                <a:extLst>
                  <a:ext uri="{FF2B5EF4-FFF2-40B4-BE49-F238E27FC236}">
                    <a16:creationId xmlns:a16="http://schemas.microsoft.com/office/drawing/2014/main" id="{FBBF0FC4-65FD-48AA-A68A-107331C2625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5" name="Rectangle 174">
                <a:extLst>
                  <a:ext uri="{FF2B5EF4-FFF2-40B4-BE49-F238E27FC236}">
                    <a16:creationId xmlns:a16="http://schemas.microsoft.com/office/drawing/2014/main" id="{F16DCCE4-EA62-496A-9F80-D52A0F973C8F}"/>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6" name="Rectangle 175">
                <a:extLst>
                  <a:ext uri="{FF2B5EF4-FFF2-40B4-BE49-F238E27FC236}">
                    <a16:creationId xmlns:a16="http://schemas.microsoft.com/office/drawing/2014/main" id="{38ECBA65-D1BA-45E8-B6F6-DBC1E3749009}"/>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7" name="Rectangle 176">
                <a:extLst>
                  <a:ext uri="{FF2B5EF4-FFF2-40B4-BE49-F238E27FC236}">
                    <a16:creationId xmlns:a16="http://schemas.microsoft.com/office/drawing/2014/main" id="{561F9023-D4A4-44C8-83AE-C744E20CD5A1}"/>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8" name="Rectangle 177">
                <a:extLst>
                  <a:ext uri="{FF2B5EF4-FFF2-40B4-BE49-F238E27FC236}">
                    <a16:creationId xmlns:a16="http://schemas.microsoft.com/office/drawing/2014/main" id="{D8B2AC72-E3B9-4778-869C-C64C898A230E}"/>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9" name="Rectangle 178">
                <a:extLst>
                  <a:ext uri="{FF2B5EF4-FFF2-40B4-BE49-F238E27FC236}">
                    <a16:creationId xmlns:a16="http://schemas.microsoft.com/office/drawing/2014/main" id="{3CFE43CA-AB3F-404C-8BE9-64BE722EFC85}"/>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0" name="Rectangle 179">
                <a:extLst>
                  <a:ext uri="{FF2B5EF4-FFF2-40B4-BE49-F238E27FC236}">
                    <a16:creationId xmlns:a16="http://schemas.microsoft.com/office/drawing/2014/main" id="{41AC6A8F-3CFE-4B7A-9C93-572E0ADE5635}"/>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1" name="Rectangle 180">
                <a:extLst>
                  <a:ext uri="{FF2B5EF4-FFF2-40B4-BE49-F238E27FC236}">
                    <a16:creationId xmlns:a16="http://schemas.microsoft.com/office/drawing/2014/main" id="{9D729104-DC84-4A9A-92B1-376606BB9B9F}"/>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2" name="Rectangle 181">
                <a:extLst>
                  <a:ext uri="{FF2B5EF4-FFF2-40B4-BE49-F238E27FC236}">
                    <a16:creationId xmlns:a16="http://schemas.microsoft.com/office/drawing/2014/main" id="{F638F811-1086-4C21-BC02-9AA2097505F7}"/>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3" name="Rectangle 182">
                <a:extLst>
                  <a:ext uri="{FF2B5EF4-FFF2-40B4-BE49-F238E27FC236}">
                    <a16:creationId xmlns:a16="http://schemas.microsoft.com/office/drawing/2014/main" id="{2AA29B34-5D9F-42CB-A417-DE7B9F1B0AA7}"/>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4" name="Rectangle 183">
                <a:extLst>
                  <a:ext uri="{FF2B5EF4-FFF2-40B4-BE49-F238E27FC236}">
                    <a16:creationId xmlns:a16="http://schemas.microsoft.com/office/drawing/2014/main" id="{647FB851-7D7F-4AD5-8FDF-EAC3A908EB4C}"/>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5" name="Rectangle 184">
                <a:extLst>
                  <a:ext uri="{FF2B5EF4-FFF2-40B4-BE49-F238E27FC236}">
                    <a16:creationId xmlns:a16="http://schemas.microsoft.com/office/drawing/2014/main" id="{68598CDF-8EDB-4568-99F1-31F6E495F295}"/>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72" name="Oval 171">
              <a:extLst>
                <a:ext uri="{FF2B5EF4-FFF2-40B4-BE49-F238E27FC236}">
                  <a16:creationId xmlns:a16="http://schemas.microsoft.com/office/drawing/2014/main" id="{B73ED9F8-4D17-4151-8066-EFE566530444}"/>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3" name="TextBox 172">
              <a:extLst>
                <a:ext uri="{FF2B5EF4-FFF2-40B4-BE49-F238E27FC236}">
                  <a16:creationId xmlns:a16="http://schemas.microsoft.com/office/drawing/2014/main" id="{2E9839FF-55BF-4C59-AFBD-EFF82D4C114B}"/>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6</a:t>
              </a:r>
            </a:p>
          </p:txBody>
        </p:sp>
      </p:grpSp>
      <p:grpSp>
        <p:nvGrpSpPr>
          <p:cNvPr id="186" name="Group 185">
            <a:extLst>
              <a:ext uri="{FF2B5EF4-FFF2-40B4-BE49-F238E27FC236}">
                <a16:creationId xmlns:a16="http://schemas.microsoft.com/office/drawing/2014/main" id="{84276E9F-90C7-4FD0-BFA9-CBE6609A1547}"/>
              </a:ext>
            </a:extLst>
          </p:cNvPr>
          <p:cNvGrpSpPr/>
          <p:nvPr/>
        </p:nvGrpSpPr>
        <p:grpSpPr>
          <a:xfrm>
            <a:off x="7129510" y="3178486"/>
            <a:ext cx="1780072" cy="1780072"/>
            <a:chOff x="3419475" y="752475"/>
            <a:chExt cx="5353050" cy="5353050"/>
          </a:xfrm>
        </p:grpSpPr>
        <p:sp>
          <p:nvSpPr>
            <p:cNvPr id="187" name="Freeform: Shape 186">
              <a:extLst>
                <a:ext uri="{FF2B5EF4-FFF2-40B4-BE49-F238E27FC236}">
                  <a16:creationId xmlns:a16="http://schemas.microsoft.com/office/drawing/2014/main" id="{075FA135-62F0-4FDA-9C74-5A502BBDC898}"/>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88" name="Group 187">
              <a:extLst>
                <a:ext uri="{FF2B5EF4-FFF2-40B4-BE49-F238E27FC236}">
                  <a16:creationId xmlns:a16="http://schemas.microsoft.com/office/drawing/2014/main" id="{7BB986F2-A0C1-42D6-BBA0-0521D7C99734}"/>
                </a:ext>
              </a:extLst>
            </p:cNvPr>
            <p:cNvGrpSpPr/>
            <p:nvPr/>
          </p:nvGrpSpPr>
          <p:grpSpPr>
            <a:xfrm>
              <a:off x="3505202" y="836611"/>
              <a:ext cx="5094518" cy="5143275"/>
              <a:chOff x="3505202" y="836611"/>
              <a:chExt cx="5094518" cy="5143275"/>
            </a:xfrm>
            <a:solidFill>
              <a:schemeClr val="bg1"/>
            </a:solidFill>
          </p:grpSpPr>
          <p:sp>
            <p:nvSpPr>
              <p:cNvPr id="191" name="Rectangle 190">
                <a:extLst>
                  <a:ext uri="{FF2B5EF4-FFF2-40B4-BE49-F238E27FC236}">
                    <a16:creationId xmlns:a16="http://schemas.microsoft.com/office/drawing/2014/main" id="{2B9F61B0-5772-48FE-9E08-3AF101A238BE}"/>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2" name="Rectangle 191">
                <a:extLst>
                  <a:ext uri="{FF2B5EF4-FFF2-40B4-BE49-F238E27FC236}">
                    <a16:creationId xmlns:a16="http://schemas.microsoft.com/office/drawing/2014/main" id="{5444950B-D225-4B45-82B8-6717C4AC4816}"/>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3" name="Rectangle 192">
                <a:extLst>
                  <a:ext uri="{FF2B5EF4-FFF2-40B4-BE49-F238E27FC236}">
                    <a16:creationId xmlns:a16="http://schemas.microsoft.com/office/drawing/2014/main" id="{99D51D60-7C2D-496F-8311-D22B9491AD6A}"/>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4" name="Rectangle 193">
                <a:extLst>
                  <a:ext uri="{FF2B5EF4-FFF2-40B4-BE49-F238E27FC236}">
                    <a16:creationId xmlns:a16="http://schemas.microsoft.com/office/drawing/2014/main" id="{7419215F-6A75-401B-AB4B-2E95227F7C44}"/>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5" name="Rectangle 194">
                <a:extLst>
                  <a:ext uri="{FF2B5EF4-FFF2-40B4-BE49-F238E27FC236}">
                    <a16:creationId xmlns:a16="http://schemas.microsoft.com/office/drawing/2014/main" id="{51D84AFE-EDCD-4F04-B7F1-545A6F379460}"/>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6" name="Rectangle 195">
                <a:extLst>
                  <a:ext uri="{FF2B5EF4-FFF2-40B4-BE49-F238E27FC236}">
                    <a16:creationId xmlns:a16="http://schemas.microsoft.com/office/drawing/2014/main" id="{DA4B6F80-41A8-4FE2-8B04-FE4406E18F01}"/>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7" name="Rectangle 196">
                <a:extLst>
                  <a:ext uri="{FF2B5EF4-FFF2-40B4-BE49-F238E27FC236}">
                    <a16:creationId xmlns:a16="http://schemas.microsoft.com/office/drawing/2014/main" id="{3A0F2A98-F2E4-432C-90D8-EA990F8810DC}"/>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8" name="Rectangle 197">
                <a:extLst>
                  <a:ext uri="{FF2B5EF4-FFF2-40B4-BE49-F238E27FC236}">
                    <a16:creationId xmlns:a16="http://schemas.microsoft.com/office/drawing/2014/main" id="{87E2B09A-CDBA-4062-B3F3-4FC23EDF77F5}"/>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9" name="Rectangle 198">
                <a:extLst>
                  <a:ext uri="{FF2B5EF4-FFF2-40B4-BE49-F238E27FC236}">
                    <a16:creationId xmlns:a16="http://schemas.microsoft.com/office/drawing/2014/main" id="{934025F5-2E81-4161-9BCA-260BD8FDBF94}"/>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0" name="Rectangle 199">
                <a:extLst>
                  <a:ext uri="{FF2B5EF4-FFF2-40B4-BE49-F238E27FC236}">
                    <a16:creationId xmlns:a16="http://schemas.microsoft.com/office/drawing/2014/main" id="{5759D7E4-FAA5-4CAF-8B79-819FE9120926}"/>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1" name="Rectangle 200">
                <a:extLst>
                  <a:ext uri="{FF2B5EF4-FFF2-40B4-BE49-F238E27FC236}">
                    <a16:creationId xmlns:a16="http://schemas.microsoft.com/office/drawing/2014/main" id="{9FA3F8E2-1148-40A3-8C57-403AB1C6D883}"/>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2" name="Rectangle 201">
                <a:extLst>
                  <a:ext uri="{FF2B5EF4-FFF2-40B4-BE49-F238E27FC236}">
                    <a16:creationId xmlns:a16="http://schemas.microsoft.com/office/drawing/2014/main" id="{EC9D4154-DD47-40A6-85AF-3EDEFFC95EF9}"/>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89" name="Oval 188">
              <a:extLst>
                <a:ext uri="{FF2B5EF4-FFF2-40B4-BE49-F238E27FC236}">
                  <a16:creationId xmlns:a16="http://schemas.microsoft.com/office/drawing/2014/main" id="{B6C261FF-E01B-4C30-B32E-29D1B48FA648}"/>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0" name="TextBox 189">
              <a:extLst>
                <a:ext uri="{FF2B5EF4-FFF2-40B4-BE49-F238E27FC236}">
                  <a16:creationId xmlns:a16="http://schemas.microsoft.com/office/drawing/2014/main" id="{574DBE1A-5297-4C71-A4BF-8AAEC3F0C7C4}"/>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5</a:t>
              </a:r>
            </a:p>
          </p:txBody>
        </p:sp>
      </p:grpSp>
      <p:grpSp>
        <p:nvGrpSpPr>
          <p:cNvPr id="203" name="Group 202">
            <a:extLst>
              <a:ext uri="{FF2B5EF4-FFF2-40B4-BE49-F238E27FC236}">
                <a16:creationId xmlns:a16="http://schemas.microsoft.com/office/drawing/2014/main" id="{61B748CE-035E-41DA-BA43-D82076C9C348}"/>
              </a:ext>
            </a:extLst>
          </p:cNvPr>
          <p:cNvGrpSpPr/>
          <p:nvPr/>
        </p:nvGrpSpPr>
        <p:grpSpPr>
          <a:xfrm>
            <a:off x="7129510" y="3178486"/>
            <a:ext cx="1780072" cy="1780072"/>
            <a:chOff x="3419475" y="752475"/>
            <a:chExt cx="5353050" cy="5353050"/>
          </a:xfrm>
        </p:grpSpPr>
        <p:sp>
          <p:nvSpPr>
            <p:cNvPr id="204" name="Freeform: Shape 203">
              <a:extLst>
                <a:ext uri="{FF2B5EF4-FFF2-40B4-BE49-F238E27FC236}">
                  <a16:creationId xmlns:a16="http://schemas.microsoft.com/office/drawing/2014/main" id="{AB8B0203-89EB-4F38-838D-5BC289BF6779}"/>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05" name="Group 204">
              <a:extLst>
                <a:ext uri="{FF2B5EF4-FFF2-40B4-BE49-F238E27FC236}">
                  <a16:creationId xmlns:a16="http://schemas.microsoft.com/office/drawing/2014/main" id="{23A9BE30-740B-408B-B787-289A6DF30346}"/>
                </a:ext>
              </a:extLst>
            </p:cNvPr>
            <p:cNvGrpSpPr/>
            <p:nvPr/>
          </p:nvGrpSpPr>
          <p:grpSpPr>
            <a:xfrm>
              <a:off x="3505202" y="836611"/>
              <a:ext cx="5094518" cy="5143275"/>
              <a:chOff x="3505202" y="836611"/>
              <a:chExt cx="5094518" cy="5143275"/>
            </a:xfrm>
            <a:solidFill>
              <a:schemeClr val="bg1"/>
            </a:solidFill>
          </p:grpSpPr>
          <p:sp>
            <p:nvSpPr>
              <p:cNvPr id="208" name="Rectangle 207">
                <a:extLst>
                  <a:ext uri="{FF2B5EF4-FFF2-40B4-BE49-F238E27FC236}">
                    <a16:creationId xmlns:a16="http://schemas.microsoft.com/office/drawing/2014/main" id="{62008504-5D85-400A-BCC2-E0A2B3D41721}"/>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9" name="Rectangle 208">
                <a:extLst>
                  <a:ext uri="{FF2B5EF4-FFF2-40B4-BE49-F238E27FC236}">
                    <a16:creationId xmlns:a16="http://schemas.microsoft.com/office/drawing/2014/main" id="{8153C057-94A0-4347-BAC6-2AC442BFD7F6}"/>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0" name="Rectangle 209">
                <a:extLst>
                  <a:ext uri="{FF2B5EF4-FFF2-40B4-BE49-F238E27FC236}">
                    <a16:creationId xmlns:a16="http://schemas.microsoft.com/office/drawing/2014/main" id="{AB650745-B581-4D1E-BB6E-BCD8F2F5213A}"/>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1" name="Rectangle 210">
                <a:extLst>
                  <a:ext uri="{FF2B5EF4-FFF2-40B4-BE49-F238E27FC236}">
                    <a16:creationId xmlns:a16="http://schemas.microsoft.com/office/drawing/2014/main" id="{4A0BB365-BACB-4E0C-AB3D-6DEBBC6CCD1E}"/>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2" name="Rectangle 211">
                <a:extLst>
                  <a:ext uri="{FF2B5EF4-FFF2-40B4-BE49-F238E27FC236}">
                    <a16:creationId xmlns:a16="http://schemas.microsoft.com/office/drawing/2014/main" id="{C2D0F494-596D-40C9-B415-4F9CE779F035}"/>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3" name="Rectangle 212">
                <a:extLst>
                  <a:ext uri="{FF2B5EF4-FFF2-40B4-BE49-F238E27FC236}">
                    <a16:creationId xmlns:a16="http://schemas.microsoft.com/office/drawing/2014/main" id="{5803CD87-BBF2-4A95-9F08-4C57DDF66F36}"/>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4" name="Rectangle 213">
                <a:extLst>
                  <a:ext uri="{FF2B5EF4-FFF2-40B4-BE49-F238E27FC236}">
                    <a16:creationId xmlns:a16="http://schemas.microsoft.com/office/drawing/2014/main" id="{967292F6-CA76-4783-8EDC-FAF19E169CDE}"/>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5" name="Rectangle 214">
                <a:extLst>
                  <a:ext uri="{FF2B5EF4-FFF2-40B4-BE49-F238E27FC236}">
                    <a16:creationId xmlns:a16="http://schemas.microsoft.com/office/drawing/2014/main" id="{D96A20DC-AB6F-4C81-A532-788C05BE7867}"/>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6" name="Rectangle 215">
                <a:extLst>
                  <a:ext uri="{FF2B5EF4-FFF2-40B4-BE49-F238E27FC236}">
                    <a16:creationId xmlns:a16="http://schemas.microsoft.com/office/drawing/2014/main" id="{76C60643-F2EF-4B36-80F6-0733524537F7}"/>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7" name="Rectangle 216">
                <a:extLst>
                  <a:ext uri="{FF2B5EF4-FFF2-40B4-BE49-F238E27FC236}">
                    <a16:creationId xmlns:a16="http://schemas.microsoft.com/office/drawing/2014/main" id="{956C406D-A125-495E-ABEC-161AB8722A55}"/>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8" name="Rectangle 217">
                <a:extLst>
                  <a:ext uri="{FF2B5EF4-FFF2-40B4-BE49-F238E27FC236}">
                    <a16:creationId xmlns:a16="http://schemas.microsoft.com/office/drawing/2014/main" id="{3268B6F3-F30C-40FB-AC93-E4E351DEB9DC}"/>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9" name="Rectangle 218">
                <a:extLst>
                  <a:ext uri="{FF2B5EF4-FFF2-40B4-BE49-F238E27FC236}">
                    <a16:creationId xmlns:a16="http://schemas.microsoft.com/office/drawing/2014/main" id="{506C87D9-E989-451A-AD33-D5E7354B6BBC}"/>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6" name="Oval 205">
              <a:extLst>
                <a:ext uri="{FF2B5EF4-FFF2-40B4-BE49-F238E27FC236}">
                  <a16:creationId xmlns:a16="http://schemas.microsoft.com/office/drawing/2014/main" id="{21723ECC-2B50-4CC2-A136-B4F935BEC253}"/>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7" name="TextBox 206">
              <a:extLst>
                <a:ext uri="{FF2B5EF4-FFF2-40B4-BE49-F238E27FC236}">
                  <a16:creationId xmlns:a16="http://schemas.microsoft.com/office/drawing/2014/main" id="{A475E67E-3B9B-4E67-AE2E-FE11D064D6F5}"/>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4</a:t>
              </a:r>
            </a:p>
          </p:txBody>
        </p:sp>
      </p:grpSp>
      <p:grpSp>
        <p:nvGrpSpPr>
          <p:cNvPr id="220" name="Group 219">
            <a:extLst>
              <a:ext uri="{FF2B5EF4-FFF2-40B4-BE49-F238E27FC236}">
                <a16:creationId xmlns:a16="http://schemas.microsoft.com/office/drawing/2014/main" id="{9870AF1E-DF25-4D73-B2C3-8CFC3C57CADB}"/>
              </a:ext>
            </a:extLst>
          </p:cNvPr>
          <p:cNvGrpSpPr/>
          <p:nvPr/>
        </p:nvGrpSpPr>
        <p:grpSpPr>
          <a:xfrm>
            <a:off x="7129510" y="3178486"/>
            <a:ext cx="1780072" cy="1780072"/>
            <a:chOff x="3419475" y="752475"/>
            <a:chExt cx="5353050" cy="5353050"/>
          </a:xfrm>
        </p:grpSpPr>
        <p:sp>
          <p:nvSpPr>
            <p:cNvPr id="221" name="Freeform: Shape 220">
              <a:extLst>
                <a:ext uri="{FF2B5EF4-FFF2-40B4-BE49-F238E27FC236}">
                  <a16:creationId xmlns:a16="http://schemas.microsoft.com/office/drawing/2014/main" id="{ED8A74E4-AA0D-4744-ADCA-6014D425E2F2}"/>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22" name="Group 221">
              <a:extLst>
                <a:ext uri="{FF2B5EF4-FFF2-40B4-BE49-F238E27FC236}">
                  <a16:creationId xmlns:a16="http://schemas.microsoft.com/office/drawing/2014/main" id="{A1855A8B-7B19-4701-84FA-1A592DFD74DE}"/>
                </a:ext>
              </a:extLst>
            </p:cNvPr>
            <p:cNvGrpSpPr/>
            <p:nvPr/>
          </p:nvGrpSpPr>
          <p:grpSpPr>
            <a:xfrm>
              <a:off x="3505202" y="836611"/>
              <a:ext cx="5094518" cy="5143275"/>
              <a:chOff x="3505202" y="836611"/>
              <a:chExt cx="5094518" cy="5143275"/>
            </a:xfrm>
            <a:solidFill>
              <a:schemeClr val="bg1"/>
            </a:solidFill>
          </p:grpSpPr>
          <p:sp>
            <p:nvSpPr>
              <p:cNvPr id="225" name="Rectangle 224">
                <a:extLst>
                  <a:ext uri="{FF2B5EF4-FFF2-40B4-BE49-F238E27FC236}">
                    <a16:creationId xmlns:a16="http://schemas.microsoft.com/office/drawing/2014/main" id="{F6198FBF-53B9-49AD-B692-C5B31BD3C913}"/>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6" name="Rectangle 225">
                <a:extLst>
                  <a:ext uri="{FF2B5EF4-FFF2-40B4-BE49-F238E27FC236}">
                    <a16:creationId xmlns:a16="http://schemas.microsoft.com/office/drawing/2014/main" id="{FCC62120-E697-4698-8CE8-BB3806161077}"/>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7" name="Rectangle 226">
                <a:extLst>
                  <a:ext uri="{FF2B5EF4-FFF2-40B4-BE49-F238E27FC236}">
                    <a16:creationId xmlns:a16="http://schemas.microsoft.com/office/drawing/2014/main" id="{C6E894D8-0B3D-4535-B6A9-280C158B544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8" name="Rectangle 227">
                <a:extLst>
                  <a:ext uri="{FF2B5EF4-FFF2-40B4-BE49-F238E27FC236}">
                    <a16:creationId xmlns:a16="http://schemas.microsoft.com/office/drawing/2014/main" id="{04A68F74-817A-42F5-9460-D4AD257EEC34}"/>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9" name="Rectangle 228">
                <a:extLst>
                  <a:ext uri="{FF2B5EF4-FFF2-40B4-BE49-F238E27FC236}">
                    <a16:creationId xmlns:a16="http://schemas.microsoft.com/office/drawing/2014/main" id="{97C65470-DAF8-4D71-AA36-7D88075CCF63}"/>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0" name="Rectangle 229">
                <a:extLst>
                  <a:ext uri="{FF2B5EF4-FFF2-40B4-BE49-F238E27FC236}">
                    <a16:creationId xmlns:a16="http://schemas.microsoft.com/office/drawing/2014/main" id="{31A3A262-40E3-47D9-B32E-EE3059120197}"/>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1" name="Rectangle 230">
                <a:extLst>
                  <a:ext uri="{FF2B5EF4-FFF2-40B4-BE49-F238E27FC236}">
                    <a16:creationId xmlns:a16="http://schemas.microsoft.com/office/drawing/2014/main" id="{FABF9836-5B63-496E-9A07-F0B6BEF46E89}"/>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2" name="Rectangle 231">
                <a:extLst>
                  <a:ext uri="{FF2B5EF4-FFF2-40B4-BE49-F238E27FC236}">
                    <a16:creationId xmlns:a16="http://schemas.microsoft.com/office/drawing/2014/main" id="{16BA63B7-4ACF-41E7-87F6-6EC8FB5A5473}"/>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3" name="Rectangle 232">
                <a:extLst>
                  <a:ext uri="{FF2B5EF4-FFF2-40B4-BE49-F238E27FC236}">
                    <a16:creationId xmlns:a16="http://schemas.microsoft.com/office/drawing/2014/main" id="{B6EB8F88-4CF9-49F7-AC4B-59A7090B6FCD}"/>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4" name="Rectangle 233">
                <a:extLst>
                  <a:ext uri="{FF2B5EF4-FFF2-40B4-BE49-F238E27FC236}">
                    <a16:creationId xmlns:a16="http://schemas.microsoft.com/office/drawing/2014/main" id="{7F3F20FC-37B3-4785-8873-9BDB36B46288}"/>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5" name="Rectangle 234">
                <a:extLst>
                  <a:ext uri="{FF2B5EF4-FFF2-40B4-BE49-F238E27FC236}">
                    <a16:creationId xmlns:a16="http://schemas.microsoft.com/office/drawing/2014/main" id="{5E6CEE85-63F3-489D-A486-92206D4A3D7E}"/>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6" name="Rectangle 235">
                <a:extLst>
                  <a:ext uri="{FF2B5EF4-FFF2-40B4-BE49-F238E27FC236}">
                    <a16:creationId xmlns:a16="http://schemas.microsoft.com/office/drawing/2014/main" id="{346B5E2B-CF20-45BD-B275-CD31A6049F4A}"/>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23" name="Oval 222">
              <a:extLst>
                <a:ext uri="{FF2B5EF4-FFF2-40B4-BE49-F238E27FC236}">
                  <a16:creationId xmlns:a16="http://schemas.microsoft.com/office/drawing/2014/main" id="{6A591680-EF42-44CE-BFD4-209D652DE5C6}"/>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4" name="TextBox 223">
              <a:extLst>
                <a:ext uri="{FF2B5EF4-FFF2-40B4-BE49-F238E27FC236}">
                  <a16:creationId xmlns:a16="http://schemas.microsoft.com/office/drawing/2014/main" id="{25BC406E-2A9D-4221-95F9-5E449B6F57A6}"/>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3</a:t>
              </a:r>
            </a:p>
          </p:txBody>
        </p:sp>
      </p:grpSp>
      <p:grpSp>
        <p:nvGrpSpPr>
          <p:cNvPr id="237" name="Group 236">
            <a:extLst>
              <a:ext uri="{FF2B5EF4-FFF2-40B4-BE49-F238E27FC236}">
                <a16:creationId xmlns:a16="http://schemas.microsoft.com/office/drawing/2014/main" id="{B9DB5B35-B72E-4F74-85EE-7A4C3C95C397}"/>
              </a:ext>
            </a:extLst>
          </p:cNvPr>
          <p:cNvGrpSpPr/>
          <p:nvPr/>
        </p:nvGrpSpPr>
        <p:grpSpPr>
          <a:xfrm>
            <a:off x="7129510" y="3178486"/>
            <a:ext cx="1780072" cy="1780072"/>
            <a:chOff x="3419475" y="752475"/>
            <a:chExt cx="5353050" cy="5353050"/>
          </a:xfrm>
        </p:grpSpPr>
        <p:sp>
          <p:nvSpPr>
            <p:cNvPr id="238" name="Freeform: Shape 237">
              <a:extLst>
                <a:ext uri="{FF2B5EF4-FFF2-40B4-BE49-F238E27FC236}">
                  <a16:creationId xmlns:a16="http://schemas.microsoft.com/office/drawing/2014/main" id="{AA53F268-B988-4230-8BA4-622FE1CD25F6}"/>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39" name="Group 238">
              <a:extLst>
                <a:ext uri="{FF2B5EF4-FFF2-40B4-BE49-F238E27FC236}">
                  <a16:creationId xmlns:a16="http://schemas.microsoft.com/office/drawing/2014/main" id="{C2B05DF2-4BF5-456F-8A7E-BBE1958B19C6}"/>
                </a:ext>
              </a:extLst>
            </p:cNvPr>
            <p:cNvGrpSpPr/>
            <p:nvPr/>
          </p:nvGrpSpPr>
          <p:grpSpPr>
            <a:xfrm>
              <a:off x="3505202" y="836611"/>
              <a:ext cx="5094518" cy="5143275"/>
              <a:chOff x="3505202" y="836611"/>
              <a:chExt cx="5094518" cy="5143275"/>
            </a:xfrm>
            <a:solidFill>
              <a:schemeClr val="bg1"/>
            </a:solidFill>
          </p:grpSpPr>
          <p:sp>
            <p:nvSpPr>
              <p:cNvPr id="242" name="Rectangle 241">
                <a:extLst>
                  <a:ext uri="{FF2B5EF4-FFF2-40B4-BE49-F238E27FC236}">
                    <a16:creationId xmlns:a16="http://schemas.microsoft.com/office/drawing/2014/main" id="{59E91C54-A93C-4417-9137-FE32EF76040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3" name="Rectangle 242">
                <a:extLst>
                  <a:ext uri="{FF2B5EF4-FFF2-40B4-BE49-F238E27FC236}">
                    <a16:creationId xmlns:a16="http://schemas.microsoft.com/office/drawing/2014/main" id="{49A4E935-CBCB-484C-95DB-BC70356D9802}"/>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4" name="Rectangle 243">
                <a:extLst>
                  <a:ext uri="{FF2B5EF4-FFF2-40B4-BE49-F238E27FC236}">
                    <a16:creationId xmlns:a16="http://schemas.microsoft.com/office/drawing/2014/main" id="{3FD5C786-B05C-4DB3-B750-7CFBA2FC76ED}"/>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5" name="Rectangle 244">
                <a:extLst>
                  <a:ext uri="{FF2B5EF4-FFF2-40B4-BE49-F238E27FC236}">
                    <a16:creationId xmlns:a16="http://schemas.microsoft.com/office/drawing/2014/main" id="{825909EA-4000-4FB4-B1CA-F46EB2F0847A}"/>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6" name="Rectangle 245">
                <a:extLst>
                  <a:ext uri="{FF2B5EF4-FFF2-40B4-BE49-F238E27FC236}">
                    <a16:creationId xmlns:a16="http://schemas.microsoft.com/office/drawing/2014/main" id="{69119F79-50ED-4210-B757-307895F9022D}"/>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7" name="Rectangle 246">
                <a:extLst>
                  <a:ext uri="{FF2B5EF4-FFF2-40B4-BE49-F238E27FC236}">
                    <a16:creationId xmlns:a16="http://schemas.microsoft.com/office/drawing/2014/main" id="{C15BE392-A08C-4988-8C8E-04973A9A939B}"/>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8" name="Rectangle 247">
                <a:extLst>
                  <a:ext uri="{FF2B5EF4-FFF2-40B4-BE49-F238E27FC236}">
                    <a16:creationId xmlns:a16="http://schemas.microsoft.com/office/drawing/2014/main" id="{2DCCA207-5ED5-45F1-92D2-CA6E7A41EE99}"/>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9" name="Rectangle 248">
                <a:extLst>
                  <a:ext uri="{FF2B5EF4-FFF2-40B4-BE49-F238E27FC236}">
                    <a16:creationId xmlns:a16="http://schemas.microsoft.com/office/drawing/2014/main" id="{28452C76-183D-4DAF-BA2E-36278172D55E}"/>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0" name="Rectangle 249">
                <a:extLst>
                  <a:ext uri="{FF2B5EF4-FFF2-40B4-BE49-F238E27FC236}">
                    <a16:creationId xmlns:a16="http://schemas.microsoft.com/office/drawing/2014/main" id="{9F6D3D6F-D8E4-404F-A6E5-254F750A59EC}"/>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1" name="Rectangle 250">
                <a:extLst>
                  <a:ext uri="{FF2B5EF4-FFF2-40B4-BE49-F238E27FC236}">
                    <a16:creationId xmlns:a16="http://schemas.microsoft.com/office/drawing/2014/main" id="{A1B71E87-0FA4-4CA1-8D3D-D19CD3AD9EAE}"/>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2" name="Rectangle 251">
                <a:extLst>
                  <a:ext uri="{FF2B5EF4-FFF2-40B4-BE49-F238E27FC236}">
                    <a16:creationId xmlns:a16="http://schemas.microsoft.com/office/drawing/2014/main" id="{5644C40A-BC40-4BD0-9E95-FA22DCC4250B}"/>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3" name="Rectangle 252">
                <a:extLst>
                  <a:ext uri="{FF2B5EF4-FFF2-40B4-BE49-F238E27FC236}">
                    <a16:creationId xmlns:a16="http://schemas.microsoft.com/office/drawing/2014/main" id="{83CCDD26-0401-4EEE-9F38-2A2F7DE1397D}"/>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40" name="Oval 239">
              <a:extLst>
                <a:ext uri="{FF2B5EF4-FFF2-40B4-BE49-F238E27FC236}">
                  <a16:creationId xmlns:a16="http://schemas.microsoft.com/office/drawing/2014/main" id="{4C1B385D-39B3-4E9E-A321-DCDB7CFD93A4}"/>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1" name="TextBox 240">
              <a:extLst>
                <a:ext uri="{FF2B5EF4-FFF2-40B4-BE49-F238E27FC236}">
                  <a16:creationId xmlns:a16="http://schemas.microsoft.com/office/drawing/2014/main" id="{9E7F25A9-1750-42B3-A89E-D006CADACB8D}"/>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2</a:t>
              </a:r>
            </a:p>
          </p:txBody>
        </p:sp>
      </p:grpSp>
      <p:grpSp>
        <p:nvGrpSpPr>
          <p:cNvPr id="254" name="Group 253">
            <a:extLst>
              <a:ext uri="{FF2B5EF4-FFF2-40B4-BE49-F238E27FC236}">
                <a16:creationId xmlns:a16="http://schemas.microsoft.com/office/drawing/2014/main" id="{530E6A5E-E3FE-4A88-897A-BF25CF81FD83}"/>
              </a:ext>
            </a:extLst>
          </p:cNvPr>
          <p:cNvGrpSpPr/>
          <p:nvPr/>
        </p:nvGrpSpPr>
        <p:grpSpPr>
          <a:xfrm>
            <a:off x="7129510" y="3178486"/>
            <a:ext cx="1780072" cy="1780072"/>
            <a:chOff x="3419475" y="752475"/>
            <a:chExt cx="5353050" cy="5353050"/>
          </a:xfrm>
        </p:grpSpPr>
        <p:sp>
          <p:nvSpPr>
            <p:cNvPr id="255" name="Freeform: Shape 254">
              <a:extLst>
                <a:ext uri="{FF2B5EF4-FFF2-40B4-BE49-F238E27FC236}">
                  <a16:creationId xmlns:a16="http://schemas.microsoft.com/office/drawing/2014/main" id="{B2721A51-5626-4459-B1DF-B6A108E7B739}"/>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56" name="Group 255">
              <a:extLst>
                <a:ext uri="{FF2B5EF4-FFF2-40B4-BE49-F238E27FC236}">
                  <a16:creationId xmlns:a16="http://schemas.microsoft.com/office/drawing/2014/main" id="{CFC72348-F531-4835-A5D1-4E0CAC10043E}"/>
                </a:ext>
              </a:extLst>
            </p:cNvPr>
            <p:cNvGrpSpPr/>
            <p:nvPr/>
          </p:nvGrpSpPr>
          <p:grpSpPr>
            <a:xfrm>
              <a:off x="3505202" y="836611"/>
              <a:ext cx="5094518" cy="5143275"/>
              <a:chOff x="3505202" y="836611"/>
              <a:chExt cx="5094518" cy="5143275"/>
            </a:xfrm>
            <a:solidFill>
              <a:schemeClr val="bg1"/>
            </a:solidFill>
          </p:grpSpPr>
          <p:sp>
            <p:nvSpPr>
              <p:cNvPr id="259" name="Rectangle 258">
                <a:extLst>
                  <a:ext uri="{FF2B5EF4-FFF2-40B4-BE49-F238E27FC236}">
                    <a16:creationId xmlns:a16="http://schemas.microsoft.com/office/drawing/2014/main" id="{1458EB25-C415-4CE9-A160-129AD7C9927F}"/>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0" name="Rectangle 259">
                <a:extLst>
                  <a:ext uri="{FF2B5EF4-FFF2-40B4-BE49-F238E27FC236}">
                    <a16:creationId xmlns:a16="http://schemas.microsoft.com/office/drawing/2014/main" id="{324D8CC5-0642-4356-838B-E14EA482C9DA}"/>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1" name="Rectangle 260">
                <a:extLst>
                  <a:ext uri="{FF2B5EF4-FFF2-40B4-BE49-F238E27FC236}">
                    <a16:creationId xmlns:a16="http://schemas.microsoft.com/office/drawing/2014/main" id="{62FACF30-1325-4BBB-AEE5-69BB4DBDF7D5}"/>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2" name="Rectangle 261">
                <a:extLst>
                  <a:ext uri="{FF2B5EF4-FFF2-40B4-BE49-F238E27FC236}">
                    <a16:creationId xmlns:a16="http://schemas.microsoft.com/office/drawing/2014/main" id="{F5FD1081-5ACB-400F-93B3-7B5B2AAD85E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3" name="Rectangle 262">
                <a:extLst>
                  <a:ext uri="{FF2B5EF4-FFF2-40B4-BE49-F238E27FC236}">
                    <a16:creationId xmlns:a16="http://schemas.microsoft.com/office/drawing/2014/main" id="{99FA310C-B747-4A49-B1FF-187FA97F990C}"/>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4" name="Rectangle 263">
                <a:extLst>
                  <a:ext uri="{FF2B5EF4-FFF2-40B4-BE49-F238E27FC236}">
                    <a16:creationId xmlns:a16="http://schemas.microsoft.com/office/drawing/2014/main" id="{30F24C7A-1658-46EE-8D14-EE785456F2A2}"/>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5" name="Rectangle 264">
                <a:extLst>
                  <a:ext uri="{FF2B5EF4-FFF2-40B4-BE49-F238E27FC236}">
                    <a16:creationId xmlns:a16="http://schemas.microsoft.com/office/drawing/2014/main" id="{82A8D244-B997-4F82-AEE8-36A6DE1F05D6}"/>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6" name="Rectangle 265">
                <a:extLst>
                  <a:ext uri="{FF2B5EF4-FFF2-40B4-BE49-F238E27FC236}">
                    <a16:creationId xmlns:a16="http://schemas.microsoft.com/office/drawing/2014/main" id="{977EA062-ECE4-4AA1-AFB6-D216BE0CE188}"/>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7" name="Rectangle 266">
                <a:extLst>
                  <a:ext uri="{FF2B5EF4-FFF2-40B4-BE49-F238E27FC236}">
                    <a16:creationId xmlns:a16="http://schemas.microsoft.com/office/drawing/2014/main" id="{8299156B-B268-4617-9EF0-930E91868DA2}"/>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8" name="Rectangle 267">
                <a:extLst>
                  <a:ext uri="{FF2B5EF4-FFF2-40B4-BE49-F238E27FC236}">
                    <a16:creationId xmlns:a16="http://schemas.microsoft.com/office/drawing/2014/main" id="{37C073F3-46EC-4BA6-AEDB-C416E97F0455}"/>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9" name="Rectangle 268">
                <a:extLst>
                  <a:ext uri="{FF2B5EF4-FFF2-40B4-BE49-F238E27FC236}">
                    <a16:creationId xmlns:a16="http://schemas.microsoft.com/office/drawing/2014/main" id="{DCE15387-1068-43FB-BA1A-4512FE271FCD}"/>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0" name="Rectangle 269">
                <a:extLst>
                  <a:ext uri="{FF2B5EF4-FFF2-40B4-BE49-F238E27FC236}">
                    <a16:creationId xmlns:a16="http://schemas.microsoft.com/office/drawing/2014/main" id="{360CF759-DA4A-4BAD-994F-2ECB495F625C}"/>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57" name="Oval 256">
              <a:extLst>
                <a:ext uri="{FF2B5EF4-FFF2-40B4-BE49-F238E27FC236}">
                  <a16:creationId xmlns:a16="http://schemas.microsoft.com/office/drawing/2014/main" id="{326FD6FC-900F-4CDB-BB4C-8C0F2E455479}"/>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8" name="TextBox 257">
              <a:extLst>
                <a:ext uri="{FF2B5EF4-FFF2-40B4-BE49-F238E27FC236}">
                  <a16:creationId xmlns:a16="http://schemas.microsoft.com/office/drawing/2014/main" id="{44E76C9A-F8B0-4F51-BDE5-609C5063458D}"/>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1</a:t>
              </a:r>
            </a:p>
          </p:txBody>
        </p:sp>
      </p:grpSp>
      <p:grpSp>
        <p:nvGrpSpPr>
          <p:cNvPr id="271" name="Group 270">
            <a:extLst>
              <a:ext uri="{FF2B5EF4-FFF2-40B4-BE49-F238E27FC236}">
                <a16:creationId xmlns:a16="http://schemas.microsoft.com/office/drawing/2014/main" id="{18243EFB-C60B-4FFE-ABFE-DC80F43B27C7}"/>
              </a:ext>
            </a:extLst>
          </p:cNvPr>
          <p:cNvGrpSpPr/>
          <p:nvPr/>
        </p:nvGrpSpPr>
        <p:grpSpPr>
          <a:xfrm>
            <a:off x="7129510" y="3178486"/>
            <a:ext cx="1780072" cy="1780072"/>
            <a:chOff x="3419475" y="752475"/>
            <a:chExt cx="5353050" cy="5353050"/>
          </a:xfrm>
        </p:grpSpPr>
        <p:sp>
          <p:nvSpPr>
            <p:cNvPr id="272" name="Freeform: Shape 271">
              <a:extLst>
                <a:ext uri="{FF2B5EF4-FFF2-40B4-BE49-F238E27FC236}">
                  <a16:creationId xmlns:a16="http://schemas.microsoft.com/office/drawing/2014/main" id="{437E9ACC-F181-4CB7-B1AF-C14C847DA25D}"/>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73" name="Group 272">
              <a:extLst>
                <a:ext uri="{FF2B5EF4-FFF2-40B4-BE49-F238E27FC236}">
                  <a16:creationId xmlns:a16="http://schemas.microsoft.com/office/drawing/2014/main" id="{F92A61AC-2B97-46C8-A04A-AD5392371126}"/>
                </a:ext>
              </a:extLst>
            </p:cNvPr>
            <p:cNvGrpSpPr/>
            <p:nvPr/>
          </p:nvGrpSpPr>
          <p:grpSpPr>
            <a:xfrm>
              <a:off x="3505202" y="836611"/>
              <a:ext cx="5094518" cy="5143275"/>
              <a:chOff x="3505202" y="836611"/>
              <a:chExt cx="5094518" cy="5143275"/>
            </a:xfrm>
            <a:solidFill>
              <a:schemeClr val="bg1"/>
            </a:solidFill>
          </p:grpSpPr>
          <p:sp>
            <p:nvSpPr>
              <p:cNvPr id="276" name="Rectangle 275">
                <a:extLst>
                  <a:ext uri="{FF2B5EF4-FFF2-40B4-BE49-F238E27FC236}">
                    <a16:creationId xmlns:a16="http://schemas.microsoft.com/office/drawing/2014/main" id="{64551F53-B3F9-47B4-A72F-31A89A184C32}"/>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7" name="Rectangle 276">
                <a:extLst>
                  <a:ext uri="{FF2B5EF4-FFF2-40B4-BE49-F238E27FC236}">
                    <a16:creationId xmlns:a16="http://schemas.microsoft.com/office/drawing/2014/main" id="{43114706-0D53-4B5D-B72A-797F9EC8FAEB}"/>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8" name="Rectangle 277">
                <a:extLst>
                  <a:ext uri="{FF2B5EF4-FFF2-40B4-BE49-F238E27FC236}">
                    <a16:creationId xmlns:a16="http://schemas.microsoft.com/office/drawing/2014/main" id="{B94C19C8-9851-49F6-9A9F-4A2DDC8523A6}"/>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9" name="Rectangle 278">
                <a:extLst>
                  <a:ext uri="{FF2B5EF4-FFF2-40B4-BE49-F238E27FC236}">
                    <a16:creationId xmlns:a16="http://schemas.microsoft.com/office/drawing/2014/main" id="{3A0B15A9-C06A-43F8-843C-C3426C38DD1C}"/>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0" name="Rectangle 279">
                <a:extLst>
                  <a:ext uri="{FF2B5EF4-FFF2-40B4-BE49-F238E27FC236}">
                    <a16:creationId xmlns:a16="http://schemas.microsoft.com/office/drawing/2014/main" id="{7E10EF8A-56F9-4E45-AE53-2A56F01F16DE}"/>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1" name="Rectangle 280">
                <a:extLst>
                  <a:ext uri="{FF2B5EF4-FFF2-40B4-BE49-F238E27FC236}">
                    <a16:creationId xmlns:a16="http://schemas.microsoft.com/office/drawing/2014/main" id="{A6501DFF-A512-4399-A589-4D98567E0F90}"/>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2" name="Rectangle 281">
                <a:extLst>
                  <a:ext uri="{FF2B5EF4-FFF2-40B4-BE49-F238E27FC236}">
                    <a16:creationId xmlns:a16="http://schemas.microsoft.com/office/drawing/2014/main" id="{BA9F8C42-2E58-4A19-AD87-DB9E1C0D573B}"/>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3" name="Rectangle 282">
                <a:extLst>
                  <a:ext uri="{FF2B5EF4-FFF2-40B4-BE49-F238E27FC236}">
                    <a16:creationId xmlns:a16="http://schemas.microsoft.com/office/drawing/2014/main" id="{695E437B-7466-43C2-B733-DEE1E45B7766}"/>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4" name="Rectangle 283">
                <a:extLst>
                  <a:ext uri="{FF2B5EF4-FFF2-40B4-BE49-F238E27FC236}">
                    <a16:creationId xmlns:a16="http://schemas.microsoft.com/office/drawing/2014/main" id="{474E2BAB-C85A-4FB7-B2C3-86558FF6B7D7}"/>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5" name="Rectangle 284">
                <a:extLst>
                  <a:ext uri="{FF2B5EF4-FFF2-40B4-BE49-F238E27FC236}">
                    <a16:creationId xmlns:a16="http://schemas.microsoft.com/office/drawing/2014/main" id="{BED229B4-09B4-40D7-8A36-8B4B2ACD77A5}"/>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6" name="Rectangle 285">
                <a:extLst>
                  <a:ext uri="{FF2B5EF4-FFF2-40B4-BE49-F238E27FC236}">
                    <a16:creationId xmlns:a16="http://schemas.microsoft.com/office/drawing/2014/main" id="{3DC51535-0565-4FE8-A673-829591F82BA1}"/>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7" name="Rectangle 286">
                <a:extLst>
                  <a:ext uri="{FF2B5EF4-FFF2-40B4-BE49-F238E27FC236}">
                    <a16:creationId xmlns:a16="http://schemas.microsoft.com/office/drawing/2014/main" id="{2B118BA4-D13C-4A41-8795-61B13935D6F8}"/>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74" name="Oval 273">
              <a:extLst>
                <a:ext uri="{FF2B5EF4-FFF2-40B4-BE49-F238E27FC236}">
                  <a16:creationId xmlns:a16="http://schemas.microsoft.com/office/drawing/2014/main" id="{F358D801-08B5-4CF6-9B48-65F1316C9D32}"/>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5" name="TextBox 274">
              <a:extLst>
                <a:ext uri="{FF2B5EF4-FFF2-40B4-BE49-F238E27FC236}">
                  <a16:creationId xmlns:a16="http://schemas.microsoft.com/office/drawing/2014/main" id="{E98BB678-8D55-40B5-BA2C-014104F1410F}"/>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0</a:t>
              </a:r>
            </a:p>
          </p:txBody>
        </p:sp>
      </p:grpSp>
      <p:sp>
        <p:nvSpPr>
          <p:cNvPr id="288" name="Oval 287">
            <a:extLst>
              <a:ext uri="{FF2B5EF4-FFF2-40B4-BE49-F238E27FC236}">
                <a16:creationId xmlns:a16="http://schemas.microsoft.com/office/drawing/2014/main" id="{4688FC2A-8F4E-482B-8EE6-E27AD6AA2496}"/>
              </a:ext>
            </a:extLst>
          </p:cNvPr>
          <p:cNvSpPr/>
          <p:nvPr/>
        </p:nvSpPr>
        <p:spPr>
          <a:xfrm>
            <a:off x="7017163" y="3036508"/>
            <a:ext cx="1952433" cy="18414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rPr>
              <a:t>Thời gian</a:t>
            </a:r>
            <a:endParaRPr lang="en-US" b="1" dirty="0">
              <a:solidFill>
                <a:srgbClr val="FF0000"/>
              </a:solidFill>
            </a:endParaRPr>
          </a:p>
        </p:txBody>
      </p:sp>
    </p:spTree>
    <p:extLst>
      <p:ext uri="{BB962C8B-B14F-4D97-AF65-F5344CB8AC3E}">
        <p14:creationId xmlns:p14="http://schemas.microsoft.com/office/powerpoint/2010/main" val="785940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26" presetClass="emph" presetSubtype="0" fill="hold" grpId="1" nodeType="withEffect">
                                  <p:stCondLst>
                                    <p:cond delay="500"/>
                                  </p:stCondLst>
                                  <p:childTnLst>
                                    <p:animEffect transition="out" filter="fade">
                                      <p:cBhvr>
                                        <p:cTn id="11" dur="500" tmFilter="0, 0; .2, .5; .8, .5; 1, 0"/>
                                        <p:tgtEl>
                                          <p:spTgt spid="23"/>
                                        </p:tgtEl>
                                      </p:cBhvr>
                                    </p:animEffect>
                                    <p:animScale>
                                      <p:cBhvr>
                                        <p:cTn id="12" dur="250" autoRev="1" fill="hold"/>
                                        <p:tgtEl>
                                          <p:spTgt spid="23"/>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288"/>
                                        </p:tgtEl>
                                      </p:cBhvr>
                                    </p:animEffect>
                                    <p:set>
                                      <p:cBhvr>
                                        <p:cTn id="17" dur="1" fill="hold">
                                          <p:stCondLst>
                                            <p:cond delay="499"/>
                                          </p:stCondLst>
                                        </p:cTn>
                                        <p:tgtEl>
                                          <p:spTgt spid="288"/>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95"/>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nodeType="afterEffect">
                                  <p:stCondLst>
                                    <p:cond delay="1000"/>
                                  </p:stCondLst>
                                  <p:childTnLst>
                                    <p:set>
                                      <p:cBhvr>
                                        <p:cTn id="22" dur="1" fill="hold">
                                          <p:stCondLst>
                                            <p:cond delay="0"/>
                                          </p:stCondLst>
                                        </p:cTn>
                                        <p:tgtEl>
                                          <p:spTgt spid="118"/>
                                        </p:tgtEl>
                                        <p:attrNameLst>
                                          <p:attrName>style.visibility</p:attrName>
                                        </p:attrNameLst>
                                      </p:cBhvr>
                                      <p:to>
                                        <p:strVal val="visible"/>
                                      </p:to>
                                    </p:set>
                                  </p:childTnLst>
                                </p:cTn>
                              </p:par>
                            </p:childTnLst>
                          </p:cTn>
                        </p:par>
                        <p:par>
                          <p:cTn id="23" fill="hold">
                            <p:stCondLst>
                              <p:cond delay="1500"/>
                            </p:stCondLst>
                            <p:childTnLst>
                              <p:par>
                                <p:cTn id="24" presetID="1" presetClass="entr" presetSubtype="0" fill="hold" nodeType="afterEffect">
                                  <p:stCondLst>
                                    <p:cond delay="1000"/>
                                  </p:stCondLst>
                                  <p:childTnLst>
                                    <p:set>
                                      <p:cBhvr>
                                        <p:cTn id="25" dur="1" fill="hold">
                                          <p:stCondLst>
                                            <p:cond delay="0"/>
                                          </p:stCondLst>
                                        </p:cTn>
                                        <p:tgtEl>
                                          <p:spTgt spid="135"/>
                                        </p:tgtEl>
                                        <p:attrNameLst>
                                          <p:attrName>style.visibility</p:attrName>
                                        </p:attrNameLst>
                                      </p:cBhvr>
                                      <p:to>
                                        <p:strVal val="visible"/>
                                      </p:to>
                                    </p:set>
                                  </p:childTnLst>
                                </p:cTn>
                              </p:par>
                            </p:childTnLst>
                          </p:cTn>
                        </p:par>
                        <p:par>
                          <p:cTn id="26" fill="hold">
                            <p:stCondLst>
                              <p:cond delay="2500"/>
                            </p:stCondLst>
                            <p:childTnLst>
                              <p:par>
                                <p:cTn id="27" presetID="1" presetClass="entr" presetSubtype="0" fill="hold" nodeType="afterEffect">
                                  <p:stCondLst>
                                    <p:cond delay="1000"/>
                                  </p:stCondLst>
                                  <p:childTnLst>
                                    <p:set>
                                      <p:cBhvr>
                                        <p:cTn id="28" dur="1" fill="hold">
                                          <p:stCondLst>
                                            <p:cond delay="0"/>
                                          </p:stCondLst>
                                        </p:cTn>
                                        <p:tgtEl>
                                          <p:spTgt spid="152"/>
                                        </p:tgtEl>
                                        <p:attrNameLst>
                                          <p:attrName>style.visibility</p:attrName>
                                        </p:attrNameLst>
                                      </p:cBhvr>
                                      <p:to>
                                        <p:strVal val="visible"/>
                                      </p:to>
                                    </p:set>
                                  </p:childTnLst>
                                </p:cTn>
                              </p:par>
                            </p:childTnLst>
                          </p:cTn>
                        </p:par>
                        <p:par>
                          <p:cTn id="29" fill="hold">
                            <p:stCondLst>
                              <p:cond delay="3500"/>
                            </p:stCondLst>
                            <p:childTnLst>
                              <p:par>
                                <p:cTn id="30" presetID="1" presetClass="entr" presetSubtype="0" fill="hold" nodeType="afterEffect">
                                  <p:stCondLst>
                                    <p:cond delay="1000"/>
                                  </p:stCondLst>
                                  <p:childTnLst>
                                    <p:set>
                                      <p:cBhvr>
                                        <p:cTn id="31" dur="1" fill="hold">
                                          <p:stCondLst>
                                            <p:cond delay="0"/>
                                          </p:stCondLst>
                                        </p:cTn>
                                        <p:tgtEl>
                                          <p:spTgt spid="169"/>
                                        </p:tgtEl>
                                        <p:attrNameLst>
                                          <p:attrName>style.visibility</p:attrName>
                                        </p:attrNameLst>
                                      </p:cBhvr>
                                      <p:to>
                                        <p:strVal val="visible"/>
                                      </p:to>
                                    </p:set>
                                  </p:childTnLst>
                                </p:cTn>
                              </p:par>
                            </p:childTnLst>
                          </p:cTn>
                        </p:par>
                        <p:par>
                          <p:cTn id="32" fill="hold">
                            <p:stCondLst>
                              <p:cond delay="4500"/>
                            </p:stCondLst>
                            <p:childTnLst>
                              <p:par>
                                <p:cTn id="33" presetID="1" presetClass="entr" presetSubtype="0" fill="hold" nodeType="afterEffect">
                                  <p:stCondLst>
                                    <p:cond delay="1000"/>
                                  </p:stCondLst>
                                  <p:childTnLst>
                                    <p:set>
                                      <p:cBhvr>
                                        <p:cTn id="34" dur="1" fill="hold">
                                          <p:stCondLst>
                                            <p:cond delay="0"/>
                                          </p:stCondLst>
                                        </p:cTn>
                                        <p:tgtEl>
                                          <p:spTgt spid="186"/>
                                        </p:tgtEl>
                                        <p:attrNameLst>
                                          <p:attrName>style.visibility</p:attrName>
                                        </p:attrNameLst>
                                      </p:cBhvr>
                                      <p:to>
                                        <p:strVal val="visible"/>
                                      </p:to>
                                    </p:set>
                                  </p:childTnLst>
                                </p:cTn>
                              </p:par>
                            </p:childTnLst>
                          </p:cTn>
                        </p:par>
                        <p:par>
                          <p:cTn id="35" fill="hold">
                            <p:stCondLst>
                              <p:cond delay="5500"/>
                            </p:stCondLst>
                            <p:childTnLst>
                              <p:par>
                                <p:cTn id="36" presetID="1" presetClass="entr" presetSubtype="0" fill="hold" nodeType="afterEffect">
                                  <p:stCondLst>
                                    <p:cond delay="1000"/>
                                  </p:stCondLst>
                                  <p:childTnLst>
                                    <p:set>
                                      <p:cBhvr>
                                        <p:cTn id="37" dur="1" fill="hold">
                                          <p:stCondLst>
                                            <p:cond delay="0"/>
                                          </p:stCondLst>
                                        </p:cTn>
                                        <p:tgtEl>
                                          <p:spTgt spid="203"/>
                                        </p:tgtEl>
                                        <p:attrNameLst>
                                          <p:attrName>style.visibility</p:attrName>
                                        </p:attrNameLst>
                                      </p:cBhvr>
                                      <p:to>
                                        <p:strVal val="visible"/>
                                      </p:to>
                                    </p:set>
                                  </p:childTnLst>
                                </p:cTn>
                              </p:par>
                            </p:childTnLst>
                          </p:cTn>
                        </p:par>
                        <p:par>
                          <p:cTn id="38" fill="hold">
                            <p:stCondLst>
                              <p:cond delay="6500"/>
                            </p:stCondLst>
                            <p:childTnLst>
                              <p:par>
                                <p:cTn id="39" presetID="1" presetClass="entr" presetSubtype="0" fill="hold" nodeType="afterEffect">
                                  <p:stCondLst>
                                    <p:cond delay="1000"/>
                                  </p:stCondLst>
                                  <p:childTnLst>
                                    <p:set>
                                      <p:cBhvr>
                                        <p:cTn id="40" dur="1" fill="hold">
                                          <p:stCondLst>
                                            <p:cond delay="0"/>
                                          </p:stCondLst>
                                        </p:cTn>
                                        <p:tgtEl>
                                          <p:spTgt spid="220"/>
                                        </p:tgtEl>
                                        <p:attrNameLst>
                                          <p:attrName>style.visibility</p:attrName>
                                        </p:attrNameLst>
                                      </p:cBhvr>
                                      <p:to>
                                        <p:strVal val="visible"/>
                                      </p:to>
                                    </p:set>
                                  </p:childTnLst>
                                </p:cTn>
                              </p:par>
                            </p:childTnLst>
                          </p:cTn>
                        </p:par>
                        <p:par>
                          <p:cTn id="41" fill="hold">
                            <p:stCondLst>
                              <p:cond delay="7500"/>
                            </p:stCondLst>
                            <p:childTnLst>
                              <p:par>
                                <p:cTn id="42" presetID="1" presetClass="entr" presetSubtype="0" fill="hold" nodeType="afterEffect">
                                  <p:stCondLst>
                                    <p:cond delay="1000"/>
                                  </p:stCondLst>
                                  <p:childTnLst>
                                    <p:set>
                                      <p:cBhvr>
                                        <p:cTn id="43" dur="1" fill="hold">
                                          <p:stCondLst>
                                            <p:cond delay="0"/>
                                          </p:stCondLst>
                                        </p:cTn>
                                        <p:tgtEl>
                                          <p:spTgt spid="237"/>
                                        </p:tgtEl>
                                        <p:attrNameLst>
                                          <p:attrName>style.visibility</p:attrName>
                                        </p:attrNameLst>
                                      </p:cBhvr>
                                      <p:to>
                                        <p:strVal val="visible"/>
                                      </p:to>
                                    </p:set>
                                  </p:childTnLst>
                                </p:cTn>
                              </p:par>
                            </p:childTnLst>
                          </p:cTn>
                        </p:par>
                        <p:par>
                          <p:cTn id="44" fill="hold">
                            <p:stCondLst>
                              <p:cond delay="8500"/>
                            </p:stCondLst>
                            <p:childTnLst>
                              <p:par>
                                <p:cTn id="45" presetID="1" presetClass="entr" presetSubtype="0" fill="hold" nodeType="afterEffect">
                                  <p:stCondLst>
                                    <p:cond delay="1000"/>
                                  </p:stCondLst>
                                  <p:childTnLst>
                                    <p:set>
                                      <p:cBhvr>
                                        <p:cTn id="46" dur="1" fill="hold">
                                          <p:stCondLst>
                                            <p:cond delay="0"/>
                                          </p:stCondLst>
                                        </p:cTn>
                                        <p:tgtEl>
                                          <p:spTgt spid="254"/>
                                        </p:tgtEl>
                                        <p:attrNameLst>
                                          <p:attrName>style.visibility</p:attrName>
                                        </p:attrNameLst>
                                      </p:cBhvr>
                                      <p:to>
                                        <p:strVal val="visible"/>
                                      </p:to>
                                    </p:set>
                                  </p:childTnLst>
                                </p:cTn>
                              </p:par>
                            </p:childTnLst>
                          </p:cTn>
                        </p:par>
                        <p:par>
                          <p:cTn id="47" fill="hold">
                            <p:stCondLst>
                              <p:cond delay="9500"/>
                            </p:stCondLst>
                            <p:childTnLst>
                              <p:par>
                                <p:cTn id="48" presetID="1" presetClass="entr" presetSubtype="0" fill="hold" nodeType="afterEffect">
                                  <p:stCondLst>
                                    <p:cond delay="1000"/>
                                  </p:stCondLst>
                                  <p:childTnLst>
                                    <p:set>
                                      <p:cBhvr>
                                        <p:cTn id="49" dur="1" fill="hold">
                                          <p:stCondLst>
                                            <p:cond delay="0"/>
                                          </p:stCondLst>
                                        </p:cTn>
                                        <p:tgtEl>
                                          <p:spTgt spid="2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91"/>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grpId="0" nodeType="withEffect">
                                  <p:stCondLst>
                                    <p:cond delay="0"/>
                                  </p:stCondLst>
                                  <p:childTnLst>
                                    <p:set>
                                      <p:cBhvr>
                                        <p:cTn id="54" dur="1" fill="hold">
                                          <p:stCondLst>
                                            <p:cond delay="0"/>
                                          </p:stCondLst>
                                        </p:cTn>
                                        <p:tgtEl>
                                          <p:spTgt spid="92"/>
                                        </p:tgtEl>
                                        <p:attrNameLst>
                                          <p:attrName>style.visibility</p:attrName>
                                        </p:attrNameLst>
                                      </p:cBhvr>
                                      <p:to>
                                        <p:strVal val="visible"/>
                                      </p:to>
                                    </p:set>
                                    <p:anim calcmode="lin" valueType="num">
                                      <p:cBhvr>
                                        <p:cTn id="55" dur="500" fill="hold"/>
                                        <p:tgtEl>
                                          <p:spTgt spid="92"/>
                                        </p:tgtEl>
                                        <p:attrNameLst>
                                          <p:attrName>ppt_w</p:attrName>
                                        </p:attrNameLst>
                                      </p:cBhvr>
                                      <p:tavLst>
                                        <p:tav tm="0">
                                          <p:val>
                                            <p:fltVal val="0"/>
                                          </p:val>
                                        </p:tav>
                                        <p:tav tm="100000">
                                          <p:val>
                                            <p:strVal val="#ppt_w"/>
                                          </p:val>
                                        </p:tav>
                                      </p:tavLst>
                                    </p:anim>
                                    <p:anim calcmode="lin" valueType="num">
                                      <p:cBhvr>
                                        <p:cTn id="56" dur="500" fill="hold"/>
                                        <p:tgtEl>
                                          <p:spTgt spid="92"/>
                                        </p:tgtEl>
                                        <p:attrNameLst>
                                          <p:attrName>ppt_h</p:attrName>
                                        </p:attrNameLst>
                                      </p:cBhvr>
                                      <p:tavLst>
                                        <p:tav tm="0">
                                          <p:val>
                                            <p:fltVal val="0"/>
                                          </p:val>
                                        </p:tav>
                                        <p:tav tm="100000">
                                          <p:val>
                                            <p:strVal val="#ppt_h"/>
                                          </p:val>
                                        </p:tav>
                                      </p:tavLst>
                                    </p:anim>
                                    <p:animEffect transition="in" filter="fade">
                                      <p:cBhvr>
                                        <p:cTn id="57" dur="500"/>
                                        <p:tgtEl>
                                          <p:spTgt spid="92"/>
                                        </p:tgtEl>
                                      </p:cBhvr>
                                    </p:animEffect>
                                  </p:childTnLst>
                                  <p:subTnLst>
                                    <p:audio>
                                      <p:cMediaNode>
                                        <p:cTn display="0" masterRel="sameClick">
                                          <p:stCondLst>
                                            <p:cond evt="begin" delay="0">
                                              <p:tn val="53"/>
                                            </p:cond>
                                          </p:stCondLst>
                                          <p:endCondLst>
                                            <p:cond evt="onStopAudio" delay="0">
                                              <p:tgtEl>
                                                <p:sldTgt/>
                                              </p:tgtEl>
                                            </p:cond>
                                          </p:endCondLst>
                                        </p:cTn>
                                        <p:tgtEl>
                                          <p:sndTgt r:embed="rId3" name="Bling.wav"/>
                                        </p:tgtEl>
                                      </p:cMediaNode>
                                    </p:audio>
                                  </p:subTnLst>
                                </p:cTn>
                              </p:par>
                              <p:par>
                                <p:cTn id="58" presetID="26" presetClass="emph" presetSubtype="0" fill="hold" grpId="1" nodeType="withEffect">
                                  <p:stCondLst>
                                    <p:cond delay="500"/>
                                  </p:stCondLst>
                                  <p:childTnLst>
                                    <p:animEffect transition="out" filter="fade">
                                      <p:cBhvr>
                                        <p:cTn id="59" dur="500" tmFilter="0, 0; .2, .5; .8, .5; 1, 0"/>
                                        <p:tgtEl>
                                          <p:spTgt spid="92"/>
                                        </p:tgtEl>
                                      </p:cBhvr>
                                    </p:animEffect>
                                    <p:animScale>
                                      <p:cBhvr>
                                        <p:cTn id="60" dur="250" autoRev="1" fill="hold"/>
                                        <p:tgtEl>
                                          <p:spTgt spid="92"/>
                                        </p:tgtEl>
                                      </p:cBhvr>
                                      <p:by x="105000" y="105000"/>
                                    </p:animScale>
                                  </p:childTnLst>
                                </p:cTn>
                              </p:par>
                            </p:childTnLst>
                          </p:cTn>
                        </p:par>
                      </p:childTnLst>
                    </p:cTn>
                  </p:par>
                </p:childTnLst>
              </p:cTn>
              <p:nextCondLst>
                <p:cond evt="onClick" delay="0">
                  <p:tgtEl>
                    <p:spTgt spid="91"/>
                  </p:tgtEl>
                </p:cond>
              </p:nextCondLst>
            </p:seq>
            <p:seq concurrent="1" nextAc="seek">
              <p:cTn id="61" restart="whenNotActive" fill="hold" evtFilter="cancelBubble" nodeType="interactiveSeq">
                <p:stCondLst>
                  <p:cond evt="onClick" delay="0">
                    <p:tgtEl>
                      <p:spTgt spid="3"/>
                    </p:tgtEl>
                  </p:cond>
                </p:stCondLst>
                <p:endSync evt="end" delay="0">
                  <p:rtn val="all"/>
                </p:endSync>
                <p:childTnLst>
                  <p:par>
                    <p:cTn id="62" fill="hold">
                      <p:stCondLst>
                        <p:cond delay="0"/>
                      </p:stCondLst>
                      <p:childTnLst>
                        <p:par>
                          <p:cTn id="63" fill="hold">
                            <p:stCondLst>
                              <p:cond delay="0"/>
                            </p:stCondLst>
                            <p:childTnLst>
                              <p:par>
                                <p:cTn id="64" presetID="53" presetClass="entr" presetSubtype="16" fill="hold" grpId="0" nodeType="withEffect">
                                  <p:stCondLst>
                                    <p:cond delay="0"/>
                                  </p:stCondLst>
                                  <p:childTnLst>
                                    <p:set>
                                      <p:cBhvr>
                                        <p:cTn id="65" dur="1" fill="hold">
                                          <p:stCondLst>
                                            <p:cond delay="0"/>
                                          </p:stCondLst>
                                        </p:cTn>
                                        <p:tgtEl>
                                          <p:spTgt spid="5"/>
                                        </p:tgtEl>
                                        <p:attrNameLst>
                                          <p:attrName>style.visibility</p:attrName>
                                        </p:attrNameLst>
                                      </p:cBhvr>
                                      <p:to>
                                        <p:strVal val="visible"/>
                                      </p:to>
                                    </p:set>
                                    <p:anim calcmode="lin" valueType="num">
                                      <p:cBhvr>
                                        <p:cTn id="66" dur="500" fill="hold"/>
                                        <p:tgtEl>
                                          <p:spTgt spid="5"/>
                                        </p:tgtEl>
                                        <p:attrNameLst>
                                          <p:attrName>ppt_w</p:attrName>
                                        </p:attrNameLst>
                                      </p:cBhvr>
                                      <p:tavLst>
                                        <p:tav tm="0">
                                          <p:val>
                                            <p:fltVal val="0"/>
                                          </p:val>
                                        </p:tav>
                                        <p:tav tm="100000">
                                          <p:val>
                                            <p:strVal val="#ppt_w"/>
                                          </p:val>
                                        </p:tav>
                                      </p:tavLst>
                                    </p:anim>
                                    <p:anim calcmode="lin" valueType="num">
                                      <p:cBhvr>
                                        <p:cTn id="67" dur="500" fill="hold"/>
                                        <p:tgtEl>
                                          <p:spTgt spid="5"/>
                                        </p:tgtEl>
                                        <p:attrNameLst>
                                          <p:attrName>ppt_h</p:attrName>
                                        </p:attrNameLst>
                                      </p:cBhvr>
                                      <p:tavLst>
                                        <p:tav tm="0">
                                          <p:val>
                                            <p:fltVal val="0"/>
                                          </p:val>
                                        </p:tav>
                                        <p:tav tm="100000">
                                          <p:val>
                                            <p:strVal val="#ppt_h"/>
                                          </p:val>
                                        </p:tav>
                                      </p:tavLst>
                                    </p:anim>
                                    <p:animEffect transition="in" filter="fade">
                                      <p:cBhvr>
                                        <p:cTn id="68" dur="500"/>
                                        <p:tgtEl>
                                          <p:spTgt spid="5"/>
                                        </p:tgtEl>
                                      </p:cBhvr>
                                    </p:animEffect>
                                  </p:childTnLst>
                                </p:cTn>
                              </p:par>
                              <p:par>
                                <p:cTn id="69" presetID="26" presetClass="emph" presetSubtype="0" fill="hold" grpId="1" nodeType="withEffect">
                                  <p:stCondLst>
                                    <p:cond delay="500"/>
                                  </p:stCondLst>
                                  <p:childTnLst>
                                    <p:animEffect transition="out" filter="fade">
                                      <p:cBhvr>
                                        <p:cTn id="70" dur="500" tmFilter="0, 0; .2, .5; .8, .5; 1, 0"/>
                                        <p:tgtEl>
                                          <p:spTgt spid="5"/>
                                        </p:tgtEl>
                                      </p:cBhvr>
                                    </p:animEffect>
                                    <p:animScale>
                                      <p:cBhvr>
                                        <p:cTn id="71" dur="250" autoRev="1" fill="hold"/>
                                        <p:tgtEl>
                                          <p:spTgt spid="5"/>
                                        </p:tgtEl>
                                      </p:cBhvr>
                                      <p:by x="105000" y="105000"/>
                                    </p:animScale>
                                  </p:childTnLst>
                                </p:cTn>
                              </p:par>
                            </p:childTnLst>
                          </p:cTn>
                        </p:par>
                      </p:childTnLst>
                    </p:cTn>
                  </p:par>
                </p:childTnLst>
              </p:cTn>
              <p:nextCondLst>
                <p:cond evt="onClick" delay="0">
                  <p:tgtEl>
                    <p:spTgt spid="3"/>
                  </p:tgtEl>
                </p:cond>
              </p:nextCondLst>
            </p:seq>
            <p:seq concurrent="1" nextAc="seek">
              <p:cTn id="72" restart="whenNotActive" fill="hold" evtFilter="cancelBubble" nodeType="interactiveSeq">
                <p:stCondLst>
                  <p:cond evt="onClick" delay="0">
                    <p:tgtEl>
                      <p:spTgt spid="101"/>
                    </p:tgtEl>
                  </p:cond>
                </p:stCondLst>
                <p:endSync evt="end" delay="0">
                  <p:rtn val="all"/>
                </p:endSync>
                <p:childTnLst>
                  <p:par>
                    <p:cTn id="73" fill="hold">
                      <p:stCondLst>
                        <p:cond delay="0"/>
                      </p:stCondLst>
                      <p:childTnLst>
                        <p:par>
                          <p:cTn id="74" fill="hold">
                            <p:stCondLst>
                              <p:cond delay="0"/>
                            </p:stCondLst>
                            <p:childTnLst>
                              <p:par>
                                <p:cTn id="75" presetID="53" presetClass="entr" presetSubtype="16" fill="hold" grpId="0" nodeType="withEffect">
                                  <p:stCondLst>
                                    <p:cond delay="0"/>
                                  </p:stCondLst>
                                  <p:childTnLst>
                                    <p:set>
                                      <p:cBhvr>
                                        <p:cTn id="76" dur="1" fill="hold">
                                          <p:stCondLst>
                                            <p:cond delay="0"/>
                                          </p:stCondLst>
                                        </p:cTn>
                                        <p:tgtEl>
                                          <p:spTgt spid="102"/>
                                        </p:tgtEl>
                                        <p:attrNameLst>
                                          <p:attrName>style.visibility</p:attrName>
                                        </p:attrNameLst>
                                      </p:cBhvr>
                                      <p:to>
                                        <p:strVal val="visible"/>
                                      </p:to>
                                    </p:set>
                                    <p:anim calcmode="lin" valueType="num">
                                      <p:cBhvr>
                                        <p:cTn id="77" dur="500" fill="hold"/>
                                        <p:tgtEl>
                                          <p:spTgt spid="102"/>
                                        </p:tgtEl>
                                        <p:attrNameLst>
                                          <p:attrName>ppt_w</p:attrName>
                                        </p:attrNameLst>
                                      </p:cBhvr>
                                      <p:tavLst>
                                        <p:tav tm="0">
                                          <p:val>
                                            <p:fltVal val="0"/>
                                          </p:val>
                                        </p:tav>
                                        <p:tav tm="100000">
                                          <p:val>
                                            <p:strVal val="#ppt_w"/>
                                          </p:val>
                                        </p:tav>
                                      </p:tavLst>
                                    </p:anim>
                                    <p:anim calcmode="lin" valueType="num">
                                      <p:cBhvr>
                                        <p:cTn id="78" dur="500" fill="hold"/>
                                        <p:tgtEl>
                                          <p:spTgt spid="102"/>
                                        </p:tgtEl>
                                        <p:attrNameLst>
                                          <p:attrName>ppt_h</p:attrName>
                                        </p:attrNameLst>
                                      </p:cBhvr>
                                      <p:tavLst>
                                        <p:tav tm="0">
                                          <p:val>
                                            <p:fltVal val="0"/>
                                          </p:val>
                                        </p:tav>
                                        <p:tav tm="100000">
                                          <p:val>
                                            <p:strVal val="#ppt_h"/>
                                          </p:val>
                                        </p:tav>
                                      </p:tavLst>
                                    </p:anim>
                                    <p:animEffect transition="in" filter="fade">
                                      <p:cBhvr>
                                        <p:cTn id="79" dur="500"/>
                                        <p:tgtEl>
                                          <p:spTgt spid="102"/>
                                        </p:tgtEl>
                                      </p:cBhvr>
                                    </p:animEffect>
                                  </p:childTnLst>
                                </p:cTn>
                              </p:par>
                              <p:par>
                                <p:cTn id="80" presetID="26" presetClass="emph" presetSubtype="0" fill="hold" grpId="1" nodeType="withEffect">
                                  <p:stCondLst>
                                    <p:cond delay="500"/>
                                  </p:stCondLst>
                                  <p:childTnLst>
                                    <p:animEffect transition="out" filter="fade">
                                      <p:cBhvr>
                                        <p:cTn id="81" dur="500" tmFilter="0, 0; .2, .5; .8, .5; 1, 0"/>
                                        <p:tgtEl>
                                          <p:spTgt spid="102"/>
                                        </p:tgtEl>
                                      </p:cBhvr>
                                    </p:animEffect>
                                    <p:animScale>
                                      <p:cBhvr>
                                        <p:cTn id="82" dur="250" autoRev="1" fill="hold"/>
                                        <p:tgtEl>
                                          <p:spTgt spid="102"/>
                                        </p:tgtEl>
                                      </p:cBhvr>
                                      <p:by x="105000" y="105000"/>
                                    </p:animScale>
                                  </p:childTnLst>
                                </p:cTn>
                              </p:par>
                            </p:childTnLst>
                          </p:cTn>
                        </p:par>
                      </p:childTnLst>
                    </p:cTn>
                  </p:par>
                </p:childTnLst>
              </p:cTn>
              <p:nextCondLst>
                <p:cond evt="onClick" delay="0">
                  <p:tgtEl>
                    <p:spTgt spid="101"/>
                  </p:tgtEl>
                </p:cond>
              </p:nextCondLst>
            </p:seq>
            <p:seq concurrent="1" nextAc="seek">
              <p:cTn id="83" restart="whenNotActive" fill="hold" evtFilter="cancelBubble" nodeType="interactiveSeq">
                <p:stCondLst>
                  <p:cond evt="onClick" delay="0">
                    <p:tgtEl>
                      <p:spTgt spid="93"/>
                    </p:tgtEl>
                  </p:cond>
                </p:stCondLst>
                <p:endSync evt="end" delay="0">
                  <p:rtn val="all"/>
                </p:endSync>
                <p:childTnLst>
                  <p:par>
                    <p:cTn id="84" fill="hold">
                      <p:stCondLst>
                        <p:cond delay="0"/>
                      </p:stCondLst>
                      <p:childTnLst>
                        <p:par>
                          <p:cTn id="85" fill="hold">
                            <p:stCondLst>
                              <p:cond delay="0"/>
                            </p:stCondLst>
                            <p:childTnLst>
                              <p:par>
                                <p:cTn id="86" presetID="53" presetClass="entr" presetSubtype="16" fill="hold" grpId="0" nodeType="withEffect">
                                  <p:stCondLst>
                                    <p:cond delay="0"/>
                                  </p:stCondLst>
                                  <p:childTnLst>
                                    <p:set>
                                      <p:cBhvr>
                                        <p:cTn id="87" dur="1" fill="hold">
                                          <p:stCondLst>
                                            <p:cond delay="0"/>
                                          </p:stCondLst>
                                        </p:cTn>
                                        <p:tgtEl>
                                          <p:spTgt spid="94"/>
                                        </p:tgtEl>
                                        <p:attrNameLst>
                                          <p:attrName>style.visibility</p:attrName>
                                        </p:attrNameLst>
                                      </p:cBhvr>
                                      <p:to>
                                        <p:strVal val="visible"/>
                                      </p:to>
                                    </p:set>
                                    <p:anim calcmode="lin" valueType="num">
                                      <p:cBhvr>
                                        <p:cTn id="88" dur="500" fill="hold"/>
                                        <p:tgtEl>
                                          <p:spTgt spid="94"/>
                                        </p:tgtEl>
                                        <p:attrNameLst>
                                          <p:attrName>ppt_w</p:attrName>
                                        </p:attrNameLst>
                                      </p:cBhvr>
                                      <p:tavLst>
                                        <p:tav tm="0">
                                          <p:val>
                                            <p:fltVal val="0"/>
                                          </p:val>
                                        </p:tav>
                                        <p:tav tm="100000">
                                          <p:val>
                                            <p:strVal val="#ppt_w"/>
                                          </p:val>
                                        </p:tav>
                                      </p:tavLst>
                                    </p:anim>
                                    <p:anim calcmode="lin" valueType="num">
                                      <p:cBhvr>
                                        <p:cTn id="89" dur="500" fill="hold"/>
                                        <p:tgtEl>
                                          <p:spTgt spid="94"/>
                                        </p:tgtEl>
                                        <p:attrNameLst>
                                          <p:attrName>ppt_h</p:attrName>
                                        </p:attrNameLst>
                                      </p:cBhvr>
                                      <p:tavLst>
                                        <p:tav tm="0">
                                          <p:val>
                                            <p:fltVal val="0"/>
                                          </p:val>
                                        </p:tav>
                                        <p:tav tm="100000">
                                          <p:val>
                                            <p:strVal val="#ppt_h"/>
                                          </p:val>
                                        </p:tav>
                                      </p:tavLst>
                                    </p:anim>
                                    <p:animEffect transition="in" filter="fade">
                                      <p:cBhvr>
                                        <p:cTn id="90" dur="500"/>
                                        <p:tgtEl>
                                          <p:spTgt spid="94"/>
                                        </p:tgtEl>
                                      </p:cBhvr>
                                    </p:animEffect>
                                  </p:childTnLst>
                                </p:cTn>
                              </p:par>
                              <p:par>
                                <p:cTn id="91" presetID="26" presetClass="emph" presetSubtype="0" fill="hold" grpId="1" nodeType="withEffect">
                                  <p:stCondLst>
                                    <p:cond delay="500"/>
                                  </p:stCondLst>
                                  <p:childTnLst>
                                    <p:animEffect transition="out" filter="fade">
                                      <p:cBhvr>
                                        <p:cTn id="92" dur="500" tmFilter="0, 0; .2, .5; .8, .5; 1, 0"/>
                                        <p:tgtEl>
                                          <p:spTgt spid="94"/>
                                        </p:tgtEl>
                                      </p:cBhvr>
                                    </p:animEffect>
                                    <p:animScale>
                                      <p:cBhvr>
                                        <p:cTn id="93" dur="250" autoRev="1" fill="hold"/>
                                        <p:tgtEl>
                                          <p:spTgt spid="94"/>
                                        </p:tgtEl>
                                      </p:cBhvr>
                                      <p:by x="105000" y="105000"/>
                                    </p:animScale>
                                  </p:childTnLst>
                                </p:cTn>
                              </p:par>
                            </p:childTnLst>
                          </p:cTn>
                        </p:par>
                      </p:childTnLst>
                    </p:cTn>
                  </p:par>
                </p:childTnLst>
              </p:cTn>
              <p:nextCondLst>
                <p:cond evt="onClick" delay="0">
                  <p:tgtEl>
                    <p:spTgt spid="93"/>
                  </p:tgtEl>
                </p:cond>
              </p:nextCondLst>
            </p:seq>
            <p:seq concurrent="1" nextAc="seek">
              <p:cTn id="94" restart="whenNotActive" fill="hold" evtFilter="cancelBubble" nodeType="interactiveSeq">
                <p:stCondLst>
                  <p:cond evt="onClick" delay="0">
                    <p:tgtEl>
                      <p:spTgt spid="97"/>
                    </p:tgtEl>
                  </p:cond>
                </p:stCondLst>
                <p:endSync evt="end" delay="0">
                  <p:rtn val="all"/>
                </p:endSync>
                <p:childTnLst>
                  <p:par>
                    <p:cTn id="95" fill="hold">
                      <p:stCondLst>
                        <p:cond delay="0"/>
                      </p:stCondLst>
                      <p:childTnLst>
                        <p:par>
                          <p:cTn id="96" fill="hold">
                            <p:stCondLst>
                              <p:cond delay="0"/>
                            </p:stCondLst>
                            <p:childTnLst>
                              <p:par>
                                <p:cTn id="97" presetID="53" presetClass="entr" presetSubtype="16" fill="hold" grpId="0" nodeType="withEffect">
                                  <p:stCondLst>
                                    <p:cond delay="0"/>
                                  </p:stCondLst>
                                  <p:childTnLst>
                                    <p:set>
                                      <p:cBhvr>
                                        <p:cTn id="98" dur="1" fill="hold">
                                          <p:stCondLst>
                                            <p:cond delay="0"/>
                                          </p:stCondLst>
                                        </p:cTn>
                                        <p:tgtEl>
                                          <p:spTgt spid="100"/>
                                        </p:tgtEl>
                                        <p:attrNameLst>
                                          <p:attrName>style.visibility</p:attrName>
                                        </p:attrNameLst>
                                      </p:cBhvr>
                                      <p:to>
                                        <p:strVal val="visible"/>
                                      </p:to>
                                    </p:set>
                                    <p:anim calcmode="lin" valueType="num">
                                      <p:cBhvr>
                                        <p:cTn id="99" dur="500" fill="hold"/>
                                        <p:tgtEl>
                                          <p:spTgt spid="100"/>
                                        </p:tgtEl>
                                        <p:attrNameLst>
                                          <p:attrName>ppt_w</p:attrName>
                                        </p:attrNameLst>
                                      </p:cBhvr>
                                      <p:tavLst>
                                        <p:tav tm="0">
                                          <p:val>
                                            <p:fltVal val="0"/>
                                          </p:val>
                                        </p:tav>
                                        <p:tav tm="100000">
                                          <p:val>
                                            <p:strVal val="#ppt_w"/>
                                          </p:val>
                                        </p:tav>
                                      </p:tavLst>
                                    </p:anim>
                                    <p:anim calcmode="lin" valueType="num">
                                      <p:cBhvr>
                                        <p:cTn id="100" dur="500" fill="hold"/>
                                        <p:tgtEl>
                                          <p:spTgt spid="100"/>
                                        </p:tgtEl>
                                        <p:attrNameLst>
                                          <p:attrName>ppt_h</p:attrName>
                                        </p:attrNameLst>
                                      </p:cBhvr>
                                      <p:tavLst>
                                        <p:tav tm="0">
                                          <p:val>
                                            <p:fltVal val="0"/>
                                          </p:val>
                                        </p:tav>
                                        <p:tav tm="100000">
                                          <p:val>
                                            <p:strVal val="#ppt_h"/>
                                          </p:val>
                                        </p:tav>
                                      </p:tavLst>
                                    </p:anim>
                                    <p:animEffect transition="in" filter="fade">
                                      <p:cBhvr>
                                        <p:cTn id="101" dur="500"/>
                                        <p:tgtEl>
                                          <p:spTgt spid="100"/>
                                        </p:tgtEl>
                                      </p:cBhvr>
                                    </p:animEffect>
                                  </p:childTnLst>
                                </p:cTn>
                              </p:par>
                              <p:par>
                                <p:cTn id="102" presetID="26" presetClass="emph" presetSubtype="0" fill="hold" grpId="1" nodeType="withEffect">
                                  <p:stCondLst>
                                    <p:cond delay="500"/>
                                  </p:stCondLst>
                                  <p:childTnLst>
                                    <p:animEffect transition="out" filter="fade">
                                      <p:cBhvr>
                                        <p:cTn id="103" dur="500" tmFilter="0, 0; .2, .5; .8, .5; 1, 0"/>
                                        <p:tgtEl>
                                          <p:spTgt spid="100"/>
                                        </p:tgtEl>
                                      </p:cBhvr>
                                    </p:animEffect>
                                    <p:animScale>
                                      <p:cBhvr>
                                        <p:cTn id="104" dur="250" autoRev="1" fill="hold"/>
                                        <p:tgtEl>
                                          <p:spTgt spid="100"/>
                                        </p:tgtEl>
                                      </p:cBhvr>
                                      <p:by x="105000" y="105000"/>
                                    </p:animScale>
                                  </p:childTnLst>
                                </p:cTn>
                              </p:par>
                            </p:childTnLst>
                          </p:cTn>
                        </p:par>
                      </p:childTnLst>
                    </p:cTn>
                  </p:par>
                </p:childTnLst>
              </p:cTn>
              <p:nextCondLst>
                <p:cond evt="onClick" delay="0">
                  <p:tgtEl>
                    <p:spTgt spid="97"/>
                  </p:tgtEl>
                </p:cond>
              </p:nextCondLst>
            </p:seq>
            <p:seq concurrent="1" nextAc="seek">
              <p:cTn id="105" restart="whenNotActive" fill="hold" evtFilter="cancelBubble" nodeType="interactiveSeq">
                <p:stCondLst>
                  <p:cond evt="onClick" delay="0">
                    <p:tgtEl>
                      <p:spTgt spid="23"/>
                    </p:tgtEl>
                  </p:cond>
                </p:stCondLst>
                <p:endSync evt="end" delay="0">
                  <p:rtn val="all"/>
                </p:endSync>
                <p:childTnLst>
                  <p:par>
                    <p:cTn id="106" fill="hold">
                      <p:stCondLst>
                        <p:cond delay="0"/>
                      </p:stCondLst>
                      <p:childTnLst>
                        <p:par>
                          <p:cTn id="107" fill="hold">
                            <p:stCondLst>
                              <p:cond delay="0"/>
                            </p:stCondLst>
                            <p:childTnLst>
                              <p:par>
                                <p:cTn id="10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9" dur="2000" fill="hold"/>
                                        <p:tgtEl>
                                          <p:spTgt spid="51"/>
                                        </p:tgtEl>
                                        <p:attrNameLst>
                                          <p:attrName>ppt_x</p:attrName>
                                          <p:attrName>ppt_y</p:attrName>
                                        </p:attrNameLst>
                                      </p:cBhvr>
                                    </p:animMotion>
                                  </p:childTnLst>
                                </p:cTn>
                              </p:par>
                              <p:par>
                                <p:cTn id="11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1" dur="2000" fill="hold"/>
                                        <p:tgtEl>
                                          <p:spTgt spid="59"/>
                                        </p:tgtEl>
                                        <p:attrNameLst>
                                          <p:attrName>ppt_x</p:attrName>
                                          <p:attrName>ppt_y</p:attrName>
                                        </p:attrNameLst>
                                      </p:cBhvr>
                                    </p:animMotion>
                                  </p:childTnLst>
                                </p:cTn>
                              </p:par>
                              <p:par>
                                <p:cTn id="11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3" dur="2000" fill="hold"/>
                                        <p:tgtEl>
                                          <p:spTgt spid="52"/>
                                        </p:tgtEl>
                                        <p:attrNameLst>
                                          <p:attrName>ppt_x</p:attrName>
                                          <p:attrName>ppt_y</p:attrName>
                                        </p:attrNameLst>
                                      </p:cBhvr>
                                    </p:animMotion>
                                  </p:childTnLst>
                                </p:cTn>
                              </p:par>
                              <p:par>
                                <p:cTn id="114"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15" dur="2000" fill="hold"/>
                                        <p:tgtEl>
                                          <p:spTgt spid="50"/>
                                        </p:tgtEl>
                                        <p:attrNameLst>
                                          <p:attrName>ppt_x</p:attrName>
                                          <p:attrName>ppt_y</p:attrName>
                                        </p:attrNameLst>
                                      </p:cBhvr>
                                    </p:animMotion>
                                  </p:childTnLst>
                                </p:cTn>
                              </p:par>
                              <p:par>
                                <p:cTn id="116"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17" dur="2000" fill="hold"/>
                                        <p:tgtEl>
                                          <p:spTgt spid="53"/>
                                        </p:tgtEl>
                                        <p:attrNameLst>
                                          <p:attrName>ppt_x</p:attrName>
                                          <p:attrName>ppt_y</p:attrName>
                                        </p:attrNameLst>
                                      </p:cBhvr>
                                    </p:animMotion>
                                  </p:childTnLst>
                                </p:cTn>
                              </p:par>
                              <p:par>
                                <p:cTn id="118"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19" dur="2000" fill="hold"/>
                                        <p:tgtEl>
                                          <p:spTgt spid="54"/>
                                        </p:tgtEl>
                                        <p:attrNameLst>
                                          <p:attrName>ppt_x</p:attrName>
                                          <p:attrName>ppt_y</p:attrName>
                                        </p:attrNameLst>
                                      </p:cBhvr>
                                      <p:rCtr x="-4792" y="65810"/>
                                    </p:animMotion>
                                  </p:childTnLst>
                                </p:cTn>
                              </p:par>
                              <p:par>
                                <p:cTn id="120"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21" dur="2000" fill="hold"/>
                                        <p:tgtEl>
                                          <p:spTgt spid="58"/>
                                        </p:tgtEl>
                                        <p:attrNameLst>
                                          <p:attrName>ppt_x</p:attrName>
                                          <p:attrName>ppt_y</p:attrName>
                                        </p:attrNameLst>
                                      </p:cBhvr>
                                    </p:animMotion>
                                  </p:childTnLst>
                                </p:cTn>
                              </p:par>
                              <p:par>
                                <p:cTn id="12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3" dur="2000" fill="hold"/>
                                        <p:tgtEl>
                                          <p:spTgt spid="55"/>
                                        </p:tgtEl>
                                        <p:attrNameLst>
                                          <p:attrName>ppt_x</p:attrName>
                                          <p:attrName>ppt_y</p:attrName>
                                        </p:attrNameLst>
                                      </p:cBhvr>
                                    </p:animMotion>
                                  </p:childTnLst>
                                </p:cTn>
                              </p:par>
                              <p:par>
                                <p:cTn id="124"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125" dur="2000" fill="hold"/>
                                        <p:tgtEl>
                                          <p:spTgt spid="56"/>
                                        </p:tgtEl>
                                        <p:attrNameLst>
                                          <p:attrName>ppt_x</p:attrName>
                                          <p:attrName>ppt_y</p:attrName>
                                        </p:attrNameLst>
                                      </p:cBhvr>
                                    </p:animMotion>
                                  </p:childTnLst>
                                </p:cTn>
                              </p:par>
                              <p:par>
                                <p:cTn id="126"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127" dur="2000" fill="hold"/>
                                        <p:tgtEl>
                                          <p:spTgt spid="57"/>
                                        </p:tgtEl>
                                        <p:attrNameLst>
                                          <p:attrName>ppt_x</p:attrName>
                                          <p:attrName>ppt_y</p:attrName>
                                        </p:attrNameLst>
                                      </p:cBhvr>
                                    </p:animMotion>
                                  </p:childTnLst>
                                </p:cTn>
                              </p:par>
                              <p:par>
                                <p:cTn id="12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29" dur="2000" fill="hold"/>
                                        <p:tgtEl>
                                          <p:spTgt spid="60"/>
                                        </p:tgtEl>
                                        <p:attrNameLst>
                                          <p:attrName>ppt_x</p:attrName>
                                          <p:attrName>ppt_y</p:attrName>
                                        </p:attrNameLst>
                                      </p:cBhvr>
                                    </p:animMotion>
                                  </p:childTnLst>
                                </p:cTn>
                              </p:par>
                              <p:par>
                                <p:cTn id="13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31" dur="2000" fill="hold"/>
                                        <p:tgtEl>
                                          <p:spTgt spid="65"/>
                                        </p:tgtEl>
                                        <p:attrNameLst>
                                          <p:attrName>ppt_x</p:attrName>
                                          <p:attrName>ppt_y</p:attrName>
                                        </p:attrNameLst>
                                      </p:cBhvr>
                                    </p:animMotion>
                                  </p:childTnLst>
                                </p:cTn>
                              </p:par>
                              <p:par>
                                <p:cTn id="13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3" dur="2000" fill="hold"/>
                                        <p:tgtEl>
                                          <p:spTgt spid="62"/>
                                        </p:tgtEl>
                                        <p:attrNameLst>
                                          <p:attrName>ppt_x</p:attrName>
                                          <p:attrName>ppt_y</p:attrName>
                                        </p:attrNameLst>
                                      </p:cBhvr>
                                    </p:animMotion>
                                  </p:childTnLst>
                                </p:cTn>
                              </p:par>
                              <p:par>
                                <p:cTn id="134"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135" dur="2000" fill="hold"/>
                                        <p:tgtEl>
                                          <p:spTgt spid="66"/>
                                        </p:tgtEl>
                                        <p:attrNameLst>
                                          <p:attrName>ppt_x</p:attrName>
                                          <p:attrName>ppt_y</p:attrName>
                                        </p:attrNameLst>
                                      </p:cBhvr>
                                      <p:rCtr x="18750" y="58287"/>
                                    </p:animMotion>
                                  </p:childTnLst>
                                </p:cTn>
                              </p:par>
                              <p:par>
                                <p:cTn id="13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37" dur="2000" fill="hold"/>
                                        <p:tgtEl>
                                          <p:spTgt spid="67"/>
                                        </p:tgtEl>
                                        <p:attrNameLst>
                                          <p:attrName>ppt_x</p:attrName>
                                          <p:attrName>ppt_y</p:attrName>
                                        </p:attrNameLst>
                                      </p:cBhvr>
                                    </p:animMotion>
                                  </p:childTnLst>
                                </p:cTn>
                              </p:par>
                              <p:par>
                                <p:cTn id="13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39" dur="2000" fill="hold"/>
                                        <p:tgtEl>
                                          <p:spTgt spid="76"/>
                                        </p:tgtEl>
                                        <p:attrNameLst>
                                          <p:attrName>ppt_x</p:attrName>
                                          <p:attrName>ppt_y</p:attrName>
                                        </p:attrNameLst>
                                      </p:cBhvr>
                                    </p:animMotion>
                                  </p:childTnLst>
                                </p:cTn>
                              </p:par>
                              <p:par>
                                <p:cTn id="140"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41" dur="2000" fill="hold"/>
                                        <p:tgtEl>
                                          <p:spTgt spid="77"/>
                                        </p:tgtEl>
                                        <p:attrNameLst>
                                          <p:attrName>ppt_x</p:attrName>
                                          <p:attrName>ppt_y</p:attrName>
                                        </p:attrNameLst>
                                      </p:cBhvr>
                                    </p:animMotion>
                                  </p:childTnLst>
                                </p:cTn>
                              </p:par>
                              <p:par>
                                <p:cTn id="142"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43" dur="2000" fill="hold"/>
                                        <p:tgtEl>
                                          <p:spTgt spid="80"/>
                                        </p:tgtEl>
                                        <p:attrNameLst>
                                          <p:attrName>ppt_x</p:attrName>
                                          <p:attrName>ppt_y</p:attrName>
                                        </p:attrNameLst>
                                      </p:cBhvr>
                                    </p:animMotion>
                                  </p:childTnLst>
                                </p:cTn>
                              </p:par>
                              <p:par>
                                <p:cTn id="14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45" dur="2000" fill="hold"/>
                                        <p:tgtEl>
                                          <p:spTgt spid="79"/>
                                        </p:tgtEl>
                                        <p:attrNameLst>
                                          <p:attrName>ppt_x</p:attrName>
                                          <p:attrName>ppt_y</p:attrName>
                                        </p:attrNameLst>
                                      </p:cBhvr>
                                    </p:animMotion>
                                  </p:childTnLst>
                                </p:cTn>
                              </p:par>
                              <p:par>
                                <p:cTn id="14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47" dur="2000" fill="hold"/>
                                        <p:tgtEl>
                                          <p:spTgt spid="81"/>
                                        </p:tgtEl>
                                        <p:attrNameLst>
                                          <p:attrName>ppt_x</p:attrName>
                                          <p:attrName>ppt_y</p:attrName>
                                        </p:attrNameLst>
                                      </p:cBhvr>
                                    </p:animMotion>
                                  </p:childTnLst>
                                </p:cTn>
                              </p:par>
                              <p:par>
                                <p:cTn id="148"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49" dur="2000" fill="hold"/>
                                        <p:tgtEl>
                                          <p:spTgt spid="82"/>
                                        </p:tgtEl>
                                        <p:attrNameLst>
                                          <p:attrName>ppt_x</p:attrName>
                                          <p:attrName>ppt_y</p:attrName>
                                        </p:attrNameLst>
                                      </p:cBhvr>
                                    </p:animMotion>
                                  </p:childTnLst>
                                </p:cTn>
                              </p:par>
                              <p:par>
                                <p:cTn id="15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51" dur="2000" fill="hold"/>
                                        <p:tgtEl>
                                          <p:spTgt spid="83"/>
                                        </p:tgtEl>
                                        <p:attrNameLst>
                                          <p:attrName>ppt_x</p:attrName>
                                          <p:attrName>ppt_y</p:attrName>
                                        </p:attrNameLst>
                                      </p:cBhvr>
                                    </p:animMotion>
                                  </p:childTnLst>
                                </p:cTn>
                              </p:par>
                              <p:par>
                                <p:cTn id="15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53" dur="2000" fill="hold"/>
                                        <p:tgtEl>
                                          <p:spTgt spid="84"/>
                                        </p:tgtEl>
                                        <p:attrNameLst>
                                          <p:attrName>ppt_x</p:attrName>
                                          <p:attrName>ppt_y</p:attrName>
                                        </p:attrNameLst>
                                      </p:cBhvr>
                                    </p:animMotion>
                                  </p:childTnLst>
                                </p:cTn>
                              </p:par>
                              <p:par>
                                <p:cTn id="15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55" dur="2000" fill="hold"/>
                                        <p:tgtEl>
                                          <p:spTgt spid="85"/>
                                        </p:tgtEl>
                                        <p:attrNameLst>
                                          <p:attrName>ppt_x</p:attrName>
                                          <p:attrName>ppt_y</p:attrName>
                                        </p:attrNameLst>
                                      </p:cBhvr>
                                    </p:animMotion>
                                  </p:childTnLst>
                                </p:cTn>
                              </p:par>
                              <p:par>
                                <p:cTn id="15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57" dur="2000" fill="hold"/>
                                        <p:tgtEl>
                                          <p:spTgt spid="86"/>
                                        </p:tgtEl>
                                        <p:attrNameLst>
                                          <p:attrName>ppt_x</p:attrName>
                                          <p:attrName>ppt_y</p:attrName>
                                        </p:attrNameLst>
                                      </p:cBhvr>
                                    </p:animMotion>
                                  </p:childTnLst>
                                </p:cTn>
                              </p:par>
                              <p:par>
                                <p:cTn id="158" presetID="0" presetClass="path" presetSubtype="0" fill="hold" nodeType="withEffect">
                                  <p:stCondLst>
                                    <p:cond delay="500"/>
                                  </p:stCondLst>
                                  <p:childTnLst>
                                    <p:animMotion origin="layout" path="M 0.00065 -0.00023 L 0.00065 -3.7037E-7 C -0.01537 0.04468 -0.02331 0.05162 -0.02331 0.10463 C -0.02331 0.11759 -0.02552 0.24607 -0.00417 0.27199 C 0.03112 0.31458 0.12916 0.32245 0.15703 0.32847 C 0.16771 0.34282 0.17903 0.35556 0.18893 0.37107 C 0.19922 0.38796 0.21458 0.42824 0.22239 0.44792 C 0.22304 0.45833 0.22474 0.46875 0.22409 0.47917 C 0.222 0.51389 0.21484 0.55255 0.19856 0.57546 C 0.1806 0.60069 0.14557 0.6081 0.12513 0.61528 C 0.09909 0.60648 0.04544 0.60995 0.01979 0.56412 C 0.0164 0.55833 0.01549 0.54907 0.01341 0.5412 C 0.01549 0.53403 0.01549 0.52222 0.01979 0.51875 C 0.06471 0.48287 0.17526 0.50648 0.19687 0.50741 C 0.22812 0.51852 0.24557 0.51921 0.27187 0.54444 C 0.28411 0.55602 0.29518 0.5713 0.30703 0.58403 C 0.32226 0.60069 0.35325 0.63241 0.35325 0.63264 C 0.35846 0.65509 0.36419 0.66829 0.35807 0.69444 C 0.35651 0.70139 0.35247 0.70694 0.34856 0.7088 C 0.34088 0.7125 0.33255 0.71088 0.32461 0.71181 C 0.28945 0.71088 0.25416 0.71574 0.21927 0.7088 C 0.21588 0.7081 0.21927 0.69375 0.22239 0.69167 C 0.23567 0.68426 0.25013 0.68611 0.26393 0.68333 C 0.32382 0.69607 0.35286 0.67431 0.38997 0.74861 C 0.39804 0.76482 0.40169 0.78634 0.40755 0.80509 C 0.41015 0.88727 0.41002 0.83542 0.40442 0.9412 C 0.40325 0.96319 0.40364 0.98542 0.40117 1.00671 C 0.39284 1.08148 0.39648 1.04444 0.38997 1.11736 C 0.38828 1.18357 0.38841 1.15694 0.38841 1.19676 " pathEditMode="relative" rAng="0" ptsTypes="AAAAAAAAAAAAAAAAAAAAAAAAAAAAA">
                                      <p:cBhvr>
                                        <p:cTn id="159" dur="2000" fill="hold"/>
                                        <p:tgtEl>
                                          <p:spTgt spid="88"/>
                                        </p:tgtEl>
                                        <p:attrNameLst>
                                          <p:attrName>ppt_x</p:attrName>
                                          <p:attrName>ppt_y</p:attrName>
                                        </p:attrNameLst>
                                      </p:cBhvr>
                                      <p:rCtr x="19219" y="59838"/>
                                    </p:animMotion>
                                  </p:childTnLst>
                                </p:cTn>
                              </p:par>
                              <p:par>
                                <p:cTn id="16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61" dur="2000" fill="hold"/>
                                        <p:tgtEl>
                                          <p:spTgt spid="87"/>
                                        </p:tgtEl>
                                        <p:attrNameLst>
                                          <p:attrName>ppt_x</p:attrName>
                                          <p:attrName>ppt_y</p:attrName>
                                        </p:attrNameLst>
                                      </p:cBhvr>
                                    </p:animMotion>
                                  </p:childTnLst>
                                </p:cTn>
                              </p:par>
                              <p:par>
                                <p:cTn id="16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63" dur="2000" fill="hold"/>
                                        <p:tgtEl>
                                          <p:spTgt spid="89"/>
                                        </p:tgtEl>
                                        <p:attrNameLst>
                                          <p:attrName>ppt_x</p:attrName>
                                          <p:attrName>ppt_y</p:attrName>
                                        </p:attrNameLst>
                                      </p:cBhvr>
                                    </p:animMotion>
                                  </p:childTnLst>
                                </p:cTn>
                              </p:par>
                              <p:par>
                                <p:cTn id="16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65" dur="2000" fill="hold"/>
                                        <p:tgtEl>
                                          <p:spTgt spid="90"/>
                                        </p:tgtEl>
                                        <p:attrNameLst>
                                          <p:attrName>ppt_x</p:attrName>
                                          <p:attrName>ppt_y</p:attrName>
                                        </p:attrNameLst>
                                      </p:cBhvr>
                                    </p:animMotion>
                                  </p:childTnLst>
                                </p:cTn>
                              </p:par>
                            </p:childTnLst>
                          </p:cTn>
                        </p:par>
                      </p:childTnLst>
                    </p:cTn>
                  </p:par>
                </p:childTnLst>
              </p:cTn>
              <p:nextCondLst>
                <p:cond evt="onClick" delay="0">
                  <p:tgtEl>
                    <p:spTgt spid="23"/>
                  </p:tgtEl>
                </p:cond>
              </p:nextCondLst>
            </p:seq>
          </p:childTnLst>
        </p:cTn>
      </p:par>
    </p:tnLst>
    <p:bldLst>
      <p:bldP spid="23" grpId="0"/>
      <p:bldP spid="23" grpId="1"/>
      <p:bldP spid="5" grpId="0"/>
      <p:bldP spid="5" grpId="1"/>
      <p:bldP spid="92" grpId="0"/>
      <p:bldP spid="92" grpId="1"/>
      <p:bldP spid="94" grpId="0"/>
      <p:bldP spid="94" grpId="1"/>
      <p:bldP spid="100" grpId="0"/>
      <p:bldP spid="100" grpId="1"/>
      <p:bldP spid="102" grpId="0"/>
      <p:bldP spid="102" grpId="1"/>
      <p:bldP spid="28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0C5E225A-3404-0B21-7BA0-834317DFE628}"/>
              </a:ext>
            </a:extLst>
          </p:cNvPr>
          <p:cNvGrpSpPr/>
          <p:nvPr/>
        </p:nvGrpSpPr>
        <p:grpSpPr>
          <a:xfrm>
            <a:off x="-434744" y="-418272"/>
            <a:ext cx="10043186" cy="6003363"/>
            <a:chOff x="0" y="0"/>
            <a:chExt cx="26781829" cy="16008969"/>
          </a:xfrm>
        </p:grpSpPr>
        <p:grpSp>
          <p:nvGrpSpPr>
            <p:cNvPr id="3" name="Group 4">
              <a:extLst>
                <a:ext uri="{FF2B5EF4-FFF2-40B4-BE49-F238E27FC236}">
                  <a16:creationId xmlns:a16="http://schemas.microsoft.com/office/drawing/2014/main" id="{64D7B01C-4A13-664F-0C3A-B965C8BBDDC9}"/>
                </a:ext>
              </a:extLst>
            </p:cNvPr>
            <p:cNvGrpSpPr/>
            <p:nvPr/>
          </p:nvGrpSpPr>
          <p:grpSpPr>
            <a:xfrm>
              <a:off x="0" y="394920"/>
              <a:ext cx="1900244" cy="15205129"/>
              <a:chOff x="0" y="0"/>
              <a:chExt cx="356429" cy="2852028"/>
            </a:xfrm>
          </p:grpSpPr>
          <p:sp>
            <p:nvSpPr>
              <p:cNvPr id="15" name="Freeform 5">
                <a:extLst>
                  <a:ext uri="{FF2B5EF4-FFF2-40B4-BE49-F238E27FC236}">
                    <a16:creationId xmlns:a16="http://schemas.microsoft.com/office/drawing/2014/main" id="{3522158E-CE94-6E76-C296-0E42B8D3CB35}"/>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16" name="TextBox 6">
                <a:extLst>
                  <a:ext uri="{FF2B5EF4-FFF2-40B4-BE49-F238E27FC236}">
                    <a16:creationId xmlns:a16="http://schemas.microsoft.com/office/drawing/2014/main" id="{4E2C0BEA-9ED8-A83B-C5F7-D5D27A4CCD78}"/>
                  </a:ext>
                </a:extLst>
              </p:cNvPr>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4" name="Group 7">
              <a:extLst>
                <a:ext uri="{FF2B5EF4-FFF2-40B4-BE49-F238E27FC236}">
                  <a16:creationId xmlns:a16="http://schemas.microsoft.com/office/drawing/2014/main" id="{77B9344F-4585-D303-5AA9-D3F5C6823038}"/>
                </a:ext>
              </a:extLst>
            </p:cNvPr>
            <p:cNvGrpSpPr/>
            <p:nvPr/>
          </p:nvGrpSpPr>
          <p:grpSpPr>
            <a:xfrm>
              <a:off x="24881585" y="394920"/>
              <a:ext cx="1900244" cy="15205129"/>
              <a:chOff x="0" y="0"/>
              <a:chExt cx="356429" cy="2852028"/>
            </a:xfrm>
          </p:grpSpPr>
          <p:sp>
            <p:nvSpPr>
              <p:cNvPr id="13" name="Freeform 8">
                <a:extLst>
                  <a:ext uri="{FF2B5EF4-FFF2-40B4-BE49-F238E27FC236}">
                    <a16:creationId xmlns:a16="http://schemas.microsoft.com/office/drawing/2014/main" id="{900D0F60-372E-CB72-D50D-CE3A7E7705B4}"/>
                  </a:ext>
                </a:extLst>
              </p:cNvPr>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14" name="TextBox 9">
                <a:extLst>
                  <a:ext uri="{FF2B5EF4-FFF2-40B4-BE49-F238E27FC236}">
                    <a16:creationId xmlns:a16="http://schemas.microsoft.com/office/drawing/2014/main" id="{F48E25B7-C4B3-A99F-849D-52A435A4FFB5}"/>
                  </a:ext>
                </a:extLst>
              </p:cNvPr>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5" name="Group 10">
              <a:extLst>
                <a:ext uri="{FF2B5EF4-FFF2-40B4-BE49-F238E27FC236}">
                  <a16:creationId xmlns:a16="http://schemas.microsoft.com/office/drawing/2014/main" id="{5133B36B-751D-49D3-6B59-1CB8E384FCD8}"/>
                </a:ext>
              </a:extLst>
            </p:cNvPr>
            <p:cNvGrpSpPr/>
            <p:nvPr/>
          </p:nvGrpSpPr>
          <p:grpSpPr>
            <a:xfrm rot="5400000">
              <a:off x="12801106" y="-11850985"/>
              <a:ext cx="1900244" cy="25602213"/>
              <a:chOff x="0" y="0"/>
              <a:chExt cx="356429" cy="4802210"/>
            </a:xfrm>
          </p:grpSpPr>
          <p:sp>
            <p:nvSpPr>
              <p:cNvPr id="11" name="Freeform 11">
                <a:extLst>
                  <a:ext uri="{FF2B5EF4-FFF2-40B4-BE49-F238E27FC236}">
                    <a16:creationId xmlns:a16="http://schemas.microsoft.com/office/drawing/2014/main" id="{F627B472-72FF-2ED8-9AAD-C75275672F5F}"/>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2" name="TextBox 12">
                <a:extLst>
                  <a:ext uri="{FF2B5EF4-FFF2-40B4-BE49-F238E27FC236}">
                    <a16:creationId xmlns:a16="http://schemas.microsoft.com/office/drawing/2014/main" id="{D1289B73-327D-902A-91EB-09AF1E6C9199}"/>
                  </a:ext>
                </a:extLst>
              </p:cNvPr>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6" name="Group 13">
              <a:extLst>
                <a:ext uri="{FF2B5EF4-FFF2-40B4-BE49-F238E27FC236}">
                  <a16:creationId xmlns:a16="http://schemas.microsoft.com/office/drawing/2014/main" id="{42D39E14-D8A9-C096-D249-6FEAA1DB34A9}"/>
                </a:ext>
              </a:extLst>
            </p:cNvPr>
            <p:cNvGrpSpPr/>
            <p:nvPr/>
          </p:nvGrpSpPr>
          <p:grpSpPr>
            <a:xfrm rot="5400000">
              <a:off x="12656286" y="2257740"/>
              <a:ext cx="1900244" cy="25602213"/>
              <a:chOff x="0" y="0"/>
              <a:chExt cx="356429" cy="4802210"/>
            </a:xfrm>
          </p:grpSpPr>
          <p:sp>
            <p:nvSpPr>
              <p:cNvPr id="9" name="Freeform 14">
                <a:extLst>
                  <a:ext uri="{FF2B5EF4-FFF2-40B4-BE49-F238E27FC236}">
                    <a16:creationId xmlns:a16="http://schemas.microsoft.com/office/drawing/2014/main" id="{73158CA7-7C93-C024-C398-FF95BBBD8332}"/>
                  </a:ext>
                </a:extLst>
              </p:cNvPr>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0" name="TextBox 15">
                <a:extLst>
                  <a:ext uri="{FF2B5EF4-FFF2-40B4-BE49-F238E27FC236}">
                    <a16:creationId xmlns:a16="http://schemas.microsoft.com/office/drawing/2014/main" id="{965052F0-959F-8943-C4FC-668EC8C01EA3}"/>
                  </a:ext>
                </a:extLst>
              </p:cNvPr>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grpSp>
        <p:nvGrpSpPr>
          <p:cNvPr id="27" name="Group 26">
            <a:extLst>
              <a:ext uri="{FF2B5EF4-FFF2-40B4-BE49-F238E27FC236}">
                <a16:creationId xmlns:a16="http://schemas.microsoft.com/office/drawing/2014/main" id="{575C1F01-5F20-4F65-A85B-8ECBBFFA44E8}"/>
              </a:ext>
            </a:extLst>
          </p:cNvPr>
          <p:cNvGrpSpPr/>
          <p:nvPr/>
        </p:nvGrpSpPr>
        <p:grpSpPr>
          <a:xfrm>
            <a:off x="117670" y="118130"/>
            <a:ext cx="2206430" cy="536901"/>
            <a:chOff x="156892" y="157507"/>
            <a:chExt cx="2941907" cy="715868"/>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615553"/>
            </a:xfrm>
            <a:prstGeom prst="rect">
              <a:avLst/>
            </a:prstGeom>
            <a:noFill/>
          </p:spPr>
          <p:txBody>
            <a:bodyPr wrap="square" rtlCol="0">
              <a:spAutoFit/>
            </a:bodyPr>
            <a:lstStyle/>
            <a:p>
              <a:pPr algn="ctr" defTabSz="685800">
                <a:buClrTx/>
              </a:pPr>
              <a:r>
                <a:rPr lang="en-US" sz="2400" b="1" kern="1200" dirty="0" err="1">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Câu</a:t>
              </a:r>
              <a:r>
                <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 </a:t>
              </a:r>
              <a:r>
                <a:rPr lang="en-US" sz="2400" b="1" kern="1200" dirty="0" err="1">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số</a:t>
              </a:r>
              <a:r>
                <a:rPr lang="en-US" sz="240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 8</a:t>
              </a:r>
            </a:p>
          </p:txBody>
        </p:sp>
      </p:grpSp>
      <p:sp>
        <p:nvSpPr>
          <p:cNvPr id="7" name="!!MatThu1">
            <a:extLst>
              <a:ext uri="{FF2B5EF4-FFF2-40B4-BE49-F238E27FC236}">
                <a16:creationId xmlns:a16="http://schemas.microsoft.com/office/drawing/2014/main" id="{4CC2E6FF-770D-4CD7-BB82-1937CA04DF8F}"/>
              </a:ext>
            </a:extLst>
          </p:cNvPr>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2752" y="270246"/>
            <a:ext cx="295865" cy="192491"/>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734327" y="785934"/>
            <a:ext cx="7861193" cy="2324184"/>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8595520" y="116545"/>
            <a:ext cx="497247" cy="497247"/>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iCiel Panton Black" panose="00000A00000000000000" pitchFamily="50" charset="0"/>
              </a:endParaRPr>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3313275" y="3379321"/>
            <a:ext cx="2466702" cy="660353"/>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iCiel Panton Black" panose="00000A00000000000000" pitchFamily="50" charset="0"/>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38610"/>
            </a:xfrm>
            <a:prstGeom prst="rect">
              <a:avLst/>
            </a:prstGeom>
            <a:noFill/>
          </p:spPr>
          <p:txBody>
            <a:bodyPr wrap="square">
              <a:spAutoFit/>
            </a:bodyPr>
            <a:lstStyle/>
            <a:p>
              <a:pPr algn="ctr" defTabSz="685800">
                <a:buClrTx/>
              </a:pPr>
              <a:r>
                <a:rPr lang="en-US" sz="2025" kern="1200">
                  <a:solidFill>
                    <a:srgbClr val="EE4036"/>
                  </a:solidFill>
                  <a:latin typeface="iCiel Panton Black" panose="00000A00000000000000" pitchFamily="50" charset="0"/>
                  <a:ea typeface="+mn-ea"/>
                  <a:cs typeface="+mn-cs"/>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iCiel Panton Black" panose="00000A00000000000000" pitchFamily="50" charset="0"/>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685800">
                    <a:buClrTx/>
                  </a:pPr>
                  <a:endParaRPr lang="en-US" sz="1350" kern="1200" dirty="0">
                    <a:solidFill>
                      <a:srgbClr val="3F3F3F"/>
                    </a:solidFill>
                    <a:latin typeface="iCiel Panton Black" panose="00000A00000000000000" pitchFamily="50" charset="0"/>
                    <a:ea typeface="+mn-ea"/>
                    <a:cs typeface="+mn-cs"/>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685800">
                    <a:buClrTx/>
                  </a:pPr>
                  <a:endParaRPr lang="en-US" sz="1350" kern="1200" dirty="0">
                    <a:solidFill>
                      <a:srgbClr val="3F3F3F"/>
                    </a:solidFill>
                    <a:latin typeface="iCiel Panton Black" panose="00000A00000000000000" pitchFamily="50" charset="0"/>
                    <a:ea typeface="+mn-ea"/>
                    <a:cs typeface="+mn-cs"/>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907600" y="928795"/>
            <a:ext cx="7687920" cy="2308324"/>
          </a:xfrm>
          <a:prstGeom prst="rect">
            <a:avLst/>
          </a:prstGeom>
          <a:noFill/>
          <a:ln>
            <a:noFill/>
          </a:ln>
        </p:spPr>
        <p:txBody>
          <a:bodyPr wrap="square">
            <a:spAutoFit/>
          </a:bodyPr>
          <a:lstStyle/>
          <a:p>
            <a:pPr algn="just" defTabSz="342900">
              <a:buClrTx/>
            </a:pPr>
            <a:r>
              <a:rPr lang="vi-VN" sz="2400" b="1" kern="1200" dirty="0">
                <a:solidFill>
                  <a:srgbClr val="EE4036"/>
                </a:solidFill>
                <a:latin typeface="iCiel Panton Black" panose="00000A00000000000000" pitchFamily="50" charset="0"/>
                <a:ea typeface="+mn-ea"/>
                <a:cs typeface="+mn-cs"/>
              </a:rPr>
              <a:t>Khí nitrogen và khí oxygen là hai thành phần chính của không khí. Trong kĩ thuật, người ta có thể hạ thấp nhiệt độ xuống </a:t>
            </a:r>
            <a:r>
              <a:rPr lang="vi-VN" sz="2400" b="1" kern="1200">
                <a:solidFill>
                  <a:srgbClr val="EE4036"/>
                </a:solidFill>
                <a:latin typeface="iCiel Panton Black" panose="00000A00000000000000" pitchFamily="50" charset="0"/>
                <a:ea typeface="+mn-ea"/>
                <a:cs typeface="+mn-cs"/>
              </a:rPr>
              <a:t>dưới -196</a:t>
            </a:r>
            <a:r>
              <a:rPr lang="vi-VN" sz="2400" b="1" kern="1200" baseline="30000">
                <a:solidFill>
                  <a:srgbClr val="EE4036"/>
                </a:solidFill>
                <a:latin typeface="iCiel Panton Black" panose="00000A00000000000000" pitchFamily="50" charset="0"/>
                <a:ea typeface="+mn-ea"/>
                <a:cs typeface="+mn-cs"/>
              </a:rPr>
              <a:t>0</a:t>
            </a:r>
            <a:r>
              <a:rPr lang="vi-VN" sz="2400" b="1" kern="1200">
                <a:solidFill>
                  <a:srgbClr val="EE4036"/>
                </a:solidFill>
                <a:latin typeface="iCiel Panton Black" panose="00000A00000000000000" pitchFamily="50" charset="0"/>
                <a:ea typeface="+mn-ea"/>
                <a:cs typeface="+mn-cs"/>
              </a:rPr>
              <a:t>C </a:t>
            </a:r>
            <a:r>
              <a:rPr lang="vi-VN" sz="2400" b="1" kern="1200" dirty="0">
                <a:solidFill>
                  <a:srgbClr val="EE4036"/>
                </a:solidFill>
                <a:latin typeface="iCiel Panton Black" panose="00000A00000000000000" pitchFamily="50" charset="0"/>
                <a:ea typeface="+mn-ea"/>
                <a:cs typeface="+mn-cs"/>
              </a:rPr>
              <a:t>để hóa lỏng không khí, sau đó nâng nhiệt độ đến dưới -183</a:t>
            </a:r>
            <a:r>
              <a:rPr lang="vi-VN" sz="2400" b="1" kern="1200" baseline="30000" dirty="0">
                <a:solidFill>
                  <a:srgbClr val="EE4036"/>
                </a:solidFill>
                <a:latin typeface="iCiel Panton Black" panose="00000A00000000000000" pitchFamily="50" charset="0"/>
                <a:ea typeface="+mn-ea"/>
                <a:cs typeface="+mn-cs"/>
              </a:rPr>
              <a:t>0</a:t>
            </a:r>
            <a:r>
              <a:rPr lang="vi-VN" sz="2400" b="1" kern="1200" dirty="0">
                <a:solidFill>
                  <a:srgbClr val="EE4036"/>
                </a:solidFill>
                <a:latin typeface="iCiel Panton Black" panose="00000A00000000000000" pitchFamily="50" charset="0"/>
                <a:ea typeface="+mn-ea"/>
                <a:cs typeface="+mn-cs"/>
              </a:rPr>
              <a:t>C. Khi đó, nitrogen bay ra và còn lại là oxygen dạng lỏng. Phương pháo tách khí nitrogen và khí oxygen ra khỏi không khí như trên được gọi là?</a:t>
            </a:r>
          </a:p>
        </p:txBody>
      </p:sp>
      <p:pic>
        <p:nvPicPr>
          <p:cNvPr id="50" name="Picture 49">
            <a:extLst>
              <a:ext uri="{FF2B5EF4-FFF2-40B4-BE49-F238E27FC236}">
                <a16:creationId xmlns:a16="http://schemas.microsoft.com/office/drawing/2014/main" id="{83136700-02CF-4442-BDBD-D1E14B1CE35B}"/>
              </a:ext>
            </a:extLst>
          </p:cNvPr>
          <p:cNvPicPr>
            <a:picLocks noChangeAspect="1"/>
          </p:cNvPicPr>
          <p:nvPr/>
        </p:nvPicPr>
        <p:blipFill>
          <a:blip r:embed="rId8"/>
          <a:stretch>
            <a:fillRect/>
          </a:stretch>
        </p:blipFill>
        <p:spPr>
          <a:xfrm>
            <a:off x="3223189" y="-473440"/>
            <a:ext cx="270000" cy="160961"/>
          </a:xfrm>
          <a:prstGeom prst="rect">
            <a:avLst/>
          </a:prstGeom>
        </p:spPr>
      </p:pic>
      <p:pic>
        <p:nvPicPr>
          <p:cNvPr id="51" name="Picture 50">
            <a:extLst>
              <a:ext uri="{FF2B5EF4-FFF2-40B4-BE49-F238E27FC236}">
                <a16:creationId xmlns:a16="http://schemas.microsoft.com/office/drawing/2014/main" id="{EC6B3A13-B1A5-4E10-97C1-2708BDFA808E}"/>
              </a:ext>
            </a:extLst>
          </p:cNvPr>
          <p:cNvPicPr>
            <a:picLocks noChangeAspect="1"/>
          </p:cNvPicPr>
          <p:nvPr/>
        </p:nvPicPr>
        <p:blipFill>
          <a:blip r:embed="rId9"/>
          <a:stretch>
            <a:fillRect/>
          </a:stretch>
        </p:blipFill>
        <p:spPr>
          <a:xfrm>
            <a:off x="1517167" y="-510292"/>
            <a:ext cx="270000" cy="160961"/>
          </a:xfrm>
          <a:prstGeom prst="rect">
            <a:avLst/>
          </a:prstGeom>
        </p:spPr>
      </p:pic>
      <p:pic>
        <p:nvPicPr>
          <p:cNvPr id="52" name="Picture 51">
            <a:extLst>
              <a:ext uri="{FF2B5EF4-FFF2-40B4-BE49-F238E27FC236}">
                <a16:creationId xmlns:a16="http://schemas.microsoft.com/office/drawing/2014/main" id="{7437B6B6-F3C4-4CCC-916A-917CDE9900CC}"/>
              </a:ext>
            </a:extLst>
          </p:cNvPr>
          <p:cNvPicPr>
            <a:picLocks noChangeAspect="1"/>
          </p:cNvPicPr>
          <p:nvPr/>
        </p:nvPicPr>
        <p:blipFill>
          <a:blip r:embed="rId10"/>
          <a:stretch>
            <a:fillRect/>
          </a:stretch>
        </p:blipFill>
        <p:spPr>
          <a:xfrm>
            <a:off x="2671803" y="-758170"/>
            <a:ext cx="270000" cy="163556"/>
          </a:xfrm>
          <a:prstGeom prst="rect">
            <a:avLst/>
          </a:prstGeom>
        </p:spPr>
      </p:pic>
      <p:pic>
        <p:nvPicPr>
          <p:cNvPr id="53" name="Picture 52">
            <a:extLst>
              <a:ext uri="{FF2B5EF4-FFF2-40B4-BE49-F238E27FC236}">
                <a16:creationId xmlns:a16="http://schemas.microsoft.com/office/drawing/2014/main" id="{45F64F2D-6DA2-4348-98CC-253FFE21C893}"/>
              </a:ext>
            </a:extLst>
          </p:cNvPr>
          <p:cNvPicPr>
            <a:picLocks noChangeAspect="1"/>
          </p:cNvPicPr>
          <p:nvPr/>
        </p:nvPicPr>
        <p:blipFill>
          <a:blip r:embed="rId11"/>
          <a:stretch>
            <a:fillRect/>
          </a:stretch>
        </p:blipFill>
        <p:spPr>
          <a:xfrm>
            <a:off x="3997272" y="-539434"/>
            <a:ext cx="270000" cy="163556"/>
          </a:xfrm>
          <a:prstGeom prst="rect">
            <a:avLst/>
          </a:prstGeom>
        </p:spPr>
      </p:pic>
      <p:pic>
        <p:nvPicPr>
          <p:cNvPr id="54" name="Picture 53">
            <a:extLst>
              <a:ext uri="{FF2B5EF4-FFF2-40B4-BE49-F238E27FC236}">
                <a16:creationId xmlns:a16="http://schemas.microsoft.com/office/drawing/2014/main" id="{DFDAC995-C52B-4A95-A28A-8172E0E5DC65}"/>
              </a:ext>
            </a:extLst>
          </p:cNvPr>
          <p:cNvPicPr>
            <a:picLocks noChangeAspect="1"/>
          </p:cNvPicPr>
          <p:nvPr/>
        </p:nvPicPr>
        <p:blipFill>
          <a:blip r:embed="rId12"/>
          <a:stretch>
            <a:fillRect/>
          </a:stretch>
        </p:blipFill>
        <p:spPr>
          <a:xfrm>
            <a:off x="7613711" y="-487142"/>
            <a:ext cx="270000" cy="160961"/>
          </a:xfrm>
          <a:prstGeom prst="rect">
            <a:avLst/>
          </a:prstGeom>
        </p:spPr>
      </p:pic>
      <p:pic>
        <p:nvPicPr>
          <p:cNvPr id="55" name="Picture 54">
            <a:extLst>
              <a:ext uri="{FF2B5EF4-FFF2-40B4-BE49-F238E27FC236}">
                <a16:creationId xmlns:a16="http://schemas.microsoft.com/office/drawing/2014/main" id="{136B6640-E6E1-4D80-ADAA-FD3DD9E65DF3}"/>
              </a:ext>
            </a:extLst>
          </p:cNvPr>
          <p:cNvPicPr>
            <a:picLocks noChangeAspect="1"/>
          </p:cNvPicPr>
          <p:nvPr/>
        </p:nvPicPr>
        <p:blipFill>
          <a:blip r:embed="rId13"/>
          <a:stretch>
            <a:fillRect/>
          </a:stretch>
        </p:blipFill>
        <p:spPr>
          <a:xfrm>
            <a:off x="5609151" y="-826005"/>
            <a:ext cx="270000" cy="163556"/>
          </a:xfrm>
          <a:prstGeom prst="rect">
            <a:avLst/>
          </a:prstGeom>
        </p:spPr>
      </p:pic>
      <p:pic>
        <p:nvPicPr>
          <p:cNvPr id="56" name="Picture 55">
            <a:extLst>
              <a:ext uri="{FF2B5EF4-FFF2-40B4-BE49-F238E27FC236}">
                <a16:creationId xmlns:a16="http://schemas.microsoft.com/office/drawing/2014/main" id="{0B4131E8-A673-4BB0-95D3-29242445E245}"/>
              </a:ext>
            </a:extLst>
          </p:cNvPr>
          <p:cNvPicPr>
            <a:picLocks noChangeAspect="1"/>
          </p:cNvPicPr>
          <p:nvPr/>
        </p:nvPicPr>
        <p:blipFill>
          <a:blip r:embed="rId14"/>
          <a:stretch>
            <a:fillRect/>
          </a:stretch>
        </p:blipFill>
        <p:spPr>
          <a:xfrm>
            <a:off x="6287767" y="-444772"/>
            <a:ext cx="270000" cy="160961"/>
          </a:xfrm>
          <a:prstGeom prst="rect">
            <a:avLst/>
          </a:prstGeom>
        </p:spPr>
      </p:pic>
      <p:pic>
        <p:nvPicPr>
          <p:cNvPr id="57" name="Picture 56">
            <a:extLst>
              <a:ext uri="{FF2B5EF4-FFF2-40B4-BE49-F238E27FC236}">
                <a16:creationId xmlns:a16="http://schemas.microsoft.com/office/drawing/2014/main" id="{36BDA17A-DB23-45D8-8D11-B78B53ADB185}"/>
              </a:ext>
            </a:extLst>
          </p:cNvPr>
          <p:cNvPicPr>
            <a:picLocks noChangeAspect="1"/>
          </p:cNvPicPr>
          <p:nvPr/>
        </p:nvPicPr>
        <p:blipFill>
          <a:blip r:embed="rId15"/>
          <a:stretch>
            <a:fillRect/>
          </a:stretch>
        </p:blipFill>
        <p:spPr>
          <a:xfrm>
            <a:off x="6869317" y="-476035"/>
            <a:ext cx="270000" cy="163556"/>
          </a:xfrm>
          <a:prstGeom prst="rect">
            <a:avLst/>
          </a:prstGeom>
        </p:spPr>
      </p:pic>
      <p:pic>
        <p:nvPicPr>
          <p:cNvPr id="58" name="Picture 57">
            <a:extLst>
              <a:ext uri="{FF2B5EF4-FFF2-40B4-BE49-F238E27FC236}">
                <a16:creationId xmlns:a16="http://schemas.microsoft.com/office/drawing/2014/main" id="{D96310F7-E1E1-4AA9-811A-6C70C6DF5BEA}"/>
              </a:ext>
            </a:extLst>
          </p:cNvPr>
          <p:cNvPicPr>
            <a:picLocks noChangeAspect="1"/>
          </p:cNvPicPr>
          <p:nvPr/>
        </p:nvPicPr>
        <p:blipFill>
          <a:blip r:embed="rId16"/>
          <a:stretch>
            <a:fillRect/>
          </a:stretch>
        </p:blipFill>
        <p:spPr>
          <a:xfrm>
            <a:off x="5185774" y="-417147"/>
            <a:ext cx="270000" cy="163556"/>
          </a:xfrm>
          <a:prstGeom prst="rect">
            <a:avLst/>
          </a:prstGeom>
        </p:spPr>
      </p:pic>
      <p:pic>
        <p:nvPicPr>
          <p:cNvPr id="59" name="Picture 58">
            <a:extLst>
              <a:ext uri="{FF2B5EF4-FFF2-40B4-BE49-F238E27FC236}">
                <a16:creationId xmlns:a16="http://schemas.microsoft.com/office/drawing/2014/main" id="{5E017C85-5DAD-457C-B5DD-F3BAB9483453}"/>
              </a:ext>
            </a:extLst>
          </p:cNvPr>
          <p:cNvPicPr>
            <a:picLocks noChangeAspect="1"/>
          </p:cNvPicPr>
          <p:nvPr/>
        </p:nvPicPr>
        <p:blipFill>
          <a:blip r:embed="rId17"/>
          <a:stretch>
            <a:fillRect/>
          </a:stretch>
        </p:blipFill>
        <p:spPr>
          <a:xfrm>
            <a:off x="2062406" y="-529233"/>
            <a:ext cx="270000" cy="163556"/>
          </a:xfrm>
          <a:prstGeom prst="rect">
            <a:avLst/>
          </a:prstGeom>
        </p:spPr>
      </p:pic>
      <p:pic>
        <p:nvPicPr>
          <p:cNvPr id="60" name="Picture 59">
            <a:extLst>
              <a:ext uri="{FF2B5EF4-FFF2-40B4-BE49-F238E27FC236}">
                <a16:creationId xmlns:a16="http://schemas.microsoft.com/office/drawing/2014/main" id="{1EA53A7B-919E-456E-9512-861396F1A7A6}"/>
              </a:ext>
            </a:extLst>
          </p:cNvPr>
          <p:cNvPicPr>
            <a:picLocks noChangeAspect="1"/>
          </p:cNvPicPr>
          <p:nvPr/>
        </p:nvPicPr>
        <p:blipFill>
          <a:blip r:embed="rId9"/>
          <a:stretch>
            <a:fillRect/>
          </a:stretch>
        </p:blipFill>
        <p:spPr>
          <a:xfrm>
            <a:off x="5154519" y="-640108"/>
            <a:ext cx="270000" cy="160961"/>
          </a:xfrm>
          <a:prstGeom prst="rect">
            <a:avLst/>
          </a:prstGeom>
        </p:spPr>
      </p:pic>
      <p:pic>
        <p:nvPicPr>
          <p:cNvPr id="62" name="Picture 61">
            <a:extLst>
              <a:ext uri="{FF2B5EF4-FFF2-40B4-BE49-F238E27FC236}">
                <a16:creationId xmlns:a16="http://schemas.microsoft.com/office/drawing/2014/main" id="{9BAF055C-5BE1-4E37-8EB0-E098FAF9F86A}"/>
              </a:ext>
            </a:extLst>
          </p:cNvPr>
          <p:cNvPicPr>
            <a:picLocks noChangeAspect="1"/>
          </p:cNvPicPr>
          <p:nvPr/>
        </p:nvPicPr>
        <p:blipFill>
          <a:blip r:embed="rId10"/>
          <a:stretch>
            <a:fillRect/>
          </a:stretch>
        </p:blipFill>
        <p:spPr>
          <a:xfrm>
            <a:off x="6309155" y="-887986"/>
            <a:ext cx="270000" cy="163556"/>
          </a:xfrm>
          <a:prstGeom prst="rect">
            <a:avLst/>
          </a:prstGeom>
        </p:spPr>
      </p:pic>
      <p:pic>
        <p:nvPicPr>
          <p:cNvPr id="65" name="Picture 64">
            <a:extLst>
              <a:ext uri="{FF2B5EF4-FFF2-40B4-BE49-F238E27FC236}">
                <a16:creationId xmlns:a16="http://schemas.microsoft.com/office/drawing/2014/main" id="{E152F6FA-703D-426C-800B-EA4A512F68C8}"/>
              </a:ext>
            </a:extLst>
          </p:cNvPr>
          <p:cNvPicPr>
            <a:picLocks noChangeAspect="1"/>
          </p:cNvPicPr>
          <p:nvPr/>
        </p:nvPicPr>
        <p:blipFill>
          <a:blip r:embed="rId17"/>
          <a:stretch>
            <a:fillRect/>
          </a:stretch>
        </p:blipFill>
        <p:spPr>
          <a:xfrm>
            <a:off x="5699758" y="-659049"/>
            <a:ext cx="270000" cy="163556"/>
          </a:xfrm>
          <a:prstGeom prst="rect">
            <a:avLst/>
          </a:prstGeom>
        </p:spPr>
      </p:pic>
      <p:pic>
        <p:nvPicPr>
          <p:cNvPr id="66" name="Picture 65">
            <a:extLst>
              <a:ext uri="{FF2B5EF4-FFF2-40B4-BE49-F238E27FC236}">
                <a16:creationId xmlns:a16="http://schemas.microsoft.com/office/drawing/2014/main" id="{9956F601-6BEA-4D35-A9CE-DC483264DDE9}"/>
              </a:ext>
            </a:extLst>
          </p:cNvPr>
          <p:cNvPicPr>
            <a:picLocks noChangeAspect="1"/>
          </p:cNvPicPr>
          <p:nvPr/>
        </p:nvPicPr>
        <p:blipFill>
          <a:blip r:embed="rId11"/>
          <a:stretch>
            <a:fillRect/>
          </a:stretch>
        </p:blipFill>
        <p:spPr>
          <a:xfrm>
            <a:off x="525251" y="-423583"/>
            <a:ext cx="270000" cy="163556"/>
          </a:xfrm>
          <a:prstGeom prst="rect">
            <a:avLst/>
          </a:prstGeom>
        </p:spPr>
      </p:pic>
      <p:pic>
        <p:nvPicPr>
          <p:cNvPr id="67" name="Picture 66">
            <a:extLst>
              <a:ext uri="{FF2B5EF4-FFF2-40B4-BE49-F238E27FC236}">
                <a16:creationId xmlns:a16="http://schemas.microsoft.com/office/drawing/2014/main" id="{1A1D4B74-F08C-4E37-AE94-EA6626121D74}"/>
              </a:ext>
            </a:extLst>
          </p:cNvPr>
          <p:cNvPicPr>
            <a:picLocks noChangeAspect="1"/>
          </p:cNvPicPr>
          <p:nvPr/>
        </p:nvPicPr>
        <p:blipFill>
          <a:blip r:embed="rId12"/>
          <a:stretch>
            <a:fillRect/>
          </a:stretch>
        </p:blipFill>
        <p:spPr>
          <a:xfrm>
            <a:off x="1223445" y="-735054"/>
            <a:ext cx="270000" cy="160961"/>
          </a:xfrm>
          <a:prstGeom prst="rect">
            <a:avLst/>
          </a:prstGeom>
        </p:spPr>
      </p:pic>
      <p:pic>
        <p:nvPicPr>
          <p:cNvPr id="76" name="Picture 75">
            <a:extLst>
              <a:ext uri="{FF2B5EF4-FFF2-40B4-BE49-F238E27FC236}">
                <a16:creationId xmlns:a16="http://schemas.microsoft.com/office/drawing/2014/main" id="{9781EDFB-5E40-417F-8975-5B44D33ED0DF}"/>
              </a:ext>
            </a:extLst>
          </p:cNvPr>
          <p:cNvPicPr>
            <a:picLocks noChangeAspect="1"/>
          </p:cNvPicPr>
          <p:nvPr/>
        </p:nvPicPr>
        <p:blipFill>
          <a:blip r:embed="rId13"/>
          <a:stretch>
            <a:fillRect/>
          </a:stretch>
        </p:blipFill>
        <p:spPr>
          <a:xfrm>
            <a:off x="2137130" y="-710154"/>
            <a:ext cx="270000" cy="163556"/>
          </a:xfrm>
          <a:prstGeom prst="rect">
            <a:avLst/>
          </a:prstGeom>
        </p:spPr>
      </p:pic>
      <p:pic>
        <p:nvPicPr>
          <p:cNvPr id="77" name="Picture 76">
            <a:extLst>
              <a:ext uri="{FF2B5EF4-FFF2-40B4-BE49-F238E27FC236}">
                <a16:creationId xmlns:a16="http://schemas.microsoft.com/office/drawing/2014/main" id="{5FCB52DE-9491-487B-A218-CCFF7ABC7187}"/>
              </a:ext>
            </a:extLst>
          </p:cNvPr>
          <p:cNvPicPr>
            <a:picLocks noChangeAspect="1"/>
          </p:cNvPicPr>
          <p:nvPr/>
        </p:nvPicPr>
        <p:blipFill>
          <a:blip r:embed="rId9"/>
          <a:stretch>
            <a:fillRect/>
          </a:stretch>
        </p:blipFill>
        <p:spPr>
          <a:xfrm>
            <a:off x="1682498" y="-524257"/>
            <a:ext cx="270000" cy="160961"/>
          </a:xfrm>
          <a:prstGeom prst="rect">
            <a:avLst/>
          </a:prstGeom>
        </p:spPr>
      </p:pic>
      <p:pic>
        <p:nvPicPr>
          <p:cNvPr id="79" name="Picture 78">
            <a:extLst>
              <a:ext uri="{FF2B5EF4-FFF2-40B4-BE49-F238E27FC236}">
                <a16:creationId xmlns:a16="http://schemas.microsoft.com/office/drawing/2014/main" id="{98DED43E-F0B8-4CD0-8C69-DC3F71D150FB}"/>
              </a:ext>
            </a:extLst>
          </p:cNvPr>
          <p:cNvPicPr>
            <a:picLocks noChangeAspect="1"/>
          </p:cNvPicPr>
          <p:nvPr/>
        </p:nvPicPr>
        <p:blipFill>
          <a:blip r:embed="rId10"/>
          <a:stretch>
            <a:fillRect/>
          </a:stretch>
        </p:blipFill>
        <p:spPr>
          <a:xfrm>
            <a:off x="2837135" y="-772135"/>
            <a:ext cx="270000" cy="163556"/>
          </a:xfrm>
          <a:prstGeom prst="rect">
            <a:avLst/>
          </a:prstGeom>
        </p:spPr>
      </p:pic>
      <p:pic>
        <p:nvPicPr>
          <p:cNvPr id="80" name="Picture 79">
            <a:extLst>
              <a:ext uri="{FF2B5EF4-FFF2-40B4-BE49-F238E27FC236}">
                <a16:creationId xmlns:a16="http://schemas.microsoft.com/office/drawing/2014/main" id="{DF883775-6A67-4A4A-84BB-35D8C63B9692}"/>
              </a:ext>
            </a:extLst>
          </p:cNvPr>
          <p:cNvPicPr>
            <a:picLocks noChangeAspect="1"/>
          </p:cNvPicPr>
          <p:nvPr/>
        </p:nvPicPr>
        <p:blipFill>
          <a:blip r:embed="rId17"/>
          <a:stretch>
            <a:fillRect/>
          </a:stretch>
        </p:blipFill>
        <p:spPr>
          <a:xfrm>
            <a:off x="2227737" y="-543198"/>
            <a:ext cx="270000" cy="163556"/>
          </a:xfrm>
          <a:prstGeom prst="rect">
            <a:avLst/>
          </a:prstGeom>
        </p:spPr>
      </p:pic>
      <p:pic>
        <p:nvPicPr>
          <p:cNvPr id="81" name="Picture 80">
            <a:extLst>
              <a:ext uri="{FF2B5EF4-FFF2-40B4-BE49-F238E27FC236}">
                <a16:creationId xmlns:a16="http://schemas.microsoft.com/office/drawing/2014/main" id="{74F28298-20FD-4F0D-9737-28FF2855C241}"/>
              </a:ext>
            </a:extLst>
          </p:cNvPr>
          <p:cNvPicPr>
            <a:picLocks noChangeAspect="1"/>
          </p:cNvPicPr>
          <p:nvPr/>
        </p:nvPicPr>
        <p:blipFill>
          <a:blip r:embed="rId10"/>
          <a:stretch>
            <a:fillRect/>
          </a:stretch>
        </p:blipFill>
        <p:spPr>
          <a:xfrm>
            <a:off x="4485830" y="-756958"/>
            <a:ext cx="270000" cy="163556"/>
          </a:xfrm>
          <a:prstGeom prst="rect">
            <a:avLst/>
          </a:prstGeom>
        </p:spPr>
      </p:pic>
      <p:pic>
        <p:nvPicPr>
          <p:cNvPr id="82" name="Picture 81">
            <a:extLst>
              <a:ext uri="{FF2B5EF4-FFF2-40B4-BE49-F238E27FC236}">
                <a16:creationId xmlns:a16="http://schemas.microsoft.com/office/drawing/2014/main" id="{A347B3AB-2664-48A2-850C-EFFA8E52BFAC}"/>
              </a:ext>
            </a:extLst>
          </p:cNvPr>
          <p:cNvPicPr>
            <a:picLocks noChangeAspect="1"/>
          </p:cNvPicPr>
          <p:nvPr/>
        </p:nvPicPr>
        <p:blipFill>
          <a:blip r:embed="rId12"/>
          <a:stretch>
            <a:fillRect/>
          </a:stretch>
        </p:blipFill>
        <p:spPr>
          <a:xfrm>
            <a:off x="3037472" y="-733842"/>
            <a:ext cx="270000" cy="160961"/>
          </a:xfrm>
          <a:prstGeom prst="rect">
            <a:avLst/>
          </a:prstGeom>
        </p:spPr>
      </p:pic>
      <p:pic>
        <p:nvPicPr>
          <p:cNvPr id="83" name="Picture 82">
            <a:extLst>
              <a:ext uri="{FF2B5EF4-FFF2-40B4-BE49-F238E27FC236}">
                <a16:creationId xmlns:a16="http://schemas.microsoft.com/office/drawing/2014/main" id="{F98185BC-E162-4531-BFCA-BE96906925F1}"/>
              </a:ext>
            </a:extLst>
          </p:cNvPr>
          <p:cNvPicPr>
            <a:picLocks noChangeAspect="1"/>
          </p:cNvPicPr>
          <p:nvPr/>
        </p:nvPicPr>
        <p:blipFill>
          <a:blip r:embed="rId13"/>
          <a:stretch>
            <a:fillRect/>
          </a:stretch>
        </p:blipFill>
        <p:spPr>
          <a:xfrm>
            <a:off x="3951157" y="-708942"/>
            <a:ext cx="270000" cy="163556"/>
          </a:xfrm>
          <a:prstGeom prst="rect">
            <a:avLst/>
          </a:prstGeom>
        </p:spPr>
      </p:pic>
      <p:pic>
        <p:nvPicPr>
          <p:cNvPr id="84" name="Picture 83">
            <a:extLst>
              <a:ext uri="{FF2B5EF4-FFF2-40B4-BE49-F238E27FC236}">
                <a16:creationId xmlns:a16="http://schemas.microsoft.com/office/drawing/2014/main" id="{58467660-8104-4705-8F38-1DF0D0855E2A}"/>
              </a:ext>
            </a:extLst>
          </p:cNvPr>
          <p:cNvPicPr>
            <a:picLocks noChangeAspect="1"/>
          </p:cNvPicPr>
          <p:nvPr/>
        </p:nvPicPr>
        <p:blipFill>
          <a:blip r:embed="rId10"/>
          <a:stretch>
            <a:fillRect/>
          </a:stretch>
        </p:blipFill>
        <p:spPr>
          <a:xfrm>
            <a:off x="4651161" y="-770923"/>
            <a:ext cx="270000" cy="163556"/>
          </a:xfrm>
          <a:prstGeom prst="rect">
            <a:avLst/>
          </a:prstGeom>
        </p:spPr>
      </p:pic>
      <p:pic>
        <p:nvPicPr>
          <p:cNvPr id="85" name="Picture 84">
            <a:extLst>
              <a:ext uri="{FF2B5EF4-FFF2-40B4-BE49-F238E27FC236}">
                <a16:creationId xmlns:a16="http://schemas.microsoft.com/office/drawing/2014/main" id="{E53B8DDF-30A9-45B4-91C4-CAFE61A2680E}"/>
              </a:ext>
            </a:extLst>
          </p:cNvPr>
          <p:cNvPicPr>
            <a:picLocks noChangeAspect="1"/>
          </p:cNvPicPr>
          <p:nvPr/>
        </p:nvPicPr>
        <p:blipFill>
          <a:blip r:embed="rId13"/>
          <a:stretch>
            <a:fillRect/>
          </a:stretch>
        </p:blipFill>
        <p:spPr>
          <a:xfrm>
            <a:off x="3870250" y="-433148"/>
            <a:ext cx="270000" cy="163556"/>
          </a:xfrm>
          <a:prstGeom prst="rect">
            <a:avLst/>
          </a:prstGeom>
        </p:spPr>
      </p:pic>
      <p:pic>
        <p:nvPicPr>
          <p:cNvPr id="86" name="Picture 85">
            <a:extLst>
              <a:ext uri="{FF2B5EF4-FFF2-40B4-BE49-F238E27FC236}">
                <a16:creationId xmlns:a16="http://schemas.microsoft.com/office/drawing/2014/main" id="{F215461D-643C-46F0-B9BF-CED2FF22E7D4}"/>
              </a:ext>
            </a:extLst>
          </p:cNvPr>
          <p:cNvPicPr>
            <a:picLocks noChangeAspect="1"/>
          </p:cNvPicPr>
          <p:nvPr/>
        </p:nvPicPr>
        <p:blipFill>
          <a:blip r:embed="rId9"/>
          <a:stretch>
            <a:fillRect/>
          </a:stretch>
        </p:blipFill>
        <p:spPr>
          <a:xfrm>
            <a:off x="3415618" y="-247252"/>
            <a:ext cx="270000" cy="160961"/>
          </a:xfrm>
          <a:prstGeom prst="rect">
            <a:avLst/>
          </a:prstGeom>
        </p:spPr>
      </p:pic>
      <p:pic>
        <p:nvPicPr>
          <p:cNvPr id="87" name="Picture 86">
            <a:extLst>
              <a:ext uri="{FF2B5EF4-FFF2-40B4-BE49-F238E27FC236}">
                <a16:creationId xmlns:a16="http://schemas.microsoft.com/office/drawing/2014/main" id="{D10A4024-EBE1-42C0-9304-C13FE3470339}"/>
              </a:ext>
            </a:extLst>
          </p:cNvPr>
          <p:cNvPicPr>
            <a:picLocks noChangeAspect="1"/>
          </p:cNvPicPr>
          <p:nvPr/>
        </p:nvPicPr>
        <p:blipFill>
          <a:blip r:embed="rId10"/>
          <a:stretch>
            <a:fillRect/>
          </a:stretch>
        </p:blipFill>
        <p:spPr>
          <a:xfrm>
            <a:off x="4570254" y="-495129"/>
            <a:ext cx="270000" cy="163556"/>
          </a:xfrm>
          <a:prstGeom prst="rect">
            <a:avLst/>
          </a:prstGeom>
        </p:spPr>
      </p:pic>
      <p:pic>
        <p:nvPicPr>
          <p:cNvPr id="88" name="Picture 87">
            <a:extLst>
              <a:ext uri="{FF2B5EF4-FFF2-40B4-BE49-F238E27FC236}">
                <a16:creationId xmlns:a16="http://schemas.microsoft.com/office/drawing/2014/main" id="{9099DF57-12AF-4630-83BF-DC32899B7987}"/>
              </a:ext>
            </a:extLst>
          </p:cNvPr>
          <p:cNvPicPr>
            <a:picLocks noChangeAspect="1"/>
          </p:cNvPicPr>
          <p:nvPr/>
        </p:nvPicPr>
        <p:blipFill>
          <a:blip r:embed="rId17"/>
          <a:stretch>
            <a:fillRect/>
          </a:stretch>
        </p:blipFill>
        <p:spPr>
          <a:xfrm>
            <a:off x="3960857" y="-266192"/>
            <a:ext cx="270000" cy="163556"/>
          </a:xfrm>
          <a:prstGeom prst="rect">
            <a:avLst/>
          </a:prstGeom>
        </p:spPr>
      </p:pic>
      <p:pic>
        <p:nvPicPr>
          <p:cNvPr id="89" name="Picture 88">
            <a:extLst>
              <a:ext uri="{FF2B5EF4-FFF2-40B4-BE49-F238E27FC236}">
                <a16:creationId xmlns:a16="http://schemas.microsoft.com/office/drawing/2014/main" id="{00B2893E-8591-48D3-8031-4FEDB4016EFE}"/>
              </a:ext>
            </a:extLst>
          </p:cNvPr>
          <p:cNvPicPr>
            <a:picLocks noChangeAspect="1"/>
          </p:cNvPicPr>
          <p:nvPr/>
        </p:nvPicPr>
        <p:blipFill>
          <a:blip r:embed="rId10"/>
          <a:stretch>
            <a:fillRect/>
          </a:stretch>
        </p:blipFill>
        <p:spPr>
          <a:xfrm>
            <a:off x="2746928" y="-364101"/>
            <a:ext cx="270000" cy="163556"/>
          </a:xfrm>
          <a:prstGeom prst="rect">
            <a:avLst/>
          </a:prstGeom>
        </p:spPr>
      </p:pic>
      <p:pic>
        <p:nvPicPr>
          <p:cNvPr id="90" name="Picture 89">
            <a:extLst>
              <a:ext uri="{FF2B5EF4-FFF2-40B4-BE49-F238E27FC236}">
                <a16:creationId xmlns:a16="http://schemas.microsoft.com/office/drawing/2014/main" id="{013F2579-04EB-4461-A5E3-7B0DC899F94B}"/>
              </a:ext>
            </a:extLst>
          </p:cNvPr>
          <p:cNvPicPr>
            <a:picLocks noChangeAspect="1"/>
          </p:cNvPicPr>
          <p:nvPr/>
        </p:nvPicPr>
        <p:blipFill>
          <a:blip r:embed="rId10"/>
          <a:stretch>
            <a:fillRect/>
          </a:stretch>
        </p:blipFill>
        <p:spPr>
          <a:xfrm>
            <a:off x="2912260" y="-378066"/>
            <a:ext cx="270000" cy="163556"/>
          </a:xfrm>
          <a:prstGeom prst="rect">
            <a:avLst/>
          </a:prstGeom>
        </p:spPr>
      </p:pic>
      <p:sp>
        <p:nvSpPr>
          <p:cNvPr id="92" name="!!o6c">
            <a:extLst>
              <a:ext uri="{FF2B5EF4-FFF2-40B4-BE49-F238E27FC236}">
                <a16:creationId xmlns:a16="http://schemas.microsoft.com/office/drawing/2014/main" id="{EAE9D001-261B-418A-8FB7-A875C7A275C4}"/>
              </a:ext>
            </a:extLst>
          </p:cNvPr>
          <p:cNvSpPr/>
          <p:nvPr/>
        </p:nvSpPr>
        <p:spPr>
          <a:xfrm>
            <a:off x="3812556" y="4208531"/>
            <a:ext cx="755524" cy="76854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iCiel Panton Black" panose="00000A00000000000000" pitchFamily="50" charset="0"/>
            </a:endParaRPr>
          </a:p>
        </p:txBody>
      </p:sp>
      <p:sp>
        <p:nvSpPr>
          <p:cNvPr id="93" name="!!6c">
            <a:extLst>
              <a:ext uri="{FF2B5EF4-FFF2-40B4-BE49-F238E27FC236}">
                <a16:creationId xmlns:a16="http://schemas.microsoft.com/office/drawing/2014/main" id="{AD6C5DEF-3574-4FD2-BEBD-652E85F4AA64}"/>
              </a:ext>
            </a:extLst>
          </p:cNvPr>
          <p:cNvSpPr txBox="1"/>
          <p:nvPr/>
        </p:nvSpPr>
        <p:spPr>
          <a:xfrm>
            <a:off x="3927899" y="4258905"/>
            <a:ext cx="510498" cy="715581"/>
          </a:xfrm>
          <a:prstGeom prst="rect">
            <a:avLst/>
          </a:prstGeom>
          <a:noFill/>
        </p:spPr>
        <p:txBody>
          <a:bodyPr wrap="square" rtlCol="0">
            <a:spAutoFit/>
          </a:bodyPr>
          <a:lstStyle/>
          <a:p>
            <a:pPr algn="ctr" defTabSz="685800">
              <a:buClrTx/>
            </a:pPr>
            <a:r>
              <a:rPr lang="vi-VN"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N</a:t>
            </a:r>
            <a:endParaRPr lang="en-US"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94" name="!!o6e">
            <a:extLst>
              <a:ext uri="{FF2B5EF4-FFF2-40B4-BE49-F238E27FC236}">
                <a16:creationId xmlns:a16="http://schemas.microsoft.com/office/drawing/2014/main" id="{4E46546E-77AF-4851-8517-689B56E9716A}"/>
              </a:ext>
            </a:extLst>
          </p:cNvPr>
          <p:cNvSpPr/>
          <p:nvPr/>
        </p:nvSpPr>
        <p:spPr>
          <a:xfrm>
            <a:off x="2972958" y="4208531"/>
            <a:ext cx="755524" cy="76791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iCiel Panton Black" panose="00000A00000000000000" pitchFamily="50" charset="0"/>
            </a:endParaRPr>
          </a:p>
        </p:txBody>
      </p:sp>
      <p:sp>
        <p:nvSpPr>
          <p:cNvPr id="101" name="!!6e">
            <a:extLst>
              <a:ext uri="{FF2B5EF4-FFF2-40B4-BE49-F238E27FC236}">
                <a16:creationId xmlns:a16="http://schemas.microsoft.com/office/drawing/2014/main" id="{5B045D7D-AD79-4E0A-960A-8905E4BA7F18}"/>
              </a:ext>
            </a:extLst>
          </p:cNvPr>
          <p:cNvSpPr txBox="1"/>
          <p:nvPr/>
        </p:nvSpPr>
        <p:spPr>
          <a:xfrm>
            <a:off x="3067349" y="4258905"/>
            <a:ext cx="510498" cy="715581"/>
          </a:xfrm>
          <a:prstGeom prst="rect">
            <a:avLst/>
          </a:prstGeom>
          <a:noFill/>
        </p:spPr>
        <p:txBody>
          <a:bodyPr wrap="square" rtlCol="0">
            <a:spAutoFit/>
          </a:bodyPr>
          <a:lstStyle/>
          <a:p>
            <a:pPr algn="ctr" defTabSz="685800">
              <a:buClrTx/>
            </a:pPr>
            <a:r>
              <a:rPr lang="vi-VN"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Ư</a:t>
            </a:r>
            <a:endParaRPr lang="en-US"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102" name="!!o6c">
            <a:extLst>
              <a:ext uri="{FF2B5EF4-FFF2-40B4-BE49-F238E27FC236}">
                <a16:creationId xmlns:a16="http://schemas.microsoft.com/office/drawing/2014/main" id="{EAE9D001-261B-418A-8FB7-A875C7A275C4}"/>
              </a:ext>
            </a:extLst>
          </p:cNvPr>
          <p:cNvSpPr/>
          <p:nvPr/>
        </p:nvSpPr>
        <p:spPr>
          <a:xfrm>
            <a:off x="4629654" y="4210761"/>
            <a:ext cx="755524" cy="76567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iCiel Panton Black" panose="00000A00000000000000" pitchFamily="50" charset="0"/>
            </a:endParaRPr>
          </a:p>
        </p:txBody>
      </p:sp>
      <p:sp>
        <p:nvSpPr>
          <p:cNvPr id="103" name="!!6c">
            <a:extLst>
              <a:ext uri="{FF2B5EF4-FFF2-40B4-BE49-F238E27FC236}">
                <a16:creationId xmlns:a16="http://schemas.microsoft.com/office/drawing/2014/main" id="{AD6C5DEF-3574-4FD2-BEBD-652E85F4AA64}"/>
              </a:ext>
            </a:extLst>
          </p:cNvPr>
          <p:cNvSpPr txBox="1"/>
          <p:nvPr/>
        </p:nvSpPr>
        <p:spPr>
          <a:xfrm>
            <a:off x="4751837" y="4235118"/>
            <a:ext cx="510498" cy="715581"/>
          </a:xfrm>
          <a:prstGeom prst="rect">
            <a:avLst/>
          </a:prstGeom>
          <a:noFill/>
        </p:spPr>
        <p:txBody>
          <a:bodyPr wrap="square" rtlCol="0">
            <a:spAutoFit/>
          </a:bodyPr>
          <a:lstStyle/>
          <a:p>
            <a:pPr algn="ctr" defTabSz="685800">
              <a:buClrTx/>
            </a:pPr>
            <a:r>
              <a:rPr lang="vi-VN"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G</a:t>
            </a:r>
            <a:endParaRPr lang="en-US"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104" name="!!o6c">
            <a:extLst>
              <a:ext uri="{FF2B5EF4-FFF2-40B4-BE49-F238E27FC236}">
                <a16:creationId xmlns:a16="http://schemas.microsoft.com/office/drawing/2014/main" id="{EAE9D001-261B-418A-8FB7-A875C7A275C4}"/>
              </a:ext>
            </a:extLst>
          </p:cNvPr>
          <p:cNvSpPr/>
          <p:nvPr/>
        </p:nvSpPr>
        <p:spPr>
          <a:xfrm>
            <a:off x="5466937" y="4210051"/>
            <a:ext cx="755524" cy="76639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iCiel Panton Black" panose="00000A00000000000000" pitchFamily="50" charset="0"/>
            </a:endParaRPr>
          </a:p>
        </p:txBody>
      </p:sp>
      <p:sp>
        <p:nvSpPr>
          <p:cNvPr id="105" name="!!6c">
            <a:extLst>
              <a:ext uri="{FF2B5EF4-FFF2-40B4-BE49-F238E27FC236}">
                <a16:creationId xmlns:a16="http://schemas.microsoft.com/office/drawing/2014/main" id="{AD6C5DEF-3574-4FD2-BEBD-652E85F4AA64}"/>
              </a:ext>
            </a:extLst>
          </p:cNvPr>
          <p:cNvSpPr txBox="1"/>
          <p:nvPr/>
        </p:nvSpPr>
        <p:spPr>
          <a:xfrm>
            <a:off x="5585895" y="4272635"/>
            <a:ext cx="510498" cy="715581"/>
          </a:xfrm>
          <a:prstGeom prst="rect">
            <a:avLst/>
          </a:prstGeom>
          <a:noFill/>
        </p:spPr>
        <p:txBody>
          <a:bodyPr wrap="square" rtlCol="0">
            <a:spAutoFit/>
          </a:bodyPr>
          <a:lstStyle/>
          <a:p>
            <a:pPr algn="ctr" defTabSz="685800">
              <a:buClrTx/>
            </a:pPr>
            <a:r>
              <a:rPr lang="vi-VN"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C</a:t>
            </a:r>
            <a:endParaRPr lang="en-US"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91" name="!!o6c">
            <a:extLst>
              <a:ext uri="{FF2B5EF4-FFF2-40B4-BE49-F238E27FC236}">
                <a16:creationId xmlns:a16="http://schemas.microsoft.com/office/drawing/2014/main" id="{EAE9D001-261B-418A-8FB7-A875C7A275C4}"/>
              </a:ext>
            </a:extLst>
          </p:cNvPr>
          <p:cNvSpPr/>
          <p:nvPr/>
        </p:nvSpPr>
        <p:spPr>
          <a:xfrm>
            <a:off x="6306462" y="4208531"/>
            <a:ext cx="755524" cy="76790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iCiel Panton Black" panose="00000A00000000000000" pitchFamily="50" charset="0"/>
            </a:endParaRPr>
          </a:p>
        </p:txBody>
      </p:sp>
      <p:sp>
        <p:nvSpPr>
          <p:cNvPr id="95" name="!!6c">
            <a:extLst>
              <a:ext uri="{FF2B5EF4-FFF2-40B4-BE49-F238E27FC236}">
                <a16:creationId xmlns:a16="http://schemas.microsoft.com/office/drawing/2014/main" id="{AD6C5DEF-3574-4FD2-BEBD-652E85F4AA64}"/>
              </a:ext>
            </a:extLst>
          </p:cNvPr>
          <p:cNvSpPr txBox="1"/>
          <p:nvPr/>
        </p:nvSpPr>
        <p:spPr>
          <a:xfrm>
            <a:off x="6422767" y="4270413"/>
            <a:ext cx="510498" cy="715581"/>
          </a:xfrm>
          <a:prstGeom prst="rect">
            <a:avLst/>
          </a:prstGeom>
          <a:noFill/>
        </p:spPr>
        <p:txBody>
          <a:bodyPr wrap="square" rtlCol="0">
            <a:spAutoFit/>
          </a:bodyPr>
          <a:lstStyle/>
          <a:p>
            <a:pPr algn="ctr" defTabSz="685800">
              <a:buClrTx/>
            </a:pPr>
            <a:r>
              <a:rPr lang="vi-VN"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Ấ</a:t>
            </a:r>
            <a:endParaRPr lang="en-US"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96" name="!!o6c">
            <a:extLst>
              <a:ext uri="{FF2B5EF4-FFF2-40B4-BE49-F238E27FC236}">
                <a16:creationId xmlns:a16="http://schemas.microsoft.com/office/drawing/2014/main" id="{606A061D-C1C2-1402-405F-BE1C469CECC2}"/>
              </a:ext>
            </a:extLst>
          </p:cNvPr>
          <p:cNvSpPr/>
          <p:nvPr/>
        </p:nvSpPr>
        <p:spPr>
          <a:xfrm>
            <a:off x="7139317" y="4210050"/>
            <a:ext cx="755524" cy="76639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iCiel Panton Black" panose="00000A00000000000000" pitchFamily="50" charset="0"/>
            </a:endParaRPr>
          </a:p>
        </p:txBody>
      </p:sp>
      <p:sp>
        <p:nvSpPr>
          <p:cNvPr id="97" name="!!6c">
            <a:extLst>
              <a:ext uri="{FF2B5EF4-FFF2-40B4-BE49-F238E27FC236}">
                <a16:creationId xmlns:a16="http://schemas.microsoft.com/office/drawing/2014/main" id="{CE24A0DB-F0A4-6C36-A538-79E482338DAB}"/>
              </a:ext>
            </a:extLst>
          </p:cNvPr>
          <p:cNvSpPr txBox="1"/>
          <p:nvPr/>
        </p:nvSpPr>
        <p:spPr>
          <a:xfrm>
            <a:off x="7257506" y="4261567"/>
            <a:ext cx="510498" cy="715581"/>
          </a:xfrm>
          <a:prstGeom prst="rect">
            <a:avLst/>
          </a:prstGeom>
          <a:noFill/>
        </p:spPr>
        <p:txBody>
          <a:bodyPr wrap="square" rtlCol="0">
            <a:spAutoFit/>
          </a:bodyPr>
          <a:lstStyle/>
          <a:p>
            <a:pPr algn="ctr" defTabSz="685800">
              <a:buClrTx/>
            </a:pPr>
            <a:r>
              <a:rPr lang="vi-VN"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T</a:t>
            </a:r>
            <a:endParaRPr lang="en-US"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108" name="!!o6c">
            <a:extLst>
              <a:ext uri="{FF2B5EF4-FFF2-40B4-BE49-F238E27FC236}">
                <a16:creationId xmlns:a16="http://schemas.microsoft.com/office/drawing/2014/main" id="{EAE9D001-261B-418A-8FB7-A875C7A275C4}"/>
              </a:ext>
            </a:extLst>
          </p:cNvPr>
          <p:cNvSpPr/>
          <p:nvPr/>
        </p:nvSpPr>
        <p:spPr>
          <a:xfrm>
            <a:off x="1319657" y="4208785"/>
            <a:ext cx="755524" cy="76765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iCiel Panton Black" panose="00000A00000000000000" pitchFamily="50" charset="0"/>
            </a:endParaRPr>
          </a:p>
        </p:txBody>
      </p:sp>
      <p:sp>
        <p:nvSpPr>
          <p:cNvPr id="109" name="!!6c">
            <a:extLst>
              <a:ext uri="{FF2B5EF4-FFF2-40B4-BE49-F238E27FC236}">
                <a16:creationId xmlns:a16="http://schemas.microsoft.com/office/drawing/2014/main" id="{AD6C5DEF-3574-4FD2-BEBD-652E85F4AA64}"/>
              </a:ext>
            </a:extLst>
          </p:cNvPr>
          <p:cNvSpPr txBox="1"/>
          <p:nvPr/>
        </p:nvSpPr>
        <p:spPr>
          <a:xfrm>
            <a:off x="1435961" y="4270668"/>
            <a:ext cx="510498" cy="715581"/>
          </a:xfrm>
          <a:prstGeom prst="rect">
            <a:avLst/>
          </a:prstGeom>
          <a:noFill/>
        </p:spPr>
        <p:txBody>
          <a:bodyPr wrap="square" rtlCol="0">
            <a:spAutoFit/>
          </a:bodyPr>
          <a:lstStyle/>
          <a:p>
            <a:pPr algn="ctr" defTabSz="685800">
              <a:buClrTx/>
            </a:pPr>
            <a:r>
              <a:rPr lang="vi-VN"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C</a:t>
            </a:r>
            <a:endParaRPr lang="en-US"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sp>
        <p:nvSpPr>
          <p:cNvPr id="110" name="!!o6c">
            <a:extLst>
              <a:ext uri="{FF2B5EF4-FFF2-40B4-BE49-F238E27FC236}">
                <a16:creationId xmlns:a16="http://schemas.microsoft.com/office/drawing/2014/main" id="{606A061D-C1C2-1402-405F-BE1C469CECC2}"/>
              </a:ext>
            </a:extLst>
          </p:cNvPr>
          <p:cNvSpPr/>
          <p:nvPr/>
        </p:nvSpPr>
        <p:spPr>
          <a:xfrm>
            <a:off x="2152512" y="4208785"/>
            <a:ext cx="755524" cy="76961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iCiel Panton Black" panose="00000A00000000000000" pitchFamily="50" charset="0"/>
            </a:endParaRPr>
          </a:p>
        </p:txBody>
      </p:sp>
      <p:sp>
        <p:nvSpPr>
          <p:cNvPr id="111" name="!!6c">
            <a:extLst>
              <a:ext uri="{FF2B5EF4-FFF2-40B4-BE49-F238E27FC236}">
                <a16:creationId xmlns:a16="http://schemas.microsoft.com/office/drawing/2014/main" id="{CE24A0DB-F0A4-6C36-A538-79E482338DAB}"/>
              </a:ext>
            </a:extLst>
          </p:cNvPr>
          <p:cNvSpPr txBox="1"/>
          <p:nvPr/>
        </p:nvSpPr>
        <p:spPr>
          <a:xfrm>
            <a:off x="2270700" y="4261821"/>
            <a:ext cx="510498" cy="715581"/>
          </a:xfrm>
          <a:prstGeom prst="rect">
            <a:avLst/>
          </a:prstGeom>
          <a:noFill/>
        </p:spPr>
        <p:txBody>
          <a:bodyPr wrap="square" rtlCol="0">
            <a:spAutoFit/>
          </a:bodyPr>
          <a:lstStyle/>
          <a:p>
            <a:pPr algn="ctr" defTabSz="685800">
              <a:buClrTx/>
            </a:pPr>
            <a:r>
              <a:rPr lang="vi-VN"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rPr>
              <a:t>H</a:t>
            </a:r>
            <a:endParaRPr lang="en-US" sz="4050" b="1" kern="1200" dirty="0">
              <a:solidFill>
                <a:prstClr val="white"/>
              </a:solidFill>
              <a:effectLst>
                <a:outerShdw blurRad="38100" dist="38100" dir="2700000" algn="tl">
                  <a:srgbClr val="000000">
                    <a:alpha val="43137"/>
                  </a:srgbClr>
                </a:outerShdw>
              </a:effectLst>
              <a:latin typeface="iCiel Panton Black" panose="00000A00000000000000" pitchFamily="50" charset="0"/>
              <a:ea typeface="+mn-ea"/>
              <a:cs typeface="+mn-cs"/>
            </a:endParaRPr>
          </a:p>
        </p:txBody>
      </p:sp>
      <p:grpSp>
        <p:nvGrpSpPr>
          <p:cNvPr id="98" name="Group 97">
            <a:extLst>
              <a:ext uri="{FF2B5EF4-FFF2-40B4-BE49-F238E27FC236}">
                <a16:creationId xmlns:a16="http://schemas.microsoft.com/office/drawing/2014/main" id="{89BF6683-ECE8-427F-817F-47654AE3D76A}"/>
              </a:ext>
            </a:extLst>
          </p:cNvPr>
          <p:cNvGrpSpPr/>
          <p:nvPr/>
        </p:nvGrpSpPr>
        <p:grpSpPr>
          <a:xfrm>
            <a:off x="7929110" y="3046035"/>
            <a:ext cx="1780072" cy="1780072"/>
            <a:chOff x="3419475" y="752475"/>
            <a:chExt cx="5353050" cy="5353050"/>
          </a:xfrm>
        </p:grpSpPr>
        <p:sp>
          <p:nvSpPr>
            <p:cNvPr id="99" name="Freeform: Shape 98">
              <a:extLst>
                <a:ext uri="{FF2B5EF4-FFF2-40B4-BE49-F238E27FC236}">
                  <a16:creationId xmlns:a16="http://schemas.microsoft.com/office/drawing/2014/main" id="{ECC2B3FC-5219-4E7C-BEBB-6DF7F3C81A53}"/>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00" name="Group 99">
              <a:extLst>
                <a:ext uri="{FF2B5EF4-FFF2-40B4-BE49-F238E27FC236}">
                  <a16:creationId xmlns:a16="http://schemas.microsoft.com/office/drawing/2014/main" id="{48FFC29E-D8B5-45EA-961C-638B633B5F42}"/>
                </a:ext>
              </a:extLst>
            </p:cNvPr>
            <p:cNvGrpSpPr/>
            <p:nvPr/>
          </p:nvGrpSpPr>
          <p:grpSpPr>
            <a:xfrm>
              <a:off x="3505202" y="836611"/>
              <a:ext cx="5094518" cy="5143275"/>
              <a:chOff x="3505202" y="836611"/>
              <a:chExt cx="5094518" cy="5143275"/>
            </a:xfrm>
            <a:solidFill>
              <a:schemeClr val="bg1"/>
            </a:solidFill>
          </p:grpSpPr>
          <p:sp>
            <p:nvSpPr>
              <p:cNvPr id="112" name="Rectangle 111">
                <a:extLst>
                  <a:ext uri="{FF2B5EF4-FFF2-40B4-BE49-F238E27FC236}">
                    <a16:creationId xmlns:a16="http://schemas.microsoft.com/office/drawing/2014/main" id="{CC23B141-6EA5-4E03-8999-D1AD82DB056B}"/>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3" name="Rectangle 112">
                <a:extLst>
                  <a:ext uri="{FF2B5EF4-FFF2-40B4-BE49-F238E27FC236}">
                    <a16:creationId xmlns:a16="http://schemas.microsoft.com/office/drawing/2014/main" id="{0B4477B0-A58A-4EC8-B0F2-D1F8BF7378F6}"/>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4" name="Rectangle 113">
                <a:extLst>
                  <a:ext uri="{FF2B5EF4-FFF2-40B4-BE49-F238E27FC236}">
                    <a16:creationId xmlns:a16="http://schemas.microsoft.com/office/drawing/2014/main" id="{4FF2C7B3-210C-41CE-A713-97C7C4D1FFF6}"/>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5" name="Rectangle 114">
                <a:extLst>
                  <a:ext uri="{FF2B5EF4-FFF2-40B4-BE49-F238E27FC236}">
                    <a16:creationId xmlns:a16="http://schemas.microsoft.com/office/drawing/2014/main" id="{F413D883-CF41-4F43-9511-7F59D3E2BBEC}"/>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6" name="Rectangle 115">
                <a:extLst>
                  <a:ext uri="{FF2B5EF4-FFF2-40B4-BE49-F238E27FC236}">
                    <a16:creationId xmlns:a16="http://schemas.microsoft.com/office/drawing/2014/main" id="{9BEEA511-7665-4592-92F7-BB65EADF20A3}"/>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7" name="Rectangle 116">
                <a:extLst>
                  <a:ext uri="{FF2B5EF4-FFF2-40B4-BE49-F238E27FC236}">
                    <a16:creationId xmlns:a16="http://schemas.microsoft.com/office/drawing/2014/main" id="{CC7728EF-4D59-4BA9-AFBB-4057BCEBECCD}"/>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8" name="Rectangle 117">
                <a:extLst>
                  <a:ext uri="{FF2B5EF4-FFF2-40B4-BE49-F238E27FC236}">
                    <a16:creationId xmlns:a16="http://schemas.microsoft.com/office/drawing/2014/main" id="{D88F5A89-B41E-4813-B51A-3BA42B2628C5}"/>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9" name="Rectangle 118">
                <a:extLst>
                  <a:ext uri="{FF2B5EF4-FFF2-40B4-BE49-F238E27FC236}">
                    <a16:creationId xmlns:a16="http://schemas.microsoft.com/office/drawing/2014/main" id="{56B03356-CFB0-48D3-A273-236A5593E701}"/>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0" name="Rectangle 119">
                <a:extLst>
                  <a:ext uri="{FF2B5EF4-FFF2-40B4-BE49-F238E27FC236}">
                    <a16:creationId xmlns:a16="http://schemas.microsoft.com/office/drawing/2014/main" id="{E4FEF095-0F29-4877-A13A-7C94397305A9}"/>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1" name="Rectangle 120">
                <a:extLst>
                  <a:ext uri="{FF2B5EF4-FFF2-40B4-BE49-F238E27FC236}">
                    <a16:creationId xmlns:a16="http://schemas.microsoft.com/office/drawing/2014/main" id="{AE7D128A-5C2C-4F17-A837-76908E00CD58}"/>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2" name="Rectangle 121">
                <a:extLst>
                  <a:ext uri="{FF2B5EF4-FFF2-40B4-BE49-F238E27FC236}">
                    <a16:creationId xmlns:a16="http://schemas.microsoft.com/office/drawing/2014/main" id="{28FD3008-B5D8-4FE4-AF64-D617D0ACBEB4}"/>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3" name="Rectangle 122">
                <a:extLst>
                  <a:ext uri="{FF2B5EF4-FFF2-40B4-BE49-F238E27FC236}">
                    <a16:creationId xmlns:a16="http://schemas.microsoft.com/office/drawing/2014/main" id="{DA118FFA-C150-4B75-9F28-2E50358029AD}"/>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06" name="Oval 105">
              <a:extLst>
                <a:ext uri="{FF2B5EF4-FFF2-40B4-BE49-F238E27FC236}">
                  <a16:creationId xmlns:a16="http://schemas.microsoft.com/office/drawing/2014/main" id="{FD20986B-2D6A-4611-9E63-13424D7A640B}"/>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7" name="TextBox 106">
              <a:extLst>
                <a:ext uri="{FF2B5EF4-FFF2-40B4-BE49-F238E27FC236}">
                  <a16:creationId xmlns:a16="http://schemas.microsoft.com/office/drawing/2014/main" id="{F75F2A7D-AD15-4BEC-B758-D5BC819AD0EB}"/>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10</a:t>
              </a:r>
            </a:p>
          </p:txBody>
        </p:sp>
      </p:grpSp>
      <p:grpSp>
        <p:nvGrpSpPr>
          <p:cNvPr id="124" name="Group 123">
            <a:extLst>
              <a:ext uri="{FF2B5EF4-FFF2-40B4-BE49-F238E27FC236}">
                <a16:creationId xmlns:a16="http://schemas.microsoft.com/office/drawing/2014/main" id="{BFCBA1B0-BD4F-488C-B2D1-AA6062ED5BB4}"/>
              </a:ext>
            </a:extLst>
          </p:cNvPr>
          <p:cNvGrpSpPr/>
          <p:nvPr/>
        </p:nvGrpSpPr>
        <p:grpSpPr>
          <a:xfrm>
            <a:off x="7929110" y="3046035"/>
            <a:ext cx="1780072" cy="1780072"/>
            <a:chOff x="3419475" y="752475"/>
            <a:chExt cx="5353050" cy="5353050"/>
          </a:xfrm>
        </p:grpSpPr>
        <p:sp>
          <p:nvSpPr>
            <p:cNvPr id="125" name="Freeform: Shape 124">
              <a:extLst>
                <a:ext uri="{FF2B5EF4-FFF2-40B4-BE49-F238E27FC236}">
                  <a16:creationId xmlns:a16="http://schemas.microsoft.com/office/drawing/2014/main" id="{CCC0C238-7A09-4043-AFF3-F83F0D449E01}"/>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26" name="Group 125">
              <a:extLst>
                <a:ext uri="{FF2B5EF4-FFF2-40B4-BE49-F238E27FC236}">
                  <a16:creationId xmlns:a16="http://schemas.microsoft.com/office/drawing/2014/main" id="{785ACA0E-C4C4-49F6-B30C-255F53BFF8F8}"/>
                </a:ext>
              </a:extLst>
            </p:cNvPr>
            <p:cNvGrpSpPr/>
            <p:nvPr/>
          </p:nvGrpSpPr>
          <p:grpSpPr>
            <a:xfrm>
              <a:off x="3505202" y="836611"/>
              <a:ext cx="5094518" cy="5143275"/>
              <a:chOff x="3505202" y="836611"/>
              <a:chExt cx="5094518" cy="5143275"/>
            </a:xfrm>
            <a:solidFill>
              <a:schemeClr val="bg1"/>
            </a:solidFill>
          </p:grpSpPr>
          <p:sp>
            <p:nvSpPr>
              <p:cNvPr id="129" name="Rectangle 128">
                <a:extLst>
                  <a:ext uri="{FF2B5EF4-FFF2-40B4-BE49-F238E27FC236}">
                    <a16:creationId xmlns:a16="http://schemas.microsoft.com/office/drawing/2014/main" id="{1FDC834D-4C40-41A0-AA34-68BB69E2B19C}"/>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0" name="Rectangle 129">
                <a:extLst>
                  <a:ext uri="{FF2B5EF4-FFF2-40B4-BE49-F238E27FC236}">
                    <a16:creationId xmlns:a16="http://schemas.microsoft.com/office/drawing/2014/main" id="{E0EB5031-7E3C-49EE-8D9A-17B2A5E3928C}"/>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1" name="Rectangle 130">
                <a:extLst>
                  <a:ext uri="{FF2B5EF4-FFF2-40B4-BE49-F238E27FC236}">
                    <a16:creationId xmlns:a16="http://schemas.microsoft.com/office/drawing/2014/main" id="{732FBB47-3899-481F-9B22-FFFD284ED7E6}"/>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2" name="Rectangle 131">
                <a:extLst>
                  <a:ext uri="{FF2B5EF4-FFF2-40B4-BE49-F238E27FC236}">
                    <a16:creationId xmlns:a16="http://schemas.microsoft.com/office/drawing/2014/main" id="{B57B2A9B-C2DA-410F-AE14-81C814ED1E46}"/>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3" name="Rectangle 132">
                <a:extLst>
                  <a:ext uri="{FF2B5EF4-FFF2-40B4-BE49-F238E27FC236}">
                    <a16:creationId xmlns:a16="http://schemas.microsoft.com/office/drawing/2014/main" id="{DAC9DBFA-C504-4F58-AA7C-265341B5E6FB}"/>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4" name="Rectangle 133">
                <a:extLst>
                  <a:ext uri="{FF2B5EF4-FFF2-40B4-BE49-F238E27FC236}">
                    <a16:creationId xmlns:a16="http://schemas.microsoft.com/office/drawing/2014/main" id="{889F08C0-65DF-45F9-883D-8495276BBAC3}"/>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5" name="Rectangle 134">
                <a:extLst>
                  <a:ext uri="{FF2B5EF4-FFF2-40B4-BE49-F238E27FC236}">
                    <a16:creationId xmlns:a16="http://schemas.microsoft.com/office/drawing/2014/main" id="{C55375F2-C814-477C-BDC5-A40681407C5C}"/>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6" name="Rectangle 135">
                <a:extLst>
                  <a:ext uri="{FF2B5EF4-FFF2-40B4-BE49-F238E27FC236}">
                    <a16:creationId xmlns:a16="http://schemas.microsoft.com/office/drawing/2014/main" id="{6C49984C-40F6-4941-A38F-7A13038220BE}"/>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7" name="Rectangle 136">
                <a:extLst>
                  <a:ext uri="{FF2B5EF4-FFF2-40B4-BE49-F238E27FC236}">
                    <a16:creationId xmlns:a16="http://schemas.microsoft.com/office/drawing/2014/main" id="{D6CCACEC-5E66-4F82-B622-CA5E27999965}"/>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8" name="Rectangle 137">
                <a:extLst>
                  <a:ext uri="{FF2B5EF4-FFF2-40B4-BE49-F238E27FC236}">
                    <a16:creationId xmlns:a16="http://schemas.microsoft.com/office/drawing/2014/main" id="{F1103F79-8508-4B56-B948-22F2B9DD791E}"/>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9" name="Rectangle 138">
                <a:extLst>
                  <a:ext uri="{FF2B5EF4-FFF2-40B4-BE49-F238E27FC236}">
                    <a16:creationId xmlns:a16="http://schemas.microsoft.com/office/drawing/2014/main" id="{DFA823BC-8C25-4604-B197-2718F8E9BA97}"/>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0" name="Rectangle 139">
                <a:extLst>
                  <a:ext uri="{FF2B5EF4-FFF2-40B4-BE49-F238E27FC236}">
                    <a16:creationId xmlns:a16="http://schemas.microsoft.com/office/drawing/2014/main" id="{3AD61E87-9749-4F6F-BF54-774FE1B0982F}"/>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27" name="Oval 126">
              <a:extLst>
                <a:ext uri="{FF2B5EF4-FFF2-40B4-BE49-F238E27FC236}">
                  <a16:creationId xmlns:a16="http://schemas.microsoft.com/office/drawing/2014/main" id="{E410006D-DCF4-4036-9C5E-80756F28FB52}"/>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8" name="TextBox 127">
              <a:extLst>
                <a:ext uri="{FF2B5EF4-FFF2-40B4-BE49-F238E27FC236}">
                  <a16:creationId xmlns:a16="http://schemas.microsoft.com/office/drawing/2014/main" id="{13040A91-65BA-451B-9DBD-4C7101989FAA}"/>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9</a:t>
              </a:r>
            </a:p>
          </p:txBody>
        </p:sp>
      </p:grpSp>
      <p:grpSp>
        <p:nvGrpSpPr>
          <p:cNvPr id="141" name="Group 140">
            <a:extLst>
              <a:ext uri="{FF2B5EF4-FFF2-40B4-BE49-F238E27FC236}">
                <a16:creationId xmlns:a16="http://schemas.microsoft.com/office/drawing/2014/main" id="{07BABBA8-7E35-40AA-9B0D-16F4ECBDDFE4}"/>
              </a:ext>
            </a:extLst>
          </p:cNvPr>
          <p:cNvGrpSpPr/>
          <p:nvPr/>
        </p:nvGrpSpPr>
        <p:grpSpPr>
          <a:xfrm>
            <a:off x="7929110" y="3046035"/>
            <a:ext cx="1780072" cy="1780072"/>
            <a:chOff x="3419475" y="752475"/>
            <a:chExt cx="5353050" cy="5353050"/>
          </a:xfrm>
        </p:grpSpPr>
        <p:sp>
          <p:nvSpPr>
            <p:cNvPr id="142" name="Freeform: Shape 141">
              <a:extLst>
                <a:ext uri="{FF2B5EF4-FFF2-40B4-BE49-F238E27FC236}">
                  <a16:creationId xmlns:a16="http://schemas.microsoft.com/office/drawing/2014/main" id="{6CF0460C-7455-468A-B6A6-0D8F16B8D76F}"/>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43" name="Group 142">
              <a:extLst>
                <a:ext uri="{FF2B5EF4-FFF2-40B4-BE49-F238E27FC236}">
                  <a16:creationId xmlns:a16="http://schemas.microsoft.com/office/drawing/2014/main" id="{09FBB0A4-6569-4D1D-82C2-EEC72406A608}"/>
                </a:ext>
              </a:extLst>
            </p:cNvPr>
            <p:cNvGrpSpPr/>
            <p:nvPr/>
          </p:nvGrpSpPr>
          <p:grpSpPr>
            <a:xfrm>
              <a:off x="3505202" y="836611"/>
              <a:ext cx="5094518" cy="5143275"/>
              <a:chOff x="3505202" y="836611"/>
              <a:chExt cx="5094518" cy="5143275"/>
            </a:xfrm>
            <a:solidFill>
              <a:schemeClr val="bg1"/>
            </a:solidFill>
          </p:grpSpPr>
          <p:sp>
            <p:nvSpPr>
              <p:cNvPr id="146" name="Rectangle 145">
                <a:extLst>
                  <a:ext uri="{FF2B5EF4-FFF2-40B4-BE49-F238E27FC236}">
                    <a16:creationId xmlns:a16="http://schemas.microsoft.com/office/drawing/2014/main" id="{D19E83EB-3A3D-46FA-9F29-A2BB317421EE}"/>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7" name="Rectangle 146">
                <a:extLst>
                  <a:ext uri="{FF2B5EF4-FFF2-40B4-BE49-F238E27FC236}">
                    <a16:creationId xmlns:a16="http://schemas.microsoft.com/office/drawing/2014/main" id="{DA00FD58-0222-476B-A28A-DECE81907A23}"/>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8" name="Rectangle 147">
                <a:extLst>
                  <a:ext uri="{FF2B5EF4-FFF2-40B4-BE49-F238E27FC236}">
                    <a16:creationId xmlns:a16="http://schemas.microsoft.com/office/drawing/2014/main" id="{EE4CAF04-A22F-43F2-911D-100C6D3F7EB1}"/>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9" name="Rectangle 148">
                <a:extLst>
                  <a:ext uri="{FF2B5EF4-FFF2-40B4-BE49-F238E27FC236}">
                    <a16:creationId xmlns:a16="http://schemas.microsoft.com/office/drawing/2014/main" id="{312EE271-776D-4310-AD90-930F629A9C65}"/>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0" name="Rectangle 149">
                <a:extLst>
                  <a:ext uri="{FF2B5EF4-FFF2-40B4-BE49-F238E27FC236}">
                    <a16:creationId xmlns:a16="http://schemas.microsoft.com/office/drawing/2014/main" id="{D04466F3-DA2D-4D37-97CB-A84934EA7919}"/>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1" name="Rectangle 150">
                <a:extLst>
                  <a:ext uri="{FF2B5EF4-FFF2-40B4-BE49-F238E27FC236}">
                    <a16:creationId xmlns:a16="http://schemas.microsoft.com/office/drawing/2014/main" id="{9D928528-F600-4EEC-8BE7-3AE692324AF7}"/>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2" name="Rectangle 151">
                <a:extLst>
                  <a:ext uri="{FF2B5EF4-FFF2-40B4-BE49-F238E27FC236}">
                    <a16:creationId xmlns:a16="http://schemas.microsoft.com/office/drawing/2014/main" id="{9DB54095-63EC-4BA0-BF8F-F00207882567}"/>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3" name="Rectangle 152">
                <a:extLst>
                  <a:ext uri="{FF2B5EF4-FFF2-40B4-BE49-F238E27FC236}">
                    <a16:creationId xmlns:a16="http://schemas.microsoft.com/office/drawing/2014/main" id="{C4EC46DB-95E5-480C-87F9-0C72DD71E106}"/>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4" name="Rectangle 153">
                <a:extLst>
                  <a:ext uri="{FF2B5EF4-FFF2-40B4-BE49-F238E27FC236}">
                    <a16:creationId xmlns:a16="http://schemas.microsoft.com/office/drawing/2014/main" id="{157D0B5C-7981-4AAF-852A-7D3F00E59A1B}"/>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5" name="Rectangle 154">
                <a:extLst>
                  <a:ext uri="{FF2B5EF4-FFF2-40B4-BE49-F238E27FC236}">
                    <a16:creationId xmlns:a16="http://schemas.microsoft.com/office/drawing/2014/main" id="{FFEA96F4-E8AF-499D-811A-19A5B57BE06E}"/>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6" name="Rectangle 155">
                <a:extLst>
                  <a:ext uri="{FF2B5EF4-FFF2-40B4-BE49-F238E27FC236}">
                    <a16:creationId xmlns:a16="http://schemas.microsoft.com/office/drawing/2014/main" id="{EA252CC8-4DD7-413E-8DD7-736D3CF9684A}"/>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7" name="Rectangle 156">
                <a:extLst>
                  <a:ext uri="{FF2B5EF4-FFF2-40B4-BE49-F238E27FC236}">
                    <a16:creationId xmlns:a16="http://schemas.microsoft.com/office/drawing/2014/main" id="{36726379-B713-476F-8E51-0BE23641795F}"/>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44" name="Oval 143">
              <a:extLst>
                <a:ext uri="{FF2B5EF4-FFF2-40B4-BE49-F238E27FC236}">
                  <a16:creationId xmlns:a16="http://schemas.microsoft.com/office/drawing/2014/main" id="{12160D8E-DC54-41CD-BB03-B02158F4F314}"/>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5" name="TextBox 144">
              <a:extLst>
                <a:ext uri="{FF2B5EF4-FFF2-40B4-BE49-F238E27FC236}">
                  <a16:creationId xmlns:a16="http://schemas.microsoft.com/office/drawing/2014/main" id="{FD28659A-9860-4375-8C07-DBF98A98D759}"/>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8</a:t>
              </a:r>
            </a:p>
          </p:txBody>
        </p:sp>
      </p:grpSp>
      <p:grpSp>
        <p:nvGrpSpPr>
          <p:cNvPr id="158" name="Group 157">
            <a:extLst>
              <a:ext uri="{FF2B5EF4-FFF2-40B4-BE49-F238E27FC236}">
                <a16:creationId xmlns:a16="http://schemas.microsoft.com/office/drawing/2014/main" id="{F1004058-2D56-4B11-8B64-26EAC5150B90}"/>
              </a:ext>
            </a:extLst>
          </p:cNvPr>
          <p:cNvGrpSpPr/>
          <p:nvPr/>
        </p:nvGrpSpPr>
        <p:grpSpPr>
          <a:xfrm>
            <a:off x="7929110" y="3046035"/>
            <a:ext cx="1780072" cy="1780072"/>
            <a:chOff x="3419475" y="752475"/>
            <a:chExt cx="5353050" cy="5353050"/>
          </a:xfrm>
        </p:grpSpPr>
        <p:sp>
          <p:nvSpPr>
            <p:cNvPr id="159" name="Freeform: Shape 158">
              <a:extLst>
                <a:ext uri="{FF2B5EF4-FFF2-40B4-BE49-F238E27FC236}">
                  <a16:creationId xmlns:a16="http://schemas.microsoft.com/office/drawing/2014/main" id="{B593BC97-8AD4-487A-8DC2-EDE1788FB866}"/>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60" name="Group 159">
              <a:extLst>
                <a:ext uri="{FF2B5EF4-FFF2-40B4-BE49-F238E27FC236}">
                  <a16:creationId xmlns:a16="http://schemas.microsoft.com/office/drawing/2014/main" id="{DAEA0657-CFB0-4147-9D80-3BF4267E7AA0}"/>
                </a:ext>
              </a:extLst>
            </p:cNvPr>
            <p:cNvGrpSpPr/>
            <p:nvPr/>
          </p:nvGrpSpPr>
          <p:grpSpPr>
            <a:xfrm>
              <a:off x="3505202" y="836611"/>
              <a:ext cx="5094518" cy="5143275"/>
              <a:chOff x="3505202" y="836611"/>
              <a:chExt cx="5094518" cy="5143275"/>
            </a:xfrm>
            <a:solidFill>
              <a:schemeClr val="bg1"/>
            </a:solidFill>
          </p:grpSpPr>
          <p:sp>
            <p:nvSpPr>
              <p:cNvPr id="163" name="Rectangle 162">
                <a:extLst>
                  <a:ext uri="{FF2B5EF4-FFF2-40B4-BE49-F238E27FC236}">
                    <a16:creationId xmlns:a16="http://schemas.microsoft.com/office/drawing/2014/main" id="{D8190839-4466-438F-8F1F-F0BD770A8D69}"/>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4" name="Rectangle 163">
                <a:extLst>
                  <a:ext uri="{FF2B5EF4-FFF2-40B4-BE49-F238E27FC236}">
                    <a16:creationId xmlns:a16="http://schemas.microsoft.com/office/drawing/2014/main" id="{091DDEF1-0423-4E7C-85B8-0AECAACD6F6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5" name="Rectangle 164">
                <a:extLst>
                  <a:ext uri="{FF2B5EF4-FFF2-40B4-BE49-F238E27FC236}">
                    <a16:creationId xmlns:a16="http://schemas.microsoft.com/office/drawing/2014/main" id="{E7FCC9F6-F956-470D-9F8E-CCC2C8284776}"/>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6" name="Rectangle 165">
                <a:extLst>
                  <a:ext uri="{FF2B5EF4-FFF2-40B4-BE49-F238E27FC236}">
                    <a16:creationId xmlns:a16="http://schemas.microsoft.com/office/drawing/2014/main" id="{9D9021C0-8B64-43FD-B809-EA4E9A34E1F0}"/>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7" name="Rectangle 166">
                <a:extLst>
                  <a:ext uri="{FF2B5EF4-FFF2-40B4-BE49-F238E27FC236}">
                    <a16:creationId xmlns:a16="http://schemas.microsoft.com/office/drawing/2014/main" id="{37AF96DD-BFEF-40A6-AE5A-DEE8D65E92C5}"/>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8" name="Rectangle 167">
                <a:extLst>
                  <a:ext uri="{FF2B5EF4-FFF2-40B4-BE49-F238E27FC236}">
                    <a16:creationId xmlns:a16="http://schemas.microsoft.com/office/drawing/2014/main" id="{2710F1A8-8E7C-4712-8BF9-95D2B0B0D454}"/>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9" name="Rectangle 168">
                <a:extLst>
                  <a:ext uri="{FF2B5EF4-FFF2-40B4-BE49-F238E27FC236}">
                    <a16:creationId xmlns:a16="http://schemas.microsoft.com/office/drawing/2014/main" id="{E32CCBC6-104A-4AB3-B1FC-CDFB265262F5}"/>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0" name="Rectangle 169">
                <a:extLst>
                  <a:ext uri="{FF2B5EF4-FFF2-40B4-BE49-F238E27FC236}">
                    <a16:creationId xmlns:a16="http://schemas.microsoft.com/office/drawing/2014/main" id="{FABC40D6-5F50-4AFD-A0DD-7932EB2F69D6}"/>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1" name="Rectangle 170">
                <a:extLst>
                  <a:ext uri="{FF2B5EF4-FFF2-40B4-BE49-F238E27FC236}">
                    <a16:creationId xmlns:a16="http://schemas.microsoft.com/office/drawing/2014/main" id="{DA62DA99-014D-47FB-9303-2D75126F7A2C}"/>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2" name="Rectangle 171">
                <a:extLst>
                  <a:ext uri="{FF2B5EF4-FFF2-40B4-BE49-F238E27FC236}">
                    <a16:creationId xmlns:a16="http://schemas.microsoft.com/office/drawing/2014/main" id="{DC26E4E2-A443-407A-B0F4-7CE3B042E8A3}"/>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3" name="Rectangle 172">
                <a:extLst>
                  <a:ext uri="{FF2B5EF4-FFF2-40B4-BE49-F238E27FC236}">
                    <a16:creationId xmlns:a16="http://schemas.microsoft.com/office/drawing/2014/main" id="{28B4E9C8-ADED-4413-B080-0AC249B58555}"/>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4" name="Rectangle 173">
                <a:extLst>
                  <a:ext uri="{FF2B5EF4-FFF2-40B4-BE49-F238E27FC236}">
                    <a16:creationId xmlns:a16="http://schemas.microsoft.com/office/drawing/2014/main" id="{6617EA5B-EAA8-4620-B6A9-74ADAA6109C5}"/>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61" name="Oval 160">
              <a:extLst>
                <a:ext uri="{FF2B5EF4-FFF2-40B4-BE49-F238E27FC236}">
                  <a16:creationId xmlns:a16="http://schemas.microsoft.com/office/drawing/2014/main" id="{697514AD-F06F-49FC-8B64-09E81A7B1D88}"/>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2" name="TextBox 161">
              <a:extLst>
                <a:ext uri="{FF2B5EF4-FFF2-40B4-BE49-F238E27FC236}">
                  <a16:creationId xmlns:a16="http://schemas.microsoft.com/office/drawing/2014/main" id="{C9CC8418-3DF8-4FA0-9EBC-CE643F300BA5}"/>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7</a:t>
              </a:r>
            </a:p>
          </p:txBody>
        </p:sp>
      </p:grpSp>
      <p:grpSp>
        <p:nvGrpSpPr>
          <p:cNvPr id="175" name="Group 174">
            <a:extLst>
              <a:ext uri="{FF2B5EF4-FFF2-40B4-BE49-F238E27FC236}">
                <a16:creationId xmlns:a16="http://schemas.microsoft.com/office/drawing/2014/main" id="{B3245AAE-177C-4444-B3E9-18566052DE24}"/>
              </a:ext>
            </a:extLst>
          </p:cNvPr>
          <p:cNvGrpSpPr/>
          <p:nvPr/>
        </p:nvGrpSpPr>
        <p:grpSpPr>
          <a:xfrm>
            <a:off x="7929110" y="3046035"/>
            <a:ext cx="1780072" cy="1780072"/>
            <a:chOff x="3419475" y="752475"/>
            <a:chExt cx="5353050" cy="5353050"/>
          </a:xfrm>
        </p:grpSpPr>
        <p:sp>
          <p:nvSpPr>
            <p:cNvPr id="176" name="Freeform: Shape 175">
              <a:extLst>
                <a:ext uri="{FF2B5EF4-FFF2-40B4-BE49-F238E27FC236}">
                  <a16:creationId xmlns:a16="http://schemas.microsoft.com/office/drawing/2014/main" id="{B8BEE44E-BF98-4A35-A240-5BEEFEF6393C}"/>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77" name="Group 176">
              <a:extLst>
                <a:ext uri="{FF2B5EF4-FFF2-40B4-BE49-F238E27FC236}">
                  <a16:creationId xmlns:a16="http://schemas.microsoft.com/office/drawing/2014/main" id="{C8F4AF6A-8F9B-49DC-9F99-8F1FB0BD214F}"/>
                </a:ext>
              </a:extLst>
            </p:cNvPr>
            <p:cNvGrpSpPr/>
            <p:nvPr/>
          </p:nvGrpSpPr>
          <p:grpSpPr>
            <a:xfrm>
              <a:off x="3505202" y="836611"/>
              <a:ext cx="5094518" cy="5143275"/>
              <a:chOff x="3505202" y="836611"/>
              <a:chExt cx="5094518" cy="5143275"/>
            </a:xfrm>
            <a:solidFill>
              <a:schemeClr val="bg1"/>
            </a:solidFill>
          </p:grpSpPr>
          <p:sp>
            <p:nvSpPr>
              <p:cNvPr id="180" name="Rectangle 179">
                <a:extLst>
                  <a:ext uri="{FF2B5EF4-FFF2-40B4-BE49-F238E27FC236}">
                    <a16:creationId xmlns:a16="http://schemas.microsoft.com/office/drawing/2014/main" id="{B368914D-BB1F-42BD-B952-FC6D31187CC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1" name="Rectangle 180">
                <a:extLst>
                  <a:ext uri="{FF2B5EF4-FFF2-40B4-BE49-F238E27FC236}">
                    <a16:creationId xmlns:a16="http://schemas.microsoft.com/office/drawing/2014/main" id="{2737966D-9938-4169-979F-5D0FD9563BAE}"/>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2" name="Rectangle 181">
                <a:extLst>
                  <a:ext uri="{FF2B5EF4-FFF2-40B4-BE49-F238E27FC236}">
                    <a16:creationId xmlns:a16="http://schemas.microsoft.com/office/drawing/2014/main" id="{5E7DA78B-F384-46AD-8D7F-C8A4321E6E3A}"/>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3" name="Rectangle 182">
                <a:extLst>
                  <a:ext uri="{FF2B5EF4-FFF2-40B4-BE49-F238E27FC236}">
                    <a16:creationId xmlns:a16="http://schemas.microsoft.com/office/drawing/2014/main" id="{A021927F-34A5-4657-9AD3-32764C5368D4}"/>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4" name="Rectangle 183">
                <a:extLst>
                  <a:ext uri="{FF2B5EF4-FFF2-40B4-BE49-F238E27FC236}">
                    <a16:creationId xmlns:a16="http://schemas.microsoft.com/office/drawing/2014/main" id="{3E224A20-CD04-4142-B520-4E95951D8F3D}"/>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5" name="Rectangle 184">
                <a:extLst>
                  <a:ext uri="{FF2B5EF4-FFF2-40B4-BE49-F238E27FC236}">
                    <a16:creationId xmlns:a16="http://schemas.microsoft.com/office/drawing/2014/main" id="{D501B2F2-FF34-4887-A32E-2643B392FAF6}"/>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6" name="Rectangle 185">
                <a:extLst>
                  <a:ext uri="{FF2B5EF4-FFF2-40B4-BE49-F238E27FC236}">
                    <a16:creationId xmlns:a16="http://schemas.microsoft.com/office/drawing/2014/main" id="{F6260A0F-7EB7-46C7-ABD1-C482EB871789}"/>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7" name="Rectangle 186">
                <a:extLst>
                  <a:ext uri="{FF2B5EF4-FFF2-40B4-BE49-F238E27FC236}">
                    <a16:creationId xmlns:a16="http://schemas.microsoft.com/office/drawing/2014/main" id="{0996FE96-0E07-4006-88AD-E0789B62EA34}"/>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8" name="Rectangle 187">
                <a:extLst>
                  <a:ext uri="{FF2B5EF4-FFF2-40B4-BE49-F238E27FC236}">
                    <a16:creationId xmlns:a16="http://schemas.microsoft.com/office/drawing/2014/main" id="{832B853E-5EA6-47B2-9150-0E0077789593}"/>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9" name="Rectangle 188">
                <a:extLst>
                  <a:ext uri="{FF2B5EF4-FFF2-40B4-BE49-F238E27FC236}">
                    <a16:creationId xmlns:a16="http://schemas.microsoft.com/office/drawing/2014/main" id="{35AFC13F-6325-47EA-A4ED-EB6A663FD598}"/>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0" name="Rectangle 189">
                <a:extLst>
                  <a:ext uri="{FF2B5EF4-FFF2-40B4-BE49-F238E27FC236}">
                    <a16:creationId xmlns:a16="http://schemas.microsoft.com/office/drawing/2014/main" id="{C79932A6-9ACE-4E17-B174-6F4E3D303897}"/>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1" name="Rectangle 190">
                <a:extLst>
                  <a:ext uri="{FF2B5EF4-FFF2-40B4-BE49-F238E27FC236}">
                    <a16:creationId xmlns:a16="http://schemas.microsoft.com/office/drawing/2014/main" id="{B0D8C4B2-F0D0-4EAD-B3E4-C8DD3BCCE8E8}"/>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78" name="Oval 177">
              <a:extLst>
                <a:ext uri="{FF2B5EF4-FFF2-40B4-BE49-F238E27FC236}">
                  <a16:creationId xmlns:a16="http://schemas.microsoft.com/office/drawing/2014/main" id="{A1E168FE-ADD3-4DFC-84C4-D1266E22ABD6}"/>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9" name="TextBox 178">
              <a:extLst>
                <a:ext uri="{FF2B5EF4-FFF2-40B4-BE49-F238E27FC236}">
                  <a16:creationId xmlns:a16="http://schemas.microsoft.com/office/drawing/2014/main" id="{DA7D6633-3488-4040-AE70-65AA98BD61EF}"/>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6</a:t>
              </a:r>
            </a:p>
          </p:txBody>
        </p:sp>
      </p:grpSp>
      <p:grpSp>
        <p:nvGrpSpPr>
          <p:cNvPr id="192" name="Group 191">
            <a:extLst>
              <a:ext uri="{FF2B5EF4-FFF2-40B4-BE49-F238E27FC236}">
                <a16:creationId xmlns:a16="http://schemas.microsoft.com/office/drawing/2014/main" id="{F7880758-A07E-4D85-997A-8D9FE881D0B7}"/>
              </a:ext>
            </a:extLst>
          </p:cNvPr>
          <p:cNvGrpSpPr/>
          <p:nvPr/>
        </p:nvGrpSpPr>
        <p:grpSpPr>
          <a:xfrm>
            <a:off x="7929110" y="3046035"/>
            <a:ext cx="1780072" cy="1780072"/>
            <a:chOff x="3419475" y="752475"/>
            <a:chExt cx="5353050" cy="5353050"/>
          </a:xfrm>
        </p:grpSpPr>
        <p:sp>
          <p:nvSpPr>
            <p:cNvPr id="193" name="Freeform: Shape 192">
              <a:extLst>
                <a:ext uri="{FF2B5EF4-FFF2-40B4-BE49-F238E27FC236}">
                  <a16:creationId xmlns:a16="http://schemas.microsoft.com/office/drawing/2014/main" id="{4574FCB3-DC43-456E-8880-20634636A2AA}"/>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94" name="Group 193">
              <a:extLst>
                <a:ext uri="{FF2B5EF4-FFF2-40B4-BE49-F238E27FC236}">
                  <a16:creationId xmlns:a16="http://schemas.microsoft.com/office/drawing/2014/main" id="{9626A7E5-E122-4FD5-ADF0-FDF3D6AB02C9}"/>
                </a:ext>
              </a:extLst>
            </p:cNvPr>
            <p:cNvGrpSpPr/>
            <p:nvPr/>
          </p:nvGrpSpPr>
          <p:grpSpPr>
            <a:xfrm>
              <a:off x="3505202" y="836611"/>
              <a:ext cx="5094518" cy="5143275"/>
              <a:chOff x="3505202" y="836611"/>
              <a:chExt cx="5094518" cy="5143275"/>
            </a:xfrm>
            <a:solidFill>
              <a:schemeClr val="bg1"/>
            </a:solidFill>
          </p:grpSpPr>
          <p:sp>
            <p:nvSpPr>
              <p:cNvPr id="197" name="Rectangle 196">
                <a:extLst>
                  <a:ext uri="{FF2B5EF4-FFF2-40B4-BE49-F238E27FC236}">
                    <a16:creationId xmlns:a16="http://schemas.microsoft.com/office/drawing/2014/main" id="{E374C51E-0E47-4923-8298-10603988F778}"/>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8" name="Rectangle 197">
                <a:extLst>
                  <a:ext uri="{FF2B5EF4-FFF2-40B4-BE49-F238E27FC236}">
                    <a16:creationId xmlns:a16="http://schemas.microsoft.com/office/drawing/2014/main" id="{42E542A5-3652-4966-A6E4-34B1D0DB27B9}"/>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9" name="Rectangle 198">
                <a:extLst>
                  <a:ext uri="{FF2B5EF4-FFF2-40B4-BE49-F238E27FC236}">
                    <a16:creationId xmlns:a16="http://schemas.microsoft.com/office/drawing/2014/main" id="{CA3A7331-0D01-4B65-A055-B929FF1A63D0}"/>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0" name="Rectangle 199">
                <a:extLst>
                  <a:ext uri="{FF2B5EF4-FFF2-40B4-BE49-F238E27FC236}">
                    <a16:creationId xmlns:a16="http://schemas.microsoft.com/office/drawing/2014/main" id="{FB08FE13-EC5F-4289-B0C4-CD816293BB27}"/>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1" name="Rectangle 200">
                <a:extLst>
                  <a:ext uri="{FF2B5EF4-FFF2-40B4-BE49-F238E27FC236}">
                    <a16:creationId xmlns:a16="http://schemas.microsoft.com/office/drawing/2014/main" id="{CE727513-25C3-472B-82EC-171A161922C7}"/>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2" name="Rectangle 201">
                <a:extLst>
                  <a:ext uri="{FF2B5EF4-FFF2-40B4-BE49-F238E27FC236}">
                    <a16:creationId xmlns:a16="http://schemas.microsoft.com/office/drawing/2014/main" id="{5E616F97-70A2-44C7-B7E2-57048D91405A}"/>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3" name="Rectangle 202">
                <a:extLst>
                  <a:ext uri="{FF2B5EF4-FFF2-40B4-BE49-F238E27FC236}">
                    <a16:creationId xmlns:a16="http://schemas.microsoft.com/office/drawing/2014/main" id="{138748C5-7C06-423F-8CF0-0376CEAF88F4}"/>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4" name="Rectangle 203">
                <a:extLst>
                  <a:ext uri="{FF2B5EF4-FFF2-40B4-BE49-F238E27FC236}">
                    <a16:creationId xmlns:a16="http://schemas.microsoft.com/office/drawing/2014/main" id="{EA3ECEAB-6559-4C0B-983C-186E2B2D2FC0}"/>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5" name="Rectangle 204">
                <a:extLst>
                  <a:ext uri="{FF2B5EF4-FFF2-40B4-BE49-F238E27FC236}">
                    <a16:creationId xmlns:a16="http://schemas.microsoft.com/office/drawing/2014/main" id="{F16F63FA-A5B5-49E3-90A6-0B3B941EA51B}"/>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6" name="Rectangle 205">
                <a:extLst>
                  <a:ext uri="{FF2B5EF4-FFF2-40B4-BE49-F238E27FC236}">
                    <a16:creationId xmlns:a16="http://schemas.microsoft.com/office/drawing/2014/main" id="{C47E986D-5382-4163-83A4-3879B0B1EAE1}"/>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7" name="Rectangle 206">
                <a:extLst>
                  <a:ext uri="{FF2B5EF4-FFF2-40B4-BE49-F238E27FC236}">
                    <a16:creationId xmlns:a16="http://schemas.microsoft.com/office/drawing/2014/main" id="{3AFF84A0-C3AB-455D-8258-4B07EB5D7D4D}"/>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8" name="Rectangle 207">
                <a:extLst>
                  <a:ext uri="{FF2B5EF4-FFF2-40B4-BE49-F238E27FC236}">
                    <a16:creationId xmlns:a16="http://schemas.microsoft.com/office/drawing/2014/main" id="{96C2441A-83D1-4D59-BCEC-6C37BB342BB0}"/>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95" name="Oval 194">
              <a:extLst>
                <a:ext uri="{FF2B5EF4-FFF2-40B4-BE49-F238E27FC236}">
                  <a16:creationId xmlns:a16="http://schemas.microsoft.com/office/drawing/2014/main" id="{4662EF55-14E3-4F4A-852C-AA7C9A249615}"/>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6" name="TextBox 195">
              <a:extLst>
                <a:ext uri="{FF2B5EF4-FFF2-40B4-BE49-F238E27FC236}">
                  <a16:creationId xmlns:a16="http://schemas.microsoft.com/office/drawing/2014/main" id="{5E96A35D-6D4C-4FF1-B96A-2F23941E2E47}"/>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5</a:t>
              </a:r>
            </a:p>
          </p:txBody>
        </p:sp>
      </p:grpSp>
      <p:grpSp>
        <p:nvGrpSpPr>
          <p:cNvPr id="209" name="Group 208">
            <a:extLst>
              <a:ext uri="{FF2B5EF4-FFF2-40B4-BE49-F238E27FC236}">
                <a16:creationId xmlns:a16="http://schemas.microsoft.com/office/drawing/2014/main" id="{614F1942-8518-4E7B-81D9-6539879CAF26}"/>
              </a:ext>
            </a:extLst>
          </p:cNvPr>
          <p:cNvGrpSpPr/>
          <p:nvPr/>
        </p:nvGrpSpPr>
        <p:grpSpPr>
          <a:xfrm>
            <a:off x="7929110" y="3046035"/>
            <a:ext cx="1780072" cy="1780072"/>
            <a:chOff x="3419475" y="752475"/>
            <a:chExt cx="5353050" cy="5353050"/>
          </a:xfrm>
        </p:grpSpPr>
        <p:sp>
          <p:nvSpPr>
            <p:cNvPr id="210" name="Freeform: Shape 209">
              <a:extLst>
                <a:ext uri="{FF2B5EF4-FFF2-40B4-BE49-F238E27FC236}">
                  <a16:creationId xmlns:a16="http://schemas.microsoft.com/office/drawing/2014/main" id="{2DE048B6-4110-46FD-BA88-3CFE46A686DF}"/>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11" name="Group 210">
              <a:extLst>
                <a:ext uri="{FF2B5EF4-FFF2-40B4-BE49-F238E27FC236}">
                  <a16:creationId xmlns:a16="http://schemas.microsoft.com/office/drawing/2014/main" id="{0F0395ED-B9B0-49F5-BB35-0C5B9785BD41}"/>
                </a:ext>
              </a:extLst>
            </p:cNvPr>
            <p:cNvGrpSpPr/>
            <p:nvPr/>
          </p:nvGrpSpPr>
          <p:grpSpPr>
            <a:xfrm>
              <a:off x="3505202" y="836611"/>
              <a:ext cx="5094518" cy="5143275"/>
              <a:chOff x="3505202" y="836611"/>
              <a:chExt cx="5094518" cy="5143275"/>
            </a:xfrm>
            <a:solidFill>
              <a:schemeClr val="bg1"/>
            </a:solidFill>
          </p:grpSpPr>
          <p:sp>
            <p:nvSpPr>
              <p:cNvPr id="214" name="Rectangle 213">
                <a:extLst>
                  <a:ext uri="{FF2B5EF4-FFF2-40B4-BE49-F238E27FC236}">
                    <a16:creationId xmlns:a16="http://schemas.microsoft.com/office/drawing/2014/main" id="{F280FA42-BFC0-4BE4-BC8D-76C31F73F05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5" name="Rectangle 214">
                <a:extLst>
                  <a:ext uri="{FF2B5EF4-FFF2-40B4-BE49-F238E27FC236}">
                    <a16:creationId xmlns:a16="http://schemas.microsoft.com/office/drawing/2014/main" id="{8C3F21F8-40D5-446B-BCBA-CC19D050D3ED}"/>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6" name="Rectangle 215">
                <a:extLst>
                  <a:ext uri="{FF2B5EF4-FFF2-40B4-BE49-F238E27FC236}">
                    <a16:creationId xmlns:a16="http://schemas.microsoft.com/office/drawing/2014/main" id="{99C18D85-FA04-47B7-8654-B9B2FA3130F2}"/>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7" name="Rectangle 216">
                <a:extLst>
                  <a:ext uri="{FF2B5EF4-FFF2-40B4-BE49-F238E27FC236}">
                    <a16:creationId xmlns:a16="http://schemas.microsoft.com/office/drawing/2014/main" id="{49ACA888-F0F0-446E-8C91-D3BC362762A6}"/>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8" name="Rectangle 217">
                <a:extLst>
                  <a:ext uri="{FF2B5EF4-FFF2-40B4-BE49-F238E27FC236}">
                    <a16:creationId xmlns:a16="http://schemas.microsoft.com/office/drawing/2014/main" id="{7B5DE720-02BA-4257-A4A9-D2F0012DCD8D}"/>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9" name="Rectangle 218">
                <a:extLst>
                  <a:ext uri="{FF2B5EF4-FFF2-40B4-BE49-F238E27FC236}">
                    <a16:creationId xmlns:a16="http://schemas.microsoft.com/office/drawing/2014/main" id="{812219CC-3A40-4508-A25A-EA7D11504AD4}"/>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0" name="Rectangle 219">
                <a:extLst>
                  <a:ext uri="{FF2B5EF4-FFF2-40B4-BE49-F238E27FC236}">
                    <a16:creationId xmlns:a16="http://schemas.microsoft.com/office/drawing/2014/main" id="{1888D60F-1727-4471-AA79-482ED51F9469}"/>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1" name="Rectangle 220">
                <a:extLst>
                  <a:ext uri="{FF2B5EF4-FFF2-40B4-BE49-F238E27FC236}">
                    <a16:creationId xmlns:a16="http://schemas.microsoft.com/office/drawing/2014/main" id="{8764491F-E36F-47BD-A013-82B37EC73C78}"/>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2" name="Rectangle 221">
                <a:extLst>
                  <a:ext uri="{FF2B5EF4-FFF2-40B4-BE49-F238E27FC236}">
                    <a16:creationId xmlns:a16="http://schemas.microsoft.com/office/drawing/2014/main" id="{0DBCA09E-3188-4CBD-8CFA-141779D6AF98}"/>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3" name="Rectangle 222">
                <a:extLst>
                  <a:ext uri="{FF2B5EF4-FFF2-40B4-BE49-F238E27FC236}">
                    <a16:creationId xmlns:a16="http://schemas.microsoft.com/office/drawing/2014/main" id="{CC670D03-F546-40C3-9427-47699F306176}"/>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4" name="Rectangle 223">
                <a:extLst>
                  <a:ext uri="{FF2B5EF4-FFF2-40B4-BE49-F238E27FC236}">
                    <a16:creationId xmlns:a16="http://schemas.microsoft.com/office/drawing/2014/main" id="{CDD7E51B-E82E-4C89-BA60-FA938CA5D37D}"/>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5" name="Rectangle 224">
                <a:extLst>
                  <a:ext uri="{FF2B5EF4-FFF2-40B4-BE49-F238E27FC236}">
                    <a16:creationId xmlns:a16="http://schemas.microsoft.com/office/drawing/2014/main" id="{E670D558-AE90-436B-A7D1-4EEC7F89650C}"/>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12" name="Oval 211">
              <a:extLst>
                <a:ext uri="{FF2B5EF4-FFF2-40B4-BE49-F238E27FC236}">
                  <a16:creationId xmlns:a16="http://schemas.microsoft.com/office/drawing/2014/main" id="{FAAEF47D-9239-4725-B922-A993AAD51B3A}"/>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3" name="TextBox 212">
              <a:extLst>
                <a:ext uri="{FF2B5EF4-FFF2-40B4-BE49-F238E27FC236}">
                  <a16:creationId xmlns:a16="http://schemas.microsoft.com/office/drawing/2014/main" id="{74969D86-1106-4047-847E-12A45C4EE533}"/>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4</a:t>
              </a:r>
            </a:p>
          </p:txBody>
        </p:sp>
      </p:grpSp>
      <p:grpSp>
        <p:nvGrpSpPr>
          <p:cNvPr id="226" name="Group 225">
            <a:extLst>
              <a:ext uri="{FF2B5EF4-FFF2-40B4-BE49-F238E27FC236}">
                <a16:creationId xmlns:a16="http://schemas.microsoft.com/office/drawing/2014/main" id="{76BEB26A-E372-4B68-8F64-EA5DD362B778}"/>
              </a:ext>
            </a:extLst>
          </p:cNvPr>
          <p:cNvGrpSpPr/>
          <p:nvPr/>
        </p:nvGrpSpPr>
        <p:grpSpPr>
          <a:xfrm>
            <a:off x="7929110" y="3046035"/>
            <a:ext cx="1780072" cy="1780072"/>
            <a:chOff x="3419475" y="752475"/>
            <a:chExt cx="5353050" cy="5353050"/>
          </a:xfrm>
        </p:grpSpPr>
        <p:sp>
          <p:nvSpPr>
            <p:cNvPr id="227" name="Freeform: Shape 226">
              <a:extLst>
                <a:ext uri="{FF2B5EF4-FFF2-40B4-BE49-F238E27FC236}">
                  <a16:creationId xmlns:a16="http://schemas.microsoft.com/office/drawing/2014/main" id="{9755F3EE-9474-4469-9987-250D575651BB}"/>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28" name="Group 227">
              <a:extLst>
                <a:ext uri="{FF2B5EF4-FFF2-40B4-BE49-F238E27FC236}">
                  <a16:creationId xmlns:a16="http://schemas.microsoft.com/office/drawing/2014/main" id="{ECDDB27A-C803-4BBC-998A-84879C6BE28D}"/>
                </a:ext>
              </a:extLst>
            </p:cNvPr>
            <p:cNvGrpSpPr/>
            <p:nvPr/>
          </p:nvGrpSpPr>
          <p:grpSpPr>
            <a:xfrm>
              <a:off x="3505202" y="836611"/>
              <a:ext cx="5094518" cy="5143275"/>
              <a:chOff x="3505202" y="836611"/>
              <a:chExt cx="5094518" cy="5143275"/>
            </a:xfrm>
            <a:solidFill>
              <a:schemeClr val="bg1"/>
            </a:solidFill>
          </p:grpSpPr>
          <p:sp>
            <p:nvSpPr>
              <p:cNvPr id="231" name="Rectangle 230">
                <a:extLst>
                  <a:ext uri="{FF2B5EF4-FFF2-40B4-BE49-F238E27FC236}">
                    <a16:creationId xmlns:a16="http://schemas.microsoft.com/office/drawing/2014/main" id="{258A48D3-371F-464E-A796-4B3A1133A5C6}"/>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2" name="Rectangle 231">
                <a:extLst>
                  <a:ext uri="{FF2B5EF4-FFF2-40B4-BE49-F238E27FC236}">
                    <a16:creationId xmlns:a16="http://schemas.microsoft.com/office/drawing/2014/main" id="{CCBBC4C2-8231-4C17-8391-FFC9343AF89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3" name="Rectangle 232">
                <a:extLst>
                  <a:ext uri="{FF2B5EF4-FFF2-40B4-BE49-F238E27FC236}">
                    <a16:creationId xmlns:a16="http://schemas.microsoft.com/office/drawing/2014/main" id="{4956233F-AE59-4EAB-AC10-30B5EE47BCBE}"/>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4" name="Rectangle 233">
                <a:extLst>
                  <a:ext uri="{FF2B5EF4-FFF2-40B4-BE49-F238E27FC236}">
                    <a16:creationId xmlns:a16="http://schemas.microsoft.com/office/drawing/2014/main" id="{D3328634-AA80-4FA9-9183-9DED29441D8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5" name="Rectangle 234">
                <a:extLst>
                  <a:ext uri="{FF2B5EF4-FFF2-40B4-BE49-F238E27FC236}">
                    <a16:creationId xmlns:a16="http://schemas.microsoft.com/office/drawing/2014/main" id="{A95D8CC1-D689-4416-BC00-47804B3A14B2}"/>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6" name="Rectangle 235">
                <a:extLst>
                  <a:ext uri="{FF2B5EF4-FFF2-40B4-BE49-F238E27FC236}">
                    <a16:creationId xmlns:a16="http://schemas.microsoft.com/office/drawing/2014/main" id="{85C7A78A-141C-41F5-898D-790BF8D25FBA}"/>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7" name="Rectangle 236">
                <a:extLst>
                  <a:ext uri="{FF2B5EF4-FFF2-40B4-BE49-F238E27FC236}">
                    <a16:creationId xmlns:a16="http://schemas.microsoft.com/office/drawing/2014/main" id="{280D239C-A896-437D-A76A-7BC3BE9F2F20}"/>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8" name="Rectangle 237">
                <a:extLst>
                  <a:ext uri="{FF2B5EF4-FFF2-40B4-BE49-F238E27FC236}">
                    <a16:creationId xmlns:a16="http://schemas.microsoft.com/office/drawing/2014/main" id="{33A80CAF-3CF0-4337-99BA-617302C828FE}"/>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9" name="Rectangle 238">
                <a:extLst>
                  <a:ext uri="{FF2B5EF4-FFF2-40B4-BE49-F238E27FC236}">
                    <a16:creationId xmlns:a16="http://schemas.microsoft.com/office/drawing/2014/main" id="{1917A7FA-EB14-4BC4-A61E-ED7226090138}"/>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0" name="Rectangle 239">
                <a:extLst>
                  <a:ext uri="{FF2B5EF4-FFF2-40B4-BE49-F238E27FC236}">
                    <a16:creationId xmlns:a16="http://schemas.microsoft.com/office/drawing/2014/main" id="{C254578F-1591-4BDC-9CCF-1EBF1DDA9919}"/>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1" name="Rectangle 240">
                <a:extLst>
                  <a:ext uri="{FF2B5EF4-FFF2-40B4-BE49-F238E27FC236}">
                    <a16:creationId xmlns:a16="http://schemas.microsoft.com/office/drawing/2014/main" id="{0E92EC31-7AF6-4528-B320-0DC0B1F7F254}"/>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2" name="Rectangle 241">
                <a:extLst>
                  <a:ext uri="{FF2B5EF4-FFF2-40B4-BE49-F238E27FC236}">
                    <a16:creationId xmlns:a16="http://schemas.microsoft.com/office/drawing/2014/main" id="{DE115C11-94E9-4DF0-8EB4-0B8F06BF4EAE}"/>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29" name="Oval 228">
              <a:extLst>
                <a:ext uri="{FF2B5EF4-FFF2-40B4-BE49-F238E27FC236}">
                  <a16:creationId xmlns:a16="http://schemas.microsoft.com/office/drawing/2014/main" id="{3BFBD094-CF46-4A08-8F7C-40423D3E00E7}"/>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0" name="TextBox 229">
              <a:extLst>
                <a:ext uri="{FF2B5EF4-FFF2-40B4-BE49-F238E27FC236}">
                  <a16:creationId xmlns:a16="http://schemas.microsoft.com/office/drawing/2014/main" id="{04311E92-F748-4A5B-8B33-A367223C3FD8}"/>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3</a:t>
              </a:r>
            </a:p>
          </p:txBody>
        </p:sp>
      </p:grpSp>
      <p:grpSp>
        <p:nvGrpSpPr>
          <p:cNvPr id="243" name="Group 242">
            <a:extLst>
              <a:ext uri="{FF2B5EF4-FFF2-40B4-BE49-F238E27FC236}">
                <a16:creationId xmlns:a16="http://schemas.microsoft.com/office/drawing/2014/main" id="{40B8C8A6-0A4D-4FD8-AB96-F911FDE97E03}"/>
              </a:ext>
            </a:extLst>
          </p:cNvPr>
          <p:cNvGrpSpPr/>
          <p:nvPr/>
        </p:nvGrpSpPr>
        <p:grpSpPr>
          <a:xfrm>
            <a:off x="7929110" y="3046035"/>
            <a:ext cx="1780072" cy="1780072"/>
            <a:chOff x="3419475" y="752475"/>
            <a:chExt cx="5353050" cy="5353050"/>
          </a:xfrm>
        </p:grpSpPr>
        <p:sp>
          <p:nvSpPr>
            <p:cNvPr id="244" name="Freeform: Shape 243">
              <a:extLst>
                <a:ext uri="{FF2B5EF4-FFF2-40B4-BE49-F238E27FC236}">
                  <a16:creationId xmlns:a16="http://schemas.microsoft.com/office/drawing/2014/main" id="{CB56CED5-2C48-4943-B331-78EA893F3AD1}"/>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45" name="Group 244">
              <a:extLst>
                <a:ext uri="{FF2B5EF4-FFF2-40B4-BE49-F238E27FC236}">
                  <a16:creationId xmlns:a16="http://schemas.microsoft.com/office/drawing/2014/main" id="{9B81D344-BD49-46A7-ABB3-1173838C059F}"/>
                </a:ext>
              </a:extLst>
            </p:cNvPr>
            <p:cNvGrpSpPr/>
            <p:nvPr/>
          </p:nvGrpSpPr>
          <p:grpSpPr>
            <a:xfrm>
              <a:off x="3505202" y="836611"/>
              <a:ext cx="5094518" cy="5143275"/>
              <a:chOff x="3505202" y="836611"/>
              <a:chExt cx="5094518" cy="5143275"/>
            </a:xfrm>
            <a:solidFill>
              <a:schemeClr val="bg1"/>
            </a:solidFill>
          </p:grpSpPr>
          <p:sp>
            <p:nvSpPr>
              <p:cNvPr id="248" name="Rectangle 247">
                <a:extLst>
                  <a:ext uri="{FF2B5EF4-FFF2-40B4-BE49-F238E27FC236}">
                    <a16:creationId xmlns:a16="http://schemas.microsoft.com/office/drawing/2014/main" id="{50A08F40-4794-4F4A-9762-5C5BC3B3A956}"/>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9" name="Rectangle 248">
                <a:extLst>
                  <a:ext uri="{FF2B5EF4-FFF2-40B4-BE49-F238E27FC236}">
                    <a16:creationId xmlns:a16="http://schemas.microsoft.com/office/drawing/2014/main" id="{2BD798B9-9E68-41CE-91CA-E8B1FF7F4667}"/>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0" name="Rectangle 249">
                <a:extLst>
                  <a:ext uri="{FF2B5EF4-FFF2-40B4-BE49-F238E27FC236}">
                    <a16:creationId xmlns:a16="http://schemas.microsoft.com/office/drawing/2014/main" id="{1FCEE3CD-BD13-44C9-B0E1-C8C14FA40CBE}"/>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1" name="Rectangle 250">
                <a:extLst>
                  <a:ext uri="{FF2B5EF4-FFF2-40B4-BE49-F238E27FC236}">
                    <a16:creationId xmlns:a16="http://schemas.microsoft.com/office/drawing/2014/main" id="{BCC586E2-CB50-4EA8-A252-EAE58C1AE794}"/>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2" name="Rectangle 251">
                <a:extLst>
                  <a:ext uri="{FF2B5EF4-FFF2-40B4-BE49-F238E27FC236}">
                    <a16:creationId xmlns:a16="http://schemas.microsoft.com/office/drawing/2014/main" id="{2494F26D-5A40-4923-8E5C-92F19EFB9300}"/>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3" name="Rectangle 252">
                <a:extLst>
                  <a:ext uri="{FF2B5EF4-FFF2-40B4-BE49-F238E27FC236}">
                    <a16:creationId xmlns:a16="http://schemas.microsoft.com/office/drawing/2014/main" id="{CDA03F81-6D61-4025-9B27-FBDAD44280F9}"/>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4" name="Rectangle 253">
                <a:extLst>
                  <a:ext uri="{FF2B5EF4-FFF2-40B4-BE49-F238E27FC236}">
                    <a16:creationId xmlns:a16="http://schemas.microsoft.com/office/drawing/2014/main" id="{B09D2C92-9D40-424F-96FF-2B7C9E223E49}"/>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5" name="Rectangle 254">
                <a:extLst>
                  <a:ext uri="{FF2B5EF4-FFF2-40B4-BE49-F238E27FC236}">
                    <a16:creationId xmlns:a16="http://schemas.microsoft.com/office/drawing/2014/main" id="{6A0C5364-5AB8-4D49-B3A1-0BA0D0997F6C}"/>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6" name="Rectangle 255">
                <a:extLst>
                  <a:ext uri="{FF2B5EF4-FFF2-40B4-BE49-F238E27FC236}">
                    <a16:creationId xmlns:a16="http://schemas.microsoft.com/office/drawing/2014/main" id="{3EEF148C-A7C1-4C97-94E2-B81B2BED57D4}"/>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7" name="Rectangle 256">
                <a:extLst>
                  <a:ext uri="{FF2B5EF4-FFF2-40B4-BE49-F238E27FC236}">
                    <a16:creationId xmlns:a16="http://schemas.microsoft.com/office/drawing/2014/main" id="{1511A22C-D0D2-4056-B0EE-B16E27FFA6DB}"/>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8" name="Rectangle 257">
                <a:extLst>
                  <a:ext uri="{FF2B5EF4-FFF2-40B4-BE49-F238E27FC236}">
                    <a16:creationId xmlns:a16="http://schemas.microsoft.com/office/drawing/2014/main" id="{C8C640AE-94A6-43F8-BEF2-0469C7338D73}"/>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9" name="Rectangle 258">
                <a:extLst>
                  <a:ext uri="{FF2B5EF4-FFF2-40B4-BE49-F238E27FC236}">
                    <a16:creationId xmlns:a16="http://schemas.microsoft.com/office/drawing/2014/main" id="{04F6CF56-7AED-4765-971C-DE0AC2452DA8}"/>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46" name="Oval 245">
              <a:extLst>
                <a:ext uri="{FF2B5EF4-FFF2-40B4-BE49-F238E27FC236}">
                  <a16:creationId xmlns:a16="http://schemas.microsoft.com/office/drawing/2014/main" id="{3FCBB3A1-F0B3-4BF7-B2D0-91748F8EA7FD}"/>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7" name="TextBox 246">
              <a:extLst>
                <a:ext uri="{FF2B5EF4-FFF2-40B4-BE49-F238E27FC236}">
                  <a16:creationId xmlns:a16="http://schemas.microsoft.com/office/drawing/2014/main" id="{46C271E0-AE8D-4FB3-8AF8-2658069A3AD9}"/>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2</a:t>
              </a:r>
            </a:p>
          </p:txBody>
        </p:sp>
      </p:grpSp>
      <p:grpSp>
        <p:nvGrpSpPr>
          <p:cNvPr id="260" name="Group 259">
            <a:extLst>
              <a:ext uri="{FF2B5EF4-FFF2-40B4-BE49-F238E27FC236}">
                <a16:creationId xmlns:a16="http://schemas.microsoft.com/office/drawing/2014/main" id="{FC89CA85-02F5-4865-A998-24610E7C3B97}"/>
              </a:ext>
            </a:extLst>
          </p:cNvPr>
          <p:cNvGrpSpPr/>
          <p:nvPr/>
        </p:nvGrpSpPr>
        <p:grpSpPr>
          <a:xfrm>
            <a:off x="7929110" y="3046035"/>
            <a:ext cx="1780072" cy="1780072"/>
            <a:chOff x="3419475" y="752475"/>
            <a:chExt cx="5353050" cy="5353050"/>
          </a:xfrm>
        </p:grpSpPr>
        <p:sp>
          <p:nvSpPr>
            <p:cNvPr id="261" name="Freeform: Shape 260">
              <a:extLst>
                <a:ext uri="{FF2B5EF4-FFF2-40B4-BE49-F238E27FC236}">
                  <a16:creationId xmlns:a16="http://schemas.microsoft.com/office/drawing/2014/main" id="{EAFEDC8C-446F-4246-B0A5-C08A4DE7530A}"/>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62" name="Group 261">
              <a:extLst>
                <a:ext uri="{FF2B5EF4-FFF2-40B4-BE49-F238E27FC236}">
                  <a16:creationId xmlns:a16="http://schemas.microsoft.com/office/drawing/2014/main" id="{9DC192A8-7F1C-44BF-9595-C0BE49660957}"/>
                </a:ext>
              </a:extLst>
            </p:cNvPr>
            <p:cNvGrpSpPr/>
            <p:nvPr/>
          </p:nvGrpSpPr>
          <p:grpSpPr>
            <a:xfrm>
              <a:off x="3505202" y="836611"/>
              <a:ext cx="5094518" cy="5143275"/>
              <a:chOff x="3505202" y="836611"/>
              <a:chExt cx="5094518" cy="5143275"/>
            </a:xfrm>
            <a:solidFill>
              <a:schemeClr val="bg1"/>
            </a:solidFill>
          </p:grpSpPr>
          <p:sp>
            <p:nvSpPr>
              <p:cNvPr id="265" name="Rectangle 264">
                <a:extLst>
                  <a:ext uri="{FF2B5EF4-FFF2-40B4-BE49-F238E27FC236}">
                    <a16:creationId xmlns:a16="http://schemas.microsoft.com/office/drawing/2014/main" id="{246994D7-20AA-4998-ABE5-EB5EA54AE351}"/>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6" name="Rectangle 265">
                <a:extLst>
                  <a:ext uri="{FF2B5EF4-FFF2-40B4-BE49-F238E27FC236}">
                    <a16:creationId xmlns:a16="http://schemas.microsoft.com/office/drawing/2014/main" id="{28670C44-74A7-4969-ABE3-E7F5B8EB4BE3}"/>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7" name="Rectangle 266">
                <a:extLst>
                  <a:ext uri="{FF2B5EF4-FFF2-40B4-BE49-F238E27FC236}">
                    <a16:creationId xmlns:a16="http://schemas.microsoft.com/office/drawing/2014/main" id="{77C74A9A-51D6-499C-982B-D8416696DB94}"/>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8" name="Rectangle 267">
                <a:extLst>
                  <a:ext uri="{FF2B5EF4-FFF2-40B4-BE49-F238E27FC236}">
                    <a16:creationId xmlns:a16="http://schemas.microsoft.com/office/drawing/2014/main" id="{CB5B7079-289F-49F2-89A5-B9DADF6BC754}"/>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9" name="Rectangle 268">
                <a:extLst>
                  <a:ext uri="{FF2B5EF4-FFF2-40B4-BE49-F238E27FC236}">
                    <a16:creationId xmlns:a16="http://schemas.microsoft.com/office/drawing/2014/main" id="{4265C3AB-F1A3-4266-AB84-ABEA4DB59C77}"/>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0" name="Rectangle 269">
                <a:extLst>
                  <a:ext uri="{FF2B5EF4-FFF2-40B4-BE49-F238E27FC236}">
                    <a16:creationId xmlns:a16="http://schemas.microsoft.com/office/drawing/2014/main" id="{2B062CA1-E65B-4718-9D49-9EB90BF184CA}"/>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1" name="Rectangle 270">
                <a:extLst>
                  <a:ext uri="{FF2B5EF4-FFF2-40B4-BE49-F238E27FC236}">
                    <a16:creationId xmlns:a16="http://schemas.microsoft.com/office/drawing/2014/main" id="{AB2F0712-38D2-4914-A5A6-C8DB0402B561}"/>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2" name="Rectangle 271">
                <a:extLst>
                  <a:ext uri="{FF2B5EF4-FFF2-40B4-BE49-F238E27FC236}">
                    <a16:creationId xmlns:a16="http://schemas.microsoft.com/office/drawing/2014/main" id="{58C4B82A-49C5-4B51-A7DA-DB45CF2E561D}"/>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3" name="Rectangle 272">
                <a:extLst>
                  <a:ext uri="{FF2B5EF4-FFF2-40B4-BE49-F238E27FC236}">
                    <a16:creationId xmlns:a16="http://schemas.microsoft.com/office/drawing/2014/main" id="{AC464C11-0679-4152-A635-69B3CCB4D57E}"/>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4" name="Rectangle 273">
                <a:extLst>
                  <a:ext uri="{FF2B5EF4-FFF2-40B4-BE49-F238E27FC236}">
                    <a16:creationId xmlns:a16="http://schemas.microsoft.com/office/drawing/2014/main" id="{23EC0874-871C-443B-9233-165BE2069CFF}"/>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5" name="Rectangle 274">
                <a:extLst>
                  <a:ext uri="{FF2B5EF4-FFF2-40B4-BE49-F238E27FC236}">
                    <a16:creationId xmlns:a16="http://schemas.microsoft.com/office/drawing/2014/main" id="{03BC6C19-42EC-4192-96E8-9613923D2841}"/>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6" name="Rectangle 275">
                <a:extLst>
                  <a:ext uri="{FF2B5EF4-FFF2-40B4-BE49-F238E27FC236}">
                    <a16:creationId xmlns:a16="http://schemas.microsoft.com/office/drawing/2014/main" id="{2D612FF0-0C38-4AEB-9930-E6ED395E65CD}"/>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63" name="Oval 262">
              <a:extLst>
                <a:ext uri="{FF2B5EF4-FFF2-40B4-BE49-F238E27FC236}">
                  <a16:creationId xmlns:a16="http://schemas.microsoft.com/office/drawing/2014/main" id="{2CF97B1A-EFBE-4665-B11C-D232EC11F8DF}"/>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4" name="TextBox 263">
              <a:extLst>
                <a:ext uri="{FF2B5EF4-FFF2-40B4-BE49-F238E27FC236}">
                  <a16:creationId xmlns:a16="http://schemas.microsoft.com/office/drawing/2014/main" id="{689A6F51-FF16-41AC-A12B-1B3FE05A6A01}"/>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1</a:t>
              </a:r>
            </a:p>
          </p:txBody>
        </p:sp>
      </p:grpSp>
      <p:grpSp>
        <p:nvGrpSpPr>
          <p:cNvPr id="277" name="Group 276">
            <a:extLst>
              <a:ext uri="{FF2B5EF4-FFF2-40B4-BE49-F238E27FC236}">
                <a16:creationId xmlns:a16="http://schemas.microsoft.com/office/drawing/2014/main" id="{6C6C960C-7C93-4015-9823-001EB0505BC0}"/>
              </a:ext>
            </a:extLst>
          </p:cNvPr>
          <p:cNvGrpSpPr/>
          <p:nvPr/>
        </p:nvGrpSpPr>
        <p:grpSpPr>
          <a:xfrm>
            <a:off x="7929110" y="3046035"/>
            <a:ext cx="1780072" cy="1780072"/>
            <a:chOff x="3419475" y="752475"/>
            <a:chExt cx="5353050" cy="5353050"/>
          </a:xfrm>
        </p:grpSpPr>
        <p:sp>
          <p:nvSpPr>
            <p:cNvPr id="278" name="Freeform: Shape 277">
              <a:extLst>
                <a:ext uri="{FF2B5EF4-FFF2-40B4-BE49-F238E27FC236}">
                  <a16:creationId xmlns:a16="http://schemas.microsoft.com/office/drawing/2014/main" id="{AD94F0DB-C2FA-4D3E-9089-F47EFD9A3825}"/>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79" name="Group 278">
              <a:extLst>
                <a:ext uri="{FF2B5EF4-FFF2-40B4-BE49-F238E27FC236}">
                  <a16:creationId xmlns:a16="http://schemas.microsoft.com/office/drawing/2014/main" id="{DF3FD6A1-A128-451F-A73D-F030F1C155B2}"/>
                </a:ext>
              </a:extLst>
            </p:cNvPr>
            <p:cNvGrpSpPr/>
            <p:nvPr/>
          </p:nvGrpSpPr>
          <p:grpSpPr>
            <a:xfrm>
              <a:off x="3505202" y="836611"/>
              <a:ext cx="5094518" cy="5143275"/>
              <a:chOff x="3505202" y="836611"/>
              <a:chExt cx="5094518" cy="5143275"/>
            </a:xfrm>
            <a:solidFill>
              <a:schemeClr val="bg1"/>
            </a:solidFill>
          </p:grpSpPr>
          <p:sp>
            <p:nvSpPr>
              <p:cNvPr id="282" name="Rectangle 281">
                <a:extLst>
                  <a:ext uri="{FF2B5EF4-FFF2-40B4-BE49-F238E27FC236}">
                    <a16:creationId xmlns:a16="http://schemas.microsoft.com/office/drawing/2014/main" id="{E06EA98B-B667-479D-A067-E8384223B195}"/>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3" name="Rectangle 282">
                <a:extLst>
                  <a:ext uri="{FF2B5EF4-FFF2-40B4-BE49-F238E27FC236}">
                    <a16:creationId xmlns:a16="http://schemas.microsoft.com/office/drawing/2014/main" id="{4C6FAE15-3466-4791-8C28-F7003C7FC3F3}"/>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4" name="Rectangle 283">
                <a:extLst>
                  <a:ext uri="{FF2B5EF4-FFF2-40B4-BE49-F238E27FC236}">
                    <a16:creationId xmlns:a16="http://schemas.microsoft.com/office/drawing/2014/main" id="{2D8556E2-0135-460A-AFAA-FA9D207A743E}"/>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5" name="Rectangle 284">
                <a:extLst>
                  <a:ext uri="{FF2B5EF4-FFF2-40B4-BE49-F238E27FC236}">
                    <a16:creationId xmlns:a16="http://schemas.microsoft.com/office/drawing/2014/main" id="{3CDB7BA4-B296-46B3-9E28-98BBD836CA7D}"/>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6" name="Rectangle 285">
                <a:extLst>
                  <a:ext uri="{FF2B5EF4-FFF2-40B4-BE49-F238E27FC236}">
                    <a16:creationId xmlns:a16="http://schemas.microsoft.com/office/drawing/2014/main" id="{759AB836-C8FD-4EAB-8C92-6C98B32FC22B}"/>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7" name="Rectangle 286">
                <a:extLst>
                  <a:ext uri="{FF2B5EF4-FFF2-40B4-BE49-F238E27FC236}">
                    <a16:creationId xmlns:a16="http://schemas.microsoft.com/office/drawing/2014/main" id="{6FF25A11-62C9-4497-B874-6884F0FBFE03}"/>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8" name="Rectangle 287">
                <a:extLst>
                  <a:ext uri="{FF2B5EF4-FFF2-40B4-BE49-F238E27FC236}">
                    <a16:creationId xmlns:a16="http://schemas.microsoft.com/office/drawing/2014/main" id="{9EEA6E92-5290-4A85-84B3-80A114D0F539}"/>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9" name="Rectangle 288">
                <a:extLst>
                  <a:ext uri="{FF2B5EF4-FFF2-40B4-BE49-F238E27FC236}">
                    <a16:creationId xmlns:a16="http://schemas.microsoft.com/office/drawing/2014/main" id="{EDA2E03D-8999-455C-96CE-A8AB025A8CA9}"/>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0" name="Rectangle 289">
                <a:extLst>
                  <a:ext uri="{FF2B5EF4-FFF2-40B4-BE49-F238E27FC236}">
                    <a16:creationId xmlns:a16="http://schemas.microsoft.com/office/drawing/2014/main" id="{CA0FD7C0-4F89-4AB3-A57A-98BAC654F676}"/>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1" name="Rectangle 290">
                <a:extLst>
                  <a:ext uri="{FF2B5EF4-FFF2-40B4-BE49-F238E27FC236}">
                    <a16:creationId xmlns:a16="http://schemas.microsoft.com/office/drawing/2014/main" id="{D7C5AC5C-C9F2-4585-A5BD-5AFA6BC93CCD}"/>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2" name="Rectangle 291">
                <a:extLst>
                  <a:ext uri="{FF2B5EF4-FFF2-40B4-BE49-F238E27FC236}">
                    <a16:creationId xmlns:a16="http://schemas.microsoft.com/office/drawing/2014/main" id="{09292AD9-3BB9-44B3-A841-4DCE9684F005}"/>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3" name="Rectangle 292">
                <a:extLst>
                  <a:ext uri="{FF2B5EF4-FFF2-40B4-BE49-F238E27FC236}">
                    <a16:creationId xmlns:a16="http://schemas.microsoft.com/office/drawing/2014/main" id="{815551CB-5040-4DBE-A167-7DFA5D02F9B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80" name="Oval 279">
              <a:extLst>
                <a:ext uri="{FF2B5EF4-FFF2-40B4-BE49-F238E27FC236}">
                  <a16:creationId xmlns:a16="http://schemas.microsoft.com/office/drawing/2014/main" id="{71751C9B-1067-4329-85C1-A514872EF858}"/>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1" name="TextBox 280">
              <a:extLst>
                <a:ext uri="{FF2B5EF4-FFF2-40B4-BE49-F238E27FC236}">
                  <a16:creationId xmlns:a16="http://schemas.microsoft.com/office/drawing/2014/main" id="{AAB1F5CD-1649-4305-BA52-C4AB708CFEAA}"/>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0</a:t>
              </a:r>
            </a:p>
          </p:txBody>
        </p:sp>
      </p:grpSp>
      <p:sp>
        <p:nvSpPr>
          <p:cNvPr id="294" name="Oval 293">
            <a:extLst>
              <a:ext uri="{FF2B5EF4-FFF2-40B4-BE49-F238E27FC236}">
                <a16:creationId xmlns:a16="http://schemas.microsoft.com/office/drawing/2014/main" id="{6B2548D2-36F0-4E2F-A13A-7B96FCF4C02B}"/>
              </a:ext>
            </a:extLst>
          </p:cNvPr>
          <p:cNvSpPr/>
          <p:nvPr/>
        </p:nvSpPr>
        <p:spPr>
          <a:xfrm>
            <a:off x="7816763" y="2904057"/>
            <a:ext cx="1952433" cy="18414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rPr>
              <a:t>Thời gian</a:t>
            </a:r>
            <a:endParaRPr lang="en-US" b="1" dirty="0">
              <a:solidFill>
                <a:srgbClr val="FF0000"/>
              </a:solidFill>
            </a:endParaRPr>
          </a:p>
        </p:txBody>
      </p:sp>
    </p:spTree>
    <p:extLst>
      <p:ext uri="{BB962C8B-B14F-4D97-AF65-F5344CB8AC3E}">
        <p14:creationId xmlns:p14="http://schemas.microsoft.com/office/powerpoint/2010/main" val="39309156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94"/>
                                        </p:tgtEl>
                                      </p:cBhvr>
                                    </p:animEffect>
                                    <p:set>
                                      <p:cBhvr>
                                        <p:cTn id="7" dur="1" fill="hold">
                                          <p:stCondLst>
                                            <p:cond delay="499"/>
                                          </p:stCondLst>
                                        </p:cTn>
                                        <p:tgtEl>
                                          <p:spTgt spid="294"/>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98"/>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1000"/>
                                  </p:stCondLst>
                                  <p:childTnLst>
                                    <p:set>
                                      <p:cBhvr>
                                        <p:cTn id="12" dur="1" fill="hold">
                                          <p:stCondLst>
                                            <p:cond delay="0"/>
                                          </p:stCondLst>
                                        </p:cTn>
                                        <p:tgtEl>
                                          <p:spTgt spid="124"/>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1000"/>
                                  </p:stCondLst>
                                  <p:childTnLst>
                                    <p:set>
                                      <p:cBhvr>
                                        <p:cTn id="15" dur="1" fill="hold">
                                          <p:stCondLst>
                                            <p:cond delay="0"/>
                                          </p:stCondLst>
                                        </p:cTn>
                                        <p:tgtEl>
                                          <p:spTgt spid="141"/>
                                        </p:tgtEl>
                                        <p:attrNameLst>
                                          <p:attrName>style.visibility</p:attrName>
                                        </p:attrNameLst>
                                      </p:cBhvr>
                                      <p:to>
                                        <p:strVal val="visible"/>
                                      </p:to>
                                    </p:set>
                                  </p:childTnLst>
                                </p:cTn>
                              </p:par>
                            </p:childTnLst>
                          </p:cTn>
                        </p:par>
                        <p:par>
                          <p:cTn id="16" fill="hold">
                            <p:stCondLst>
                              <p:cond delay="2500"/>
                            </p:stCondLst>
                            <p:childTnLst>
                              <p:par>
                                <p:cTn id="17" presetID="1" presetClass="entr" presetSubtype="0" fill="hold" nodeType="afterEffect">
                                  <p:stCondLst>
                                    <p:cond delay="1000"/>
                                  </p:stCondLst>
                                  <p:childTnLst>
                                    <p:set>
                                      <p:cBhvr>
                                        <p:cTn id="18" dur="1" fill="hold">
                                          <p:stCondLst>
                                            <p:cond delay="0"/>
                                          </p:stCondLst>
                                        </p:cTn>
                                        <p:tgtEl>
                                          <p:spTgt spid="158"/>
                                        </p:tgtEl>
                                        <p:attrNameLst>
                                          <p:attrName>style.visibility</p:attrName>
                                        </p:attrNameLst>
                                      </p:cBhvr>
                                      <p:to>
                                        <p:strVal val="visible"/>
                                      </p:to>
                                    </p:set>
                                  </p:childTnLst>
                                </p:cTn>
                              </p:par>
                            </p:childTnLst>
                          </p:cTn>
                        </p:par>
                        <p:par>
                          <p:cTn id="19" fill="hold">
                            <p:stCondLst>
                              <p:cond delay="3500"/>
                            </p:stCondLst>
                            <p:childTnLst>
                              <p:par>
                                <p:cTn id="20" presetID="1" presetClass="entr" presetSubtype="0" fill="hold" nodeType="afterEffect">
                                  <p:stCondLst>
                                    <p:cond delay="1000"/>
                                  </p:stCondLst>
                                  <p:childTnLst>
                                    <p:set>
                                      <p:cBhvr>
                                        <p:cTn id="21" dur="1" fill="hold">
                                          <p:stCondLst>
                                            <p:cond delay="0"/>
                                          </p:stCondLst>
                                        </p:cTn>
                                        <p:tgtEl>
                                          <p:spTgt spid="175"/>
                                        </p:tgtEl>
                                        <p:attrNameLst>
                                          <p:attrName>style.visibility</p:attrName>
                                        </p:attrNameLst>
                                      </p:cBhvr>
                                      <p:to>
                                        <p:strVal val="visible"/>
                                      </p:to>
                                    </p:set>
                                  </p:childTnLst>
                                </p:cTn>
                              </p:par>
                            </p:childTnLst>
                          </p:cTn>
                        </p:par>
                        <p:par>
                          <p:cTn id="22" fill="hold">
                            <p:stCondLst>
                              <p:cond delay="4500"/>
                            </p:stCondLst>
                            <p:childTnLst>
                              <p:par>
                                <p:cTn id="23" presetID="1" presetClass="entr" presetSubtype="0" fill="hold" nodeType="afterEffect">
                                  <p:stCondLst>
                                    <p:cond delay="1000"/>
                                  </p:stCondLst>
                                  <p:childTnLst>
                                    <p:set>
                                      <p:cBhvr>
                                        <p:cTn id="24" dur="1" fill="hold">
                                          <p:stCondLst>
                                            <p:cond delay="0"/>
                                          </p:stCondLst>
                                        </p:cTn>
                                        <p:tgtEl>
                                          <p:spTgt spid="192"/>
                                        </p:tgtEl>
                                        <p:attrNameLst>
                                          <p:attrName>style.visibility</p:attrName>
                                        </p:attrNameLst>
                                      </p:cBhvr>
                                      <p:to>
                                        <p:strVal val="visible"/>
                                      </p:to>
                                    </p:set>
                                  </p:childTnLst>
                                </p:cTn>
                              </p:par>
                            </p:childTnLst>
                          </p:cTn>
                        </p:par>
                        <p:par>
                          <p:cTn id="25" fill="hold">
                            <p:stCondLst>
                              <p:cond delay="5500"/>
                            </p:stCondLst>
                            <p:childTnLst>
                              <p:par>
                                <p:cTn id="26" presetID="1" presetClass="entr" presetSubtype="0" fill="hold" nodeType="afterEffect">
                                  <p:stCondLst>
                                    <p:cond delay="1000"/>
                                  </p:stCondLst>
                                  <p:childTnLst>
                                    <p:set>
                                      <p:cBhvr>
                                        <p:cTn id="27" dur="1" fill="hold">
                                          <p:stCondLst>
                                            <p:cond delay="0"/>
                                          </p:stCondLst>
                                        </p:cTn>
                                        <p:tgtEl>
                                          <p:spTgt spid="209"/>
                                        </p:tgtEl>
                                        <p:attrNameLst>
                                          <p:attrName>style.visibility</p:attrName>
                                        </p:attrNameLst>
                                      </p:cBhvr>
                                      <p:to>
                                        <p:strVal val="visible"/>
                                      </p:to>
                                    </p:set>
                                  </p:childTnLst>
                                </p:cTn>
                              </p:par>
                            </p:childTnLst>
                          </p:cTn>
                        </p:par>
                        <p:par>
                          <p:cTn id="28" fill="hold">
                            <p:stCondLst>
                              <p:cond delay="6500"/>
                            </p:stCondLst>
                            <p:childTnLst>
                              <p:par>
                                <p:cTn id="29" presetID="1" presetClass="entr" presetSubtype="0" fill="hold" nodeType="afterEffect">
                                  <p:stCondLst>
                                    <p:cond delay="1000"/>
                                  </p:stCondLst>
                                  <p:childTnLst>
                                    <p:set>
                                      <p:cBhvr>
                                        <p:cTn id="30" dur="1" fill="hold">
                                          <p:stCondLst>
                                            <p:cond delay="0"/>
                                          </p:stCondLst>
                                        </p:cTn>
                                        <p:tgtEl>
                                          <p:spTgt spid="226"/>
                                        </p:tgtEl>
                                        <p:attrNameLst>
                                          <p:attrName>style.visibility</p:attrName>
                                        </p:attrNameLst>
                                      </p:cBhvr>
                                      <p:to>
                                        <p:strVal val="visible"/>
                                      </p:to>
                                    </p:set>
                                  </p:childTnLst>
                                </p:cTn>
                              </p:par>
                            </p:childTnLst>
                          </p:cTn>
                        </p:par>
                        <p:par>
                          <p:cTn id="31" fill="hold">
                            <p:stCondLst>
                              <p:cond delay="7500"/>
                            </p:stCondLst>
                            <p:childTnLst>
                              <p:par>
                                <p:cTn id="32" presetID="1" presetClass="entr" presetSubtype="0" fill="hold" nodeType="afterEffect">
                                  <p:stCondLst>
                                    <p:cond delay="1000"/>
                                  </p:stCondLst>
                                  <p:childTnLst>
                                    <p:set>
                                      <p:cBhvr>
                                        <p:cTn id="33" dur="1" fill="hold">
                                          <p:stCondLst>
                                            <p:cond delay="0"/>
                                          </p:stCondLst>
                                        </p:cTn>
                                        <p:tgtEl>
                                          <p:spTgt spid="243"/>
                                        </p:tgtEl>
                                        <p:attrNameLst>
                                          <p:attrName>style.visibility</p:attrName>
                                        </p:attrNameLst>
                                      </p:cBhvr>
                                      <p:to>
                                        <p:strVal val="visible"/>
                                      </p:to>
                                    </p:set>
                                  </p:childTnLst>
                                </p:cTn>
                              </p:par>
                            </p:childTnLst>
                          </p:cTn>
                        </p:par>
                        <p:par>
                          <p:cTn id="34" fill="hold">
                            <p:stCondLst>
                              <p:cond delay="8500"/>
                            </p:stCondLst>
                            <p:childTnLst>
                              <p:par>
                                <p:cTn id="35" presetID="1" presetClass="entr" presetSubtype="0" fill="hold" nodeType="afterEffect">
                                  <p:stCondLst>
                                    <p:cond delay="1000"/>
                                  </p:stCondLst>
                                  <p:childTnLst>
                                    <p:set>
                                      <p:cBhvr>
                                        <p:cTn id="36" dur="1" fill="hold">
                                          <p:stCondLst>
                                            <p:cond delay="0"/>
                                          </p:stCondLst>
                                        </p:cTn>
                                        <p:tgtEl>
                                          <p:spTgt spid="260"/>
                                        </p:tgtEl>
                                        <p:attrNameLst>
                                          <p:attrName>style.visibility</p:attrName>
                                        </p:attrNameLst>
                                      </p:cBhvr>
                                      <p:to>
                                        <p:strVal val="visible"/>
                                      </p:to>
                                    </p:set>
                                  </p:childTnLst>
                                </p:cTn>
                              </p:par>
                            </p:childTnLst>
                          </p:cTn>
                        </p:par>
                        <p:par>
                          <p:cTn id="37" fill="hold">
                            <p:stCondLst>
                              <p:cond delay="9500"/>
                            </p:stCondLst>
                            <p:childTnLst>
                              <p:par>
                                <p:cTn id="38" presetID="1" presetClass="entr" presetSubtype="0" fill="hold" nodeType="afterEffect">
                                  <p:stCondLst>
                                    <p:cond delay="1000"/>
                                  </p:stCondLst>
                                  <p:childTnLst>
                                    <p:set>
                                      <p:cBhvr>
                                        <p:cTn id="39" dur="1" fill="hold">
                                          <p:stCondLst>
                                            <p:cond delay="0"/>
                                          </p:stCondLst>
                                        </p:cTn>
                                        <p:tgtEl>
                                          <p:spTgt spid="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92"/>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grpId="0" nodeType="withEffect">
                                  <p:stCondLst>
                                    <p:cond delay="0"/>
                                  </p:stCondLst>
                                  <p:childTnLst>
                                    <p:set>
                                      <p:cBhvr>
                                        <p:cTn id="44" dur="1" fill="hold">
                                          <p:stCondLst>
                                            <p:cond delay="0"/>
                                          </p:stCondLst>
                                        </p:cTn>
                                        <p:tgtEl>
                                          <p:spTgt spid="93"/>
                                        </p:tgtEl>
                                        <p:attrNameLst>
                                          <p:attrName>style.visibility</p:attrName>
                                        </p:attrNameLst>
                                      </p:cBhvr>
                                      <p:to>
                                        <p:strVal val="visible"/>
                                      </p:to>
                                    </p:set>
                                    <p:anim calcmode="lin" valueType="num">
                                      <p:cBhvr>
                                        <p:cTn id="45" dur="500" fill="hold"/>
                                        <p:tgtEl>
                                          <p:spTgt spid="93"/>
                                        </p:tgtEl>
                                        <p:attrNameLst>
                                          <p:attrName>ppt_w</p:attrName>
                                        </p:attrNameLst>
                                      </p:cBhvr>
                                      <p:tavLst>
                                        <p:tav tm="0">
                                          <p:val>
                                            <p:fltVal val="0"/>
                                          </p:val>
                                        </p:tav>
                                        <p:tav tm="100000">
                                          <p:val>
                                            <p:strVal val="#ppt_w"/>
                                          </p:val>
                                        </p:tav>
                                      </p:tavLst>
                                    </p:anim>
                                    <p:anim calcmode="lin" valueType="num">
                                      <p:cBhvr>
                                        <p:cTn id="46" dur="500" fill="hold"/>
                                        <p:tgtEl>
                                          <p:spTgt spid="93"/>
                                        </p:tgtEl>
                                        <p:attrNameLst>
                                          <p:attrName>ppt_h</p:attrName>
                                        </p:attrNameLst>
                                      </p:cBhvr>
                                      <p:tavLst>
                                        <p:tav tm="0">
                                          <p:val>
                                            <p:fltVal val="0"/>
                                          </p:val>
                                        </p:tav>
                                        <p:tav tm="100000">
                                          <p:val>
                                            <p:strVal val="#ppt_h"/>
                                          </p:val>
                                        </p:tav>
                                      </p:tavLst>
                                    </p:anim>
                                    <p:animEffect transition="in" filter="fade">
                                      <p:cBhvr>
                                        <p:cTn id="47" dur="500"/>
                                        <p:tgtEl>
                                          <p:spTgt spid="93"/>
                                        </p:tgtEl>
                                      </p:cBhvr>
                                    </p:animEffect>
                                  </p:childTnLst>
                                  <p:subTnLst>
                                    <p:audio>
                                      <p:cMediaNode>
                                        <p:cTn display="0" masterRel="sameClick">
                                          <p:stCondLst>
                                            <p:cond evt="begin" delay="0">
                                              <p:tn val="43"/>
                                            </p:cond>
                                          </p:stCondLst>
                                          <p:endCondLst>
                                            <p:cond evt="onStopAudio" delay="0">
                                              <p:tgtEl>
                                                <p:sldTgt/>
                                              </p:tgtEl>
                                            </p:cond>
                                          </p:endCondLst>
                                        </p:cTn>
                                        <p:tgtEl>
                                          <p:sndTgt r:embed="rId2" name="Bling.wav"/>
                                        </p:tgtEl>
                                      </p:cMediaNode>
                                    </p:audio>
                                  </p:subTnLst>
                                </p:cTn>
                              </p:par>
                              <p:par>
                                <p:cTn id="48" presetID="26" presetClass="emph" presetSubtype="0" fill="hold" grpId="1" nodeType="withEffect">
                                  <p:stCondLst>
                                    <p:cond delay="500"/>
                                  </p:stCondLst>
                                  <p:childTnLst>
                                    <p:animEffect transition="out" filter="fade">
                                      <p:cBhvr>
                                        <p:cTn id="49" dur="500" tmFilter="0, 0; .2, .5; .8, .5; 1, 0"/>
                                        <p:tgtEl>
                                          <p:spTgt spid="93"/>
                                        </p:tgtEl>
                                      </p:cBhvr>
                                    </p:animEffect>
                                    <p:animScale>
                                      <p:cBhvr>
                                        <p:cTn id="50" dur="250" autoRev="1" fill="hold"/>
                                        <p:tgtEl>
                                          <p:spTgt spid="93"/>
                                        </p:tgtEl>
                                      </p:cBhvr>
                                      <p:by x="105000" y="105000"/>
                                    </p:animScale>
                                  </p:childTnLst>
                                </p:cTn>
                              </p:par>
                            </p:childTnLst>
                          </p:cTn>
                        </p:par>
                      </p:childTnLst>
                    </p:cTn>
                  </p:par>
                </p:childTnLst>
              </p:cTn>
              <p:nextCondLst>
                <p:cond evt="onClick" delay="0">
                  <p:tgtEl>
                    <p:spTgt spid="92"/>
                  </p:tgtEl>
                </p:cond>
              </p:nextCondLst>
            </p:seq>
            <p:seq concurrent="1" nextAc="seek">
              <p:cTn id="51" restart="whenNotActive" fill="hold" evtFilter="cancelBubble" nodeType="interactiveSeq">
                <p:stCondLst>
                  <p:cond evt="onClick" delay="0">
                    <p:tgtEl>
                      <p:spTgt spid="94"/>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grpId="0" nodeType="withEffect">
                                  <p:stCondLst>
                                    <p:cond delay="0"/>
                                  </p:stCondLst>
                                  <p:childTnLst>
                                    <p:set>
                                      <p:cBhvr>
                                        <p:cTn id="55" dur="1" fill="hold">
                                          <p:stCondLst>
                                            <p:cond delay="0"/>
                                          </p:stCondLst>
                                        </p:cTn>
                                        <p:tgtEl>
                                          <p:spTgt spid="101"/>
                                        </p:tgtEl>
                                        <p:attrNameLst>
                                          <p:attrName>style.visibility</p:attrName>
                                        </p:attrNameLst>
                                      </p:cBhvr>
                                      <p:to>
                                        <p:strVal val="visible"/>
                                      </p:to>
                                    </p:set>
                                    <p:anim calcmode="lin" valueType="num">
                                      <p:cBhvr>
                                        <p:cTn id="56" dur="500" fill="hold"/>
                                        <p:tgtEl>
                                          <p:spTgt spid="101"/>
                                        </p:tgtEl>
                                        <p:attrNameLst>
                                          <p:attrName>ppt_w</p:attrName>
                                        </p:attrNameLst>
                                      </p:cBhvr>
                                      <p:tavLst>
                                        <p:tav tm="0">
                                          <p:val>
                                            <p:fltVal val="0"/>
                                          </p:val>
                                        </p:tav>
                                        <p:tav tm="100000">
                                          <p:val>
                                            <p:strVal val="#ppt_w"/>
                                          </p:val>
                                        </p:tav>
                                      </p:tavLst>
                                    </p:anim>
                                    <p:anim calcmode="lin" valueType="num">
                                      <p:cBhvr>
                                        <p:cTn id="57" dur="500" fill="hold"/>
                                        <p:tgtEl>
                                          <p:spTgt spid="101"/>
                                        </p:tgtEl>
                                        <p:attrNameLst>
                                          <p:attrName>ppt_h</p:attrName>
                                        </p:attrNameLst>
                                      </p:cBhvr>
                                      <p:tavLst>
                                        <p:tav tm="0">
                                          <p:val>
                                            <p:fltVal val="0"/>
                                          </p:val>
                                        </p:tav>
                                        <p:tav tm="100000">
                                          <p:val>
                                            <p:strVal val="#ppt_h"/>
                                          </p:val>
                                        </p:tav>
                                      </p:tavLst>
                                    </p:anim>
                                    <p:animEffect transition="in" filter="fade">
                                      <p:cBhvr>
                                        <p:cTn id="58" dur="500"/>
                                        <p:tgtEl>
                                          <p:spTgt spid="101"/>
                                        </p:tgtEl>
                                      </p:cBhvr>
                                    </p:animEffect>
                                  </p:childTnLst>
                                  <p:subTnLst>
                                    <p:audio>
                                      <p:cMediaNode>
                                        <p:cTn display="0" masterRel="sameClick">
                                          <p:stCondLst>
                                            <p:cond evt="begin" delay="0">
                                              <p:tn val="54"/>
                                            </p:cond>
                                          </p:stCondLst>
                                          <p:endCondLst>
                                            <p:cond evt="onStopAudio" delay="0">
                                              <p:tgtEl>
                                                <p:sldTgt/>
                                              </p:tgtEl>
                                            </p:cond>
                                          </p:endCondLst>
                                        </p:cTn>
                                        <p:tgtEl>
                                          <p:sndTgt r:embed="rId2" name="Bling.wav"/>
                                        </p:tgtEl>
                                      </p:cMediaNode>
                                    </p:audio>
                                  </p:subTnLst>
                                </p:cTn>
                              </p:par>
                              <p:par>
                                <p:cTn id="59" presetID="26" presetClass="emph" presetSubtype="0" fill="hold" grpId="1" nodeType="withEffect">
                                  <p:stCondLst>
                                    <p:cond delay="500"/>
                                  </p:stCondLst>
                                  <p:childTnLst>
                                    <p:animEffect transition="out" filter="fade">
                                      <p:cBhvr>
                                        <p:cTn id="60" dur="500" tmFilter="0, 0; .2, .5; .8, .5; 1, 0"/>
                                        <p:tgtEl>
                                          <p:spTgt spid="101"/>
                                        </p:tgtEl>
                                      </p:cBhvr>
                                    </p:animEffect>
                                    <p:animScale>
                                      <p:cBhvr>
                                        <p:cTn id="61" dur="250" autoRev="1" fill="hold"/>
                                        <p:tgtEl>
                                          <p:spTgt spid="101"/>
                                        </p:tgtEl>
                                      </p:cBhvr>
                                      <p:by x="105000" y="105000"/>
                                    </p:animScale>
                                  </p:childTnLst>
                                </p:cTn>
                              </p:par>
                            </p:childTnLst>
                          </p:cTn>
                        </p:par>
                      </p:childTnLst>
                    </p:cTn>
                  </p:par>
                </p:childTnLst>
              </p:cTn>
              <p:nextCondLst>
                <p:cond evt="onClick" delay="0">
                  <p:tgtEl>
                    <p:spTgt spid="94"/>
                  </p:tgtEl>
                </p:cond>
              </p:nextCondLst>
            </p:seq>
            <p:seq concurrent="1" nextAc="seek">
              <p:cTn id="62" restart="whenNotActive" fill="hold" evtFilter="cancelBubble" nodeType="interactiveSeq">
                <p:stCondLst>
                  <p:cond evt="onClick" delay="0">
                    <p:tgtEl>
                      <p:spTgt spid="102"/>
                    </p:tgtEl>
                  </p:cond>
                </p:stCondLst>
                <p:endSync evt="end" delay="0">
                  <p:rtn val="all"/>
                </p:endSync>
                <p:childTnLst>
                  <p:par>
                    <p:cTn id="63" fill="hold">
                      <p:stCondLst>
                        <p:cond delay="0"/>
                      </p:stCondLst>
                      <p:childTnLst>
                        <p:par>
                          <p:cTn id="64" fill="hold">
                            <p:stCondLst>
                              <p:cond delay="0"/>
                            </p:stCondLst>
                            <p:childTnLst>
                              <p:par>
                                <p:cTn id="65" presetID="53" presetClass="entr" presetSubtype="16" fill="hold" grpId="0" nodeType="withEffect">
                                  <p:stCondLst>
                                    <p:cond delay="0"/>
                                  </p:stCondLst>
                                  <p:childTnLst>
                                    <p:set>
                                      <p:cBhvr>
                                        <p:cTn id="66" dur="1" fill="hold">
                                          <p:stCondLst>
                                            <p:cond delay="0"/>
                                          </p:stCondLst>
                                        </p:cTn>
                                        <p:tgtEl>
                                          <p:spTgt spid="103"/>
                                        </p:tgtEl>
                                        <p:attrNameLst>
                                          <p:attrName>style.visibility</p:attrName>
                                        </p:attrNameLst>
                                      </p:cBhvr>
                                      <p:to>
                                        <p:strVal val="visible"/>
                                      </p:to>
                                    </p:set>
                                    <p:anim calcmode="lin" valueType="num">
                                      <p:cBhvr>
                                        <p:cTn id="67" dur="500" fill="hold"/>
                                        <p:tgtEl>
                                          <p:spTgt spid="103"/>
                                        </p:tgtEl>
                                        <p:attrNameLst>
                                          <p:attrName>ppt_w</p:attrName>
                                        </p:attrNameLst>
                                      </p:cBhvr>
                                      <p:tavLst>
                                        <p:tav tm="0">
                                          <p:val>
                                            <p:fltVal val="0"/>
                                          </p:val>
                                        </p:tav>
                                        <p:tav tm="100000">
                                          <p:val>
                                            <p:strVal val="#ppt_w"/>
                                          </p:val>
                                        </p:tav>
                                      </p:tavLst>
                                    </p:anim>
                                    <p:anim calcmode="lin" valueType="num">
                                      <p:cBhvr>
                                        <p:cTn id="68" dur="500" fill="hold"/>
                                        <p:tgtEl>
                                          <p:spTgt spid="103"/>
                                        </p:tgtEl>
                                        <p:attrNameLst>
                                          <p:attrName>ppt_h</p:attrName>
                                        </p:attrNameLst>
                                      </p:cBhvr>
                                      <p:tavLst>
                                        <p:tav tm="0">
                                          <p:val>
                                            <p:fltVal val="0"/>
                                          </p:val>
                                        </p:tav>
                                        <p:tav tm="100000">
                                          <p:val>
                                            <p:strVal val="#ppt_h"/>
                                          </p:val>
                                        </p:tav>
                                      </p:tavLst>
                                    </p:anim>
                                    <p:animEffect transition="in" filter="fade">
                                      <p:cBhvr>
                                        <p:cTn id="69" dur="500"/>
                                        <p:tgtEl>
                                          <p:spTgt spid="103"/>
                                        </p:tgtEl>
                                      </p:cBhvr>
                                    </p:animEffect>
                                  </p:childTnLst>
                                  <p:subTnLst>
                                    <p:audio>
                                      <p:cMediaNode>
                                        <p:cTn display="0" masterRel="sameClick">
                                          <p:stCondLst>
                                            <p:cond evt="begin" delay="0">
                                              <p:tn val="65"/>
                                            </p:cond>
                                          </p:stCondLst>
                                          <p:endCondLst>
                                            <p:cond evt="onStopAudio" delay="0">
                                              <p:tgtEl>
                                                <p:sldTgt/>
                                              </p:tgtEl>
                                            </p:cond>
                                          </p:endCondLst>
                                        </p:cTn>
                                        <p:tgtEl>
                                          <p:sndTgt r:embed="rId2" name="Bling.wav"/>
                                        </p:tgtEl>
                                      </p:cMediaNode>
                                    </p:audio>
                                  </p:subTnLst>
                                </p:cTn>
                              </p:par>
                              <p:par>
                                <p:cTn id="70" presetID="26" presetClass="emph" presetSubtype="0" fill="hold" grpId="1" nodeType="withEffect">
                                  <p:stCondLst>
                                    <p:cond delay="500"/>
                                  </p:stCondLst>
                                  <p:childTnLst>
                                    <p:animEffect transition="out" filter="fade">
                                      <p:cBhvr>
                                        <p:cTn id="71" dur="500" tmFilter="0, 0; .2, .5; .8, .5; 1, 0"/>
                                        <p:tgtEl>
                                          <p:spTgt spid="103"/>
                                        </p:tgtEl>
                                      </p:cBhvr>
                                    </p:animEffect>
                                    <p:animScale>
                                      <p:cBhvr>
                                        <p:cTn id="72"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73" restart="whenNotActive" fill="hold" evtFilter="cancelBubble" nodeType="interactiveSeq">
                <p:stCondLst>
                  <p:cond evt="onClick" delay="0">
                    <p:tgtEl>
                      <p:spTgt spid="104"/>
                    </p:tgtEl>
                  </p:cond>
                </p:stCondLst>
                <p:endSync evt="end" delay="0">
                  <p:rtn val="all"/>
                </p:endSync>
                <p:childTnLst>
                  <p:par>
                    <p:cTn id="74" fill="hold">
                      <p:stCondLst>
                        <p:cond delay="0"/>
                      </p:stCondLst>
                      <p:childTnLst>
                        <p:par>
                          <p:cTn id="75" fill="hold">
                            <p:stCondLst>
                              <p:cond delay="0"/>
                            </p:stCondLst>
                            <p:childTnLst>
                              <p:par>
                                <p:cTn id="76" presetID="53" presetClass="entr" presetSubtype="16" fill="hold" grpId="0" nodeType="withEffect">
                                  <p:stCondLst>
                                    <p:cond delay="0"/>
                                  </p:stCondLst>
                                  <p:childTnLst>
                                    <p:set>
                                      <p:cBhvr>
                                        <p:cTn id="77" dur="1" fill="hold">
                                          <p:stCondLst>
                                            <p:cond delay="0"/>
                                          </p:stCondLst>
                                        </p:cTn>
                                        <p:tgtEl>
                                          <p:spTgt spid="105"/>
                                        </p:tgtEl>
                                        <p:attrNameLst>
                                          <p:attrName>style.visibility</p:attrName>
                                        </p:attrNameLst>
                                      </p:cBhvr>
                                      <p:to>
                                        <p:strVal val="visible"/>
                                      </p:to>
                                    </p:set>
                                    <p:anim calcmode="lin" valueType="num">
                                      <p:cBhvr>
                                        <p:cTn id="78" dur="500" fill="hold"/>
                                        <p:tgtEl>
                                          <p:spTgt spid="105"/>
                                        </p:tgtEl>
                                        <p:attrNameLst>
                                          <p:attrName>ppt_w</p:attrName>
                                        </p:attrNameLst>
                                      </p:cBhvr>
                                      <p:tavLst>
                                        <p:tav tm="0">
                                          <p:val>
                                            <p:fltVal val="0"/>
                                          </p:val>
                                        </p:tav>
                                        <p:tav tm="100000">
                                          <p:val>
                                            <p:strVal val="#ppt_w"/>
                                          </p:val>
                                        </p:tav>
                                      </p:tavLst>
                                    </p:anim>
                                    <p:anim calcmode="lin" valueType="num">
                                      <p:cBhvr>
                                        <p:cTn id="79" dur="500" fill="hold"/>
                                        <p:tgtEl>
                                          <p:spTgt spid="105"/>
                                        </p:tgtEl>
                                        <p:attrNameLst>
                                          <p:attrName>ppt_h</p:attrName>
                                        </p:attrNameLst>
                                      </p:cBhvr>
                                      <p:tavLst>
                                        <p:tav tm="0">
                                          <p:val>
                                            <p:fltVal val="0"/>
                                          </p:val>
                                        </p:tav>
                                        <p:tav tm="100000">
                                          <p:val>
                                            <p:strVal val="#ppt_h"/>
                                          </p:val>
                                        </p:tav>
                                      </p:tavLst>
                                    </p:anim>
                                    <p:animEffect transition="in" filter="fade">
                                      <p:cBhvr>
                                        <p:cTn id="80" dur="500"/>
                                        <p:tgtEl>
                                          <p:spTgt spid="105"/>
                                        </p:tgtEl>
                                      </p:cBhvr>
                                    </p:animEffect>
                                  </p:childTnLst>
                                  <p:subTnLst>
                                    <p:audio>
                                      <p:cMediaNode>
                                        <p:cTn display="0" masterRel="sameClick">
                                          <p:stCondLst>
                                            <p:cond evt="begin" delay="0">
                                              <p:tn val="76"/>
                                            </p:cond>
                                          </p:stCondLst>
                                          <p:endCondLst>
                                            <p:cond evt="onStopAudio" delay="0">
                                              <p:tgtEl>
                                                <p:sldTgt/>
                                              </p:tgtEl>
                                            </p:cond>
                                          </p:endCondLst>
                                        </p:cTn>
                                        <p:tgtEl>
                                          <p:sndTgt r:embed="rId2" name="Bling.wav"/>
                                        </p:tgtEl>
                                      </p:cMediaNode>
                                    </p:audio>
                                  </p:subTnLst>
                                </p:cTn>
                              </p:par>
                              <p:par>
                                <p:cTn id="81" presetID="26" presetClass="emph" presetSubtype="0" fill="hold" grpId="1" nodeType="withEffect">
                                  <p:stCondLst>
                                    <p:cond delay="500"/>
                                  </p:stCondLst>
                                  <p:childTnLst>
                                    <p:animEffect transition="out" filter="fade">
                                      <p:cBhvr>
                                        <p:cTn id="82" dur="500" tmFilter="0, 0; .2, .5; .8, .5; 1, 0"/>
                                        <p:tgtEl>
                                          <p:spTgt spid="105"/>
                                        </p:tgtEl>
                                      </p:cBhvr>
                                    </p:animEffect>
                                    <p:animScale>
                                      <p:cBhvr>
                                        <p:cTn id="83" dur="250" autoRev="1" fill="hold"/>
                                        <p:tgtEl>
                                          <p:spTgt spid="105"/>
                                        </p:tgtEl>
                                      </p:cBhvr>
                                      <p:by x="105000" y="105000"/>
                                    </p:animScale>
                                  </p:childTnLst>
                                </p:cTn>
                              </p:par>
                            </p:childTnLst>
                          </p:cTn>
                        </p:par>
                      </p:childTnLst>
                    </p:cTn>
                  </p:par>
                </p:childTnLst>
              </p:cTn>
              <p:nextCondLst>
                <p:cond evt="onClick" delay="0">
                  <p:tgtEl>
                    <p:spTgt spid="104"/>
                  </p:tgtEl>
                </p:cond>
              </p:nextCondLst>
            </p:seq>
            <p:seq concurrent="1" nextAc="seek">
              <p:cTn id="84" restart="whenNotActive" fill="hold" evtFilter="cancelBubble" nodeType="interactiveSeq">
                <p:stCondLst>
                  <p:cond evt="onClick" delay="0">
                    <p:tgtEl>
                      <p:spTgt spid="91"/>
                    </p:tgtEl>
                  </p:cond>
                </p:stCondLst>
                <p:endSync evt="end" delay="0">
                  <p:rtn val="all"/>
                </p:endSync>
                <p:childTnLst>
                  <p:par>
                    <p:cTn id="85" fill="hold">
                      <p:stCondLst>
                        <p:cond delay="0"/>
                      </p:stCondLst>
                      <p:childTnLst>
                        <p:par>
                          <p:cTn id="86" fill="hold">
                            <p:stCondLst>
                              <p:cond delay="0"/>
                            </p:stCondLst>
                            <p:childTnLst>
                              <p:par>
                                <p:cTn id="87" presetID="53" presetClass="entr" presetSubtype="16" fill="hold" grpId="0" nodeType="withEffect">
                                  <p:stCondLst>
                                    <p:cond delay="0"/>
                                  </p:stCondLst>
                                  <p:childTnLst>
                                    <p:set>
                                      <p:cBhvr>
                                        <p:cTn id="88" dur="1" fill="hold">
                                          <p:stCondLst>
                                            <p:cond delay="0"/>
                                          </p:stCondLst>
                                        </p:cTn>
                                        <p:tgtEl>
                                          <p:spTgt spid="95"/>
                                        </p:tgtEl>
                                        <p:attrNameLst>
                                          <p:attrName>style.visibility</p:attrName>
                                        </p:attrNameLst>
                                      </p:cBhvr>
                                      <p:to>
                                        <p:strVal val="visible"/>
                                      </p:to>
                                    </p:set>
                                    <p:anim calcmode="lin" valueType="num">
                                      <p:cBhvr>
                                        <p:cTn id="89" dur="500" fill="hold"/>
                                        <p:tgtEl>
                                          <p:spTgt spid="95"/>
                                        </p:tgtEl>
                                        <p:attrNameLst>
                                          <p:attrName>ppt_w</p:attrName>
                                        </p:attrNameLst>
                                      </p:cBhvr>
                                      <p:tavLst>
                                        <p:tav tm="0">
                                          <p:val>
                                            <p:fltVal val="0"/>
                                          </p:val>
                                        </p:tav>
                                        <p:tav tm="100000">
                                          <p:val>
                                            <p:strVal val="#ppt_w"/>
                                          </p:val>
                                        </p:tav>
                                      </p:tavLst>
                                    </p:anim>
                                    <p:anim calcmode="lin" valueType="num">
                                      <p:cBhvr>
                                        <p:cTn id="90" dur="500" fill="hold"/>
                                        <p:tgtEl>
                                          <p:spTgt spid="95"/>
                                        </p:tgtEl>
                                        <p:attrNameLst>
                                          <p:attrName>ppt_h</p:attrName>
                                        </p:attrNameLst>
                                      </p:cBhvr>
                                      <p:tavLst>
                                        <p:tav tm="0">
                                          <p:val>
                                            <p:fltVal val="0"/>
                                          </p:val>
                                        </p:tav>
                                        <p:tav tm="100000">
                                          <p:val>
                                            <p:strVal val="#ppt_h"/>
                                          </p:val>
                                        </p:tav>
                                      </p:tavLst>
                                    </p:anim>
                                    <p:animEffect transition="in" filter="fade">
                                      <p:cBhvr>
                                        <p:cTn id="91" dur="500"/>
                                        <p:tgtEl>
                                          <p:spTgt spid="95"/>
                                        </p:tgtEl>
                                      </p:cBhvr>
                                    </p:animEffect>
                                  </p:childTnLst>
                                  <p:subTnLst>
                                    <p:audio>
                                      <p:cMediaNode>
                                        <p:cTn display="0" masterRel="sameClick">
                                          <p:stCondLst>
                                            <p:cond evt="begin" delay="0">
                                              <p:tn val="87"/>
                                            </p:cond>
                                          </p:stCondLst>
                                          <p:endCondLst>
                                            <p:cond evt="onStopAudio" delay="0">
                                              <p:tgtEl>
                                                <p:sldTgt/>
                                              </p:tgtEl>
                                            </p:cond>
                                          </p:endCondLst>
                                        </p:cTn>
                                        <p:tgtEl>
                                          <p:sndTgt r:embed="rId2" name="Bling.wav"/>
                                        </p:tgtEl>
                                      </p:cMediaNode>
                                    </p:audio>
                                  </p:subTnLst>
                                </p:cTn>
                              </p:par>
                              <p:par>
                                <p:cTn id="92" presetID="26" presetClass="emph" presetSubtype="0" fill="hold" grpId="1" nodeType="withEffect">
                                  <p:stCondLst>
                                    <p:cond delay="500"/>
                                  </p:stCondLst>
                                  <p:childTnLst>
                                    <p:animEffect transition="out" filter="fade">
                                      <p:cBhvr>
                                        <p:cTn id="93" dur="500" tmFilter="0, 0; .2, .5; .8, .5; 1, 0"/>
                                        <p:tgtEl>
                                          <p:spTgt spid="95"/>
                                        </p:tgtEl>
                                      </p:cBhvr>
                                    </p:animEffect>
                                    <p:animScale>
                                      <p:cBhvr>
                                        <p:cTn id="94" dur="250" autoRev="1" fill="hold"/>
                                        <p:tgtEl>
                                          <p:spTgt spid="95"/>
                                        </p:tgtEl>
                                      </p:cBhvr>
                                      <p:by x="105000" y="105000"/>
                                    </p:animScale>
                                  </p:childTnLst>
                                </p:cTn>
                              </p:par>
                            </p:childTnLst>
                          </p:cTn>
                        </p:par>
                      </p:childTnLst>
                    </p:cTn>
                  </p:par>
                </p:childTnLst>
              </p:cTn>
              <p:nextCondLst>
                <p:cond evt="onClick" delay="0">
                  <p:tgtEl>
                    <p:spTgt spid="91"/>
                  </p:tgtEl>
                </p:cond>
              </p:nextCondLst>
            </p:seq>
            <p:seq concurrent="1" nextAc="seek">
              <p:cTn id="95" restart="whenNotActive" fill="hold" evtFilter="cancelBubble" nodeType="interactiveSeq">
                <p:stCondLst>
                  <p:cond evt="onClick" delay="0">
                    <p:tgtEl>
                      <p:spTgt spid="96"/>
                    </p:tgtEl>
                  </p:cond>
                </p:stCondLst>
                <p:endSync evt="end" delay="0">
                  <p:rtn val="all"/>
                </p:endSync>
                <p:childTnLst>
                  <p:par>
                    <p:cTn id="96" fill="hold">
                      <p:stCondLst>
                        <p:cond delay="0"/>
                      </p:stCondLst>
                      <p:childTnLst>
                        <p:par>
                          <p:cTn id="97" fill="hold">
                            <p:stCondLst>
                              <p:cond delay="0"/>
                            </p:stCondLst>
                            <p:childTnLst>
                              <p:par>
                                <p:cTn id="98" presetID="53" presetClass="entr" presetSubtype="16" fill="hold" grpId="0" nodeType="withEffect">
                                  <p:stCondLst>
                                    <p:cond delay="0"/>
                                  </p:stCondLst>
                                  <p:childTnLst>
                                    <p:set>
                                      <p:cBhvr>
                                        <p:cTn id="99" dur="1" fill="hold">
                                          <p:stCondLst>
                                            <p:cond delay="0"/>
                                          </p:stCondLst>
                                        </p:cTn>
                                        <p:tgtEl>
                                          <p:spTgt spid="97"/>
                                        </p:tgtEl>
                                        <p:attrNameLst>
                                          <p:attrName>style.visibility</p:attrName>
                                        </p:attrNameLst>
                                      </p:cBhvr>
                                      <p:to>
                                        <p:strVal val="visible"/>
                                      </p:to>
                                    </p:set>
                                    <p:anim calcmode="lin" valueType="num">
                                      <p:cBhvr>
                                        <p:cTn id="100" dur="500" fill="hold"/>
                                        <p:tgtEl>
                                          <p:spTgt spid="97"/>
                                        </p:tgtEl>
                                        <p:attrNameLst>
                                          <p:attrName>ppt_w</p:attrName>
                                        </p:attrNameLst>
                                      </p:cBhvr>
                                      <p:tavLst>
                                        <p:tav tm="0">
                                          <p:val>
                                            <p:fltVal val="0"/>
                                          </p:val>
                                        </p:tav>
                                        <p:tav tm="100000">
                                          <p:val>
                                            <p:strVal val="#ppt_w"/>
                                          </p:val>
                                        </p:tav>
                                      </p:tavLst>
                                    </p:anim>
                                    <p:anim calcmode="lin" valueType="num">
                                      <p:cBhvr>
                                        <p:cTn id="101" dur="500" fill="hold"/>
                                        <p:tgtEl>
                                          <p:spTgt spid="97"/>
                                        </p:tgtEl>
                                        <p:attrNameLst>
                                          <p:attrName>ppt_h</p:attrName>
                                        </p:attrNameLst>
                                      </p:cBhvr>
                                      <p:tavLst>
                                        <p:tav tm="0">
                                          <p:val>
                                            <p:fltVal val="0"/>
                                          </p:val>
                                        </p:tav>
                                        <p:tav tm="100000">
                                          <p:val>
                                            <p:strVal val="#ppt_h"/>
                                          </p:val>
                                        </p:tav>
                                      </p:tavLst>
                                    </p:anim>
                                    <p:animEffect transition="in" filter="fade">
                                      <p:cBhvr>
                                        <p:cTn id="102" dur="500"/>
                                        <p:tgtEl>
                                          <p:spTgt spid="97"/>
                                        </p:tgtEl>
                                      </p:cBhvr>
                                    </p:animEffect>
                                  </p:childTnLst>
                                </p:cTn>
                              </p:par>
                              <p:par>
                                <p:cTn id="103" presetID="26" presetClass="emph" presetSubtype="0" fill="hold" grpId="1" nodeType="withEffect">
                                  <p:stCondLst>
                                    <p:cond delay="500"/>
                                  </p:stCondLst>
                                  <p:childTnLst>
                                    <p:animEffect transition="out" filter="fade">
                                      <p:cBhvr>
                                        <p:cTn id="104" dur="500" tmFilter="0, 0; .2, .5; .8, .5; 1, 0"/>
                                        <p:tgtEl>
                                          <p:spTgt spid="97"/>
                                        </p:tgtEl>
                                      </p:cBhvr>
                                    </p:animEffect>
                                    <p:animScale>
                                      <p:cBhvr>
                                        <p:cTn id="105" dur="250" autoRev="1" fill="hold"/>
                                        <p:tgtEl>
                                          <p:spTgt spid="97"/>
                                        </p:tgtEl>
                                      </p:cBhvr>
                                      <p:by x="105000" y="105000"/>
                                    </p:animScale>
                                  </p:childTnLst>
                                </p:cTn>
                              </p:par>
                              <p:par>
                                <p:cTn id="10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7" dur="2000" fill="hold"/>
                                        <p:tgtEl>
                                          <p:spTgt spid="51"/>
                                        </p:tgtEl>
                                        <p:attrNameLst>
                                          <p:attrName>ppt_x</p:attrName>
                                          <p:attrName>ppt_y</p:attrName>
                                        </p:attrNameLst>
                                      </p:cBhvr>
                                    </p:animMotion>
                                  </p:childTnLst>
                                </p:cTn>
                              </p:par>
                              <p:par>
                                <p:cTn id="10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9" dur="2000" fill="hold"/>
                                        <p:tgtEl>
                                          <p:spTgt spid="59"/>
                                        </p:tgtEl>
                                        <p:attrNameLst>
                                          <p:attrName>ppt_x</p:attrName>
                                          <p:attrName>ppt_y</p:attrName>
                                        </p:attrNameLst>
                                      </p:cBhvr>
                                    </p:animMotion>
                                  </p:childTnLst>
                                </p:cTn>
                              </p:par>
                              <p:par>
                                <p:cTn id="11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1" dur="2000" fill="hold"/>
                                        <p:tgtEl>
                                          <p:spTgt spid="52"/>
                                        </p:tgtEl>
                                        <p:attrNameLst>
                                          <p:attrName>ppt_x</p:attrName>
                                          <p:attrName>ppt_y</p:attrName>
                                        </p:attrNameLst>
                                      </p:cBhvr>
                                    </p:animMotion>
                                  </p:childTnLst>
                                </p:cTn>
                              </p:par>
                              <p:par>
                                <p:cTn id="112"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13" dur="2000" fill="hold"/>
                                        <p:tgtEl>
                                          <p:spTgt spid="50"/>
                                        </p:tgtEl>
                                        <p:attrNameLst>
                                          <p:attrName>ppt_x</p:attrName>
                                          <p:attrName>ppt_y</p:attrName>
                                        </p:attrNameLst>
                                      </p:cBhvr>
                                    </p:animMotion>
                                  </p:childTnLst>
                                </p:cTn>
                              </p:par>
                              <p:par>
                                <p:cTn id="114"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15" dur="2000" fill="hold"/>
                                        <p:tgtEl>
                                          <p:spTgt spid="53"/>
                                        </p:tgtEl>
                                        <p:attrNameLst>
                                          <p:attrName>ppt_x</p:attrName>
                                          <p:attrName>ppt_y</p:attrName>
                                        </p:attrNameLst>
                                      </p:cBhvr>
                                    </p:animMotion>
                                  </p:childTnLst>
                                </p:cTn>
                              </p:par>
                              <p:par>
                                <p:cTn id="116"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17" dur="2000" fill="hold"/>
                                        <p:tgtEl>
                                          <p:spTgt spid="54"/>
                                        </p:tgtEl>
                                        <p:attrNameLst>
                                          <p:attrName>ppt_x</p:attrName>
                                          <p:attrName>ppt_y</p:attrName>
                                        </p:attrNameLst>
                                      </p:cBhvr>
                                      <p:rCtr x="-4792" y="65810"/>
                                    </p:animMotion>
                                  </p:childTnLst>
                                </p:cTn>
                              </p:par>
                              <p:par>
                                <p:cTn id="118"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19" dur="2000" fill="hold"/>
                                        <p:tgtEl>
                                          <p:spTgt spid="58"/>
                                        </p:tgtEl>
                                        <p:attrNameLst>
                                          <p:attrName>ppt_x</p:attrName>
                                          <p:attrName>ppt_y</p:attrName>
                                        </p:attrNameLst>
                                      </p:cBhvr>
                                    </p:animMotion>
                                  </p:childTnLst>
                                </p:cTn>
                              </p:par>
                              <p:par>
                                <p:cTn id="12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1" dur="2000" fill="hold"/>
                                        <p:tgtEl>
                                          <p:spTgt spid="55"/>
                                        </p:tgtEl>
                                        <p:attrNameLst>
                                          <p:attrName>ppt_x</p:attrName>
                                          <p:attrName>ppt_y</p:attrName>
                                        </p:attrNameLst>
                                      </p:cBhvr>
                                    </p:animMotion>
                                  </p:childTnLst>
                                </p:cTn>
                              </p:par>
                              <p:par>
                                <p:cTn id="122"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123" dur="2000" fill="hold"/>
                                        <p:tgtEl>
                                          <p:spTgt spid="56"/>
                                        </p:tgtEl>
                                        <p:attrNameLst>
                                          <p:attrName>ppt_x</p:attrName>
                                          <p:attrName>ppt_y</p:attrName>
                                        </p:attrNameLst>
                                      </p:cBhvr>
                                    </p:animMotion>
                                  </p:childTnLst>
                                </p:cTn>
                              </p:par>
                              <p:par>
                                <p:cTn id="124"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125" dur="2000" fill="hold"/>
                                        <p:tgtEl>
                                          <p:spTgt spid="57"/>
                                        </p:tgtEl>
                                        <p:attrNameLst>
                                          <p:attrName>ppt_x</p:attrName>
                                          <p:attrName>ppt_y</p:attrName>
                                        </p:attrNameLst>
                                      </p:cBhvr>
                                    </p:animMotion>
                                  </p:childTnLst>
                                </p:cTn>
                              </p:par>
                              <p:par>
                                <p:cTn id="12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27" dur="2000" fill="hold"/>
                                        <p:tgtEl>
                                          <p:spTgt spid="60"/>
                                        </p:tgtEl>
                                        <p:attrNameLst>
                                          <p:attrName>ppt_x</p:attrName>
                                          <p:attrName>ppt_y</p:attrName>
                                        </p:attrNameLst>
                                      </p:cBhvr>
                                    </p:animMotion>
                                  </p:childTnLst>
                                </p:cTn>
                              </p:par>
                              <p:par>
                                <p:cTn id="12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29" dur="2000" fill="hold"/>
                                        <p:tgtEl>
                                          <p:spTgt spid="65"/>
                                        </p:tgtEl>
                                        <p:attrNameLst>
                                          <p:attrName>ppt_x</p:attrName>
                                          <p:attrName>ppt_y</p:attrName>
                                        </p:attrNameLst>
                                      </p:cBhvr>
                                    </p:animMotion>
                                  </p:childTnLst>
                                </p:cTn>
                              </p:par>
                              <p:par>
                                <p:cTn id="13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1" dur="2000" fill="hold"/>
                                        <p:tgtEl>
                                          <p:spTgt spid="62"/>
                                        </p:tgtEl>
                                        <p:attrNameLst>
                                          <p:attrName>ppt_x</p:attrName>
                                          <p:attrName>ppt_y</p:attrName>
                                        </p:attrNameLst>
                                      </p:cBhvr>
                                    </p:animMotion>
                                  </p:childTnLst>
                                </p:cTn>
                              </p:par>
                              <p:par>
                                <p:cTn id="132"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133" dur="2000" fill="hold"/>
                                        <p:tgtEl>
                                          <p:spTgt spid="66"/>
                                        </p:tgtEl>
                                        <p:attrNameLst>
                                          <p:attrName>ppt_x</p:attrName>
                                          <p:attrName>ppt_y</p:attrName>
                                        </p:attrNameLst>
                                      </p:cBhvr>
                                      <p:rCtr x="18750" y="58287"/>
                                    </p:animMotion>
                                  </p:childTnLst>
                                </p:cTn>
                              </p:par>
                              <p:par>
                                <p:cTn id="13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35" dur="2000" fill="hold"/>
                                        <p:tgtEl>
                                          <p:spTgt spid="67"/>
                                        </p:tgtEl>
                                        <p:attrNameLst>
                                          <p:attrName>ppt_x</p:attrName>
                                          <p:attrName>ppt_y</p:attrName>
                                        </p:attrNameLst>
                                      </p:cBhvr>
                                    </p:animMotion>
                                  </p:childTnLst>
                                </p:cTn>
                              </p:par>
                              <p:par>
                                <p:cTn id="13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37" dur="2000" fill="hold"/>
                                        <p:tgtEl>
                                          <p:spTgt spid="76"/>
                                        </p:tgtEl>
                                        <p:attrNameLst>
                                          <p:attrName>ppt_x</p:attrName>
                                          <p:attrName>ppt_y</p:attrName>
                                        </p:attrNameLst>
                                      </p:cBhvr>
                                    </p:animMotion>
                                  </p:childTnLst>
                                </p:cTn>
                              </p:par>
                              <p:par>
                                <p:cTn id="13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39" dur="2000" fill="hold"/>
                                        <p:tgtEl>
                                          <p:spTgt spid="77"/>
                                        </p:tgtEl>
                                        <p:attrNameLst>
                                          <p:attrName>ppt_x</p:attrName>
                                          <p:attrName>ppt_y</p:attrName>
                                        </p:attrNameLst>
                                      </p:cBhvr>
                                    </p:animMotion>
                                  </p:childTnLst>
                                </p:cTn>
                              </p:par>
                              <p:par>
                                <p:cTn id="14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41" dur="2000" fill="hold"/>
                                        <p:tgtEl>
                                          <p:spTgt spid="80"/>
                                        </p:tgtEl>
                                        <p:attrNameLst>
                                          <p:attrName>ppt_x</p:attrName>
                                          <p:attrName>ppt_y</p:attrName>
                                        </p:attrNameLst>
                                      </p:cBhvr>
                                    </p:animMotion>
                                  </p:childTnLst>
                                </p:cTn>
                              </p:par>
                              <p:par>
                                <p:cTn id="14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43" dur="2000" fill="hold"/>
                                        <p:tgtEl>
                                          <p:spTgt spid="79"/>
                                        </p:tgtEl>
                                        <p:attrNameLst>
                                          <p:attrName>ppt_x</p:attrName>
                                          <p:attrName>ppt_y</p:attrName>
                                        </p:attrNameLst>
                                      </p:cBhvr>
                                    </p:animMotion>
                                  </p:childTnLst>
                                </p:cTn>
                              </p:par>
                              <p:par>
                                <p:cTn id="14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45" dur="2000" fill="hold"/>
                                        <p:tgtEl>
                                          <p:spTgt spid="81"/>
                                        </p:tgtEl>
                                        <p:attrNameLst>
                                          <p:attrName>ppt_x</p:attrName>
                                          <p:attrName>ppt_y</p:attrName>
                                        </p:attrNameLst>
                                      </p:cBhvr>
                                    </p:animMotion>
                                  </p:childTnLst>
                                </p:cTn>
                              </p:par>
                              <p:par>
                                <p:cTn id="14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47" dur="2000" fill="hold"/>
                                        <p:tgtEl>
                                          <p:spTgt spid="82"/>
                                        </p:tgtEl>
                                        <p:attrNameLst>
                                          <p:attrName>ppt_x</p:attrName>
                                          <p:attrName>ppt_y</p:attrName>
                                        </p:attrNameLst>
                                      </p:cBhvr>
                                    </p:animMotion>
                                  </p:childTnLst>
                                </p:cTn>
                              </p:par>
                              <p:par>
                                <p:cTn id="14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49" dur="2000" fill="hold"/>
                                        <p:tgtEl>
                                          <p:spTgt spid="83"/>
                                        </p:tgtEl>
                                        <p:attrNameLst>
                                          <p:attrName>ppt_x</p:attrName>
                                          <p:attrName>ppt_y</p:attrName>
                                        </p:attrNameLst>
                                      </p:cBhvr>
                                    </p:animMotion>
                                  </p:childTnLst>
                                </p:cTn>
                              </p:par>
                              <p:par>
                                <p:cTn id="15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51" dur="2000" fill="hold"/>
                                        <p:tgtEl>
                                          <p:spTgt spid="84"/>
                                        </p:tgtEl>
                                        <p:attrNameLst>
                                          <p:attrName>ppt_x</p:attrName>
                                          <p:attrName>ppt_y</p:attrName>
                                        </p:attrNameLst>
                                      </p:cBhvr>
                                    </p:animMotion>
                                  </p:childTnLst>
                                </p:cTn>
                              </p:par>
                              <p:par>
                                <p:cTn id="15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53" dur="2000" fill="hold"/>
                                        <p:tgtEl>
                                          <p:spTgt spid="85"/>
                                        </p:tgtEl>
                                        <p:attrNameLst>
                                          <p:attrName>ppt_x</p:attrName>
                                          <p:attrName>ppt_y</p:attrName>
                                        </p:attrNameLst>
                                      </p:cBhvr>
                                    </p:animMotion>
                                  </p:childTnLst>
                                </p:cTn>
                              </p:par>
                              <p:par>
                                <p:cTn id="15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55" dur="2000" fill="hold"/>
                                        <p:tgtEl>
                                          <p:spTgt spid="86"/>
                                        </p:tgtEl>
                                        <p:attrNameLst>
                                          <p:attrName>ppt_x</p:attrName>
                                          <p:attrName>ppt_y</p:attrName>
                                        </p:attrNameLst>
                                      </p:cBhvr>
                                    </p:animMotion>
                                  </p:childTnLst>
                                </p:cTn>
                              </p:par>
                              <p:par>
                                <p:cTn id="15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57" dur="2000" fill="hold"/>
                                        <p:tgtEl>
                                          <p:spTgt spid="88"/>
                                        </p:tgtEl>
                                        <p:attrNameLst>
                                          <p:attrName>ppt_x</p:attrName>
                                          <p:attrName>ppt_y</p:attrName>
                                        </p:attrNameLst>
                                      </p:cBhvr>
                                    </p:animMotion>
                                  </p:childTnLst>
                                </p:cTn>
                              </p:par>
                              <p:par>
                                <p:cTn id="15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59" dur="2000" fill="hold"/>
                                        <p:tgtEl>
                                          <p:spTgt spid="87"/>
                                        </p:tgtEl>
                                        <p:attrNameLst>
                                          <p:attrName>ppt_x</p:attrName>
                                          <p:attrName>ppt_y</p:attrName>
                                        </p:attrNameLst>
                                      </p:cBhvr>
                                    </p:animMotion>
                                  </p:childTnLst>
                                </p:cTn>
                              </p:par>
                              <p:par>
                                <p:cTn id="16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61" dur="2000" fill="hold"/>
                                        <p:tgtEl>
                                          <p:spTgt spid="89"/>
                                        </p:tgtEl>
                                        <p:attrNameLst>
                                          <p:attrName>ppt_x</p:attrName>
                                          <p:attrName>ppt_y</p:attrName>
                                        </p:attrNameLst>
                                      </p:cBhvr>
                                    </p:animMotion>
                                  </p:childTnLst>
                                </p:cTn>
                              </p:par>
                              <p:par>
                                <p:cTn id="16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63" dur="2000" fill="hold"/>
                                        <p:tgtEl>
                                          <p:spTgt spid="90"/>
                                        </p:tgtEl>
                                        <p:attrNameLst>
                                          <p:attrName>ppt_x</p:attrName>
                                          <p:attrName>ppt_y</p:attrName>
                                        </p:attrNameLst>
                                      </p:cBhvr>
                                    </p:animMotion>
                                  </p:childTnLst>
                                </p:cTn>
                              </p:par>
                            </p:childTnLst>
                          </p:cTn>
                        </p:par>
                      </p:childTnLst>
                    </p:cTn>
                  </p:par>
                </p:childTnLst>
              </p:cTn>
              <p:nextCondLst>
                <p:cond evt="onClick" delay="0">
                  <p:tgtEl>
                    <p:spTgt spid="96"/>
                  </p:tgtEl>
                </p:cond>
              </p:nextCondLst>
            </p:seq>
            <p:seq concurrent="1" nextAc="seek">
              <p:cTn id="164" restart="whenNotActive" fill="hold" evtFilter="cancelBubble" nodeType="interactiveSeq">
                <p:stCondLst>
                  <p:cond evt="onClick" delay="0">
                    <p:tgtEl>
                      <p:spTgt spid="108"/>
                    </p:tgtEl>
                  </p:cond>
                </p:stCondLst>
                <p:endSync evt="end" delay="0">
                  <p:rtn val="all"/>
                </p:endSync>
                <p:childTnLst>
                  <p:par>
                    <p:cTn id="165" fill="hold">
                      <p:stCondLst>
                        <p:cond delay="0"/>
                      </p:stCondLst>
                      <p:childTnLst>
                        <p:par>
                          <p:cTn id="166" fill="hold">
                            <p:stCondLst>
                              <p:cond delay="0"/>
                            </p:stCondLst>
                            <p:childTnLst>
                              <p:par>
                                <p:cTn id="167" presetID="53" presetClass="entr" presetSubtype="16" fill="hold" grpId="0" nodeType="withEffect">
                                  <p:stCondLst>
                                    <p:cond delay="0"/>
                                  </p:stCondLst>
                                  <p:childTnLst>
                                    <p:set>
                                      <p:cBhvr>
                                        <p:cTn id="168" dur="1" fill="hold">
                                          <p:stCondLst>
                                            <p:cond delay="0"/>
                                          </p:stCondLst>
                                        </p:cTn>
                                        <p:tgtEl>
                                          <p:spTgt spid="109"/>
                                        </p:tgtEl>
                                        <p:attrNameLst>
                                          <p:attrName>style.visibility</p:attrName>
                                        </p:attrNameLst>
                                      </p:cBhvr>
                                      <p:to>
                                        <p:strVal val="visible"/>
                                      </p:to>
                                    </p:set>
                                    <p:anim calcmode="lin" valueType="num">
                                      <p:cBhvr>
                                        <p:cTn id="169" dur="500" fill="hold"/>
                                        <p:tgtEl>
                                          <p:spTgt spid="109"/>
                                        </p:tgtEl>
                                        <p:attrNameLst>
                                          <p:attrName>ppt_w</p:attrName>
                                        </p:attrNameLst>
                                      </p:cBhvr>
                                      <p:tavLst>
                                        <p:tav tm="0">
                                          <p:val>
                                            <p:fltVal val="0"/>
                                          </p:val>
                                        </p:tav>
                                        <p:tav tm="100000">
                                          <p:val>
                                            <p:strVal val="#ppt_w"/>
                                          </p:val>
                                        </p:tav>
                                      </p:tavLst>
                                    </p:anim>
                                    <p:anim calcmode="lin" valueType="num">
                                      <p:cBhvr>
                                        <p:cTn id="170" dur="500" fill="hold"/>
                                        <p:tgtEl>
                                          <p:spTgt spid="109"/>
                                        </p:tgtEl>
                                        <p:attrNameLst>
                                          <p:attrName>ppt_h</p:attrName>
                                        </p:attrNameLst>
                                      </p:cBhvr>
                                      <p:tavLst>
                                        <p:tav tm="0">
                                          <p:val>
                                            <p:fltVal val="0"/>
                                          </p:val>
                                        </p:tav>
                                        <p:tav tm="100000">
                                          <p:val>
                                            <p:strVal val="#ppt_h"/>
                                          </p:val>
                                        </p:tav>
                                      </p:tavLst>
                                    </p:anim>
                                    <p:animEffect transition="in" filter="fade">
                                      <p:cBhvr>
                                        <p:cTn id="171" dur="500"/>
                                        <p:tgtEl>
                                          <p:spTgt spid="109"/>
                                        </p:tgtEl>
                                      </p:cBhvr>
                                    </p:animEffect>
                                  </p:childTnLst>
                                  <p:subTnLst>
                                    <p:audio>
                                      <p:cMediaNode>
                                        <p:cTn display="0" masterRel="sameClick">
                                          <p:stCondLst>
                                            <p:cond evt="begin" delay="0">
                                              <p:tn val="167"/>
                                            </p:cond>
                                          </p:stCondLst>
                                          <p:endCondLst>
                                            <p:cond evt="onStopAudio" delay="0">
                                              <p:tgtEl>
                                                <p:sldTgt/>
                                              </p:tgtEl>
                                            </p:cond>
                                          </p:endCondLst>
                                        </p:cTn>
                                        <p:tgtEl>
                                          <p:sndTgt r:embed="rId2" name="Bling.wav"/>
                                        </p:tgtEl>
                                      </p:cMediaNode>
                                    </p:audio>
                                  </p:subTnLst>
                                </p:cTn>
                              </p:par>
                              <p:par>
                                <p:cTn id="172" presetID="26" presetClass="emph" presetSubtype="0" fill="hold" grpId="1" nodeType="withEffect">
                                  <p:stCondLst>
                                    <p:cond delay="500"/>
                                  </p:stCondLst>
                                  <p:childTnLst>
                                    <p:animEffect transition="out" filter="fade">
                                      <p:cBhvr>
                                        <p:cTn id="173" dur="500" tmFilter="0, 0; .2, .5; .8, .5; 1, 0"/>
                                        <p:tgtEl>
                                          <p:spTgt spid="109"/>
                                        </p:tgtEl>
                                      </p:cBhvr>
                                    </p:animEffect>
                                    <p:animScale>
                                      <p:cBhvr>
                                        <p:cTn id="174" dur="250" autoRev="1" fill="hold"/>
                                        <p:tgtEl>
                                          <p:spTgt spid="109"/>
                                        </p:tgtEl>
                                      </p:cBhvr>
                                      <p:by x="105000" y="105000"/>
                                    </p:animScale>
                                  </p:childTnLst>
                                </p:cTn>
                              </p:par>
                            </p:childTnLst>
                          </p:cTn>
                        </p:par>
                      </p:childTnLst>
                    </p:cTn>
                  </p:par>
                </p:childTnLst>
              </p:cTn>
              <p:nextCondLst>
                <p:cond evt="onClick" delay="0">
                  <p:tgtEl>
                    <p:spTgt spid="108"/>
                  </p:tgtEl>
                </p:cond>
              </p:nextCondLst>
            </p:seq>
            <p:seq concurrent="1" nextAc="seek">
              <p:cTn id="175" restart="whenNotActive" fill="hold" evtFilter="cancelBubble" nodeType="interactiveSeq">
                <p:stCondLst>
                  <p:cond evt="onClick" delay="0">
                    <p:tgtEl>
                      <p:spTgt spid="110"/>
                    </p:tgtEl>
                  </p:cond>
                </p:stCondLst>
                <p:endSync evt="end" delay="0">
                  <p:rtn val="all"/>
                </p:endSync>
                <p:childTnLst>
                  <p:par>
                    <p:cTn id="176" fill="hold">
                      <p:stCondLst>
                        <p:cond delay="0"/>
                      </p:stCondLst>
                      <p:childTnLst>
                        <p:par>
                          <p:cTn id="177" fill="hold">
                            <p:stCondLst>
                              <p:cond delay="0"/>
                            </p:stCondLst>
                            <p:childTnLst>
                              <p:par>
                                <p:cTn id="178" presetID="53" presetClass="entr" presetSubtype="16" fill="hold" grpId="0" nodeType="withEffect">
                                  <p:stCondLst>
                                    <p:cond delay="0"/>
                                  </p:stCondLst>
                                  <p:childTnLst>
                                    <p:set>
                                      <p:cBhvr>
                                        <p:cTn id="179" dur="1" fill="hold">
                                          <p:stCondLst>
                                            <p:cond delay="0"/>
                                          </p:stCondLst>
                                        </p:cTn>
                                        <p:tgtEl>
                                          <p:spTgt spid="111"/>
                                        </p:tgtEl>
                                        <p:attrNameLst>
                                          <p:attrName>style.visibility</p:attrName>
                                        </p:attrNameLst>
                                      </p:cBhvr>
                                      <p:to>
                                        <p:strVal val="visible"/>
                                      </p:to>
                                    </p:set>
                                    <p:anim calcmode="lin" valueType="num">
                                      <p:cBhvr>
                                        <p:cTn id="180" dur="500" fill="hold"/>
                                        <p:tgtEl>
                                          <p:spTgt spid="111"/>
                                        </p:tgtEl>
                                        <p:attrNameLst>
                                          <p:attrName>ppt_w</p:attrName>
                                        </p:attrNameLst>
                                      </p:cBhvr>
                                      <p:tavLst>
                                        <p:tav tm="0">
                                          <p:val>
                                            <p:fltVal val="0"/>
                                          </p:val>
                                        </p:tav>
                                        <p:tav tm="100000">
                                          <p:val>
                                            <p:strVal val="#ppt_w"/>
                                          </p:val>
                                        </p:tav>
                                      </p:tavLst>
                                    </p:anim>
                                    <p:anim calcmode="lin" valueType="num">
                                      <p:cBhvr>
                                        <p:cTn id="181" dur="500" fill="hold"/>
                                        <p:tgtEl>
                                          <p:spTgt spid="111"/>
                                        </p:tgtEl>
                                        <p:attrNameLst>
                                          <p:attrName>ppt_h</p:attrName>
                                        </p:attrNameLst>
                                      </p:cBhvr>
                                      <p:tavLst>
                                        <p:tav tm="0">
                                          <p:val>
                                            <p:fltVal val="0"/>
                                          </p:val>
                                        </p:tav>
                                        <p:tav tm="100000">
                                          <p:val>
                                            <p:strVal val="#ppt_h"/>
                                          </p:val>
                                        </p:tav>
                                      </p:tavLst>
                                    </p:anim>
                                    <p:animEffect transition="in" filter="fade">
                                      <p:cBhvr>
                                        <p:cTn id="182" dur="500"/>
                                        <p:tgtEl>
                                          <p:spTgt spid="111"/>
                                        </p:tgtEl>
                                      </p:cBhvr>
                                    </p:animEffect>
                                  </p:childTnLst>
                                </p:cTn>
                              </p:par>
                              <p:par>
                                <p:cTn id="183" presetID="26" presetClass="emph" presetSubtype="0" fill="hold" grpId="1" nodeType="withEffect">
                                  <p:stCondLst>
                                    <p:cond delay="500"/>
                                  </p:stCondLst>
                                  <p:childTnLst>
                                    <p:animEffect transition="out" filter="fade">
                                      <p:cBhvr>
                                        <p:cTn id="184" dur="500" tmFilter="0, 0; .2, .5; .8, .5; 1, 0"/>
                                        <p:tgtEl>
                                          <p:spTgt spid="111"/>
                                        </p:tgtEl>
                                      </p:cBhvr>
                                    </p:animEffect>
                                    <p:animScale>
                                      <p:cBhvr>
                                        <p:cTn id="185" dur="250" autoRev="1" fill="hold"/>
                                        <p:tgtEl>
                                          <p:spTgt spid="111"/>
                                        </p:tgtEl>
                                      </p:cBhvr>
                                      <p:by x="105000" y="105000"/>
                                    </p:animScale>
                                  </p:childTnLst>
                                </p:cTn>
                              </p:par>
                            </p:childTnLst>
                          </p:cTn>
                        </p:par>
                      </p:childTnLst>
                    </p:cTn>
                  </p:par>
                </p:childTnLst>
              </p:cTn>
              <p:nextCondLst>
                <p:cond evt="onClick" delay="0">
                  <p:tgtEl>
                    <p:spTgt spid="110"/>
                  </p:tgtEl>
                </p:cond>
              </p:nextCondLst>
            </p:seq>
          </p:childTnLst>
        </p:cTn>
      </p:par>
    </p:tnLst>
    <p:bldLst>
      <p:bldP spid="93" grpId="0"/>
      <p:bldP spid="93" grpId="1"/>
      <p:bldP spid="101" grpId="0"/>
      <p:bldP spid="101" grpId="1"/>
      <p:bldP spid="103" grpId="0"/>
      <p:bldP spid="103" grpId="1"/>
      <p:bldP spid="105" grpId="0"/>
      <p:bldP spid="105" grpId="1"/>
      <p:bldP spid="95" grpId="0"/>
      <p:bldP spid="95" grpId="1"/>
      <p:bldP spid="97" grpId="0"/>
      <p:bldP spid="97" grpId="1"/>
      <p:bldP spid="109" grpId="0"/>
      <p:bldP spid="109" grpId="1"/>
      <p:bldP spid="111" grpId="0"/>
      <p:bldP spid="111" grpId="1"/>
      <p:bldP spid="29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34744" y="-418272"/>
            <a:ext cx="10043186" cy="6003363"/>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pPr defTabSz="457200">
                  <a:buClrTx/>
                </a:pPr>
                <a:endParaRPr lang="en-US" sz="900" kern="1200" dirty="0">
                  <a:solidFill>
                    <a:prstClr val="black"/>
                  </a:solidFill>
                  <a:latin typeface="iCiel Panton Black" panose="00000A00000000000000" pitchFamily="50" charset="0"/>
                  <a:ea typeface="+mn-ea"/>
                  <a:cs typeface="+mn-cs"/>
                </a:endParaRPr>
              </a:p>
            </p:txBody>
          </p:sp>
          <p:sp>
            <p:nvSpPr>
              <p:cNvPr id="15" name="TextBox 15"/>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sp>
        <p:nvSpPr>
          <p:cNvPr id="16" name="TextBox 16"/>
          <p:cNvSpPr txBox="1"/>
          <p:nvPr/>
        </p:nvSpPr>
        <p:spPr>
          <a:xfrm>
            <a:off x="514350" y="247650"/>
            <a:ext cx="8115300" cy="845103"/>
          </a:xfrm>
          <a:prstGeom prst="rect">
            <a:avLst/>
          </a:prstGeom>
        </p:spPr>
        <p:txBody>
          <a:bodyPr lIns="0" tIns="0" rIns="0" bIns="0" rtlCol="0" anchor="t">
            <a:spAutoFit/>
          </a:bodyPr>
          <a:lstStyle/>
          <a:p>
            <a:pPr algn="ctr" defTabSz="457200">
              <a:lnSpc>
                <a:spcPts val="7350"/>
              </a:lnSpc>
              <a:buClrTx/>
              <a:defRPr/>
            </a:pPr>
            <a:r>
              <a:rPr lang="vi-VN" sz="4000" b="1" kern="1200" spc="352" dirty="0">
                <a:solidFill>
                  <a:srgbClr val="FF0000"/>
                </a:solidFill>
                <a:latin typeface="iCiel Panton Black" panose="00000A00000000000000" pitchFamily="50" charset="0"/>
                <a:ea typeface="+mn-ea"/>
                <a:cs typeface="+mn-cs"/>
              </a:rPr>
              <a:t>VẬN DỤNG</a:t>
            </a:r>
            <a:endParaRPr lang="en-US" sz="4000" b="1" kern="1200" spc="352" dirty="0">
              <a:solidFill>
                <a:srgbClr val="FF0000"/>
              </a:solidFill>
              <a:latin typeface="iCiel Panton Black" panose="00000A00000000000000" pitchFamily="50" charset="0"/>
              <a:ea typeface="+mn-ea"/>
              <a:cs typeface="+mn-cs"/>
            </a:endParaRPr>
          </a:p>
        </p:txBody>
      </p:sp>
      <p:sp>
        <p:nvSpPr>
          <p:cNvPr id="19" name="Freeform 19"/>
          <p:cNvSpPr/>
          <p:nvPr/>
        </p:nvSpPr>
        <p:spPr>
          <a:xfrm>
            <a:off x="723900" y="323850"/>
            <a:ext cx="838200" cy="762000"/>
          </a:xfrm>
          <a:custGeom>
            <a:avLst/>
            <a:gdLst/>
            <a:ahLst/>
            <a:cxnLst/>
            <a:rect l="l" t="t" r="r" b="b"/>
            <a:pathLst>
              <a:path w="2963744" h="2893691">
                <a:moveTo>
                  <a:pt x="0" y="0"/>
                </a:moveTo>
                <a:lnTo>
                  <a:pt x="2963743" y="0"/>
                </a:lnTo>
                <a:lnTo>
                  <a:pt x="2963743" y="2893691"/>
                </a:lnTo>
                <a:lnTo>
                  <a:pt x="0" y="28936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buClrTx/>
            </a:pPr>
            <a:endParaRPr lang="en-US" sz="900" kern="1200" dirty="0">
              <a:solidFill>
                <a:prstClr val="black"/>
              </a:solidFill>
              <a:latin typeface="iCiel Panton Black" panose="00000A00000000000000" pitchFamily="50" charset="0"/>
              <a:ea typeface="+mn-ea"/>
              <a:cs typeface="+mn-cs"/>
            </a:endParaRPr>
          </a:p>
        </p:txBody>
      </p:sp>
      <p:grpSp>
        <p:nvGrpSpPr>
          <p:cNvPr id="21" name="Group 21"/>
          <p:cNvGrpSpPr/>
          <p:nvPr/>
        </p:nvGrpSpPr>
        <p:grpSpPr>
          <a:xfrm>
            <a:off x="8536460" y="630022"/>
            <a:ext cx="114826" cy="114826"/>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3" name="Freeform 23"/>
          <p:cNvSpPr/>
          <p:nvPr/>
        </p:nvSpPr>
        <p:spPr>
          <a:xfrm>
            <a:off x="8075951" y="426361"/>
            <a:ext cx="119101" cy="118019"/>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rot="-771795">
            <a:off x="161290" y="4724922"/>
            <a:ext cx="216856" cy="205816"/>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Freeform 25"/>
          <p:cNvSpPr/>
          <p:nvPr/>
        </p:nvSpPr>
        <p:spPr>
          <a:xfrm>
            <a:off x="329763" y="4577912"/>
            <a:ext cx="232031" cy="23589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6" name="Group 26"/>
          <p:cNvGrpSpPr>
            <a:grpSpLocks noChangeAspect="1"/>
          </p:cNvGrpSpPr>
          <p:nvPr/>
        </p:nvGrpSpPr>
        <p:grpSpPr>
          <a:xfrm rot="-874149">
            <a:off x="8013506" y="695984"/>
            <a:ext cx="249210" cy="131287"/>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8" name="Group 28"/>
          <p:cNvGrpSpPr>
            <a:grpSpLocks noChangeAspect="1"/>
          </p:cNvGrpSpPr>
          <p:nvPr/>
        </p:nvGrpSpPr>
        <p:grpSpPr>
          <a:xfrm rot="10073369">
            <a:off x="8316799" y="424732"/>
            <a:ext cx="249210" cy="131287"/>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0" name="Group 30"/>
          <p:cNvGrpSpPr/>
          <p:nvPr/>
        </p:nvGrpSpPr>
        <p:grpSpPr>
          <a:xfrm>
            <a:off x="8772058" y="2261361"/>
            <a:ext cx="114826" cy="114826"/>
            <a:chOff x="0" y="0"/>
            <a:chExt cx="6350000" cy="6350000"/>
          </a:xfrm>
        </p:grpSpPr>
        <p:sp>
          <p:nvSpPr>
            <p:cNvPr id="31" name="Freeform 3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2" name="Freeform 32"/>
          <p:cNvSpPr/>
          <p:nvPr/>
        </p:nvSpPr>
        <p:spPr>
          <a:xfrm>
            <a:off x="8700854" y="358122"/>
            <a:ext cx="244120" cy="241901"/>
          </a:xfrm>
          <a:custGeom>
            <a:avLst/>
            <a:gdLst/>
            <a:ahLst/>
            <a:cxnLst/>
            <a:rect l="l" t="t" r="r" b="b"/>
            <a:pathLst>
              <a:path w="488240" h="483801">
                <a:moveTo>
                  <a:pt x="0" y="0"/>
                </a:moveTo>
                <a:lnTo>
                  <a:pt x="488240" y="0"/>
                </a:lnTo>
                <a:lnTo>
                  <a:pt x="488240" y="483801"/>
                </a:lnTo>
                <a:lnTo>
                  <a:pt x="0" y="4838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3" name="Freeform 33"/>
          <p:cNvSpPr/>
          <p:nvPr/>
        </p:nvSpPr>
        <p:spPr>
          <a:xfrm rot="-771795">
            <a:off x="8721043" y="2948650"/>
            <a:ext cx="216856" cy="205816"/>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4" name="Freeform 34"/>
          <p:cNvSpPr/>
          <p:nvPr/>
        </p:nvSpPr>
        <p:spPr>
          <a:xfrm>
            <a:off x="8545541" y="4591304"/>
            <a:ext cx="232031" cy="235891"/>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35" name="Group 35"/>
          <p:cNvGrpSpPr>
            <a:grpSpLocks noChangeAspect="1"/>
          </p:cNvGrpSpPr>
          <p:nvPr/>
        </p:nvGrpSpPr>
        <p:grpSpPr>
          <a:xfrm rot="-874149">
            <a:off x="1631655" y="368181"/>
            <a:ext cx="249210" cy="131287"/>
            <a:chOff x="0" y="0"/>
            <a:chExt cx="1610360" cy="848360"/>
          </a:xfrm>
        </p:grpSpPr>
        <p:sp>
          <p:nvSpPr>
            <p:cNvPr id="36" name="Freeform 3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17" name="Group 16">
            <a:extLst>
              <a:ext uri="{FF2B5EF4-FFF2-40B4-BE49-F238E27FC236}">
                <a16:creationId xmlns:a16="http://schemas.microsoft.com/office/drawing/2014/main" id="{BCA16CB8-E544-9741-FCEF-ADF0B081B41F}"/>
              </a:ext>
            </a:extLst>
          </p:cNvPr>
          <p:cNvGrpSpPr/>
          <p:nvPr/>
        </p:nvGrpSpPr>
        <p:grpSpPr>
          <a:xfrm>
            <a:off x="155770" y="1207010"/>
            <a:ext cx="5655237" cy="1364740"/>
            <a:chOff x="3806532" y="1089784"/>
            <a:chExt cx="4804848" cy="1062712"/>
          </a:xfrm>
        </p:grpSpPr>
        <p:sp>
          <p:nvSpPr>
            <p:cNvPr id="18" name="Rounded Rectangle 81">
              <a:extLst>
                <a:ext uri="{FF2B5EF4-FFF2-40B4-BE49-F238E27FC236}">
                  <a16:creationId xmlns:a16="http://schemas.microsoft.com/office/drawing/2014/main" id="{64C61453-E194-9D9A-A278-F53B7870EB92}"/>
                </a:ext>
              </a:extLst>
            </p:cNvPr>
            <p:cNvSpPr/>
            <p:nvPr/>
          </p:nvSpPr>
          <p:spPr>
            <a:xfrm>
              <a:off x="4022935" y="1113090"/>
              <a:ext cx="4588445" cy="1039406"/>
            </a:xfrm>
            <a:prstGeom prst="roundRect">
              <a:avLst/>
            </a:prstGeom>
            <a:noFill/>
            <a:ln w="1905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9538" indent="109538" algn="just"/>
              <a:r>
                <a:rPr lang="en-US" sz="2000" b="1" i="1" dirty="0" err="1">
                  <a:solidFill>
                    <a:srgbClr val="FF0000"/>
                  </a:solidFill>
                  <a:latin typeface="iCiel Panton Black" panose="00000A00000000000000" pitchFamily="50" charset="0"/>
                  <a:cs typeface="#9Slide03 Arima Madurai Medium" panose="00000600000000000000" pitchFamily="2" charset="0"/>
                </a:rPr>
                <a:t>Trong</a:t>
              </a:r>
              <a:r>
                <a:rPr lang="en-US" sz="2000" b="1" i="1" dirty="0">
                  <a:solidFill>
                    <a:srgbClr val="FF0000"/>
                  </a:solidFill>
                  <a:latin typeface="iCiel Panton Black" panose="00000A00000000000000" pitchFamily="50" charset="0"/>
                  <a:cs typeface="#9Slide03 Arima Madurai Medium" panose="00000600000000000000" pitchFamily="2" charset="0"/>
                </a:rPr>
                <a:t> </a:t>
              </a:r>
              <a:r>
                <a:rPr lang="en-US" sz="2000" b="1" i="1" dirty="0" err="1">
                  <a:solidFill>
                    <a:srgbClr val="FF0000"/>
                  </a:solidFill>
                  <a:latin typeface="iCiel Panton Black" panose="00000A00000000000000" pitchFamily="50" charset="0"/>
                  <a:cs typeface="#9Slide03 Arima Madurai Medium" panose="00000600000000000000" pitchFamily="2" charset="0"/>
                </a:rPr>
                <a:t>một</a:t>
              </a:r>
              <a:r>
                <a:rPr lang="en-US" sz="2000" b="1" i="1" dirty="0">
                  <a:solidFill>
                    <a:srgbClr val="FF0000"/>
                  </a:solidFill>
                  <a:latin typeface="iCiel Panton Black" panose="00000A00000000000000" pitchFamily="50" charset="0"/>
                  <a:cs typeface="#9Slide03 Arima Madurai Medium" panose="00000600000000000000" pitchFamily="2" charset="0"/>
                </a:rPr>
                <a:t> </a:t>
              </a:r>
              <a:r>
                <a:rPr lang="en-US" sz="2000" b="1" i="1" dirty="0" err="1">
                  <a:solidFill>
                    <a:srgbClr val="FF0000"/>
                  </a:solidFill>
                  <a:latin typeface="iCiel Panton Black" panose="00000A00000000000000" pitchFamily="50" charset="0"/>
                  <a:cs typeface="#9Slide03 Arima Madurai Medium" panose="00000600000000000000" pitchFamily="2" charset="0"/>
                </a:rPr>
                <a:t>lần</a:t>
              </a:r>
              <a:r>
                <a:rPr lang="en-US" sz="2000" b="1" i="1" dirty="0">
                  <a:solidFill>
                    <a:srgbClr val="FF0000"/>
                  </a:solidFill>
                  <a:latin typeface="iCiel Panton Black" panose="00000A00000000000000" pitchFamily="50" charset="0"/>
                  <a:cs typeface="#9Slide03 Arima Madurai Medium" panose="00000600000000000000" pitchFamily="2" charset="0"/>
                </a:rPr>
                <a:t> s</a:t>
              </a:r>
              <a:r>
                <a:rPr lang="vi-VN" sz="2000" b="1" i="1" dirty="0">
                  <a:solidFill>
                    <a:srgbClr val="FF0000"/>
                  </a:solidFill>
                  <a:latin typeface="iCiel Panton Black" panose="00000A00000000000000" pitchFamily="50" charset="0"/>
                  <a:cs typeface="#9Slide03 Arima Madurai Medium" panose="00000600000000000000" pitchFamily="2" charset="0"/>
                </a:rPr>
                <a:t>ơ</a:t>
              </a:r>
              <a:r>
                <a:rPr lang="en-US" sz="2000" b="1" i="1" dirty="0">
                  <a:solidFill>
                    <a:srgbClr val="FF0000"/>
                  </a:solidFill>
                  <a:latin typeface="iCiel Panton Black" panose="00000A00000000000000" pitchFamily="50" charset="0"/>
                  <a:cs typeface="#9Slide03 Arima Madurai Medium" panose="00000600000000000000" pitchFamily="2" charset="0"/>
                </a:rPr>
                <a:t> ý, </a:t>
              </a:r>
              <a:r>
                <a:rPr lang="en-US" sz="2000" b="1" i="1" dirty="0" err="1">
                  <a:solidFill>
                    <a:srgbClr val="FF0000"/>
                  </a:solidFill>
                  <a:latin typeface="iCiel Panton Black" panose="00000A00000000000000" pitchFamily="50" charset="0"/>
                  <a:cs typeface="#9Slide03 Arima Madurai Medium" panose="00000600000000000000" pitchFamily="2" charset="0"/>
                </a:rPr>
                <a:t>một</a:t>
              </a:r>
              <a:r>
                <a:rPr lang="en-US" sz="2000" b="1" i="1" dirty="0">
                  <a:solidFill>
                    <a:srgbClr val="FF0000"/>
                  </a:solidFill>
                  <a:latin typeface="iCiel Panton Black" panose="00000A00000000000000" pitchFamily="50" charset="0"/>
                  <a:cs typeface="#9Slide03 Arima Madurai Medium" panose="00000600000000000000" pitchFamily="2" charset="0"/>
                </a:rPr>
                <a:t> </a:t>
              </a:r>
              <a:r>
                <a:rPr lang="en-US" sz="2000" b="1" i="1" dirty="0" err="1">
                  <a:solidFill>
                    <a:srgbClr val="FF0000"/>
                  </a:solidFill>
                  <a:latin typeface="iCiel Panton Black" panose="00000A00000000000000" pitchFamily="50" charset="0"/>
                  <a:cs typeface="#9Slide03 Arima Madurai Medium" panose="00000600000000000000" pitchFamily="2" charset="0"/>
                </a:rPr>
                <a:t>bạn</a:t>
              </a:r>
              <a:r>
                <a:rPr lang="en-US" sz="2000" b="1" i="1" dirty="0">
                  <a:solidFill>
                    <a:srgbClr val="FF0000"/>
                  </a:solidFill>
                  <a:latin typeface="iCiel Panton Black" panose="00000A00000000000000" pitchFamily="50" charset="0"/>
                  <a:cs typeface="#9Slide03 Arima Madurai Medium" panose="00000600000000000000" pitchFamily="2" charset="0"/>
                </a:rPr>
                <a:t> HS </a:t>
              </a:r>
              <a:r>
                <a:rPr lang="en-US" sz="2000" b="1" i="1" dirty="0" err="1">
                  <a:solidFill>
                    <a:srgbClr val="FF0000"/>
                  </a:solidFill>
                  <a:latin typeface="iCiel Panton Black" panose="00000A00000000000000" pitchFamily="50" charset="0"/>
                  <a:cs typeface="#9Slide03 Arima Madurai Medium" panose="00000600000000000000" pitchFamily="2" charset="0"/>
                </a:rPr>
                <a:t>đã</a:t>
              </a:r>
              <a:r>
                <a:rPr lang="en-US" sz="2000" b="1" i="1" dirty="0">
                  <a:solidFill>
                    <a:srgbClr val="FF0000"/>
                  </a:solidFill>
                  <a:latin typeface="iCiel Panton Black" panose="00000A00000000000000" pitchFamily="50" charset="0"/>
                  <a:cs typeface="#9Slide03 Arima Madurai Medium" panose="00000600000000000000" pitchFamily="2" charset="0"/>
                </a:rPr>
                <a:t> </a:t>
              </a:r>
              <a:r>
                <a:rPr lang="en-US" sz="2000" b="1" i="1" dirty="0" err="1">
                  <a:solidFill>
                    <a:srgbClr val="FF0000"/>
                  </a:solidFill>
                  <a:latin typeface="iCiel Panton Black" panose="00000A00000000000000" pitchFamily="50" charset="0"/>
                  <a:cs typeface="#9Slide03 Arima Madurai Medium" panose="00000600000000000000" pitchFamily="2" charset="0"/>
                </a:rPr>
                <a:t>trộn</a:t>
              </a:r>
              <a:r>
                <a:rPr lang="en-US" sz="2000" b="1" i="1" dirty="0">
                  <a:solidFill>
                    <a:srgbClr val="FF0000"/>
                  </a:solidFill>
                  <a:latin typeface="iCiel Panton Black" panose="00000A00000000000000" pitchFamily="50" charset="0"/>
                  <a:cs typeface="#9Slide03 Arima Madurai Medium" panose="00000600000000000000" pitchFamily="2" charset="0"/>
                </a:rPr>
                <a:t> </a:t>
              </a:r>
              <a:r>
                <a:rPr lang="en-US" sz="2000" b="1" i="1" dirty="0" err="1">
                  <a:solidFill>
                    <a:srgbClr val="FF0000"/>
                  </a:solidFill>
                  <a:latin typeface="iCiel Panton Black" panose="00000A00000000000000" pitchFamily="50" charset="0"/>
                  <a:cs typeface="#9Slide03 Arima Madurai Medium" panose="00000600000000000000" pitchFamily="2" charset="0"/>
                </a:rPr>
                <a:t>lẫn</a:t>
              </a:r>
              <a:r>
                <a:rPr lang="en-US" sz="2000" b="1" i="1" dirty="0">
                  <a:solidFill>
                    <a:srgbClr val="FF0000"/>
                  </a:solidFill>
                  <a:latin typeface="iCiel Panton Black" panose="00000A00000000000000" pitchFamily="50" charset="0"/>
                  <a:cs typeface="#9Slide03 Arima Madurai Medium" panose="00000600000000000000" pitchFamily="2" charset="0"/>
                </a:rPr>
                <a:t> chai </a:t>
              </a:r>
              <a:r>
                <a:rPr lang="en-US" sz="2000" b="1" i="1" dirty="0" err="1">
                  <a:solidFill>
                    <a:srgbClr val="FF0000"/>
                  </a:solidFill>
                  <a:latin typeface="iCiel Panton Black" panose="00000A00000000000000" pitchFamily="50" charset="0"/>
                  <a:cs typeface="#9Slide03 Arima Madurai Medium" panose="00000600000000000000" pitchFamily="2" charset="0"/>
                </a:rPr>
                <a:t>dầu</a:t>
              </a:r>
              <a:r>
                <a:rPr lang="en-US" sz="2000" b="1" i="1" dirty="0">
                  <a:solidFill>
                    <a:srgbClr val="FF0000"/>
                  </a:solidFill>
                  <a:latin typeface="iCiel Panton Black" panose="00000A00000000000000" pitchFamily="50" charset="0"/>
                  <a:cs typeface="#9Slide03 Arima Madurai Medium" panose="00000600000000000000" pitchFamily="2" charset="0"/>
                </a:rPr>
                <a:t> </a:t>
              </a:r>
              <a:r>
                <a:rPr lang="en-US" sz="2000" b="1" i="1" dirty="0" err="1">
                  <a:solidFill>
                    <a:srgbClr val="FF0000"/>
                  </a:solidFill>
                  <a:latin typeface="iCiel Panton Black" panose="00000A00000000000000" pitchFamily="50" charset="0"/>
                  <a:cs typeface="#9Slide03 Arima Madurai Medium" panose="00000600000000000000" pitchFamily="2" charset="0"/>
                </a:rPr>
                <a:t>hỏa</a:t>
              </a:r>
              <a:r>
                <a:rPr lang="en-US" sz="2000" b="1" i="1" dirty="0">
                  <a:solidFill>
                    <a:srgbClr val="FF0000"/>
                  </a:solidFill>
                  <a:latin typeface="iCiel Panton Black" panose="00000A00000000000000" pitchFamily="50" charset="0"/>
                  <a:cs typeface="#9Slide03 Arima Madurai Medium" panose="00000600000000000000" pitchFamily="2" charset="0"/>
                </a:rPr>
                <a:t> </a:t>
              </a:r>
              <a:r>
                <a:rPr lang="en-US" sz="2000" b="1" i="1" dirty="0" err="1">
                  <a:solidFill>
                    <a:srgbClr val="FF0000"/>
                  </a:solidFill>
                  <a:latin typeface="iCiel Panton Black" panose="00000A00000000000000" pitchFamily="50" charset="0"/>
                  <a:cs typeface="#9Slide03 Arima Madurai Medium" panose="00000600000000000000" pitchFamily="2" charset="0"/>
                </a:rPr>
                <a:t>và</a:t>
              </a:r>
              <a:r>
                <a:rPr lang="en-US" sz="2000" b="1" i="1" dirty="0">
                  <a:solidFill>
                    <a:srgbClr val="FF0000"/>
                  </a:solidFill>
                  <a:latin typeface="iCiel Panton Black" panose="00000A00000000000000" pitchFamily="50" charset="0"/>
                  <a:cs typeface="#9Slide03 Arima Madurai Medium" panose="00000600000000000000" pitchFamily="2" charset="0"/>
                </a:rPr>
                <a:t> chai n</a:t>
              </a:r>
              <a:r>
                <a:rPr lang="vi-VN" sz="2000" b="1" i="1" dirty="0">
                  <a:solidFill>
                    <a:srgbClr val="FF0000"/>
                  </a:solidFill>
                  <a:latin typeface="iCiel Panton Black" panose="00000A00000000000000" pitchFamily="50" charset="0"/>
                  <a:cs typeface="#9Slide03 Arima Madurai Medium" panose="00000600000000000000" pitchFamily="2" charset="0"/>
                </a:rPr>
                <a:t>ư</a:t>
              </a:r>
              <a:r>
                <a:rPr lang="en-US" sz="2000" b="1" i="1" dirty="0" err="1">
                  <a:solidFill>
                    <a:srgbClr val="FF0000"/>
                  </a:solidFill>
                  <a:latin typeface="iCiel Panton Black" panose="00000A00000000000000" pitchFamily="50" charset="0"/>
                  <a:cs typeface="#9Slide03 Arima Madurai Medium" panose="00000600000000000000" pitchFamily="2" charset="0"/>
                </a:rPr>
                <a:t>ớc</a:t>
              </a:r>
              <a:r>
                <a:rPr lang="en-US" sz="2000" b="1" i="1" dirty="0">
                  <a:solidFill>
                    <a:srgbClr val="FF0000"/>
                  </a:solidFill>
                  <a:latin typeface="iCiel Panton Black" panose="00000A00000000000000" pitchFamily="50" charset="0"/>
                  <a:cs typeface="#9Slide03 Arima Madurai Medium" panose="00000600000000000000" pitchFamily="2" charset="0"/>
                </a:rPr>
                <a:t> </a:t>
              </a:r>
              <a:r>
                <a:rPr lang="en-US" sz="2000" b="1" i="1" dirty="0" err="1">
                  <a:solidFill>
                    <a:srgbClr val="FF0000"/>
                  </a:solidFill>
                  <a:latin typeface="iCiel Panton Black" panose="00000A00000000000000" pitchFamily="50" charset="0"/>
                  <a:cs typeface="#9Slide03 Arima Madurai Medium" panose="00000600000000000000" pitchFamily="2" charset="0"/>
                </a:rPr>
                <a:t>tạo</a:t>
              </a:r>
              <a:r>
                <a:rPr lang="en-US" sz="2000" b="1" i="1" dirty="0">
                  <a:solidFill>
                    <a:srgbClr val="FF0000"/>
                  </a:solidFill>
                  <a:latin typeface="iCiel Panton Black" panose="00000A00000000000000" pitchFamily="50" charset="0"/>
                  <a:cs typeface="#9Slide03 Arima Madurai Medium" panose="00000600000000000000" pitchFamily="2" charset="0"/>
                </a:rPr>
                <a:t> </a:t>
              </a:r>
              <a:r>
                <a:rPr lang="en-US" sz="2000" b="1" i="1" dirty="0" err="1">
                  <a:solidFill>
                    <a:srgbClr val="FF0000"/>
                  </a:solidFill>
                  <a:latin typeface="iCiel Panton Black" panose="00000A00000000000000" pitchFamily="50" charset="0"/>
                  <a:cs typeface="#9Slide03 Arima Madurai Medium" panose="00000600000000000000" pitchFamily="2" charset="0"/>
                </a:rPr>
                <a:t>thành</a:t>
              </a:r>
              <a:r>
                <a:rPr lang="en-US" sz="2000" b="1" i="1" dirty="0">
                  <a:solidFill>
                    <a:srgbClr val="FF0000"/>
                  </a:solidFill>
                  <a:latin typeface="iCiel Panton Black" panose="00000A00000000000000" pitchFamily="50" charset="0"/>
                  <a:cs typeface="#9Slide03 Arima Madurai Medium" panose="00000600000000000000" pitchFamily="2" charset="0"/>
                </a:rPr>
                <a:t> </a:t>
              </a:r>
              <a:r>
                <a:rPr lang="en-US" sz="2000" b="1" i="1" dirty="0" err="1">
                  <a:solidFill>
                    <a:srgbClr val="FF0000"/>
                  </a:solidFill>
                  <a:latin typeface="iCiel Panton Black" panose="00000A00000000000000" pitchFamily="50" charset="0"/>
                  <a:cs typeface="#9Slide03 Arima Madurai Medium" panose="00000600000000000000" pitchFamily="2" charset="0"/>
                </a:rPr>
                <a:t>hỗn</a:t>
              </a:r>
              <a:r>
                <a:rPr lang="en-US" sz="2000" b="1" i="1" dirty="0">
                  <a:solidFill>
                    <a:srgbClr val="FF0000"/>
                  </a:solidFill>
                  <a:latin typeface="iCiel Panton Black" panose="00000A00000000000000" pitchFamily="50" charset="0"/>
                  <a:cs typeface="#9Slide03 Arima Madurai Medium" panose="00000600000000000000" pitchFamily="2" charset="0"/>
                </a:rPr>
                <a:t> </a:t>
              </a:r>
              <a:r>
                <a:rPr lang="en-US" sz="2000" b="1" i="1" dirty="0" err="1">
                  <a:solidFill>
                    <a:srgbClr val="FF0000"/>
                  </a:solidFill>
                  <a:latin typeface="iCiel Panton Black" panose="00000A00000000000000" pitchFamily="50" charset="0"/>
                  <a:cs typeface="#9Slide03 Arima Madurai Medium" panose="00000600000000000000" pitchFamily="2" charset="0"/>
                </a:rPr>
                <a:t>hợp</a:t>
              </a:r>
              <a:r>
                <a:rPr lang="en-US" sz="2000" b="1" i="1" dirty="0">
                  <a:solidFill>
                    <a:srgbClr val="FF0000"/>
                  </a:solidFill>
                  <a:latin typeface="iCiel Panton Black" panose="00000A00000000000000" pitchFamily="50" charset="0"/>
                  <a:cs typeface="#9Slide03 Arima Madurai Medium" panose="00000600000000000000" pitchFamily="2" charset="0"/>
                </a:rPr>
                <a:t> </a:t>
              </a:r>
              <a:r>
                <a:rPr lang="en-US" sz="2000" b="1" i="1" dirty="0" err="1">
                  <a:solidFill>
                    <a:srgbClr val="FF0000"/>
                  </a:solidFill>
                  <a:latin typeface="iCiel Panton Black" panose="00000A00000000000000" pitchFamily="50" charset="0"/>
                  <a:cs typeface="#9Slide03 Arima Madurai Medium" panose="00000600000000000000" pitchFamily="2" charset="0"/>
                </a:rPr>
                <a:t>dầu</a:t>
              </a:r>
              <a:r>
                <a:rPr lang="en-US" sz="2000" b="1" i="1" dirty="0">
                  <a:solidFill>
                    <a:srgbClr val="FF0000"/>
                  </a:solidFill>
                  <a:latin typeface="iCiel Panton Black" panose="00000A00000000000000" pitchFamily="50" charset="0"/>
                  <a:cs typeface="#9Slide03 Arima Madurai Medium" panose="00000600000000000000" pitchFamily="2" charset="0"/>
                </a:rPr>
                <a:t> </a:t>
              </a:r>
              <a:r>
                <a:rPr lang="en-US" sz="2000" b="1" i="1" dirty="0" err="1">
                  <a:solidFill>
                    <a:srgbClr val="FF0000"/>
                  </a:solidFill>
                  <a:latin typeface="iCiel Panton Black" panose="00000A00000000000000" pitchFamily="50" charset="0"/>
                  <a:cs typeface="#9Slide03 Arima Madurai Medium" panose="00000600000000000000" pitchFamily="2" charset="0"/>
                </a:rPr>
                <a:t>hỏa</a:t>
              </a:r>
              <a:r>
                <a:rPr lang="en-US" sz="2000" b="1" i="1" dirty="0">
                  <a:solidFill>
                    <a:srgbClr val="FF0000"/>
                  </a:solidFill>
                  <a:latin typeface="iCiel Panton Black" panose="00000A00000000000000" pitchFamily="50" charset="0"/>
                  <a:cs typeface="#9Slide03 Arima Madurai Medium" panose="00000600000000000000" pitchFamily="2" charset="0"/>
                </a:rPr>
                <a:t> </a:t>
              </a:r>
              <a:r>
                <a:rPr lang="en-US" sz="2000" b="1" i="1" dirty="0" err="1">
                  <a:solidFill>
                    <a:srgbClr val="FF0000"/>
                  </a:solidFill>
                  <a:latin typeface="iCiel Panton Black" panose="00000A00000000000000" pitchFamily="50" charset="0"/>
                  <a:cs typeface="#9Slide03 Arima Madurai Medium" panose="00000600000000000000" pitchFamily="2" charset="0"/>
                </a:rPr>
                <a:t>lẫn</a:t>
              </a:r>
              <a:r>
                <a:rPr lang="en-US" sz="2000" b="1" i="1" dirty="0">
                  <a:solidFill>
                    <a:srgbClr val="FF0000"/>
                  </a:solidFill>
                  <a:latin typeface="iCiel Panton Black" panose="00000A00000000000000" pitchFamily="50" charset="0"/>
                  <a:cs typeface="#9Slide03 Arima Madurai Medium" panose="00000600000000000000" pitchFamily="2" charset="0"/>
                </a:rPr>
                <a:t> n</a:t>
              </a:r>
              <a:r>
                <a:rPr lang="vi-VN" sz="2000" b="1" i="1" dirty="0">
                  <a:solidFill>
                    <a:srgbClr val="FF0000"/>
                  </a:solidFill>
                  <a:latin typeface="iCiel Panton Black" panose="00000A00000000000000" pitchFamily="50" charset="0"/>
                  <a:cs typeface="#9Slide03 Arima Madurai Medium" panose="00000600000000000000" pitchFamily="2" charset="0"/>
                </a:rPr>
                <a:t>ước</a:t>
              </a:r>
              <a:r>
                <a:rPr lang="en-US" sz="2000" b="1" i="1" dirty="0">
                  <a:solidFill>
                    <a:srgbClr val="FF0000"/>
                  </a:solidFill>
                  <a:latin typeface="iCiel Panton Black" panose="00000A00000000000000" pitchFamily="50" charset="0"/>
                  <a:cs typeface="#9Slide03 Arima Madurai Medium" panose="00000600000000000000" pitchFamily="2" charset="0"/>
                </a:rPr>
                <a:t>. </a:t>
              </a:r>
              <a:r>
                <a:rPr lang="en-US" sz="2000" b="1" i="1" dirty="0" err="1">
                  <a:solidFill>
                    <a:srgbClr val="FF0000"/>
                  </a:solidFill>
                  <a:latin typeface="iCiel Panton Black" panose="00000A00000000000000" pitchFamily="50" charset="0"/>
                  <a:cs typeface="#9Slide03 Arima Madurai Medium" panose="00000600000000000000" pitchFamily="2" charset="0"/>
                </a:rPr>
                <a:t>Em</a:t>
              </a:r>
              <a:r>
                <a:rPr lang="en-US" sz="2000" b="1" i="1" dirty="0">
                  <a:solidFill>
                    <a:srgbClr val="FF0000"/>
                  </a:solidFill>
                  <a:latin typeface="iCiel Panton Black" panose="00000A00000000000000" pitchFamily="50" charset="0"/>
                  <a:cs typeface="#9Slide03 Arima Madurai Medium" panose="00000600000000000000" pitchFamily="2" charset="0"/>
                </a:rPr>
                <a:t> </a:t>
              </a:r>
              <a:r>
                <a:rPr lang="en-US" sz="2000" b="1" i="1" dirty="0" err="1">
                  <a:solidFill>
                    <a:srgbClr val="FF0000"/>
                  </a:solidFill>
                  <a:latin typeface="iCiel Panton Black" panose="00000A00000000000000" pitchFamily="50" charset="0"/>
                  <a:cs typeface="#9Slide03 Arima Madurai Medium" panose="00000600000000000000" pitchFamily="2" charset="0"/>
                </a:rPr>
                <a:t>hãy</a:t>
              </a:r>
              <a:r>
                <a:rPr lang="en-US" sz="2000" b="1" i="1" dirty="0">
                  <a:solidFill>
                    <a:srgbClr val="FF0000"/>
                  </a:solidFill>
                  <a:latin typeface="iCiel Panton Black" panose="00000A00000000000000" pitchFamily="50" charset="0"/>
                  <a:cs typeface="#9Slide03 Arima Madurai Medium" panose="00000600000000000000" pitchFamily="2" charset="0"/>
                </a:rPr>
                <a:t> </a:t>
              </a:r>
              <a:r>
                <a:rPr lang="en-US" sz="2000" b="1" i="1" dirty="0" err="1">
                  <a:solidFill>
                    <a:srgbClr val="FF0000"/>
                  </a:solidFill>
                  <a:latin typeface="iCiel Panton Black" panose="00000A00000000000000" pitchFamily="50" charset="0"/>
                  <a:cs typeface="#9Slide03 Arima Madurai Medium" panose="00000600000000000000" pitchFamily="2" charset="0"/>
                </a:rPr>
                <a:t>giúp</a:t>
              </a:r>
              <a:r>
                <a:rPr lang="en-US" sz="2000" b="1" i="1" dirty="0">
                  <a:solidFill>
                    <a:srgbClr val="FF0000"/>
                  </a:solidFill>
                  <a:latin typeface="iCiel Panton Black" panose="00000A00000000000000" pitchFamily="50" charset="0"/>
                  <a:cs typeface="#9Slide03 Arima Madurai Medium" panose="00000600000000000000" pitchFamily="2" charset="0"/>
                </a:rPr>
                <a:t> </a:t>
              </a:r>
              <a:r>
                <a:rPr lang="en-US" sz="2000" b="1" i="1" dirty="0" err="1">
                  <a:solidFill>
                    <a:srgbClr val="FF0000"/>
                  </a:solidFill>
                  <a:latin typeface="iCiel Panton Black" panose="00000A00000000000000" pitchFamily="50" charset="0"/>
                  <a:cs typeface="#9Slide03 Arima Madurai Medium" panose="00000600000000000000" pitchFamily="2" charset="0"/>
                </a:rPr>
                <a:t>bạn</a:t>
              </a:r>
              <a:r>
                <a:rPr lang="en-US" sz="2000" b="1" i="1" dirty="0">
                  <a:solidFill>
                    <a:srgbClr val="FF0000"/>
                  </a:solidFill>
                  <a:latin typeface="iCiel Panton Black" panose="00000A00000000000000" pitchFamily="50" charset="0"/>
                  <a:cs typeface="#9Slide03 Arima Madurai Medium" panose="00000600000000000000" pitchFamily="2" charset="0"/>
                </a:rPr>
                <a:t> </a:t>
              </a:r>
              <a:r>
                <a:rPr lang="en-US" sz="2000" b="1" i="1" dirty="0" err="1">
                  <a:solidFill>
                    <a:srgbClr val="FF0000"/>
                  </a:solidFill>
                  <a:latin typeface="iCiel Panton Black" panose="00000A00000000000000" pitchFamily="50" charset="0"/>
                  <a:cs typeface="#9Slide03 Arima Madurai Medium" panose="00000600000000000000" pitchFamily="2" charset="0"/>
                </a:rPr>
                <a:t>đó</a:t>
              </a:r>
              <a:r>
                <a:rPr lang="en-US" sz="2000" b="1" i="1" dirty="0">
                  <a:solidFill>
                    <a:srgbClr val="FF0000"/>
                  </a:solidFill>
                  <a:latin typeface="iCiel Panton Black" panose="00000A00000000000000" pitchFamily="50" charset="0"/>
                  <a:cs typeface="#9Slide03 Arima Madurai Medium" panose="00000600000000000000" pitchFamily="2" charset="0"/>
                </a:rPr>
                <a:t> </a:t>
              </a:r>
              <a:r>
                <a:rPr lang="en-US" sz="2000" b="1" i="1" dirty="0" err="1">
                  <a:solidFill>
                    <a:srgbClr val="FF0000"/>
                  </a:solidFill>
                  <a:latin typeface="iCiel Panton Black" panose="00000A00000000000000" pitchFamily="50" charset="0"/>
                  <a:cs typeface="#9Slide03 Arima Madurai Medium" panose="00000600000000000000" pitchFamily="2" charset="0"/>
                </a:rPr>
                <a:t>tách</a:t>
              </a:r>
              <a:r>
                <a:rPr lang="en-US" sz="2000" b="1" i="1" dirty="0">
                  <a:solidFill>
                    <a:srgbClr val="FF0000"/>
                  </a:solidFill>
                  <a:latin typeface="iCiel Panton Black" panose="00000A00000000000000" pitchFamily="50" charset="0"/>
                  <a:cs typeface="#9Slide03 Arima Madurai Medium" panose="00000600000000000000" pitchFamily="2" charset="0"/>
                </a:rPr>
                <a:t> </a:t>
              </a:r>
              <a:r>
                <a:rPr lang="en-US" sz="2000" b="1" i="1" dirty="0" err="1">
                  <a:solidFill>
                    <a:srgbClr val="FF0000"/>
                  </a:solidFill>
                  <a:latin typeface="iCiel Panton Black" panose="00000A00000000000000" pitchFamily="50" charset="0"/>
                  <a:cs typeface="#9Slide03 Arima Madurai Medium" panose="00000600000000000000" pitchFamily="2" charset="0"/>
                </a:rPr>
                <a:t>dầu</a:t>
              </a:r>
              <a:r>
                <a:rPr lang="en-US" sz="2000" b="1" i="1" dirty="0">
                  <a:solidFill>
                    <a:srgbClr val="FF0000"/>
                  </a:solidFill>
                  <a:latin typeface="iCiel Panton Black" panose="00000A00000000000000" pitchFamily="50" charset="0"/>
                  <a:cs typeface="#9Slide03 Arima Madurai Medium" panose="00000600000000000000" pitchFamily="2" charset="0"/>
                </a:rPr>
                <a:t> </a:t>
              </a:r>
              <a:r>
                <a:rPr lang="en-US" sz="2000" b="1" i="1" dirty="0" err="1">
                  <a:solidFill>
                    <a:srgbClr val="FF0000"/>
                  </a:solidFill>
                  <a:latin typeface="iCiel Panton Black" panose="00000A00000000000000" pitchFamily="50" charset="0"/>
                  <a:cs typeface="#9Slide03 Arima Madurai Medium" panose="00000600000000000000" pitchFamily="2" charset="0"/>
                </a:rPr>
                <a:t>hỏa</a:t>
              </a:r>
              <a:r>
                <a:rPr lang="en-US" sz="2000" b="1" i="1" dirty="0">
                  <a:solidFill>
                    <a:srgbClr val="FF0000"/>
                  </a:solidFill>
                  <a:latin typeface="iCiel Panton Black" panose="00000A00000000000000" pitchFamily="50" charset="0"/>
                  <a:cs typeface="#9Slide03 Arima Madurai Medium" panose="00000600000000000000" pitchFamily="2" charset="0"/>
                </a:rPr>
                <a:t> </a:t>
              </a:r>
              <a:r>
                <a:rPr lang="en-US" sz="2000" b="1" i="1" dirty="0" err="1">
                  <a:solidFill>
                    <a:srgbClr val="FF0000"/>
                  </a:solidFill>
                  <a:latin typeface="iCiel Panton Black" panose="00000A00000000000000" pitchFamily="50" charset="0"/>
                  <a:cs typeface="#9Slide03 Arima Madurai Medium" panose="00000600000000000000" pitchFamily="2" charset="0"/>
                </a:rPr>
                <a:t>ra</a:t>
              </a:r>
              <a:r>
                <a:rPr lang="en-US" sz="2000" b="1" i="1" dirty="0">
                  <a:solidFill>
                    <a:srgbClr val="FF0000"/>
                  </a:solidFill>
                  <a:latin typeface="iCiel Panton Black" panose="00000A00000000000000" pitchFamily="50" charset="0"/>
                  <a:cs typeface="#9Slide03 Arima Madurai Medium" panose="00000600000000000000" pitchFamily="2" charset="0"/>
                </a:rPr>
                <a:t> </a:t>
              </a:r>
              <a:r>
                <a:rPr lang="en-US" sz="2000" b="1" i="1" dirty="0" err="1">
                  <a:solidFill>
                    <a:srgbClr val="FF0000"/>
                  </a:solidFill>
                  <a:latin typeface="iCiel Panton Black" panose="00000A00000000000000" pitchFamily="50" charset="0"/>
                  <a:cs typeface="#9Slide03 Arima Madurai Medium" panose="00000600000000000000" pitchFamily="2" charset="0"/>
                </a:rPr>
                <a:t>khỏi</a:t>
              </a:r>
              <a:r>
                <a:rPr lang="en-US" sz="2000" b="1" i="1" dirty="0">
                  <a:solidFill>
                    <a:srgbClr val="FF0000"/>
                  </a:solidFill>
                  <a:latin typeface="iCiel Panton Black" panose="00000A00000000000000" pitchFamily="50" charset="0"/>
                  <a:cs typeface="#9Slide03 Arima Madurai Medium" panose="00000600000000000000" pitchFamily="2" charset="0"/>
                </a:rPr>
                <a:t> n</a:t>
              </a:r>
              <a:r>
                <a:rPr lang="vi-VN" sz="2000" b="1" i="1" dirty="0">
                  <a:solidFill>
                    <a:srgbClr val="FF0000"/>
                  </a:solidFill>
                  <a:latin typeface="iCiel Panton Black" panose="00000A00000000000000" pitchFamily="50" charset="0"/>
                  <a:cs typeface="#9Slide03 Arima Madurai Medium" panose="00000600000000000000" pitchFamily="2" charset="0"/>
                </a:rPr>
                <a:t>ước</a:t>
              </a:r>
              <a:r>
                <a:rPr lang="en-US" sz="2000" b="1" i="1" dirty="0">
                  <a:solidFill>
                    <a:srgbClr val="FF0000"/>
                  </a:solidFill>
                  <a:latin typeface="iCiel Panton Black" panose="00000A00000000000000" pitchFamily="50" charset="0"/>
                  <a:cs typeface="#9Slide03 Arima Madurai Medium" panose="00000600000000000000" pitchFamily="2" charset="0"/>
                </a:rPr>
                <a:t>.</a:t>
              </a:r>
            </a:p>
          </p:txBody>
        </p:sp>
        <p:pic>
          <p:nvPicPr>
            <p:cNvPr id="20" name="Picture 2" descr="Hình ảnh Dấu Chấm Hỏi, Câu Hỏi Clipart, Dấu Hỏi Sáng Tạo, Nghi Ngờ miễn phí  tải tập tin PNG PSDComment và Vector">
              <a:extLst>
                <a:ext uri="{FF2B5EF4-FFF2-40B4-BE49-F238E27FC236}">
                  <a16:creationId xmlns:a16="http://schemas.microsoft.com/office/drawing/2014/main" id="{4E5109A3-CA4A-3AF7-C282-36C62028B0AA}"/>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6094" b="91875" l="10000" r="90000">
                          <a14:foregroundMark x1="60313" y1="67031" x2="43438" y2="76094"/>
                          <a14:foregroundMark x1="39375" y1="70938" x2="37500" y2="72031"/>
                          <a14:foregroundMark x1="64531" y1="80781" x2="64531" y2="83906"/>
                          <a14:foregroundMark x1="55781" y1="60781" x2="57188" y2="61875"/>
                          <a14:foregroundMark x1="46563" y1="62813" x2="42031" y2="63594"/>
                          <a14:foregroundMark x1="47969" y1="67813" x2="45313" y2="73281"/>
                        </a14:backgroundRemoval>
                      </a14:imgEffect>
                    </a14:imgLayer>
                  </a14:imgProps>
                </a:ext>
                <a:ext uri="{28A0092B-C50C-407E-A947-70E740481C1C}">
                  <a14:useLocalDpi xmlns:a14="http://schemas.microsoft.com/office/drawing/2010/main" val="0"/>
                </a:ext>
              </a:extLst>
            </a:blip>
            <a:srcRect/>
            <a:stretch>
              <a:fillRect/>
            </a:stretch>
          </p:blipFill>
          <p:spPr bwMode="auto">
            <a:xfrm>
              <a:off x="3806532" y="1089784"/>
              <a:ext cx="722027" cy="722027"/>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4" descr="Dầu hỏa">
            <a:extLst>
              <a:ext uri="{FF2B5EF4-FFF2-40B4-BE49-F238E27FC236}">
                <a16:creationId xmlns:a16="http://schemas.microsoft.com/office/drawing/2014/main" id="{B49F6709-3F6A-5E0D-8E53-ED3AD140084A}"/>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8849"/>
          <a:stretch/>
        </p:blipFill>
        <p:spPr bwMode="auto">
          <a:xfrm>
            <a:off x="6055572" y="1254352"/>
            <a:ext cx="2730572" cy="33878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A47112D-42F2-8047-1C7A-076AB87FAE1D}"/>
              </a:ext>
            </a:extLst>
          </p:cNvPr>
          <p:cNvSpPr/>
          <p:nvPr/>
        </p:nvSpPr>
        <p:spPr>
          <a:xfrm>
            <a:off x="499170" y="2656895"/>
            <a:ext cx="5311837" cy="1985347"/>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just"/>
            <a:r>
              <a:rPr lang="en-US" sz="2000" b="1" dirty="0" err="1">
                <a:solidFill>
                  <a:srgbClr val="002060"/>
                </a:solidFill>
                <a:latin typeface="iCiel Panton Black" panose="00000A00000000000000" pitchFamily="50" charset="0"/>
                <a:cs typeface="#9Slide03 Arima Madurai" panose="00000500000000000000" pitchFamily="2" charset="0"/>
              </a:rPr>
              <a:t>Vì</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dầu</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hỏa</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nhẹ</a:t>
            </a:r>
            <a:r>
              <a:rPr lang="en-US" sz="2000" b="1" dirty="0">
                <a:solidFill>
                  <a:srgbClr val="002060"/>
                </a:solidFill>
                <a:latin typeface="iCiel Panton Black" panose="00000A00000000000000" pitchFamily="50" charset="0"/>
                <a:cs typeface="#9Slide03 Arima Madurai" panose="00000500000000000000" pitchFamily="2" charset="0"/>
              </a:rPr>
              <a:t> h</a:t>
            </a:r>
            <a:r>
              <a:rPr lang="vi-VN" sz="2000" b="1" dirty="0">
                <a:solidFill>
                  <a:srgbClr val="002060"/>
                </a:solidFill>
                <a:latin typeface="iCiel Panton Black" panose="00000A00000000000000" pitchFamily="50" charset="0"/>
                <a:cs typeface="#9Slide03 Arima Madurai" panose="00000500000000000000" pitchFamily="2" charset="0"/>
              </a:rPr>
              <a:t>ơ</a:t>
            </a:r>
            <a:r>
              <a:rPr lang="en-US" sz="2000" b="1" dirty="0">
                <a:solidFill>
                  <a:srgbClr val="002060"/>
                </a:solidFill>
                <a:latin typeface="iCiel Panton Black" panose="00000A00000000000000" pitchFamily="50" charset="0"/>
                <a:cs typeface="#9Slide03 Arima Madurai" panose="00000500000000000000" pitchFamily="2" charset="0"/>
              </a:rPr>
              <a:t>n, </a:t>
            </a:r>
            <a:r>
              <a:rPr lang="en-US" sz="2000" b="1" dirty="0" err="1">
                <a:solidFill>
                  <a:srgbClr val="002060"/>
                </a:solidFill>
                <a:latin typeface="iCiel Panton Black" panose="00000A00000000000000" pitchFamily="50" charset="0"/>
                <a:cs typeface="#9Slide03 Arima Madurai" panose="00000500000000000000" pitchFamily="2" charset="0"/>
              </a:rPr>
              <a:t>không</a:t>
            </a:r>
            <a:r>
              <a:rPr lang="en-US" sz="2000" b="1" dirty="0">
                <a:solidFill>
                  <a:srgbClr val="002060"/>
                </a:solidFill>
                <a:latin typeface="iCiel Panton Black" panose="00000A00000000000000" pitchFamily="50" charset="0"/>
                <a:cs typeface="#9Slide03 Arima Madurai" panose="00000500000000000000" pitchFamily="2" charset="0"/>
              </a:rPr>
              <a:t> tan </a:t>
            </a:r>
            <a:r>
              <a:rPr lang="en-US" sz="2000" b="1" dirty="0" err="1">
                <a:solidFill>
                  <a:srgbClr val="002060"/>
                </a:solidFill>
                <a:latin typeface="iCiel Panton Black" panose="00000A00000000000000" pitchFamily="50" charset="0"/>
                <a:cs typeface="#9Slide03 Arima Madurai" panose="00000500000000000000" pitchFamily="2" charset="0"/>
              </a:rPr>
              <a:t>trong</a:t>
            </a:r>
            <a:r>
              <a:rPr lang="en-US" sz="2000" b="1" dirty="0">
                <a:solidFill>
                  <a:srgbClr val="002060"/>
                </a:solidFill>
                <a:latin typeface="iCiel Panton Black" panose="00000A00000000000000" pitchFamily="50" charset="0"/>
                <a:cs typeface="#9Slide03 Arima Madurai" panose="00000500000000000000" pitchFamily="2" charset="0"/>
              </a:rPr>
              <a:t> n</a:t>
            </a:r>
            <a:r>
              <a:rPr lang="vi-VN" sz="2000" b="1" dirty="0">
                <a:solidFill>
                  <a:srgbClr val="002060"/>
                </a:solidFill>
                <a:latin typeface="iCiel Panton Black" panose="00000A00000000000000" pitchFamily="50" charset="0"/>
                <a:cs typeface="#9Slide03 Arima Madurai" panose="00000500000000000000" pitchFamily="2" charset="0"/>
              </a:rPr>
              <a:t>ước</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nên</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nó</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sẽ</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nổi</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lên</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trên</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và</a:t>
            </a:r>
            <a:r>
              <a:rPr lang="en-US" sz="2000" b="1" dirty="0">
                <a:solidFill>
                  <a:srgbClr val="002060"/>
                </a:solidFill>
                <a:latin typeface="iCiel Panton Black" panose="00000A00000000000000" pitchFamily="50" charset="0"/>
                <a:cs typeface="#9Slide03 Arima Madurai" panose="00000500000000000000" pitchFamily="2" charset="0"/>
              </a:rPr>
              <a:t> n</a:t>
            </a:r>
            <a:r>
              <a:rPr lang="vi-VN" sz="2000" b="1" dirty="0">
                <a:solidFill>
                  <a:srgbClr val="002060"/>
                </a:solidFill>
                <a:latin typeface="iCiel Panton Black" panose="00000A00000000000000" pitchFamily="50" charset="0"/>
                <a:cs typeface="#9Slide03 Arima Madurai" panose="00000500000000000000" pitchFamily="2" charset="0"/>
              </a:rPr>
              <a:t>ước</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nằm</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phía</a:t>
            </a:r>
            <a:r>
              <a:rPr lang="en-US" sz="2000" b="1" dirty="0">
                <a:solidFill>
                  <a:srgbClr val="002060"/>
                </a:solidFill>
                <a:latin typeface="iCiel Panton Black" panose="00000A00000000000000" pitchFamily="50" charset="0"/>
                <a:cs typeface="#9Slide03 Arima Madurai" panose="00000500000000000000" pitchFamily="2" charset="0"/>
              </a:rPr>
              <a:t> d</a:t>
            </a:r>
            <a:r>
              <a:rPr lang="vi-VN" sz="2000" b="1" dirty="0">
                <a:solidFill>
                  <a:srgbClr val="002060"/>
                </a:solidFill>
                <a:latin typeface="iCiel Panton Black" panose="00000A00000000000000" pitchFamily="50" charset="0"/>
                <a:cs typeface="#9Slide03 Arima Madurai" panose="00000500000000000000" pitchFamily="2" charset="0"/>
              </a:rPr>
              <a:t>ưới</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Để</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tách</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dầu</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hỏa</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ra</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khỏi</a:t>
            </a:r>
            <a:r>
              <a:rPr lang="en-US" sz="2000" b="1" dirty="0">
                <a:solidFill>
                  <a:srgbClr val="002060"/>
                </a:solidFill>
                <a:latin typeface="iCiel Panton Black" panose="00000A00000000000000" pitchFamily="50" charset="0"/>
                <a:cs typeface="#9Slide03 Arima Madurai" panose="00000500000000000000" pitchFamily="2" charset="0"/>
              </a:rPr>
              <a:t> n</a:t>
            </a:r>
            <a:r>
              <a:rPr lang="vi-VN" sz="2000" b="1" dirty="0">
                <a:solidFill>
                  <a:srgbClr val="002060"/>
                </a:solidFill>
                <a:latin typeface="iCiel Panton Black" panose="00000A00000000000000" pitchFamily="50" charset="0"/>
                <a:cs typeface="#9Slide03 Arima Madurai" panose="00000500000000000000" pitchFamily="2" charset="0"/>
              </a:rPr>
              <a:t>ước</a:t>
            </a:r>
            <a:r>
              <a:rPr lang="en-US" sz="2000" b="1" dirty="0">
                <a:solidFill>
                  <a:srgbClr val="002060"/>
                </a:solidFill>
                <a:latin typeface="iCiel Panton Black" panose="00000A00000000000000" pitchFamily="50" charset="0"/>
                <a:cs typeface="#9Slide03 Arima Madurai" panose="00000500000000000000" pitchFamily="2" charset="0"/>
              </a:rPr>
              <a:t>, ta </a:t>
            </a:r>
            <a:r>
              <a:rPr lang="en-US" sz="2000" b="1" dirty="0" err="1">
                <a:solidFill>
                  <a:srgbClr val="002060"/>
                </a:solidFill>
                <a:latin typeface="iCiel Panton Black" panose="00000A00000000000000" pitchFamily="50" charset="0"/>
                <a:cs typeface="#9Slide03 Arima Madurai" panose="00000500000000000000" pitchFamily="2" charset="0"/>
              </a:rPr>
              <a:t>cho</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hỗn</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hợp</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này</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vào</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phễu</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chiết</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và</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chờ</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cho</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hỗn</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hợp</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ổn</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định</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rồi</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mở</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khóa</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phễu</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chiết</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từ</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từ</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để</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tách</a:t>
            </a:r>
            <a:r>
              <a:rPr lang="en-US" sz="2000" b="1" dirty="0">
                <a:solidFill>
                  <a:srgbClr val="002060"/>
                </a:solidFill>
                <a:latin typeface="iCiel Panton Black" panose="00000A00000000000000" pitchFamily="50" charset="0"/>
                <a:cs typeface="#9Slide03 Arima Madurai" panose="00000500000000000000" pitchFamily="2" charset="0"/>
              </a:rPr>
              <a:t> n</a:t>
            </a:r>
            <a:r>
              <a:rPr lang="vi-VN" sz="2000" b="1" dirty="0">
                <a:solidFill>
                  <a:srgbClr val="002060"/>
                </a:solidFill>
                <a:latin typeface="iCiel Panton Black" panose="00000A00000000000000" pitchFamily="50" charset="0"/>
                <a:cs typeface="#9Slide03 Arima Madurai" panose="00000500000000000000" pitchFamily="2" charset="0"/>
              </a:rPr>
              <a:t>ước</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tr</a:t>
            </a:r>
            <a:r>
              <a:rPr lang="vi-VN" sz="2000" b="1" dirty="0">
                <a:solidFill>
                  <a:srgbClr val="002060"/>
                </a:solidFill>
                <a:latin typeface="iCiel Panton Black" panose="00000A00000000000000" pitchFamily="50" charset="0"/>
                <a:cs typeface="#9Slide03 Arima Madurai" panose="00000500000000000000" pitchFamily="2" charset="0"/>
              </a:rPr>
              <a:t>ước</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sau</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đó</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đến</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dầu</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hỏa</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Nh</a:t>
            </a:r>
            <a:r>
              <a:rPr lang="vi-VN" sz="2000" b="1" dirty="0">
                <a:solidFill>
                  <a:srgbClr val="002060"/>
                </a:solidFill>
                <a:latin typeface="iCiel Panton Black" panose="00000A00000000000000" pitchFamily="50" charset="0"/>
                <a:cs typeface="#9Slide03 Arima Madurai" panose="00000500000000000000" pitchFamily="2" charset="0"/>
              </a:rPr>
              <a:t>ư</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vậy</a:t>
            </a:r>
            <a:r>
              <a:rPr lang="en-US" sz="2000" b="1" dirty="0">
                <a:solidFill>
                  <a:srgbClr val="002060"/>
                </a:solidFill>
                <a:latin typeface="iCiel Panton Black" panose="00000A00000000000000" pitchFamily="50" charset="0"/>
                <a:cs typeface="#9Slide03 Arima Madurai" panose="00000500000000000000" pitchFamily="2" charset="0"/>
              </a:rPr>
              <a:t>, ta đ</a:t>
            </a:r>
            <a:r>
              <a:rPr lang="vi-VN" sz="2000" b="1" dirty="0">
                <a:solidFill>
                  <a:srgbClr val="002060"/>
                </a:solidFill>
                <a:latin typeface="iCiel Panton Black" panose="00000A00000000000000" pitchFamily="50" charset="0"/>
                <a:cs typeface="#9Slide03 Arima Madurai" panose="00000500000000000000" pitchFamily="2" charset="0"/>
              </a:rPr>
              <a:t>ượ</a:t>
            </a:r>
            <a:r>
              <a:rPr lang="en-US" sz="2000" b="1" dirty="0">
                <a:solidFill>
                  <a:srgbClr val="002060"/>
                </a:solidFill>
                <a:latin typeface="iCiel Panton Black" panose="00000A00000000000000" pitchFamily="50" charset="0"/>
                <a:cs typeface="#9Slide03 Arima Madurai" panose="00000500000000000000" pitchFamily="2" charset="0"/>
              </a:rPr>
              <a:t>c n</a:t>
            </a:r>
            <a:r>
              <a:rPr lang="vi-VN" sz="2000" b="1" dirty="0">
                <a:solidFill>
                  <a:srgbClr val="002060"/>
                </a:solidFill>
                <a:latin typeface="iCiel Panton Black" panose="00000A00000000000000" pitchFamily="50" charset="0"/>
                <a:cs typeface="#9Slide03 Arima Madurai" panose="00000500000000000000" pitchFamily="2" charset="0"/>
              </a:rPr>
              <a:t>ước</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và</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dầu</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hỏa</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riêng</a:t>
            </a:r>
            <a:r>
              <a:rPr lang="en-US" sz="2000" b="1" dirty="0">
                <a:solidFill>
                  <a:srgbClr val="002060"/>
                </a:solidFill>
                <a:latin typeface="iCiel Panton Black" panose="00000A00000000000000" pitchFamily="50" charset="0"/>
                <a:cs typeface="#9Slide03 Arima Madurai" panose="00000500000000000000" pitchFamily="2" charset="0"/>
              </a:rPr>
              <a:t> </a:t>
            </a:r>
            <a:r>
              <a:rPr lang="en-US" sz="2000" b="1" dirty="0" err="1">
                <a:solidFill>
                  <a:srgbClr val="002060"/>
                </a:solidFill>
                <a:latin typeface="iCiel Panton Black" panose="00000A00000000000000" pitchFamily="50" charset="0"/>
                <a:cs typeface="#9Slide03 Arima Madurai" panose="00000500000000000000" pitchFamily="2" charset="0"/>
              </a:rPr>
              <a:t>biệt</a:t>
            </a:r>
            <a:r>
              <a:rPr lang="en-US" sz="2000" b="1" dirty="0">
                <a:solidFill>
                  <a:srgbClr val="002060"/>
                </a:solidFill>
                <a:latin typeface="iCiel Panton Black" panose="00000A00000000000000" pitchFamily="50" charset="0"/>
                <a:cs typeface="#9Slide03 Arima Madurai" panose="00000500000000000000" pitchFamily="2" charset="0"/>
              </a:rPr>
              <a:t>.</a:t>
            </a:r>
          </a:p>
        </p:txBody>
      </p:sp>
    </p:spTree>
    <p:extLst>
      <p:ext uri="{BB962C8B-B14F-4D97-AF65-F5344CB8AC3E}">
        <p14:creationId xmlns:p14="http://schemas.microsoft.com/office/powerpoint/2010/main" val="351731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barn(inVertical)">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7860" y="0"/>
            <a:ext cx="9161860" cy="5143500"/>
          </a:xfrm>
          <a:prstGeom prst="rect">
            <a:avLst/>
          </a:prstGeom>
        </p:spPr>
      </p:pic>
      <p:pic>
        <p:nvPicPr>
          <p:cNvPr id="82" name="Picture 81">
            <a:extLst>
              <a:ext uri="{FF2B5EF4-FFF2-40B4-BE49-F238E27FC236}">
                <a16:creationId xmlns:a16="http://schemas.microsoft.com/office/drawing/2014/main" id="{C1C1992F-2DF9-408E-8B2B-246F76CCC6D3}"/>
              </a:ext>
            </a:extLst>
          </p:cNvPr>
          <p:cNvPicPr>
            <a:picLocks noChangeAspect="1"/>
          </p:cNvPicPr>
          <p:nvPr/>
        </p:nvPicPr>
        <p:blipFill>
          <a:blip r:embed="rId4"/>
          <a:stretch>
            <a:fillRect/>
          </a:stretch>
        </p:blipFill>
        <p:spPr>
          <a:xfrm>
            <a:off x="3143250" y="1108496"/>
            <a:ext cx="5742930" cy="3845385"/>
          </a:xfrm>
          <a:prstGeom prst="rect">
            <a:avLst/>
          </a:prstGeom>
        </p:spPr>
      </p:pic>
      <p:pic>
        <p:nvPicPr>
          <p:cNvPr id="73" name="Picture 72">
            <a:extLst>
              <a:ext uri="{FF2B5EF4-FFF2-40B4-BE49-F238E27FC236}">
                <a16:creationId xmlns:a16="http://schemas.microsoft.com/office/drawing/2014/main" id="{A48A43FB-80EC-4164-A90F-A83D61410854}"/>
              </a:ext>
            </a:extLst>
          </p:cNvPr>
          <p:cNvPicPr>
            <a:picLocks noChangeAspect="1"/>
          </p:cNvPicPr>
          <p:nvPr/>
        </p:nvPicPr>
        <p:blipFill>
          <a:blip r:embed="rId5"/>
          <a:stretch>
            <a:fillRect/>
          </a:stretch>
        </p:blipFill>
        <p:spPr>
          <a:xfrm>
            <a:off x="4129093" y="228600"/>
            <a:ext cx="3674820" cy="740662"/>
          </a:xfrm>
          <a:prstGeom prst="rect">
            <a:avLst/>
          </a:prstGeom>
        </p:spPr>
      </p:pic>
      <p:sp>
        <p:nvSpPr>
          <p:cNvPr id="75" name="TextBox 74">
            <a:extLst>
              <a:ext uri="{FF2B5EF4-FFF2-40B4-BE49-F238E27FC236}">
                <a16:creationId xmlns:a16="http://schemas.microsoft.com/office/drawing/2014/main" id="{99007BCE-EE95-474D-8D52-57F2F837FC19}"/>
              </a:ext>
            </a:extLst>
          </p:cNvPr>
          <p:cNvSpPr txBox="1"/>
          <p:nvPr/>
        </p:nvSpPr>
        <p:spPr>
          <a:xfrm>
            <a:off x="3462791" y="1436257"/>
            <a:ext cx="4130298" cy="323165"/>
          </a:xfrm>
          <a:prstGeom prst="rect">
            <a:avLst/>
          </a:prstGeom>
          <a:noFill/>
        </p:spPr>
        <p:txBody>
          <a:bodyPr wrap="none" lIns="0" tIns="0" rIns="0" bIns="0" rtlCol="0">
            <a:spAutoFit/>
          </a:bodyPr>
          <a:lstStyle/>
          <a:p>
            <a:pPr algn="ctr" defTabSz="685800">
              <a:buClrTx/>
            </a:pPr>
            <a:r>
              <a:rPr lang="en-US" sz="2100" kern="1200" dirty="0" err="1">
                <a:solidFill>
                  <a:srgbClr val="00A0E9"/>
                </a:solidFill>
                <a:latin typeface="iCiel Cadena" panose="02000503000000020004" pitchFamily="50" charset="0"/>
                <a:ea typeface="+mn-ea"/>
                <a:cs typeface="+mn-cs"/>
              </a:rPr>
              <a:t>Trò</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chơi</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gồm</a:t>
            </a:r>
            <a:r>
              <a:rPr lang="en-US" sz="2100" kern="1200" dirty="0">
                <a:solidFill>
                  <a:srgbClr val="00A0E9"/>
                </a:solidFill>
                <a:latin typeface="iCiel Cadena" panose="02000503000000020004" pitchFamily="50" charset="0"/>
                <a:ea typeface="+mn-ea"/>
                <a:cs typeface="+mn-cs"/>
              </a:rPr>
              <a:t> 4 </a:t>
            </a:r>
            <a:r>
              <a:rPr lang="en-US" sz="2100" kern="1200" dirty="0" err="1">
                <a:solidFill>
                  <a:srgbClr val="00A0E9"/>
                </a:solidFill>
                <a:latin typeface="iCiel Cadena" panose="02000503000000020004" pitchFamily="50" charset="0"/>
                <a:ea typeface="+mn-ea"/>
                <a:cs typeface="+mn-cs"/>
              </a:rPr>
              <a:t>câu</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hỏi</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trắc</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nghiệm</a:t>
            </a:r>
            <a:endParaRPr lang="en-US" sz="2100" kern="1200" dirty="0">
              <a:solidFill>
                <a:srgbClr val="00A0E9"/>
              </a:solidFill>
              <a:latin typeface="iCiel Cadena" panose="02000503000000020004" pitchFamily="50" charset="0"/>
              <a:ea typeface="+mn-ea"/>
              <a:cs typeface="+mn-cs"/>
            </a:endParaRPr>
          </a:p>
        </p:txBody>
      </p:sp>
      <p:sp>
        <p:nvSpPr>
          <p:cNvPr id="76" name="TextBox 75">
            <a:extLst>
              <a:ext uri="{FF2B5EF4-FFF2-40B4-BE49-F238E27FC236}">
                <a16:creationId xmlns:a16="http://schemas.microsoft.com/office/drawing/2014/main" id="{7719B177-22AD-4318-A31E-D7DB50EBAF18}"/>
              </a:ext>
            </a:extLst>
          </p:cNvPr>
          <p:cNvSpPr txBox="1"/>
          <p:nvPr/>
        </p:nvSpPr>
        <p:spPr>
          <a:xfrm>
            <a:off x="3493501" y="1898657"/>
            <a:ext cx="5186163" cy="646331"/>
          </a:xfrm>
          <a:prstGeom prst="rect">
            <a:avLst/>
          </a:prstGeom>
          <a:noFill/>
        </p:spPr>
        <p:txBody>
          <a:bodyPr wrap="none" lIns="0" tIns="0" rIns="0" bIns="0" rtlCol="0">
            <a:spAutoFit/>
          </a:bodyPr>
          <a:lstStyle/>
          <a:p>
            <a:pPr defTabSz="685800">
              <a:buClrTx/>
            </a:pPr>
            <a:r>
              <a:rPr lang="en-US" sz="2100" kern="1200" dirty="0">
                <a:solidFill>
                  <a:srgbClr val="00A0E9"/>
                </a:solidFill>
                <a:latin typeface="iCiel Cadena" panose="02000503000000020004" pitchFamily="50" charset="0"/>
                <a:ea typeface="+mn-ea"/>
                <a:cs typeface="+mn-cs"/>
              </a:rPr>
              <a:t>Ở </a:t>
            </a:r>
            <a:r>
              <a:rPr lang="en-US" sz="2100" kern="1200" dirty="0" err="1">
                <a:solidFill>
                  <a:srgbClr val="00A0E9"/>
                </a:solidFill>
                <a:latin typeface="iCiel Cadena" panose="02000503000000020004" pitchFamily="50" charset="0"/>
                <a:ea typeface="+mn-ea"/>
                <a:cs typeface="+mn-cs"/>
              </a:rPr>
              <a:t>mỗi</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câu</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hỏi</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các</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em</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sẽ</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có</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thời</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gian</a:t>
            </a:r>
            <a:r>
              <a:rPr lang="en-US" sz="2100" kern="1200" dirty="0">
                <a:solidFill>
                  <a:srgbClr val="00A0E9"/>
                </a:solidFill>
                <a:latin typeface="iCiel Cadena" panose="02000503000000020004" pitchFamily="50" charset="0"/>
                <a:ea typeface="+mn-ea"/>
                <a:cs typeface="+mn-cs"/>
              </a:rPr>
              <a:t> </a:t>
            </a:r>
            <a:r>
              <a:rPr lang="vi-VN" sz="2100" kern="1200" dirty="0">
                <a:solidFill>
                  <a:srgbClr val="00A0E9"/>
                </a:solidFill>
                <a:latin typeface="iCiel Cadena" panose="02000503000000020004" pitchFamily="50" charset="0"/>
                <a:ea typeface="+mn-ea"/>
                <a:cs typeface="+mn-cs"/>
              </a:rPr>
              <a:t>1</a:t>
            </a:r>
            <a:r>
              <a:rPr lang="en-US" sz="2100" kern="1200" dirty="0">
                <a:solidFill>
                  <a:srgbClr val="00A0E9"/>
                </a:solidFill>
                <a:latin typeface="iCiel Cadena" panose="02000503000000020004" pitchFamily="50" charset="0"/>
                <a:ea typeface="+mn-ea"/>
                <a:cs typeface="+mn-cs"/>
              </a:rPr>
              <a:t>0 </a:t>
            </a:r>
            <a:r>
              <a:rPr lang="en-US" sz="2100" kern="1200" dirty="0" err="1">
                <a:solidFill>
                  <a:srgbClr val="00A0E9"/>
                </a:solidFill>
                <a:latin typeface="iCiel Cadena" panose="02000503000000020004" pitchFamily="50" charset="0"/>
                <a:ea typeface="+mn-ea"/>
                <a:cs typeface="+mn-cs"/>
              </a:rPr>
              <a:t>giây</a:t>
            </a:r>
            <a:br>
              <a:rPr lang="en-US" sz="2100" kern="1200" dirty="0">
                <a:solidFill>
                  <a:srgbClr val="00A0E9"/>
                </a:solidFill>
                <a:latin typeface="iCiel Cadena" panose="02000503000000020004" pitchFamily="50" charset="0"/>
                <a:ea typeface="+mn-ea"/>
                <a:cs typeface="+mn-cs"/>
              </a:rPr>
            </a:br>
            <a:r>
              <a:rPr lang="en-US" sz="2100" kern="1200" dirty="0" err="1">
                <a:solidFill>
                  <a:srgbClr val="00A0E9"/>
                </a:solidFill>
                <a:latin typeface="iCiel Cadena" panose="02000503000000020004" pitchFamily="50" charset="0"/>
                <a:ea typeface="+mn-ea"/>
                <a:cs typeface="+mn-cs"/>
              </a:rPr>
              <a:t>để</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đưa</a:t>
            </a:r>
            <a:r>
              <a:rPr lang="en-US" sz="2100" kern="1200" dirty="0">
                <a:solidFill>
                  <a:srgbClr val="00A0E9"/>
                </a:solidFill>
                <a:latin typeface="iCiel Cadena" panose="02000503000000020004" pitchFamily="50" charset="0"/>
                <a:ea typeface="+mn-ea"/>
                <a:cs typeface="+mn-cs"/>
              </a:rPr>
              <a:t> ra </a:t>
            </a:r>
            <a:r>
              <a:rPr lang="en-US" sz="2100" kern="1200" dirty="0" err="1">
                <a:solidFill>
                  <a:srgbClr val="00A0E9"/>
                </a:solidFill>
                <a:latin typeface="iCiel Cadena" panose="02000503000000020004" pitchFamily="50" charset="0"/>
                <a:ea typeface="+mn-ea"/>
                <a:cs typeface="+mn-cs"/>
              </a:rPr>
              <a:t>đáp</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án</a:t>
            </a:r>
            <a:r>
              <a:rPr lang="en-US" sz="2100" kern="1200" dirty="0">
                <a:solidFill>
                  <a:srgbClr val="00A0E9"/>
                </a:solidFill>
                <a:latin typeface="iCiel Cadena" panose="02000503000000020004" pitchFamily="50" charset="0"/>
                <a:ea typeface="+mn-ea"/>
                <a:cs typeface="+mn-cs"/>
              </a:rPr>
              <a:t>.</a:t>
            </a:r>
          </a:p>
        </p:txBody>
      </p:sp>
      <p:sp>
        <p:nvSpPr>
          <p:cNvPr id="78" name="TextBox 77">
            <a:extLst>
              <a:ext uri="{FF2B5EF4-FFF2-40B4-BE49-F238E27FC236}">
                <a16:creationId xmlns:a16="http://schemas.microsoft.com/office/drawing/2014/main" id="{654CC343-1D7B-4C04-A590-96E9F84E3720}"/>
              </a:ext>
            </a:extLst>
          </p:cNvPr>
          <p:cNvSpPr txBox="1"/>
          <p:nvPr/>
        </p:nvSpPr>
        <p:spPr>
          <a:xfrm>
            <a:off x="3431934" y="2570263"/>
            <a:ext cx="5249333" cy="738664"/>
          </a:xfrm>
          <a:prstGeom prst="rect">
            <a:avLst/>
          </a:prstGeom>
          <a:noFill/>
        </p:spPr>
        <p:txBody>
          <a:bodyPr wrap="square">
            <a:spAutoFit/>
          </a:bodyPr>
          <a:lstStyle/>
          <a:p>
            <a:pPr defTabSz="685800">
              <a:buClrTx/>
            </a:pPr>
            <a:r>
              <a:rPr lang="en-US" sz="2100" kern="1200" dirty="0" err="1">
                <a:solidFill>
                  <a:srgbClr val="00A0E9"/>
                </a:solidFill>
                <a:latin typeface="iCiel Cadena" panose="02000503000000020004" pitchFamily="50" charset="0"/>
                <a:ea typeface="+mn-ea"/>
                <a:cs typeface="+mn-cs"/>
              </a:rPr>
              <a:t>Để</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trả</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lời</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em</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sẽ</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giơ</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thẻ</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màu</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tương</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ứng</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với</a:t>
            </a:r>
            <a:r>
              <a:rPr lang="en-US" sz="2100" kern="1200" dirty="0">
                <a:solidFill>
                  <a:srgbClr val="00A0E9"/>
                </a:solidFill>
                <a:latin typeface="iCiel Cadena" panose="02000503000000020004" pitchFamily="50" charset="0"/>
                <a:ea typeface="+mn-ea"/>
                <a:cs typeface="+mn-cs"/>
              </a:rPr>
              <a:t> </a:t>
            </a:r>
          </a:p>
          <a:p>
            <a:pPr defTabSz="685800">
              <a:buClrTx/>
            </a:pPr>
            <a:r>
              <a:rPr lang="en-US" sz="2100" kern="1200" dirty="0" err="1">
                <a:solidFill>
                  <a:srgbClr val="00A0E9"/>
                </a:solidFill>
                <a:latin typeface="iCiel Cadena" panose="02000503000000020004" pitchFamily="50" charset="0"/>
                <a:ea typeface="+mn-ea"/>
                <a:cs typeface="+mn-cs"/>
              </a:rPr>
              <a:t>màu</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đáp</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án</a:t>
            </a:r>
            <a:r>
              <a:rPr lang="en-US" sz="2100" kern="1200" dirty="0">
                <a:solidFill>
                  <a:srgbClr val="00A0E9"/>
                </a:solidFill>
                <a:latin typeface="iCiel Cadena" panose="02000503000000020004" pitchFamily="50" charset="0"/>
                <a:ea typeface="+mn-ea"/>
                <a:cs typeface="+mn-cs"/>
              </a:rPr>
              <a:t>:</a:t>
            </a:r>
          </a:p>
        </p:txBody>
      </p:sp>
      <p:grpSp>
        <p:nvGrpSpPr>
          <p:cNvPr id="96" name="Group 95">
            <a:extLst>
              <a:ext uri="{FF2B5EF4-FFF2-40B4-BE49-F238E27FC236}">
                <a16:creationId xmlns:a16="http://schemas.microsoft.com/office/drawing/2014/main" id="{1874A39E-A77B-48C4-B6D7-719B81AD5380}"/>
              </a:ext>
            </a:extLst>
          </p:cNvPr>
          <p:cNvGrpSpPr/>
          <p:nvPr/>
        </p:nvGrpSpPr>
        <p:grpSpPr>
          <a:xfrm>
            <a:off x="3486151" y="3429001"/>
            <a:ext cx="1164692" cy="715580"/>
            <a:chOff x="4648200" y="4572000"/>
            <a:chExt cx="1552923" cy="954107"/>
          </a:xfrm>
        </p:grpSpPr>
        <p:sp>
          <p:nvSpPr>
            <p:cNvPr id="83" name="Rectangle: Rounded Corners 82">
              <a:extLst>
                <a:ext uri="{FF2B5EF4-FFF2-40B4-BE49-F238E27FC236}">
                  <a16:creationId xmlns:a16="http://schemas.microsoft.com/office/drawing/2014/main" id="{0E57AD2F-94ED-4342-BAEB-964A653A9BC4}"/>
                </a:ext>
              </a:extLst>
            </p:cNvPr>
            <p:cNvSpPr/>
            <p:nvPr/>
          </p:nvSpPr>
          <p:spPr>
            <a:xfrm>
              <a:off x="4648200" y="4572000"/>
              <a:ext cx="1552923" cy="954107"/>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89" name="TextBox 88">
              <a:extLst>
                <a:ext uri="{FF2B5EF4-FFF2-40B4-BE49-F238E27FC236}">
                  <a16:creationId xmlns:a16="http://schemas.microsoft.com/office/drawing/2014/main" id="{7CED4D03-5600-462A-B55E-D17FE6EDBE60}"/>
                </a:ext>
              </a:extLst>
            </p:cNvPr>
            <p:cNvSpPr txBox="1"/>
            <p:nvPr/>
          </p:nvSpPr>
          <p:spPr>
            <a:xfrm>
              <a:off x="4991849" y="4761479"/>
              <a:ext cx="865623" cy="553998"/>
            </a:xfrm>
            <a:prstGeom prst="rect">
              <a:avLst/>
            </a:prstGeom>
            <a:noFill/>
          </p:spPr>
          <p:txBody>
            <a:bodyPr wrap="none" lIns="0" tIns="0" rIns="0" bIns="0" rtlCol="0">
              <a:spAutoFit/>
            </a:bodyPr>
            <a:lstStyle/>
            <a:p>
              <a:pPr algn="ctr" defTabSz="685800">
                <a:buClrTx/>
              </a:pPr>
              <a:r>
                <a:rPr lang="en-US" sz="2700" kern="1200">
                  <a:solidFill>
                    <a:prstClr val="white"/>
                  </a:solidFill>
                  <a:latin typeface="iCiel Cadena" panose="02000503000000020004" pitchFamily="50" charset="0"/>
                  <a:ea typeface="+mn-ea"/>
                  <a:cs typeface="+mn-cs"/>
                </a:rPr>
                <a:t>Cam</a:t>
              </a:r>
            </a:p>
          </p:txBody>
        </p:sp>
      </p:grpSp>
      <p:grpSp>
        <p:nvGrpSpPr>
          <p:cNvPr id="97" name="Group 96">
            <a:extLst>
              <a:ext uri="{FF2B5EF4-FFF2-40B4-BE49-F238E27FC236}">
                <a16:creationId xmlns:a16="http://schemas.microsoft.com/office/drawing/2014/main" id="{F5C7B07A-A340-4FC5-A28D-F348AAFB86F1}"/>
              </a:ext>
            </a:extLst>
          </p:cNvPr>
          <p:cNvGrpSpPr/>
          <p:nvPr/>
        </p:nvGrpSpPr>
        <p:grpSpPr>
          <a:xfrm>
            <a:off x="4773817" y="3429001"/>
            <a:ext cx="1164692" cy="715580"/>
            <a:chOff x="6365089" y="4572000"/>
            <a:chExt cx="1552923" cy="954107"/>
          </a:xfrm>
        </p:grpSpPr>
        <p:sp>
          <p:nvSpPr>
            <p:cNvPr id="84" name="Rectangle: Rounded Corners 83">
              <a:extLst>
                <a:ext uri="{FF2B5EF4-FFF2-40B4-BE49-F238E27FC236}">
                  <a16:creationId xmlns:a16="http://schemas.microsoft.com/office/drawing/2014/main" id="{F7350BDF-073A-481A-81FD-ABBBA01D605B}"/>
                </a:ext>
              </a:extLst>
            </p:cNvPr>
            <p:cNvSpPr/>
            <p:nvPr/>
          </p:nvSpPr>
          <p:spPr>
            <a:xfrm>
              <a:off x="6365089" y="4572000"/>
              <a:ext cx="1552923" cy="954107"/>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90" name="TextBox 89">
              <a:extLst>
                <a:ext uri="{FF2B5EF4-FFF2-40B4-BE49-F238E27FC236}">
                  <a16:creationId xmlns:a16="http://schemas.microsoft.com/office/drawing/2014/main" id="{689B7B8F-0869-4218-BF92-E7123E0AFF47}"/>
                </a:ext>
              </a:extLst>
            </p:cNvPr>
            <p:cNvSpPr txBox="1"/>
            <p:nvPr/>
          </p:nvSpPr>
          <p:spPr>
            <a:xfrm>
              <a:off x="6726585" y="4672044"/>
              <a:ext cx="857074" cy="738664"/>
            </a:xfrm>
            <a:prstGeom prst="rect">
              <a:avLst/>
            </a:prstGeom>
            <a:noFill/>
          </p:spPr>
          <p:txBody>
            <a:bodyPr wrap="none" lIns="0" tIns="0" rIns="0" bIns="0" rtlCol="0">
              <a:spAutoFit/>
            </a:bodyPr>
            <a:lstStyle/>
            <a:p>
              <a:pPr algn="ctr" defTabSz="685800">
                <a:buClrTx/>
              </a:pPr>
              <a:r>
                <a:rPr lang="en-US" sz="1800" kern="1200">
                  <a:solidFill>
                    <a:prstClr val="white"/>
                  </a:solidFill>
                  <a:latin typeface="iCiel Cadena" panose="02000503000000020004" pitchFamily="50" charset="0"/>
                  <a:ea typeface="+mn-ea"/>
                  <a:cs typeface="+mn-cs"/>
                </a:rPr>
                <a:t>Xanh</a:t>
              </a:r>
            </a:p>
            <a:p>
              <a:pPr algn="ctr" defTabSz="685800">
                <a:buClrTx/>
              </a:pPr>
              <a:r>
                <a:rPr lang="en-US" sz="1800" kern="1200">
                  <a:solidFill>
                    <a:prstClr val="white"/>
                  </a:solidFill>
                  <a:latin typeface="iCiel Cadena" panose="02000503000000020004" pitchFamily="50" charset="0"/>
                  <a:ea typeface="+mn-ea"/>
                  <a:cs typeface="+mn-cs"/>
                </a:rPr>
                <a:t>dương</a:t>
              </a:r>
            </a:p>
          </p:txBody>
        </p:sp>
      </p:grpSp>
      <p:grpSp>
        <p:nvGrpSpPr>
          <p:cNvPr id="98" name="Group 97">
            <a:extLst>
              <a:ext uri="{FF2B5EF4-FFF2-40B4-BE49-F238E27FC236}">
                <a16:creationId xmlns:a16="http://schemas.microsoft.com/office/drawing/2014/main" id="{04A1F501-4ABC-4EFD-9A60-D1C3033105E1}"/>
              </a:ext>
            </a:extLst>
          </p:cNvPr>
          <p:cNvGrpSpPr/>
          <p:nvPr/>
        </p:nvGrpSpPr>
        <p:grpSpPr>
          <a:xfrm>
            <a:off x="6061484" y="3429001"/>
            <a:ext cx="1164692" cy="715580"/>
            <a:chOff x="8081978" y="4572000"/>
            <a:chExt cx="1552923" cy="954107"/>
          </a:xfrm>
        </p:grpSpPr>
        <p:sp>
          <p:nvSpPr>
            <p:cNvPr id="85" name="Rectangle: Rounded Corners 84">
              <a:extLst>
                <a:ext uri="{FF2B5EF4-FFF2-40B4-BE49-F238E27FC236}">
                  <a16:creationId xmlns:a16="http://schemas.microsoft.com/office/drawing/2014/main" id="{E1527A35-61C3-49EC-8178-056761ED2D86}"/>
                </a:ext>
              </a:extLst>
            </p:cNvPr>
            <p:cNvSpPr/>
            <p:nvPr/>
          </p:nvSpPr>
          <p:spPr>
            <a:xfrm>
              <a:off x="8081978" y="4572000"/>
              <a:ext cx="1552923" cy="954107"/>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91" name="TextBox 90">
              <a:extLst>
                <a:ext uri="{FF2B5EF4-FFF2-40B4-BE49-F238E27FC236}">
                  <a16:creationId xmlns:a16="http://schemas.microsoft.com/office/drawing/2014/main" id="{9DC425B9-F398-43A8-BD9D-023DD0061CAC}"/>
                </a:ext>
              </a:extLst>
            </p:cNvPr>
            <p:cNvSpPr txBox="1"/>
            <p:nvPr/>
          </p:nvSpPr>
          <p:spPr>
            <a:xfrm>
              <a:off x="8513499" y="4672044"/>
              <a:ext cx="685145" cy="738664"/>
            </a:xfrm>
            <a:prstGeom prst="rect">
              <a:avLst/>
            </a:prstGeom>
            <a:noFill/>
          </p:spPr>
          <p:txBody>
            <a:bodyPr wrap="none" lIns="0" tIns="0" rIns="0" bIns="0" rtlCol="0">
              <a:spAutoFit/>
            </a:bodyPr>
            <a:lstStyle/>
            <a:p>
              <a:pPr algn="ctr" defTabSz="685800">
                <a:buClrTx/>
              </a:pPr>
              <a:r>
                <a:rPr lang="en-US" sz="1800" kern="1200">
                  <a:solidFill>
                    <a:prstClr val="white"/>
                  </a:solidFill>
                  <a:latin typeface="iCiel Cadena" panose="02000503000000020004" pitchFamily="50" charset="0"/>
                  <a:ea typeface="+mn-ea"/>
                  <a:cs typeface="+mn-cs"/>
                </a:rPr>
                <a:t>Xanh</a:t>
              </a:r>
            </a:p>
            <a:p>
              <a:pPr algn="ctr" defTabSz="685800">
                <a:buClrTx/>
              </a:pPr>
              <a:r>
                <a:rPr lang="en-US" sz="1800" kern="1200">
                  <a:solidFill>
                    <a:prstClr val="white"/>
                  </a:solidFill>
                  <a:latin typeface="iCiel Cadena" panose="02000503000000020004" pitchFamily="50" charset="0"/>
                  <a:ea typeface="+mn-ea"/>
                  <a:cs typeface="+mn-cs"/>
                </a:rPr>
                <a:t>lá</a:t>
              </a:r>
            </a:p>
          </p:txBody>
        </p:sp>
      </p:grpSp>
      <p:grpSp>
        <p:nvGrpSpPr>
          <p:cNvPr id="99" name="Group 98">
            <a:extLst>
              <a:ext uri="{FF2B5EF4-FFF2-40B4-BE49-F238E27FC236}">
                <a16:creationId xmlns:a16="http://schemas.microsoft.com/office/drawing/2014/main" id="{A9F6D6F4-A214-4F08-B79C-3321773AC747}"/>
              </a:ext>
            </a:extLst>
          </p:cNvPr>
          <p:cNvGrpSpPr/>
          <p:nvPr/>
        </p:nvGrpSpPr>
        <p:grpSpPr>
          <a:xfrm>
            <a:off x="7349151" y="3429001"/>
            <a:ext cx="1164692" cy="715580"/>
            <a:chOff x="9798867" y="4572000"/>
            <a:chExt cx="1552923" cy="954107"/>
          </a:xfrm>
        </p:grpSpPr>
        <p:sp>
          <p:nvSpPr>
            <p:cNvPr id="86" name="Rectangle: Rounded Corners 85">
              <a:extLst>
                <a:ext uri="{FF2B5EF4-FFF2-40B4-BE49-F238E27FC236}">
                  <a16:creationId xmlns:a16="http://schemas.microsoft.com/office/drawing/2014/main" id="{4E9F5C83-FEFA-4251-9B94-714B7FC8D493}"/>
                </a:ext>
              </a:extLst>
            </p:cNvPr>
            <p:cNvSpPr/>
            <p:nvPr/>
          </p:nvSpPr>
          <p:spPr>
            <a:xfrm>
              <a:off x="9798867" y="4572000"/>
              <a:ext cx="1552923" cy="954107"/>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94" name="TextBox 93">
              <a:extLst>
                <a:ext uri="{FF2B5EF4-FFF2-40B4-BE49-F238E27FC236}">
                  <a16:creationId xmlns:a16="http://schemas.microsoft.com/office/drawing/2014/main" id="{B2323BC0-2B71-4E70-B542-6EF0A07065A5}"/>
                </a:ext>
              </a:extLst>
            </p:cNvPr>
            <p:cNvSpPr txBox="1"/>
            <p:nvPr/>
          </p:nvSpPr>
          <p:spPr>
            <a:xfrm>
              <a:off x="10329447" y="4772053"/>
              <a:ext cx="549296" cy="553998"/>
            </a:xfrm>
            <a:prstGeom prst="rect">
              <a:avLst/>
            </a:prstGeom>
            <a:noFill/>
          </p:spPr>
          <p:txBody>
            <a:bodyPr wrap="none" lIns="0" tIns="0" rIns="0" bIns="0" rtlCol="0">
              <a:spAutoFit/>
            </a:bodyPr>
            <a:lstStyle/>
            <a:p>
              <a:pPr algn="ctr" defTabSz="685800">
                <a:buClrTx/>
              </a:pPr>
              <a:r>
                <a:rPr lang="en-US" sz="2700" kern="1200">
                  <a:solidFill>
                    <a:prstClr val="white"/>
                  </a:solidFill>
                  <a:latin typeface="iCiel Cadena" panose="02000503000000020004" pitchFamily="50" charset="0"/>
                  <a:ea typeface="+mn-ea"/>
                  <a:cs typeface="+mn-cs"/>
                </a:rPr>
                <a:t>Đỏ</a:t>
              </a:r>
            </a:p>
          </p:txBody>
        </p:sp>
      </p:grpSp>
      <p:pic>
        <p:nvPicPr>
          <p:cNvPr id="100" name="Picture 99">
            <a:extLst>
              <a:ext uri="{FF2B5EF4-FFF2-40B4-BE49-F238E27FC236}">
                <a16:creationId xmlns:a16="http://schemas.microsoft.com/office/drawing/2014/main" id="{E3DFA045-2B35-4790-916E-B005E7C7C554}"/>
              </a:ext>
            </a:extLst>
          </p:cNvPr>
          <p:cNvPicPr>
            <a:picLocks noChangeAspect="1"/>
          </p:cNvPicPr>
          <p:nvPr/>
        </p:nvPicPr>
        <p:blipFill>
          <a:blip r:embed="rId6"/>
          <a:stretch>
            <a:fillRect/>
          </a:stretch>
        </p:blipFill>
        <p:spPr>
          <a:xfrm>
            <a:off x="200069" y="176153"/>
            <a:ext cx="2771067" cy="1222682"/>
          </a:xfrm>
          <a:prstGeom prst="rect">
            <a:avLst/>
          </a:prstGeom>
        </p:spPr>
      </p:pic>
      <p:pic>
        <p:nvPicPr>
          <p:cNvPr id="102" name="Picture 101">
            <a:extLst>
              <a:ext uri="{FF2B5EF4-FFF2-40B4-BE49-F238E27FC236}">
                <a16:creationId xmlns:a16="http://schemas.microsoft.com/office/drawing/2014/main" id="{841A18C3-C6B1-47FF-A8CF-B6D33F8CEB6E}"/>
              </a:ext>
            </a:extLst>
          </p:cNvPr>
          <p:cNvPicPr>
            <a:picLocks noChangeAspect="1"/>
          </p:cNvPicPr>
          <p:nvPr/>
        </p:nvPicPr>
        <p:blipFill>
          <a:blip r:embed="rId7"/>
          <a:stretch>
            <a:fillRect/>
          </a:stretch>
        </p:blipFill>
        <p:spPr>
          <a:xfrm>
            <a:off x="373939" y="1561523"/>
            <a:ext cx="3140728" cy="3392359"/>
          </a:xfrm>
          <a:prstGeom prst="rect">
            <a:avLst/>
          </a:prstGeom>
        </p:spPr>
      </p:pic>
    </p:spTree>
    <p:extLst>
      <p:ext uri="{BB962C8B-B14F-4D97-AF65-F5344CB8AC3E}">
        <p14:creationId xmlns:p14="http://schemas.microsoft.com/office/powerpoint/2010/main" val="340445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14:presetBounceEnd="63000">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14:bounceEnd="63000">
                                          <p:cBhvr additive="base">
                                            <p:cTn id="7" dur="1000" fill="hold"/>
                                            <p:tgtEl>
                                              <p:spTgt spid="102"/>
                                            </p:tgtEl>
                                            <p:attrNameLst>
                                              <p:attrName>ppt_x</p:attrName>
                                            </p:attrNameLst>
                                          </p:cBhvr>
                                          <p:tavLst>
                                            <p:tav tm="0">
                                              <p:val>
                                                <p:strVal val="0-#ppt_w/2"/>
                                              </p:val>
                                            </p:tav>
                                            <p:tav tm="100000">
                                              <p:val>
                                                <p:strVal val="#ppt_x"/>
                                              </p:val>
                                            </p:tav>
                                          </p:tavLst>
                                        </p:anim>
                                        <p:anim calcmode="lin" valueType="num" p14:bounceEnd="63000">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63000">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14:bounceEnd="63000">
                                          <p:cBhvr additive="base">
                                            <p:cTn id="11" dur="1000" fill="hold"/>
                                            <p:tgtEl>
                                              <p:spTgt spid="73"/>
                                            </p:tgtEl>
                                            <p:attrNameLst>
                                              <p:attrName>ppt_x</p:attrName>
                                            </p:attrNameLst>
                                          </p:cBhvr>
                                          <p:tavLst>
                                            <p:tav tm="0">
                                              <p:val>
                                                <p:strVal val="#ppt_x"/>
                                              </p:val>
                                            </p:tav>
                                            <p:tav tm="100000">
                                              <p:val>
                                                <p:strVal val="#ppt_x"/>
                                              </p:val>
                                            </p:tav>
                                          </p:tavLst>
                                        </p:anim>
                                        <p:anim calcmode="lin" valueType="num" p14:bounceEnd="63000">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3000">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14:bounceEnd="63000">
                                          <p:cBhvr additive="base">
                                            <p:cTn id="15" dur="1000" fill="hold"/>
                                            <p:tgtEl>
                                              <p:spTgt spid="82"/>
                                            </p:tgtEl>
                                            <p:attrNameLst>
                                              <p:attrName>ppt_x</p:attrName>
                                            </p:attrNameLst>
                                          </p:cBhvr>
                                          <p:tavLst>
                                            <p:tav tm="0">
                                              <p:val>
                                                <p:strVal val="#ppt_x"/>
                                              </p:val>
                                            </p:tav>
                                            <p:tav tm="100000">
                                              <p:val>
                                                <p:strVal val="#ppt_x"/>
                                              </p:val>
                                            </p:tav>
                                          </p:tavLst>
                                        </p:anim>
                                        <p:anim calcmode="lin" valueType="num" p14:bounceEnd="63000">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500"/>
                                            <p:tgtEl>
                                              <p:spTgt spid="7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96"/>
                                            </p:tgtEl>
                                            <p:attrNameLst>
                                              <p:attrName>style.visibility</p:attrName>
                                            </p:attrNameLst>
                                          </p:cBhvr>
                                          <p:to>
                                            <p:strVal val="visible"/>
                                          </p:to>
                                        </p:set>
                                        <p:anim calcmode="lin" valueType="num">
                                          <p:cBhvr>
                                            <p:cTn id="34" dur="500" fill="hold"/>
                                            <p:tgtEl>
                                              <p:spTgt spid="96"/>
                                            </p:tgtEl>
                                            <p:attrNameLst>
                                              <p:attrName>ppt_w</p:attrName>
                                            </p:attrNameLst>
                                          </p:cBhvr>
                                          <p:tavLst>
                                            <p:tav tm="0">
                                              <p:val>
                                                <p:fltVal val="0"/>
                                              </p:val>
                                            </p:tav>
                                            <p:tav tm="100000">
                                              <p:val>
                                                <p:strVal val="#ppt_w"/>
                                              </p:val>
                                            </p:tav>
                                          </p:tavLst>
                                        </p:anim>
                                        <p:anim calcmode="lin" valueType="num">
                                          <p:cBhvr>
                                            <p:cTn id="35" dur="500" fill="hold"/>
                                            <p:tgtEl>
                                              <p:spTgt spid="96"/>
                                            </p:tgtEl>
                                            <p:attrNameLst>
                                              <p:attrName>ppt_h</p:attrName>
                                            </p:attrNameLst>
                                          </p:cBhvr>
                                          <p:tavLst>
                                            <p:tav tm="0">
                                              <p:val>
                                                <p:fltVal val="0"/>
                                              </p:val>
                                            </p:tav>
                                            <p:tav tm="100000">
                                              <p:val>
                                                <p:strVal val="#ppt_h"/>
                                              </p:val>
                                            </p:tav>
                                          </p:tavLst>
                                        </p:anim>
                                        <p:animEffect transition="in" filter="fade">
                                          <p:cBhvr>
                                            <p:cTn id="36" dur="500"/>
                                            <p:tgtEl>
                                              <p:spTgt spid="96"/>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97"/>
                                            </p:tgtEl>
                                            <p:attrNameLst>
                                              <p:attrName>style.visibility</p:attrName>
                                            </p:attrNameLst>
                                          </p:cBhvr>
                                          <p:to>
                                            <p:strVal val="visible"/>
                                          </p:to>
                                        </p:set>
                                        <p:anim calcmode="lin" valueType="num">
                                          <p:cBhvr>
                                            <p:cTn id="40" dur="500" fill="hold"/>
                                            <p:tgtEl>
                                              <p:spTgt spid="97"/>
                                            </p:tgtEl>
                                            <p:attrNameLst>
                                              <p:attrName>ppt_w</p:attrName>
                                            </p:attrNameLst>
                                          </p:cBhvr>
                                          <p:tavLst>
                                            <p:tav tm="0">
                                              <p:val>
                                                <p:fltVal val="0"/>
                                              </p:val>
                                            </p:tav>
                                            <p:tav tm="100000">
                                              <p:val>
                                                <p:strVal val="#ppt_w"/>
                                              </p:val>
                                            </p:tav>
                                          </p:tavLst>
                                        </p:anim>
                                        <p:anim calcmode="lin" valueType="num">
                                          <p:cBhvr>
                                            <p:cTn id="41" dur="500" fill="hold"/>
                                            <p:tgtEl>
                                              <p:spTgt spid="97"/>
                                            </p:tgtEl>
                                            <p:attrNameLst>
                                              <p:attrName>ppt_h</p:attrName>
                                            </p:attrNameLst>
                                          </p:cBhvr>
                                          <p:tavLst>
                                            <p:tav tm="0">
                                              <p:val>
                                                <p:fltVal val="0"/>
                                              </p:val>
                                            </p:tav>
                                            <p:tav tm="100000">
                                              <p:val>
                                                <p:strVal val="#ppt_h"/>
                                              </p:val>
                                            </p:tav>
                                          </p:tavLst>
                                        </p:anim>
                                        <p:animEffect transition="in" filter="fade">
                                          <p:cBhvr>
                                            <p:cTn id="42" dur="500"/>
                                            <p:tgtEl>
                                              <p:spTgt spid="97"/>
                                            </p:tgtEl>
                                          </p:cBhvr>
                                        </p:animEffect>
                                      </p:childTnLst>
                                    </p:cTn>
                                  </p:par>
                                </p:childTnLst>
                              </p:cTn>
                            </p:par>
                            <p:par>
                              <p:cTn id="43" fill="hold">
                                <p:stCondLst>
                                  <p:cond delay="1000"/>
                                </p:stCondLst>
                                <p:childTnLst>
                                  <p:par>
                                    <p:cTn id="44" presetID="53" presetClass="entr" presetSubtype="16" fill="hold" nodeType="afterEffect">
                                      <p:stCondLst>
                                        <p:cond delay="0"/>
                                      </p:stCondLst>
                                      <p:childTnLst>
                                        <p:set>
                                          <p:cBhvr>
                                            <p:cTn id="45" dur="1" fill="hold">
                                              <p:stCondLst>
                                                <p:cond delay="0"/>
                                              </p:stCondLst>
                                            </p:cTn>
                                            <p:tgtEl>
                                              <p:spTgt spid="98"/>
                                            </p:tgtEl>
                                            <p:attrNameLst>
                                              <p:attrName>style.visibility</p:attrName>
                                            </p:attrNameLst>
                                          </p:cBhvr>
                                          <p:to>
                                            <p:strVal val="visible"/>
                                          </p:to>
                                        </p:set>
                                        <p:anim calcmode="lin" valueType="num">
                                          <p:cBhvr>
                                            <p:cTn id="46" dur="500" fill="hold"/>
                                            <p:tgtEl>
                                              <p:spTgt spid="98"/>
                                            </p:tgtEl>
                                            <p:attrNameLst>
                                              <p:attrName>ppt_w</p:attrName>
                                            </p:attrNameLst>
                                          </p:cBhvr>
                                          <p:tavLst>
                                            <p:tav tm="0">
                                              <p:val>
                                                <p:fltVal val="0"/>
                                              </p:val>
                                            </p:tav>
                                            <p:tav tm="100000">
                                              <p:val>
                                                <p:strVal val="#ppt_w"/>
                                              </p:val>
                                            </p:tav>
                                          </p:tavLst>
                                        </p:anim>
                                        <p:anim calcmode="lin" valueType="num">
                                          <p:cBhvr>
                                            <p:cTn id="47" dur="500" fill="hold"/>
                                            <p:tgtEl>
                                              <p:spTgt spid="98"/>
                                            </p:tgtEl>
                                            <p:attrNameLst>
                                              <p:attrName>ppt_h</p:attrName>
                                            </p:attrNameLst>
                                          </p:cBhvr>
                                          <p:tavLst>
                                            <p:tav tm="0">
                                              <p:val>
                                                <p:fltVal val="0"/>
                                              </p:val>
                                            </p:tav>
                                            <p:tav tm="100000">
                                              <p:val>
                                                <p:strVal val="#ppt_h"/>
                                              </p:val>
                                            </p:tav>
                                          </p:tavLst>
                                        </p:anim>
                                        <p:animEffect transition="in" filter="fade">
                                          <p:cBhvr>
                                            <p:cTn id="48" dur="500"/>
                                            <p:tgtEl>
                                              <p:spTgt spid="98"/>
                                            </p:tgtEl>
                                          </p:cBhvr>
                                        </p:animEffect>
                                      </p:childTnLst>
                                    </p:cTn>
                                  </p:par>
                                </p:childTnLst>
                              </p:cTn>
                            </p:par>
                            <p:par>
                              <p:cTn id="49" fill="hold">
                                <p:stCondLst>
                                  <p:cond delay="1500"/>
                                </p:stCondLst>
                                <p:childTnLst>
                                  <p:par>
                                    <p:cTn id="50" presetID="53" presetClass="entr" presetSubtype="16" fill="hold" nodeType="afterEffect">
                                      <p:stCondLst>
                                        <p:cond delay="0"/>
                                      </p:stCondLst>
                                      <p:childTnLst>
                                        <p:set>
                                          <p:cBhvr>
                                            <p:cTn id="51" dur="1" fill="hold">
                                              <p:stCondLst>
                                                <p:cond delay="0"/>
                                              </p:stCondLst>
                                            </p:cTn>
                                            <p:tgtEl>
                                              <p:spTgt spid="99"/>
                                            </p:tgtEl>
                                            <p:attrNameLst>
                                              <p:attrName>style.visibility</p:attrName>
                                            </p:attrNameLst>
                                          </p:cBhvr>
                                          <p:to>
                                            <p:strVal val="visible"/>
                                          </p:to>
                                        </p:set>
                                        <p:anim calcmode="lin" valueType="num">
                                          <p:cBhvr>
                                            <p:cTn id="52" dur="500" fill="hold"/>
                                            <p:tgtEl>
                                              <p:spTgt spid="99"/>
                                            </p:tgtEl>
                                            <p:attrNameLst>
                                              <p:attrName>ppt_w</p:attrName>
                                            </p:attrNameLst>
                                          </p:cBhvr>
                                          <p:tavLst>
                                            <p:tav tm="0">
                                              <p:val>
                                                <p:fltVal val="0"/>
                                              </p:val>
                                            </p:tav>
                                            <p:tav tm="100000">
                                              <p:val>
                                                <p:strVal val="#ppt_w"/>
                                              </p:val>
                                            </p:tav>
                                          </p:tavLst>
                                        </p:anim>
                                        <p:anim calcmode="lin" valueType="num">
                                          <p:cBhvr>
                                            <p:cTn id="53" dur="500" fill="hold"/>
                                            <p:tgtEl>
                                              <p:spTgt spid="99"/>
                                            </p:tgtEl>
                                            <p:attrNameLst>
                                              <p:attrName>ppt_h</p:attrName>
                                            </p:attrNameLst>
                                          </p:cBhvr>
                                          <p:tavLst>
                                            <p:tav tm="0">
                                              <p:val>
                                                <p:fltVal val="0"/>
                                              </p:val>
                                            </p:tav>
                                            <p:tav tm="100000">
                                              <p:val>
                                                <p:strVal val="#ppt_h"/>
                                              </p:val>
                                            </p:tav>
                                          </p:tavLst>
                                        </p:anim>
                                        <p:animEffect transition="in" filter="fade">
                                          <p:cBhvr>
                                            <p:cTn id="54"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1000" fill="hold"/>
                                            <p:tgtEl>
                                              <p:spTgt spid="102"/>
                                            </p:tgtEl>
                                            <p:attrNameLst>
                                              <p:attrName>ppt_x</p:attrName>
                                            </p:attrNameLst>
                                          </p:cBhvr>
                                          <p:tavLst>
                                            <p:tav tm="0">
                                              <p:val>
                                                <p:strVal val="0-#ppt_w/2"/>
                                              </p:val>
                                            </p:tav>
                                            <p:tav tm="100000">
                                              <p:val>
                                                <p:strVal val="#ppt_x"/>
                                              </p:val>
                                            </p:tav>
                                          </p:tavLst>
                                        </p:anim>
                                        <p:anim calcmode="lin" valueType="num">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1000" fill="hold"/>
                                            <p:tgtEl>
                                              <p:spTgt spid="73"/>
                                            </p:tgtEl>
                                            <p:attrNameLst>
                                              <p:attrName>ppt_x</p:attrName>
                                            </p:attrNameLst>
                                          </p:cBhvr>
                                          <p:tavLst>
                                            <p:tav tm="0">
                                              <p:val>
                                                <p:strVal val="#ppt_x"/>
                                              </p:val>
                                            </p:tav>
                                            <p:tav tm="100000">
                                              <p:val>
                                                <p:strVal val="#ppt_x"/>
                                              </p:val>
                                            </p:tav>
                                          </p:tavLst>
                                        </p:anim>
                                        <p:anim calcmode="lin" valueType="num">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1000" fill="hold"/>
                                            <p:tgtEl>
                                              <p:spTgt spid="82"/>
                                            </p:tgtEl>
                                            <p:attrNameLst>
                                              <p:attrName>ppt_x</p:attrName>
                                            </p:attrNameLst>
                                          </p:cBhvr>
                                          <p:tavLst>
                                            <p:tav tm="0">
                                              <p:val>
                                                <p:strVal val="#ppt_x"/>
                                              </p:val>
                                            </p:tav>
                                            <p:tav tm="100000">
                                              <p:val>
                                                <p:strVal val="#ppt_x"/>
                                              </p:val>
                                            </p:tav>
                                          </p:tavLst>
                                        </p:anim>
                                        <p:anim calcmode="lin" valueType="num">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500"/>
                                            <p:tgtEl>
                                              <p:spTgt spid="7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96"/>
                                            </p:tgtEl>
                                            <p:attrNameLst>
                                              <p:attrName>style.visibility</p:attrName>
                                            </p:attrNameLst>
                                          </p:cBhvr>
                                          <p:to>
                                            <p:strVal val="visible"/>
                                          </p:to>
                                        </p:set>
                                        <p:anim calcmode="lin" valueType="num">
                                          <p:cBhvr>
                                            <p:cTn id="34" dur="500" fill="hold"/>
                                            <p:tgtEl>
                                              <p:spTgt spid="96"/>
                                            </p:tgtEl>
                                            <p:attrNameLst>
                                              <p:attrName>ppt_w</p:attrName>
                                            </p:attrNameLst>
                                          </p:cBhvr>
                                          <p:tavLst>
                                            <p:tav tm="0">
                                              <p:val>
                                                <p:fltVal val="0"/>
                                              </p:val>
                                            </p:tav>
                                            <p:tav tm="100000">
                                              <p:val>
                                                <p:strVal val="#ppt_w"/>
                                              </p:val>
                                            </p:tav>
                                          </p:tavLst>
                                        </p:anim>
                                        <p:anim calcmode="lin" valueType="num">
                                          <p:cBhvr>
                                            <p:cTn id="35" dur="500" fill="hold"/>
                                            <p:tgtEl>
                                              <p:spTgt spid="96"/>
                                            </p:tgtEl>
                                            <p:attrNameLst>
                                              <p:attrName>ppt_h</p:attrName>
                                            </p:attrNameLst>
                                          </p:cBhvr>
                                          <p:tavLst>
                                            <p:tav tm="0">
                                              <p:val>
                                                <p:fltVal val="0"/>
                                              </p:val>
                                            </p:tav>
                                            <p:tav tm="100000">
                                              <p:val>
                                                <p:strVal val="#ppt_h"/>
                                              </p:val>
                                            </p:tav>
                                          </p:tavLst>
                                        </p:anim>
                                        <p:animEffect transition="in" filter="fade">
                                          <p:cBhvr>
                                            <p:cTn id="36" dur="500"/>
                                            <p:tgtEl>
                                              <p:spTgt spid="96"/>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97"/>
                                            </p:tgtEl>
                                            <p:attrNameLst>
                                              <p:attrName>style.visibility</p:attrName>
                                            </p:attrNameLst>
                                          </p:cBhvr>
                                          <p:to>
                                            <p:strVal val="visible"/>
                                          </p:to>
                                        </p:set>
                                        <p:anim calcmode="lin" valueType="num">
                                          <p:cBhvr>
                                            <p:cTn id="40" dur="500" fill="hold"/>
                                            <p:tgtEl>
                                              <p:spTgt spid="97"/>
                                            </p:tgtEl>
                                            <p:attrNameLst>
                                              <p:attrName>ppt_w</p:attrName>
                                            </p:attrNameLst>
                                          </p:cBhvr>
                                          <p:tavLst>
                                            <p:tav tm="0">
                                              <p:val>
                                                <p:fltVal val="0"/>
                                              </p:val>
                                            </p:tav>
                                            <p:tav tm="100000">
                                              <p:val>
                                                <p:strVal val="#ppt_w"/>
                                              </p:val>
                                            </p:tav>
                                          </p:tavLst>
                                        </p:anim>
                                        <p:anim calcmode="lin" valueType="num">
                                          <p:cBhvr>
                                            <p:cTn id="41" dur="500" fill="hold"/>
                                            <p:tgtEl>
                                              <p:spTgt spid="97"/>
                                            </p:tgtEl>
                                            <p:attrNameLst>
                                              <p:attrName>ppt_h</p:attrName>
                                            </p:attrNameLst>
                                          </p:cBhvr>
                                          <p:tavLst>
                                            <p:tav tm="0">
                                              <p:val>
                                                <p:fltVal val="0"/>
                                              </p:val>
                                            </p:tav>
                                            <p:tav tm="100000">
                                              <p:val>
                                                <p:strVal val="#ppt_h"/>
                                              </p:val>
                                            </p:tav>
                                          </p:tavLst>
                                        </p:anim>
                                        <p:animEffect transition="in" filter="fade">
                                          <p:cBhvr>
                                            <p:cTn id="42" dur="500"/>
                                            <p:tgtEl>
                                              <p:spTgt spid="97"/>
                                            </p:tgtEl>
                                          </p:cBhvr>
                                        </p:animEffect>
                                      </p:childTnLst>
                                    </p:cTn>
                                  </p:par>
                                </p:childTnLst>
                              </p:cTn>
                            </p:par>
                            <p:par>
                              <p:cTn id="43" fill="hold">
                                <p:stCondLst>
                                  <p:cond delay="1000"/>
                                </p:stCondLst>
                                <p:childTnLst>
                                  <p:par>
                                    <p:cTn id="44" presetID="53" presetClass="entr" presetSubtype="16" fill="hold" nodeType="afterEffect">
                                      <p:stCondLst>
                                        <p:cond delay="0"/>
                                      </p:stCondLst>
                                      <p:childTnLst>
                                        <p:set>
                                          <p:cBhvr>
                                            <p:cTn id="45" dur="1" fill="hold">
                                              <p:stCondLst>
                                                <p:cond delay="0"/>
                                              </p:stCondLst>
                                            </p:cTn>
                                            <p:tgtEl>
                                              <p:spTgt spid="98"/>
                                            </p:tgtEl>
                                            <p:attrNameLst>
                                              <p:attrName>style.visibility</p:attrName>
                                            </p:attrNameLst>
                                          </p:cBhvr>
                                          <p:to>
                                            <p:strVal val="visible"/>
                                          </p:to>
                                        </p:set>
                                        <p:anim calcmode="lin" valueType="num">
                                          <p:cBhvr>
                                            <p:cTn id="46" dur="500" fill="hold"/>
                                            <p:tgtEl>
                                              <p:spTgt spid="98"/>
                                            </p:tgtEl>
                                            <p:attrNameLst>
                                              <p:attrName>ppt_w</p:attrName>
                                            </p:attrNameLst>
                                          </p:cBhvr>
                                          <p:tavLst>
                                            <p:tav tm="0">
                                              <p:val>
                                                <p:fltVal val="0"/>
                                              </p:val>
                                            </p:tav>
                                            <p:tav tm="100000">
                                              <p:val>
                                                <p:strVal val="#ppt_w"/>
                                              </p:val>
                                            </p:tav>
                                          </p:tavLst>
                                        </p:anim>
                                        <p:anim calcmode="lin" valueType="num">
                                          <p:cBhvr>
                                            <p:cTn id="47" dur="500" fill="hold"/>
                                            <p:tgtEl>
                                              <p:spTgt spid="98"/>
                                            </p:tgtEl>
                                            <p:attrNameLst>
                                              <p:attrName>ppt_h</p:attrName>
                                            </p:attrNameLst>
                                          </p:cBhvr>
                                          <p:tavLst>
                                            <p:tav tm="0">
                                              <p:val>
                                                <p:fltVal val="0"/>
                                              </p:val>
                                            </p:tav>
                                            <p:tav tm="100000">
                                              <p:val>
                                                <p:strVal val="#ppt_h"/>
                                              </p:val>
                                            </p:tav>
                                          </p:tavLst>
                                        </p:anim>
                                        <p:animEffect transition="in" filter="fade">
                                          <p:cBhvr>
                                            <p:cTn id="48" dur="500"/>
                                            <p:tgtEl>
                                              <p:spTgt spid="98"/>
                                            </p:tgtEl>
                                          </p:cBhvr>
                                        </p:animEffect>
                                      </p:childTnLst>
                                    </p:cTn>
                                  </p:par>
                                </p:childTnLst>
                              </p:cTn>
                            </p:par>
                            <p:par>
                              <p:cTn id="49" fill="hold">
                                <p:stCondLst>
                                  <p:cond delay="1500"/>
                                </p:stCondLst>
                                <p:childTnLst>
                                  <p:par>
                                    <p:cTn id="50" presetID="53" presetClass="entr" presetSubtype="16" fill="hold" nodeType="afterEffect">
                                      <p:stCondLst>
                                        <p:cond delay="0"/>
                                      </p:stCondLst>
                                      <p:childTnLst>
                                        <p:set>
                                          <p:cBhvr>
                                            <p:cTn id="51" dur="1" fill="hold">
                                              <p:stCondLst>
                                                <p:cond delay="0"/>
                                              </p:stCondLst>
                                            </p:cTn>
                                            <p:tgtEl>
                                              <p:spTgt spid="99"/>
                                            </p:tgtEl>
                                            <p:attrNameLst>
                                              <p:attrName>style.visibility</p:attrName>
                                            </p:attrNameLst>
                                          </p:cBhvr>
                                          <p:to>
                                            <p:strVal val="visible"/>
                                          </p:to>
                                        </p:set>
                                        <p:anim calcmode="lin" valueType="num">
                                          <p:cBhvr>
                                            <p:cTn id="52" dur="500" fill="hold"/>
                                            <p:tgtEl>
                                              <p:spTgt spid="99"/>
                                            </p:tgtEl>
                                            <p:attrNameLst>
                                              <p:attrName>ppt_w</p:attrName>
                                            </p:attrNameLst>
                                          </p:cBhvr>
                                          <p:tavLst>
                                            <p:tav tm="0">
                                              <p:val>
                                                <p:fltVal val="0"/>
                                              </p:val>
                                            </p:tav>
                                            <p:tav tm="100000">
                                              <p:val>
                                                <p:strVal val="#ppt_w"/>
                                              </p:val>
                                            </p:tav>
                                          </p:tavLst>
                                        </p:anim>
                                        <p:anim calcmode="lin" valueType="num">
                                          <p:cBhvr>
                                            <p:cTn id="53" dur="500" fill="hold"/>
                                            <p:tgtEl>
                                              <p:spTgt spid="99"/>
                                            </p:tgtEl>
                                            <p:attrNameLst>
                                              <p:attrName>ppt_h</p:attrName>
                                            </p:attrNameLst>
                                          </p:cBhvr>
                                          <p:tavLst>
                                            <p:tav tm="0">
                                              <p:val>
                                                <p:fltVal val="0"/>
                                              </p:val>
                                            </p:tav>
                                            <p:tav tm="100000">
                                              <p:val>
                                                <p:strVal val="#ppt_h"/>
                                              </p:val>
                                            </p:tav>
                                          </p:tavLst>
                                        </p:anim>
                                        <p:animEffect transition="in" filter="fade">
                                          <p:cBhvr>
                                            <p:cTn id="54" dur="500"/>
                                            <p:tgtEl>
                                              <p:spTgt spid="9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95"/>
                                            </p:tgtEl>
                                            <p:attrNameLst>
                                              <p:attrName>style.visibility</p:attrName>
                                            </p:attrNameLst>
                                          </p:cBhvr>
                                          <p:to>
                                            <p:strVal val="visible"/>
                                          </p:to>
                                        </p:set>
                                        <p:animEffect transition="in" filter="fade">
                                          <p:cBhvr>
                                            <p:cTn id="59"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P spid="95" grpId="0"/>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4">
            <a:extLst>
              <a:ext uri="{FF2B5EF4-FFF2-40B4-BE49-F238E27FC236}">
                <a16:creationId xmlns:a16="http://schemas.microsoft.com/office/drawing/2014/main" id="{2787AB7D-D328-E313-E7F6-37498396AC28}"/>
              </a:ext>
            </a:extLst>
          </p:cNvPr>
          <p:cNvSpPr/>
          <p:nvPr/>
        </p:nvSpPr>
        <p:spPr>
          <a:xfrm>
            <a:off x="775854" y="1860549"/>
            <a:ext cx="7647709" cy="165278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1600" dirty="0">
              <a:solidFill>
                <a:srgbClr val="002060"/>
              </a:solidFill>
              <a:latin typeface="#9Slide03 Arima Madurai Black" panose="00000A00000000000000" pitchFamily="2" charset="0"/>
              <a:cs typeface="#9Slide03 Arima Madurai Black" panose="00000A00000000000000" pitchFamily="2" charset="0"/>
            </a:endParaRPr>
          </a:p>
        </p:txBody>
      </p:sp>
      <p:grpSp>
        <p:nvGrpSpPr>
          <p:cNvPr id="3" name="Group 3"/>
          <p:cNvGrpSpPr/>
          <p:nvPr/>
        </p:nvGrpSpPr>
        <p:grpSpPr>
          <a:xfrm>
            <a:off x="-434744" y="-418272"/>
            <a:ext cx="10043186" cy="6003363"/>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pPr>
                <a:endParaRPr sz="900" kern="1200">
                  <a:solidFill>
                    <a:prstClr val="black"/>
                  </a:solidFill>
                  <a:latin typeface="Calibri"/>
                  <a:ea typeface="+mn-ea"/>
                  <a:cs typeface="+mn-cs"/>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pPr>
                <a:endParaRPr sz="900" kern="1200">
                  <a:solidFill>
                    <a:prstClr val="black"/>
                  </a:solidFill>
                  <a:latin typeface="Calibri"/>
                  <a:ea typeface="+mn-ea"/>
                  <a:cs typeface="+mn-cs"/>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pPr>
                <a:endParaRPr sz="900" kern="1200">
                  <a:solidFill>
                    <a:prstClr val="black"/>
                  </a:solidFill>
                  <a:latin typeface="Calibri"/>
                  <a:ea typeface="+mn-ea"/>
                  <a:cs typeface="+mn-cs"/>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pPr>
                <a:endParaRPr sz="900" kern="1200">
                  <a:solidFill>
                    <a:prstClr val="black"/>
                  </a:solidFill>
                  <a:latin typeface="Calibri"/>
                  <a:ea typeface="+mn-ea"/>
                  <a:cs typeface="+mn-cs"/>
                </a:endParaRPr>
              </a:p>
            </p:txBody>
          </p:sp>
        </p:grpSp>
      </p:grpSp>
      <p:sp>
        <p:nvSpPr>
          <p:cNvPr id="19" name="Freeform 19"/>
          <p:cNvSpPr/>
          <p:nvPr/>
        </p:nvSpPr>
        <p:spPr>
          <a:xfrm rot="-4590959">
            <a:off x="8741107" y="1483057"/>
            <a:ext cx="1269466" cy="1269466"/>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0" name="Freeform 20"/>
          <p:cNvSpPr/>
          <p:nvPr/>
        </p:nvSpPr>
        <p:spPr>
          <a:xfrm rot="-10325232" flipV="1">
            <a:off x="-367743" y="53226"/>
            <a:ext cx="1407812" cy="1407812"/>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1" name="Freeform 21"/>
          <p:cNvSpPr/>
          <p:nvPr/>
        </p:nvSpPr>
        <p:spPr>
          <a:xfrm rot="-2049497">
            <a:off x="62525" y="3328680"/>
            <a:ext cx="1026778" cy="1466826"/>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Freeform 22"/>
          <p:cNvSpPr/>
          <p:nvPr/>
        </p:nvSpPr>
        <p:spPr>
          <a:xfrm rot="-2245013">
            <a:off x="570604" y="1193108"/>
            <a:ext cx="440304" cy="920787"/>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3" name="Freeform 23"/>
          <p:cNvSpPr/>
          <p:nvPr/>
        </p:nvSpPr>
        <p:spPr>
          <a:xfrm rot="1254325">
            <a:off x="-434359" y="2402185"/>
            <a:ext cx="1144303" cy="33913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4" name="Freeform 24"/>
          <p:cNvSpPr/>
          <p:nvPr/>
        </p:nvSpPr>
        <p:spPr>
          <a:xfrm>
            <a:off x="8078392" y="3203527"/>
            <a:ext cx="1065608" cy="1040421"/>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5" name="Freeform 25"/>
          <p:cNvSpPr/>
          <p:nvPr/>
        </p:nvSpPr>
        <p:spPr>
          <a:xfrm rot="1052783">
            <a:off x="7714731" y="210269"/>
            <a:ext cx="585987" cy="1026411"/>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6" name="Freeform 26"/>
          <p:cNvSpPr/>
          <p:nvPr/>
        </p:nvSpPr>
        <p:spPr>
          <a:xfrm rot="1612873">
            <a:off x="8289393" y="1057865"/>
            <a:ext cx="539173" cy="956597"/>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7" name="Freeform 27"/>
          <p:cNvSpPr/>
          <p:nvPr/>
        </p:nvSpPr>
        <p:spPr>
          <a:xfrm>
            <a:off x="992486" y="3172041"/>
            <a:ext cx="232031" cy="23589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8" name="Freeform 28"/>
          <p:cNvSpPr/>
          <p:nvPr/>
        </p:nvSpPr>
        <p:spPr>
          <a:xfrm>
            <a:off x="8701352" y="4447836"/>
            <a:ext cx="216749" cy="205715"/>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grpSp>
        <p:nvGrpSpPr>
          <p:cNvPr id="29" name="Group 29"/>
          <p:cNvGrpSpPr>
            <a:grpSpLocks noChangeAspect="1"/>
          </p:cNvGrpSpPr>
          <p:nvPr/>
        </p:nvGrpSpPr>
        <p:grpSpPr>
          <a:xfrm rot="1977585">
            <a:off x="8645751" y="429417"/>
            <a:ext cx="256249" cy="134996"/>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1" name="Group 31"/>
          <p:cNvGrpSpPr/>
          <p:nvPr/>
        </p:nvGrpSpPr>
        <p:grpSpPr>
          <a:xfrm>
            <a:off x="1015445" y="2301967"/>
            <a:ext cx="114826" cy="114826"/>
            <a:chOff x="0" y="0"/>
            <a:chExt cx="6350000" cy="6350000"/>
          </a:xfrm>
        </p:grpSpPr>
        <p:sp>
          <p:nvSpPr>
            <p:cNvPr id="32" name="Freeform 3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3" name="Freeform 33"/>
          <p:cNvSpPr/>
          <p:nvPr/>
        </p:nvSpPr>
        <p:spPr>
          <a:xfrm>
            <a:off x="199729" y="1756381"/>
            <a:ext cx="119101" cy="118019"/>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34" name="Freeform 34"/>
          <p:cNvSpPr/>
          <p:nvPr/>
        </p:nvSpPr>
        <p:spPr>
          <a:xfrm>
            <a:off x="8407343" y="734654"/>
            <a:ext cx="225961" cy="202543"/>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35" name="Freeform 35"/>
          <p:cNvSpPr/>
          <p:nvPr/>
        </p:nvSpPr>
        <p:spPr>
          <a:xfrm>
            <a:off x="7847321" y="1542658"/>
            <a:ext cx="210226" cy="213723"/>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36" name="Group 36"/>
          <p:cNvGrpSpPr/>
          <p:nvPr/>
        </p:nvGrpSpPr>
        <p:grpSpPr>
          <a:xfrm>
            <a:off x="1245347" y="4688159"/>
            <a:ext cx="114826" cy="114826"/>
            <a:chOff x="0" y="0"/>
            <a:chExt cx="6350000" cy="6350000"/>
          </a:xfrm>
        </p:grpSpPr>
        <p:sp>
          <p:nvSpPr>
            <p:cNvPr id="37" name="Freeform 3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8" name="Freeform 38"/>
          <p:cNvSpPr/>
          <p:nvPr/>
        </p:nvSpPr>
        <p:spPr>
          <a:xfrm rot="-771795">
            <a:off x="1432724" y="823761"/>
            <a:ext cx="216856" cy="205816"/>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9" name="Freeform 39"/>
          <p:cNvSpPr/>
          <p:nvPr/>
        </p:nvSpPr>
        <p:spPr>
          <a:xfrm rot="4678159">
            <a:off x="7579577" y="187721"/>
            <a:ext cx="216749" cy="205715"/>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grpSp>
        <p:nvGrpSpPr>
          <p:cNvPr id="40" name="Group 40"/>
          <p:cNvGrpSpPr>
            <a:grpSpLocks noChangeAspect="1"/>
          </p:cNvGrpSpPr>
          <p:nvPr/>
        </p:nvGrpSpPr>
        <p:grpSpPr>
          <a:xfrm rot="1977585">
            <a:off x="1685428" y="4737341"/>
            <a:ext cx="249210" cy="131287"/>
            <a:chOff x="0" y="0"/>
            <a:chExt cx="1610360" cy="848360"/>
          </a:xfrm>
        </p:grpSpPr>
        <p:sp>
          <p:nvSpPr>
            <p:cNvPr id="41" name="Freeform 4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2" name="Freeform 42"/>
          <p:cNvSpPr/>
          <p:nvPr/>
        </p:nvSpPr>
        <p:spPr>
          <a:xfrm>
            <a:off x="1374177" y="3944074"/>
            <a:ext cx="119101" cy="118019"/>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grpSp>
        <p:nvGrpSpPr>
          <p:cNvPr id="43" name="Group 43"/>
          <p:cNvGrpSpPr/>
          <p:nvPr/>
        </p:nvGrpSpPr>
        <p:grpSpPr>
          <a:xfrm>
            <a:off x="7085002" y="307476"/>
            <a:ext cx="126197" cy="126197"/>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grpSp>
        <p:nvGrpSpPr>
          <p:cNvPr id="45" name="Group 45"/>
          <p:cNvGrpSpPr/>
          <p:nvPr/>
        </p:nvGrpSpPr>
        <p:grpSpPr>
          <a:xfrm>
            <a:off x="1051088" y="993720"/>
            <a:ext cx="114826" cy="114826"/>
            <a:chOff x="0" y="0"/>
            <a:chExt cx="6350000" cy="6350000"/>
          </a:xfrm>
        </p:grpSpPr>
        <p:sp>
          <p:nvSpPr>
            <p:cNvPr id="46" name="Freeform 4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grpSp>
        <p:nvGrpSpPr>
          <p:cNvPr id="47" name="Group 47"/>
          <p:cNvGrpSpPr>
            <a:grpSpLocks noChangeAspect="1"/>
          </p:cNvGrpSpPr>
          <p:nvPr/>
        </p:nvGrpSpPr>
        <p:grpSpPr>
          <a:xfrm rot="-921396">
            <a:off x="8270399" y="4779263"/>
            <a:ext cx="273889" cy="144289"/>
            <a:chOff x="0" y="0"/>
            <a:chExt cx="1610360" cy="848360"/>
          </a:xfrm>
        </p:grpSpPr>
        <p:sp>
          <p:nvSpPr>
            <p:cNvPr id="48" name="Freeform 4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9" name="Freeform 49"/>
          <p:cNvSpPr/>
          <p:nvPr/>
        </p:nvSpPr>
        <p:spPr>
          <a:xfrm rot="432686">
            <a:off x="1456304" y="-335362"/>
            <a:ext cx="1112536" cy="1078148"/>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50" name="Freeform 50"/>
          <p:cNvSpPr/>
          <p:nvPr/>
        </p:nvSpPr>
        <p:spPr>
          <a:xfrm rot="1153974">
            <a:off x="7709085" y="4216150"/>
            <a:ext cx="317958" cy="117367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51" name="Freeform 51"/>
          <p:cNvSpPr/>
          <p:nvPr/>
        </p:nvSpPr>
        <p:spPr>
          <a:xfrm rot="-842482">
            <a:off x="1965702" y="4183056"/>
            <a:ext cx="527452" cy="1036067"/>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52" name="Freeform 52"/>
          <p:cNvSpPr/>
          <p:nvPr/>
        </p:nvSpPr>
        <p:spPr>
          <a:xfrm>
            <a:off x="2824997" y="4673538"/>
            <a:ext cx="232031" cy="23589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53" name="Freeform 53"/>
          <p:cNvSpPr/>
          <p:nvPr/>
        </p:nvSpPr>
        <p:spPr>
          <a:xfrm rot="-684765">
            <a:off x="6666733" y="4478860"/>
            <a:ext cx="425078" cy="754170"/>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54" name="Freeform 54"/>
          <p:cNvSpPr/>
          <p:nvPr/>
        </p:nvSpPr>
        <p:spPr>
          <a:xfrm>
            <a:off x="140178" y="4570141"/>
            <a:ext cx="119101" cy="118019"/>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55" name="Freeform 55"/>
          <p:cNvSpPr/>
          <p:nvPr/>
        </p:nvSpPr>
        <p:spPr>
          <a:xfrm>
            <a:off x="7275279" y="600035"/>
            <a:ext cx="232031" cy="23589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56" name="Group 56"/>
          <p:cNvGrpSpPr/>
          <p:nvPr/>
        </p:nvGrpSpPr>
        <p:grpSpPr>
          <a:xfrm>
            <a:off x="8911660" y="2713320"/>
            <a:ext cx="104035" cy="104035"/>
            <a:chOff x="0" y="0"/>
            <a:chExt cx="6350000" cy="6350000"/>
          </a:xfrm>
        </p:grpSpPr>
        <p:sp>
          <p:nvSpPr>
            <p:cNvPr id="57" name="Freeform 5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58" name="Freeform 58"/>
          <p:cNvSpPr/>
          <p:nvPr/>
        </p:nvSpPr>
        <p:spPr>
          <a:xfrm>
            <a:off x="7299547" y="4427849"/>
            <a:ext cx="274096" cy="245690"/>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59" name="Freeform 59"/>
          <p:cNvSpPr/>
          <p:nvPr/>
        </p:nvSpPr>
        <p:spPr>
          <a:xfrm rot="-9414156">
            <a:off x="6450580" y="-327588"/>
            <a:ext cx="469319" cy="981466"/>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0" name="Freeform 60"/>
          <p:cNvSpPr/>
          <p:nvPr/>
        </p:nvSpPr>
        <p:spPr>
          <a:xfrm>
            <a:off x="2782932" y="203712"/>
            <a:ext cx="274096" cy="245690"/>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61" name="Freeform 61"/>
          <p:cNvSpPr/>
          <p:nvPr/>
        </p:nvSpPr>
        <p:spPr>
          <a:xfrm rot="4678159">
            <a:off x="6150445" y="4770148"/>
            <a:ext cx="216749" cy="205715"/>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grpSp>
        <p:nvGrpSpPr>
          <p:cNvPr id="62" name="Group 62"/>
          <p:cNvGrpSpPr/>
          <p:nvPr/>
        </p:nvGrpSpPr>
        <p:grpSpPr>
          <a:xfrm>
            <a:off x="6072534" y="326557"/>
            <a:ext cx="126197" cy="126197"/>
            <a:chOff x="0" y="0"/>
            <a:chExt cx="6350000" cy="6350000"/>
          </a:xfrm>
        </p:grpSpPr>
        <p:sp>
          <p:nvSpPr>
            <p:cNvPr id="63" name="Freeform 6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2BC2A"/>
            </a:solidFill>
          </p:spPr>
        </p:sp>
      </p:grpSp>
      <p:sp>
        <p:nvSpPr>
          <p:cNvPr id="64" name="Title 1">
            <a:extLst>
              <a:ext uri="{FF2B5EF4-FFF2-40B4-BE49-F238E27FC236}">
                <a16:creationId xmlns:a16="http://schemas.microsoft.com/office/drawing/2014/main" id="{5A28C8EA-2446-A3E6-447E-EEFD0E2D55B0}"/>
              </a:ext>
            </a:extLst>
          </p:cNvPr>
          <p:cNvSpPr txBox="1">
            <a:spLocks/>
          </p:cNvSpPr>
          <p:nvPr/>
        </p:nvSpPr>
        <p:spPr>
          <a:xfrm>
            <a:off x="748595" y="1837952"/>
            <a:ext cx="7850645" cy="29061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defTabSz="457200">
              <a:buClrTx/>
              <a:buFont typeface="Arial" panose="020B0604020202020204" pitchFamily="34" charset="0"/>
              <a:buChar char="•"/>
            </a:pPr>
            <a:r>
              <a:rPr lang="en-US" sz="2800" b="1" dirty="0" err="1">
                <a:solidFill>
                  <a:srgbClr val="300CB4"/>
                </a:solidFill>
                <a:latin typeface="iCiel Panton Black" panose="00000A00000000000000" pitchFamily="50" charset="0"/>
                <a:ea typeface="Times New Roman" panose="02020603050405020304" pitchFamily="18" charset="0"/>
              </a:rPr>
              <a:t>Hoàn</a:t>
            </a:r>
            <a:r>
              <a:rPr lang="en-US" sz="2800" b="1" dirty="0">
                <a:solidFill>
                  <a:srgbClr val="300CB4"/>
                </a:solidFill>
                <a:latin typeface="iCiel Panton Black" panose="00000A00000000000000" pitchFamily="50" charset="0"/>
                <a:ea typeface="Times New Roman" panose="02020603050405020304" pitchFamily="18" charset="0"/>
              </a:rPr>
              <a:t> </a:t>
            </a:r>
            <a:r>
              <a:rPr lang="en-US" sz="2800" b="1" dirty="0" err="1">
                <a:solidFill>
                  <a:srgbClr val="300CB4"/>
                </a:solidFill>
                <a:latin typeface="iCiel Panton Black" panose="00000A00000000000000" pitchFamily="50" charset="0"/>
                <a:ea typeface="Times New Roman" panose="02020603050405020304" pitchFamily="18" charset="0"/>
              </a:rPr>
              <a:t>thành</a:t>
            </a:r>
            <a:r>
              <a:rPr lang="en-US" sz="2800" b="1" dirty="0">
                <a:solidFill>
                  <a:srgbClr val="300CB4"/>
                </a:solidFill>
                <a:latin typeface="iCiel Panton Black" panose="00000A00000000000000" pitchFamily="50" charset="0"/>
                <a:ea typeface="Times New Roman" panose="02020603050405020304" pitchFamily="18" charset="0"/>
              </a:rPr>
              <a:t> </a:t>
            </a:r>
            <a:r>
              <a:rPr lang="en-US" sz="2800" b="1" dirty="0" err="1">
                <a:solidFill>
                  <a:srgbClr val="300CB4"/>
                </a:solidFill>
                <a:latin typeface="iCiel Panton Black" panose="00000A00000000000000" pitchFamily="50" charset="0"/>
                <a:ea typeface="Times New Roman" panose="02020603050405020304" pitchFamily="18" charset="0"/>
              </a:rPr>
              <a:t>các</a:t>
            </a:r>
            <a:r>
              <a:rPr lang="en-US" sz="2800" b="1" dirty="0">
                <a:solidFill>
                  <a:srgbClr val="300CB4"/>
                </a:solidFill>
                <a:latin typeface="iCiel Panton Black" panose="00000A00000000000000" pitchFamily="50" charset="0"/>
                <a:ea typeface="Times New Roman" panose="02020603050405020304" pitchFamily="18" charset="0"/>
              </a:rPr>
              <a:t> </a:t>
            </a:r>
            <a:r>
              <a:rPr lang="en-US" sz="2800" b="1" dirty="0" err="1">
                <a:solidFill>
                  <a:srgbClr val="300CB4"/>
                </a:solidFill>
                <a:latin typeface="iCiel Panton Black" panose="00000A00000000000000" pitchFamily="50" charset="0"/>
                <a:ea typeface="Times New Roman" panose="02020603050405020304" pitchFamily="18" charset="0"/>
              </a:rPr>
              <a:t>bài</a:t>
            </a:r>
            <a:r>
              <a:rPr lang="en-US" sz="2800" b="1" dirty="0">
                <a:solidFill>
                  <a:srgbClr val="300CB4"/>
                </a:solidFill>
                <a:latin typeface="iCiel Panton Black" panose="00000A00000000000000" pitchFamily="50" charset="0"/>
                <a:ea typeface="Times New Roman" panose="02020603050405020304" pitchFamily="18" charset="0"/>
              </a:rPr>
              <a:t> </a:t>
            </a:r>
            <a:r>
              <a:rPr lang="en-US" sz="2800" b="1" dirty="0" err="1">
                <a:solidFill>
                  <a:srgbClr val="300CB4"/>
                </a:solidFill>
                <a:latin typeface="iCiel Panton Black" panose="00000A00000000000000" pitchFamily="50" charset="0"/>
                <a:ea typeface="Times New Roman" panose="02020603050405020304" pitchFamily="18" charset="0"/>
              </a:rPr>
              <a:t>tập</a:t>
            </a:r>
            <a:r>
              <a:rPr lang="en-US" sz="2800" b="1" dirty="0">
                <a:solidFill>
                  <a:srgbClr val="300CB4"/>
                </a:solidFill>
                <a:latin typeface="iCiel Panton Black" panose="00000A00000000000000" pitchFamily="50" charset="0"/>
                <a:ea typeface="Times New Roman" panose="02020603050405020304" pitchFamily="18" charset="0"/>
              </a:rPr>
              <a:t> </a:t>
            </a:r>
            <a:r>
              <a:rPr lang="en-US" sz="2800" b="1" dirty="0" err="1">
                <a:solidFill>
                  <a:srgbClr val="300CB4"/>
                </a:solidFill>
                <a:latin typeface="iCiel Panton Black" panose="00000A00000000000000" pitchFamily="50" charset="0"/>
                <a:ea typeface="Times New Roman" panose="02020603050405020304" pitchFamily="18" charset="0"/>
              </a:rPr>
              <a:t>trong</a:t>
            </a:r>
            <a:r>
              <a:rPr lang="en-US" sz="2800" b="1" dirty="0">
                <a:solidFill>
                  <a:srgbClr val="300CB4"/>
                </a:solidFill>
                <a:latin typeface="iCiel Panton Black" panose="00000A00000000000000" pitchFamily="50" charset="0"/>
                <a:ea typeface="Times New Roman" panose="02020603050405020304" pitchFamily="18" charset="0"/>
              </a:rPr>
              <a:t> SGK</a:t>
            </a:r>
            <a:r>
              <a:rPr lang="vi-VN" sz="2800" b="1" dirty="0">
                <a:solidFill>
                  <a:srgbClr val="300CB4"/>
                </a:solidFill>
                <a:latin typeface="iCiel Panton Black" panose="00000A00000000000000" pitchFamily="50" charset="0"/>
                <a:ea typeface="Times New Roman" panose="02020603050405020304" pitchFamily="18" charset="0"/>
              </a:rPr>
              <a:t> trang 84</a:t>
            </a:r>
            <a:r>
              <a:rPr lang="en-US" sz="2800" b="1" dirty="0">
                <a:solidFill>
                  <a:srgbClr val="300CB4"/>
                </a:solidFill>
                <a:latin typeface="iCiel Panton Black" panose="00000A00000000000000" pitchFamily="50" charset="0"/>
                <a:ea typeface="Times New Roman" panose="02020603050405020304" pitchFamily="18" charset="0"/>
              </a:rPr>
              <a:t>.</a:t>
            </a:r>
            <a:endParaRPr lang="vi-VN" sz="2800" b="1" dirty="0">
              <a:solidFill>
                <a:srgbClr val="300CB4"/>
              </a:solidFill>
              <a:latin typeface="iCiel Panton Black" panose="00000A00000000000000" pitchFamily="50" charset="0"/>
              <a:ea typeface="Times New Roman" panose="02020603050405020304" pitchFamily="18" charset="0"/>
            </a:endParaRPr>
          </a:p>
          <a:p>
            <a:pPr marL="457200" indent="-457200" defTabSz="457200">
              <a:buClrTx/>
              <a:buFont typeface="Arial" panose="020B0604020202020204" pitchFamily="34" charset="0"/>
              <a:buChar char="•"/>
            </a:pPr>
            <a:r>
              <a:rPr lang="vi-VN" sz="2800" b="1" dirty="0">
                <a:solidFill>
                  <a:srgbClr val="300CB4"/>
                </a:solidFill>
                <a:latin typeface="iCiel Panton Black" panose="00000A00000000000000" pitchFamily="50" charset="0"/>
                <a:ea typeface="Times New Roman" panose="02020603050405020304" pitchFamily="18" charset="0"/>
              </a:rPr>
              <a:t>Đọc trước chủ đề 6: </a:t>
            </a:r>
            <a:r>
              <a:rPr lang="vi-VN" sz="2800" b="1" dirty="0">
                <a:solidFill>
                  <a:srgbClr val="FF0000"/>
                </a:solidFill>
                <a:latin typeface="iCiel Panton Black" panose="00000A00000000000000" pitchFamily="50" charset="0"/>
                <a:ea typeface="Times New Roman" panose="02020603050405020304" pitchFamily="18" charset="0"/>
              </a:rPr>
              <a:t>TẾ BÀO - ĐƠN VỊ  CƠ SỞ CỦA SỰ SỐNG</a:t>
            </a:r>
          </a:p>
          <a:p>
            <a:pPr algn="just" defTabSz="457200">
              <a:buClrTx/>
            </a:pPr>
            <a:r>
              <a:rPr lang="vi-VN" sz="2800" b="1" dirty="0">
                <a:solidFill>
                  <a:srgbClr val="FF0000"/>
                </a:solidFill>
                <a:latin typeface="iCiel Panton Black" panose="00000A00000000000000" pitchFamily="50" charset="0"/>
                <a:ea typeface="Times New Roman" panose="02020603050405020304" pitchFamily="18" charset="0"/>
              </a:rPr>
              <a:t>		BÀI 17: TẾ BÀO</a:t>
            </a:r>
            <a:endParaRPr lang="en-US" sz="2800" b="1" dirty="0">
              <a:solidFill>
                <a:srgbClr val="FF0000"/>
              </a:solidFill>
              <a:latin typeface="iCiel Panton Black" panose="00000A00000000000000" pitchFamily="50" charset="0"/>
              <a:ea typeface="Times New Roman" panose="02020603050405020304" pitchFamily="18" charset="0"/>
            </a:endParaRPr>
          </a:p>
        </p:txBody>
      </p:sp>
      <p:sp>
        <p:nvSpPr>
          <p:cNvPr id="65" name="TextBox 64">
            <a:extLst>
              <a:ext uri="{FF2B5EF4-FFF2-40B4-BE49-F238E27FC236}">
                <a16:creationId xmlns:a16="http://schemas.microsoft.com/office/drawing/2014/main" id="{6EC9AD72-8565-8A3B-AA68-0A1266751B64}"/>
              </a:ext>
            </a:extLst>
          </p:cNvPr>
          <p:cNvSpPr txBox="1"/>
          <p:nvPr/>
        </p:nvSpPr>
        <p:spPr>
          <a:xfrm>
            <a:off x="3170303" y="998997"/>
            <a:ext cx="2788655" cy="769441"/>
          </a:xfrm>
          <a:prstGeom prst="rect">
            <a:avLst/>
          </a:prstGeom>
          <a:noFill/>
        </p:spPr>
        <p:txBody>
          <a:bodyPr wrap="square">
            <a:spAutoFit/>
          </a:bodyPr>
          <a:lstStyle/>
          <a:p>
            <a:pPr algn="ctr"/>
            <a:r>
              <a:rPr lang="vi-VN" sz="4400" b="1" dirty="0">
                <a:solidFill>
                  <a:srgbClr val="FF0000"/>
                </a:solidFill>
                <a:latin typeface="iCiel Panton Black" panose="00000A00000000000000" pitchFamily="50" charset="0"/>
                <a:ea typeface="Times New Roman" panose="02020603050405020304" pitchFamily="18" charset="0"/>
              </a:rPr>
              <a:t>DẶN DÒ</a:t>
            </a:r>
            <a:endParaRPr lang="en-US" sz="4400" b="1" dirty="0">
              <a:latin typeface="iCiel Panton Black" panose="00000A00000000000000" pitchFamily="50" charset="0"/>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000250" y="-2000250"/>
            <a:ext cx="5143500" cy="9144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434744" y="-418272"/>
            <a:ext cx="10043186" cy="6003363"/>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pPr>
                <a:endParaRPr sz="900" kern="1200">
                  <a:solidFill>
                    <a:prstClr val="black"/>
                  </a:solidFill>
                  <a:latin typeface="Calibri"/>
                  <a:ea typeface="+mn-ea"/>
                  <a:cs typeface="+mn-cs"/>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pPr>
                <a:endParaRPr sz="900" kern="1200">
                  <a:solidFill>
                    <a:prstClr val="black"/>
                  </a:solidFill>
                  <a:latin typeface="Calibri"/>
                  <a:ea typeface="+mn-ea"/>
                  <a:cs typeface="+mn-cs"/>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pPr>
                <a:endParaRPr sz="900" kern="1200">
                  <a:solidFill>
                    <a:prstClr val="black"/>
                  </a:solidFill>
                  <a:latin typeface="Calibri"/>
                  <a:ea typeface="+mn-ea"/>
                  <a:cs typeface="+mn-cs"/>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pPr>
                <a:endParaRPr sz="900" kern="1200">
                  <a:solidFill>
                    <a:prstClr val="black"/>
                  </a:solidFill>
                  <a:latin typeface="Calibri"/>
                  <a:ea typeface="+mn-ea"/>
                  <a:cs typeface="+mn-cs"/>
                </a:endParaRPr>
              </a:p>
            </p:txBody>
          </p:sp>
        </p:grpSp>
      </p:grpSp>
      <p:sp>
        <p:nvSpPr>
          <p:cNvPr id="19" name="Freeform 19"/>
          <p:cNvSpPr/>
          <p:nvPr/>
        </p:nvSpPr>
        <p:spPr>
          <a:xfrm rot="-4590959">
            <a:off x="9998407" y="3655205"/>
            <a:ext cx="1269466" cy="1269466"/>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0" name="Freeform 20"/>
          <p:cNvSpPr/>
          <p:nvPr/>
        </p:nvSpPr>
        <p:spPr>
          <a:xfrm rot="-10325232" flipV="1">
            <a:off x="-367743" y="53226"/>
            <a:ext cx="1407812" cy="1407812"/>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Freeform 21"/>
          <p:cNvSpPr/>
          <p:nvPr/>
        </p:nvSpPr>
        <p:spPr>
          <a:xfrm rot="-2049497">
            <a:off x="62525" y="3328680"/>
            <a:ext cx="1026778" cy="1466826"/>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2" name="Freeform 22"/>
          <p:cNvSpPr/>
          <p:nvPr/>
        </p:nvSpPr>
        <p:spPr>
          <a:xfrm rot="-2245013">
            <a:off x="-1480061" y="44230"/>
            <a:ext cx="440304" cy="920787"/>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3" name="Freeform 23"/>
          <p:cNvSpPr/>
          <p:nvPr/>
        </p:nvSpPr>
        <p:spPr>
          <a:xfrm rot="1254325">
            <a:off x="3185141" y="-169566"/>
            <a:ext cx="1144303" cy="33913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4" name="Freeform 24"/>
          <p:cNvSpPr/>
          <p:nvPr/>
        </p:nvSpPr>
        <p:spPr>
          <a:xfrm>
            <a:off x="8078392" y="3203527"/>
            <a:ext cx="1065608" cy="1040421"/>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5" name="Freeform 25"/>
          <p:cNvSpPr/>
          <p:nvPr/>
        </p:nvSpPr>
        <p:spPr>
          <a:xfrm rot="1052783">
            <a:off x="7714731" y="210269"/>
            <a:ext cx="585987" cy="1026411"/>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6" name="Freeform 26"/>
          <p:cNvSpPr/>
          <p:nvPr/>
        </p:nvSpPr>
        <p:spPr>
          <a:xfrm rot="1612873">
            <a:off x="8289393" y="1057865"/>
            <a:ext cx="539173" cy="956597"/>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7" name="Freeform 27"/>
          <p:cNvSpPr/>
          <p:nvPr/>
        </p:nvSpPr>
        <p:spPr>
          <a:xfrm>
            <a:off x="992486" y="3172041"/>
            <a:ext cx="232031" cy="23589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8" name="Freeform 28"/>
          <p:cNvSpPr/>
          <p:nvPr/>
        </p:nvSpPr>
        <p:spPr>
          <a:xfrm>
            <a:off x="8701352" y="4447836"/>
            <a:ext cx="216749" cy="205715"/>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29" name="Group 29"/>
          <p:cNvGrpSpPr>
            <a:grpSpLocks noChangeAspect="1"/>
          </p:cNvGrpSpPr>
          <p:nvPr/>
        </p:nvGrpSpPr>
        <p:grpSpPr>
          <a:xfrm rot="1977585">
            <a:off x="8645751" y="429417"/>
            <a:ext cx="256249" cy="134996"/>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1" name="Group 31"/>
          <p:cNvGrpSpPr/>
          <p:nvPr/>
        </p:nvGrpSpPr>
        <p:grpSpPr>
          <a:xfrm>
            <a:off x="1015445" y="2301967"/>
            <a:ext cx="114826" cy="114826"/>
            <a:chOff x="0" y="0"/>
            <a:chExt cx="6350000" cy="6350000"/>
          </a:xfrm>
        </p:grpSpPr>
        <p:sp>
          <p:nvSpPr>
            <p:cNvPr id="32" name="Freeform 3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3" name="Freeform 33"/>
          <p:cNvSpPr/>
          <p:nvPr/>
        </p:nvSpPr>
        <p:spPr>
          <a:xfrm>
            <a:off x="199729" y="1756381"/>
            <a:ext cx="119101" cy="118019"/>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4" name="Freeform 34"/>
          <p:cNvSpPr/>
          <p:nvPr/>
        </p:nvSpPr>
        <p:spPr>
          <a:xfrm>
            <a:off x="8407343" y="734654"/>
            <a:ext cx="225961" cy="202543"/>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35" name="Freeform 35"/>
          <p:cNvSpPr/>
          <p:nvPr/>
        </p:nvSpPr>
        <p:spPr>
          <a:xfrm>
            <a:off x="7847321" y="1542658"/>
            <a:ext cx="210226" cy="213723"/>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36" name="Group 36"/>
          <p:cNvGrpSpPr/>
          <p:nvPr/>
        </p:nvGrpSpPr>
        <p:grpSpPr>
          <a:xfrm>
            <a:off x="1245347" y="4688159"/>
            <a:ext cx="114826" cy="114826"/>
            <a:chOff x="0" y="0"/>
            <a:chExt cx="6350000" cy="6350000"/>
          </a:xfrm>
        </p:grpSpPr>
        <p:sp>
          <p:nvSpPr>
            <p:cNvPr id="37" name="Freeform 3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8" name="Freeform 38"/>
          <p:cNvSpPr/>
          <p:nvPr/>
        </p:nvSpPr>
        <p:spPr>
          <a:xfrm rot="-771795">
            <a:off x="1432724" y="823761"/>
            <a:ext cx="216856" cy="205816"/>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9" name="Freeform 39"/>
          <p:cNvSpPr/>
          <p:nvPr/>
        </p:nvSpPr>
        <p:spPr>
          <a:xfrm rot="4678159">
            <a:off x="7579577" y="187721"/>
            <a:ext cx="216749" cy="205715"/>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40" name="Group 40"/>
          <p:cNvGrpSpPr>
            <a:grpSpLocks noChangeAspect="1"/>
          </p:cNvGrpSpPr>
          <p:nvPr/>
        </p:nvGrpSpPr>
        <p:grpSpPr>
          <a:xfrm rot="1977585">
            <a:off x="1685428" y="4737341"/>
            <a:ext cx="249210" cy="131287"/>
            <a:chOff x="0" y="0"/>
            <a:chExt cx="1610360" cy="848360"/>
          </a:xfrm>
        </p:grpSpPr>
        <p:sp>
          <p:nvSpPr>
            <p:cNvPr id="41" name="Freeform 4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2" name="Freeform 42"/>
          <p:cNvSpPr/>
          <p:nvPr/>
        </p:nvSpPr>
        <p:spPr>
          <a:xfrm>
            <a:off x="1374177" y="3944074"/>
            <a:ext cx="119101" cy="118019"/>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grpSp>
        <p:nvGrpSpPr>
          <p:cNvPr id="43" name="Group 43"/>
          <p:cNvGrpSpPr/>
          <p:nvPr/>
        </p:nvGrpSpPr>
        <p:grpSpPr>
          <a:xfrm>
            <a:off x="7085002" y="307476"/>
            <a:ext cx="126197" cy="126197"/>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grpSp>
        <p:nvGrpSpPr>
          <p:cNvPr id="45" name="Group 45"/>
          <p:cNvGrpSpPr/>
          <p:nvPr/>
        </p:nvGrpSpPr>
        <p:grpSpPr>
          <a:xfrm>
            <a:off x="1051088" y="993720"/>
            <a:ext cx="114826" cy="114826"/>
            <a:chOff x="0" y="0"/>
            <a:chExt cx="6350000" cy="6350000"/>
          </a:xfrm>
        </p:grpSpPr>
        <p:sp>
          <p:nvSpPr>
            <p:cNvPr id="46" name="Freeform 4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grpSp>
        <p:nvGrpSpPr>
          <p:cNvPr id="47" name="Group 47"/>
          <p:cNvGrpSpPr>
            <a:grpSpLocks noChangeAspect="1"/>
          </p:cNvGrpSpPr>
          <p:nvPr/>
        </p:nvGrpSpPr>
        <p:grpSpPr>
          <a:xfrm rot="-921396">
            <a:off x="8270399" y="4779263"/>
            <a:ext cx="273889" cy="144289"/>
            <a:chOff x="0" y="0"/>
            <a:chExt cx="1610360" cy="848360"/>
          </a:xfrm>
        </p:grpSpPr>
        <p:sp>
          <p:nvSpPr>
            <p:cNvPr id="48" name="Freeform 4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9" name="Freeform 49"/>
          <p:cNvSpPr/>
          <p:nvPr/>
        </p:nvSpPr>
        <p:spPr>
          <a:xfrm rot="432686">
            <a:off x="1456304" y="-335362"/>
            <a:ext cx="1112536" cy="1078148"/>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50" name="Freeform 50"/>
          <p:cNvSpPr/>
          <p:nvPr/>
        </p:nvSpPr>
        <p:spPr>
          <a:xfrm rot="1153974">
            <a:off x="7709085" y="4216150"/>
            <a:ext cx="317958" cy="117367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1" name="Freeform 51"/>
          <p:cNvSpPr/>
          <p:nvPr/>
        </p:nvSpPr>
        <p:spPr>
          <a:xfrm rot="-842482">
            <a:off x="1965702" y="4183056"/>
            <a:ext cx="527452" cy="1036067"/>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52" name="Freeform 52"/>
          <p:cNvSpPr/>
          <p:nvPr/>
        </p:nvSpPr>
        <p:spPr>
          <a:xfrm>
            <a:off x="2824997" y="4673538"/>
            <a:ext cx="232031" cy="23589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53" name="Freeform 53"/>
          <p:cNvSpPr/>
          <p:nvPr/>
        </p:nvSpPr>
        <p:spPr>
          <a:xfrm rot="-684765">
            <a:off x="6666733" y="4478860"/>
            <a:ext cx="425078" cy="754170"/>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54" name="Freeform 54"/>
          <p:cNvSpPr/>
          <p:nvPr/>
        </p:nvSpPr>
        <p:spPr>
          <a:xfrm>
            <a:off x="140178" y="4570141"/>
            <a:ext cx="119101" cy="118019"/>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55" name="Freeform 55"/>
          <p:cNvSpPr/>
          <p:nvPr/>
        </p:nvSpPr>
        <p:spPr>
          <a:xfrm>
            <a:off x="7275279" y="600035"/>
            <a:ext cx="232031" cy="23589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56" name="Group 56"/>
          <p:cNvGrpSpPr/>
          <p:nvPr/>
        </p:nvGrpSpPr>
        <p:grpSpPr>
          <a:xfrm>
            <a:off x="8911660" y="2713320"/>
            <a:ext cx="104035" cy="104035"/>
            <a:chOff x="0" y="0"/>
            <a:chExt cx="6350000" cy="6350000"/>
          </a:xfrm>
        </p:grpSpPr>
        <p:sp>
          <p:nvSpPr>
            <p:cNvPr id="57" name="Freeform 5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58" name="Freeform 58"/>
          <p:cNvSpPr/>
          <p:nvPr/>
        </p:nvSpPr>
        <p:spPr>
          <a:xfrm>
            <a:off x="7299547" y="4427849"/>
            <a:ext cx="274096" cy="245690"/>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59" name="Freeform 59"/>
          <p:cNvSpPr/>
          <p:nvPr/>
        </p:nvSpPr>
        <p:spPr>
          <a:xfrm rot="-9414156">
            <a:off x="6450580" y="-327588"/>
            <a:ext cx="469319" cy="981466"/>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0" name="Freeform 60"/>
          <p:cNvSpPr/>
          <p:nvPr/>
        </p:nvSpPr>
        <p:spPr>
          <a:xfrm>
            <a:off x="2782932" y="203712"/>
            <a:ext cx="274096" cy="245690"/>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61" name="Freeform 61"/>
          <p:cNvSpPr/>
          <p:nvPr/>
        </p:nvSpPr>
        <p:spPr>
          <a:xfrm rot="4678159">
            <a:off x="6150445" y="4770148"/>
            <a:ext cx="216749" cy="205715"/>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62" name="Group 62"/>
          <p:cNvGrpSpPr/>
          <p:nvPr/>
        </p:nvGrpSpPr>
        <p:grpSpPr>
          <a:xfrm>
            <a:off x="6072534" y="326557"/>
            <a:ext cx="126197" cy="126197"/>
            <a:chOff x="0" y="0"/>
            <a:chExt cx="6350000" cy="6350000"/>
          </a:xfrm>
        </p:grpSpPr>
        <p:sp>
          <p:nvSpPr>
            <p:cNvPr id="63" name="Freeform 6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2BC2A"/>
            </a:solidFill>
          </p:spPr>
        </p:sp>
      </p:grpSp>
      <p:sp>
        <p:nvSpPr>
          <p:cNvPr id="64" name="TextBox 7">
            <a:extLst>
              <a:ext uri="{FF2B5EF4-FFF2-40B4-BE49-F238E27FC236}">
                <a16:creationId xmlns:a16="http://schemas.microsoft.com/office/drawing/2014/main" id="{02FC9FA7-C9F5-02C7-96AA-D6A26C825D6E}"/>
              </a:ext>
            </a:extLst>
          </p:cNvPr>
          <p:cNvSpPr txBox="1"/>
          <p:nvPr/>
        </p:nvSpPr>
        <p:spPr>
          <a:xfrm>
            <a:off x="1" y="1624297"/>
            <a:ext cx="9143999" cy="987450"/>
          </a:xfrm>
          <a:prstGeom prst="rect">
            <a:avLst/>
          </a:prstGeom>
        </p:spPr>
        <p:txBody>
          <a:bodyPr wrap="square" lIns="0" tIns="0" rIns="0" bIns="0" rtlCol="0" anchor="t">
            <a:spAutoFit/>
          </a:bodyPr>
          <a:lstStyle/>
          <a:p>
            <a:pPr algn="ctr" defTabSz="457223">
              <a:lnSpc>
                <a:spcPts val="7700"/>
              </a:lnSpc>
            </a:pPr>
            <a:r>
              <a:rPr lang="en-US" sz="6600" b="1" dirty="0" err="1">
                <a:solidFill>
                  <a:srgbClr val="7030A0"/>
                </a:solidFill>
                <a:latin typeface="iCiel Alina" pitchFamily="50" charset="0"/>
                <a:ea typeface="+mn-ea"/>
                <a:cs typeface="Times New Roman" panose="02020603050405020304" pitchFamily="18" charset="0"/>
              </a:rPr>
              <a:t>Cám</a:t>
            </a:r>
            <a:r>
              <a:rPr lang="en-US" sz="6600" b="1" dirty="0">
                <a:solidFill>
                  <a:srgbClr val="7030A0"/>
                </a:solidFill>
                <a:latin typeface="iCiel Alina" pitchFamily="50" charset="0"/>
                <a:ea typeface="+mn-ea"/>
                <a:cs typeface="Times New Roman" panose="02020603050405020304" pitchFamily="18" charset="0"/>
              </a:rPr>
              <a:t> </a:t>
            </a:r>
            <a:r>
              <a:rPr lang="en-US" sz="6600" b="1" dirty="0" err="1">
                <a:solidFill>
                  <a:srgbClr val="7030A0"/>
                </a:solidFill>
                <a:latin typeface="iCiel Alina" pitchFamily="50" charset="0"/>
                <a:ea typeface="+mn-ea"/>
                <a:cs typeface="Times New Roman" panose="02020603050405020304" pitchFamily="18" charset="0"/>
              </a:rPr>
              <a:t>ơn</a:t>
            </a:r>
            <a:r>
              <a:rPr lang="en-US" sz="6600" b="1" dirty="0">
                <a:solidFill>
                  <a:srgbClr val="7030A0"/>
                </a:solidFill>
                <a:latin typeface="iCiel Alina" pitchFamily="50" charset="0"/>
                <a:ea typeface="+mn-ea"/>
                <a:cs typeface="Times New Roman" panose="02020603050405020304" pitchFamily="18" charset="0"/>
              </a:rPr>
              <a:t> </a:t>
            </a:r>
            <a:r>
              <a:rPr lang="en-US" sz="6600" b="1" dirty="0" err="1">
                <a:solidFill>
                  <a:srgbClr val="7030A0"/>
                </a:solidFill>
                <a:latin typeface="iCiel Alina" pitchFamily="50" charset="0"/>
                <a:ea typeface="+mn-ea"/>
                <a:cs typeface="Times New Roman" panose="02020603050405020304" pitchFamily="18" charset="0"/>
              </a:rPr>
              <a:t>Quý</a:t>
            </a:r>
            <a:r>
              <a:rPr lang="en-US" sz="6600" b="1" dirty="0">
                <a:solidFill>
                  <a:srgbClr val="7030A0"/>
                </a:solidFill>
                <a:latin typeface="iCiel Alina" pitchFamily="50" charset="0"/>
                <a:ea typeface="+mn-ea"/>
                <a:cs typeface="Times New Roman" panose="02020603050405020304" pitchFamily="18" charset="0"/>
              </a:rPr>
              <a:t> </a:t>
            </a:r>
            <a:r>
              <a:rPr lang="en-US" sz="6600" b="1" dirty="0" err="1">
                <a:solidFill>
                  <a:srgbClr val="7030A0"/>
                </a:solidFill>
                <a:latin typeface="iCiel Alina" pitchFamily="50" charset="0"/>
                <a:ea typeface="+mn-ea"/>
                <a:cs typeface="Times New Roman" panose="02020603050405020304" pitchFamily="18" charset="0"/>
              </a:rPr>
              <a:t>thầy</a:t>
            </a:r>
            <a:r>
              <a:rPr lang="en-US" sz="6600" b="1" dirty="0">
                <a:solidFill>
                  <a:srgbClr val="7030A0"/>
                </a:solidFill>
                <a:latin typeface="iCiel Alina" pitchFamily="50" charset="0"/>
                <a:ea typeface="+mn-ea"/>
                <a:cs typeface="Times New Roman" panose="02020603050405020304" pitchFamily="18" charset="0"/>
              </a:rPr>
              <a:t> </a:t>
            </a:r>
            <a:r>
              <a:rPr lang="en-US" sz="6600" b="1" dirty="0" err="1">
                <a:solidFill>
                  <a:srgbClr val="7030A0"/>
                </a:solidFill>
                <a:latin typeface="iCiel Alina" pitchFamily="50" charset="0"/>
                <a:ea typeface="+mn-ea"/>
                <a:cs typeface="Times New Roman" panose="02020603050405020304" pitchFamily="18" charset="0"/>
              </a:rPr>
              <a:t>cô</a:t>
            </a:r>
            <a:r>
              <a:rPr lang="en-US" sz="6600" b="1" dirty="0">
                <a:solidFill>
                  <a:srgbClr val="7030A0"/>
                </a:solidFill>
                <a:latin typeface="iCiel Alina" pitchFamily="50" charset="0"/>
                <a:ea typeface="+mn-ea"/>
                <a:cs typeface="Times New Roman" panose="02020603050405020304" pitchFamily="18" charset="0"/>
              </a:rPr>
              <a:t> </a:t>
            </a:r>
            <a:r>
              <a:rPr lang="en-US" sz="6600" b="1" dirty="0" err="1">
                <a:solidFill>
                  <a:srgbClr val="7030A0"/>
                </a:solidFill>
                <a:latin typeface="iCiel Alina" pitchFamily="50" charset="0"/>
                <a:ea typeface="+mn-ea"/>
                <a:cs typeface="Times New Roman" panose="02020603050405020304" pitchFamily="18" charset="0"/>
              </a:rPr>
              <a:t>cùng</a:t>
            </a:r>
            <a:r>
              <a:rPr lang="en-US" sz="6600" b="1" dirty="0">
                <a:solidFill>
                  <a:srgbClr val="7030A0"/>
                </a:solidFill>
                <a:latin typeface="iCiel Alina" pitchFamily="50" charset="0"/>
                <a:ea typeface="+mn-ea"/>
                <a:cs typeface="Times New Roman" panose="02020603050405020304" pitchFamily="18" charset="0"/>
              </a:rPr>
              <a:t> </a:t>
            </a:r>
            <a:r>
              <a:rPr lang="en-US" sz="6600" b="1" dirty="0" err="1">
                <a:solidFill>
                  <a:srgbClr val="7030A0"/>
                </a:solidFill>
                <a:latin typeface="iCiel Alina" pitchFamily="50" charset="0"/>
                <a:ea typeface="+mn-ea"/>
                <a:cs typeface="Times New Roman" panose="02020603050405020304" pitchFamily="18" charset="0"/>
              </a:rPr>
              <a:t>các</a:t>
            </a:r>
            <a:r>
              <a:rPr lang="en-US" sz="6600" b="1" dirty="0">
                <a:solidFill>
                  <a:srgbClr val="7030A0"/>
                </a:solidFill>
                <a:latin typeface="iCiel Alina" pitchFamily="50" charset="0"/>
                <a:ea typeface="+mn-ea"/>
                <a:cs typeface="Times New Roman" panose="02020603050405020304" pitchFamily="18" charset="0"/>
              </a:rPr>
              <a:t> </a:t>
            </a:r>
            <a:r>
              <a:rPr lang="en-US" sz="6600" b="1" dirty="0" err="1">
                <a:solidFill>
                  <a:srgbClr val="7030A0"/>
                </a:solidFill>
                <a:latin typeface="iCiel Alina" pitchFamily="50" charset="0"/>
                <a:ea typeface="+mn-ea"/>
                <a:cs typeface="Times New Roman" panose="02020603050405020304" pitchFamily="18" charset="0"/>
              </a:rPr>
              <a:t>em</a:t>
            </a:r>
            <a:endParaRPr lang="en-US" sz="6600" b="1" dirty="0">
              <a:solidFill>
                <a:srgbClr val="7030A0"/>
              </a:solidFill>
              <a:latin typeface="iCiel Alina" pitchFamily="50" charset="0"/>
              <a:ea typeface="+mn-ea"/>
              <a:cs typeface="Times New Roman" panose="02020603050405020304" pitchFamily="18" charset="0"/>
            </a:endParaRPr>
          </a:p>
        </p:txBody>
      </p:sp>
    </p:spTree>
    <p:extLst>
      <p:ext uri="{BB962C8B-B14F-4D97-AF65-F5344CB8AC3E}">
        <p14:creationId xmlns:p14="http://schemas.microsoft.com/office/powerpoint/2010/main" val="107942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077979" y="2256830"/>
            <a:ext cx="3829049" cy="1343024"/>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038" rtl="0">
                <a:spcBef>
                  <a:spcPts val="0"/>
                </a:spcBef>
                <a:spcAft>
                  <a:spcPts val="0"/>
                </a:spcAft>
              </a:pPr>
              <a:r>
                <a:rPr lang="en-US" sz="2400" b="0" i="0" u="none" strike="noStrike" dirty="0">
                  <a:solidFill>
                    <a:schemeClr val="bg1"/>
                  </a:solidFill>
                  <a:effectLst/>
                  <a:latin typeface="iCiel Cadena" panose="02000503000000020004" pitchFamily="2" charset="0"/>
                </a:rPr>
                <a:t>B. </a:t>
              </a:r>
              <a:r>
                <a:rPr lang="vi-VN" sz="2400" b="0" i="0" u="none" strike="noStrike" dirty="0">
                  <a:solidFill>
                    <a:schemeClr val="bg1"/>
                  </a:solidFill>
                  <a:effectLst/>
                  <a:latin typeface="iCiel Cadena" panose="02000503000000020004" pitchFamily="2" charset="0"/>
                </a:rPr>
                <a:t>Lọc chất tan trong nước.</a:t>
              </a:r>
              <a:endParaRPr lang="vi-VN" sz="2400" b="0" dirty="0">
                <a:solidFill>
                  <a:schemeClr val="bg1"/>
                </a:solidFill>
                <a:effectLst/>
                <a:latin typeface="iCiel Cadena" panose="02000503000000020004" pitchFamily="2"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077979" y="3700419"/>
            <a:ext cx="3829049" cy="1343024"/>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038" rtl="0">
                <a:spcBef>
                  <a:spcPts val="0"/>
                </a:spcBef>
                <a:spcAft>
                  <a:spcPts val="0"/>
                </a:spcAft>
              </a:pPr>
              <a:r>
                <a:rPr lang="en-US" sz="2400" b="1" i="0" u="none" strike="noStrike" dirty="0">
                  <a:solidFill>
                    <a:schemeClr val="bg1"/>
                  </a:solidFill>
                  <a:effectLst/>
                  <a:latin typeface="iCiel Cadena" panose="02000503000000020004" pitchFamily="2" charset="0"/>
                </a:rPr>
                <a:t>D.</a:t>
              </a:r>
              <a:r>
                <a:rPr lang="en-US" sz="2400" b="0" i="0" u="none" strike="noStrike" dirty="0">
                  <a:solidFill>
                    <a:schemeClr val="bg1"/>
                  </a:solidFill>
                  <a:effectLst/>
                  <a:latin typeface="iCiel Cadena" panose="02000503000000020004" pitchFamily="2" charset="0"/>
                </a:rPr>
                <a:t> </a:t>
              </a:r>
              <a:r>
                <a:rPr lang="en-US" sz="2400" b="0" i="0" u="none" strike="noStrike" dirty="0" err="1">
                  <a:solidFill>
                    <a:schemeClr val="bg1"/>
                  </a:solidFill>
                  <a:effectLst/>
                  <a:latin typeface="iCiel Cadena" panose="02000503000000020004" pitchFamily="2" charset="0"/>
                </a:rPr>
                <a:t>Lọc</a:t>
              </a:r>
              <a:r>
                <a:rPr lang="en-US" sz="2400" b="0" i="0" u="none" strike="noStrike" dirty="0">
                  <a:solidFill>
                    <a:schemeClr val="bg1"/>
                  </a:solidFill>
                  <a:effectLst/>
                  <a:latin typeface="iCiel Cadena" panose="02000503000000020004" pitchFamily="2" charset="0"/>
                </a:rPr>
                <a:t> </a:t>
              </a:r>
              <a:r>
                <a:rPr lang="en-US" sz="2400" b="0" i="0" u="none" strike="noStrike" dirty="0" err="1">
                  <a:solidFill>
                    <a:schemeClr val="bg1"/>
                  </a:solidFill>
                  <a:effectLst/>
                  <a:latin typeface="iCiel Cadena" panose="02000503000000020004" pitchFamily="2" charset="0"/>
                </a:rPr>
                <a:t>hoá</a:t>
              </a:r>
              <a:r>
                <a:rPr lang="en-US" sz="2400" b="0" i="0" u="none" strike="noStrike" dirty="0">
                  <a:solidFill>
                    <a:schemeClr val="bg1"/>
                  </a:solidFill>
                  <a:effectLst/>
                  <a:latin typeface="iCiel Cadena" panose="02000503000000020004" pitchFamily="2" charset="0"/>
                </a:rPr>
                <a:t> </a:t>
              </a:r>
              <a:r>
                <a:rPr lang="en-US" sz="2400" b="0" i="0" u="none" strike="noStrike" dirty="0" err="1">
                  <a:solidFill>
                    <a:schemeClr val="bg1"/>
                  </a:solidFill>
                  <a:effectLst/>
                  <a:latin typeface="iCiel Cadena" panose="02000503000000020004" pitchFamily="2" charset="0"/>
                </a:rPr>
                <a:t>chất</a:t>
              </a:r>
              <a:r>
                <a:rPr lang="en-US" sz="2400" b="0" i="0" u="none" strike="noStrike" dirty="0">
                  <a:solidFill>
                    <a:schemeClr val="bg1"/>
                  </a:solidFill>
                  <a:effectLst/>
                  <a:latin typeface="iCiel Cadena" panose="02000503000000020004" pitchFamily="2" charset="0"/>
                </a:rPr>
                <a:t> </a:t>
              </a:r>
              <a:r>
                <a:rPr lang="en-US" sz="2400" b="0" i="0" u="none" strike="noStrike" dirty="0" err="1">
                  <a:solidFill>
                    <a:schemeClr val="bg1"/>
                  </a:solidFill>
                  <a:effectLst/>
                  <a:latin typeface="iCiel Cadena" panose="02000503000000020004" pitchFamily="2" charset="0"/>
                </a:rPr>
                <a:t>độc</a:t>
              </a:r>
              <a:r>
                <a:rPr lang="en-US" sz="2400" b="0" i="0" u="none" strike="noStrike" dirty="0">
                  <a:solidFill>
                    <a:schemeClr val="bg1"/>
                  </a:solidFill>
                  <a:effectLst/>
                  <a:latin typeface="iCiel Cadena" panose="02000503000000020004" pitchFamily="2" charset="0"/>
                </a:rPr>
                <a:t> </a:t>
              </a:r>
              <a:r>
                <a:rPr lang="en-US" sz="2400" b="0" i="0" u="none" strike="noStrike" dirty="0" err="1">
                  <a:solidFill>
                    <a:schemeClr val="bg1"/>
                  </a:solidFill>
                  <a:effectLst/>
                  <a:latin typeface="iCiel Cadena" panose="02000503000000020004" pitchFamily="2" charset="0"/>
                </a:rPr>
                <a:t>hại</a:t>
              </a:r>
              <a:r>
                <a:rPr lang="en-US" sz="2400" b="0" i="0" u="none" strike="noStrike" dirty="0">
                  <a:solidFill>
                    <a:schemeClr val="bg1"/>
                  </a:solidFill>
                  <a:effectLst/>
                  <a:latin typeface="iCiel Cadena" panose="02000503000000020004" pitchFamily="2" charset="0"/>
                </a:rPr>
                <a:t>.</a:t>
              </a:r>
              <a:endParaRPr lang="en-US" sz="4400" b="0" dirty="0">
                <a:solidFill>
                  <a:schemeClr val="bg1"/>
                </a:solidFill>
                <a:effectLst/>
                <a:latin typeface="iCiel Cadena" panose="02000503000000020004" pitchFamily="2"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700419"/>
            <a:ext cx="3829049" cy="1343024"/>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400" b="1" i="0" u="none" strike="noStrike" dirty="0">
                  <a:solidFill>
                    <a:schemeClr val="bg1"/>
                  </a:solidFill>
                  <a:effectLst/>
                  <a:latin typeface="iCiel Cadena" panose="02000503000000020004" pitchFamily="2" charset="0"/>
                </a:rPr>
                <a:t>C.</a:t>
              </a:r>
              <a:r>
                <a:rPr lang="en-US" sz="2400" b="0" i="0" u="none" strike="noStrike" dirty="0">
                  <a:solidFill>
                    <a:schemeClr val="bg1"/>
                  </a:solidFill>
                  <a:effectLst/>
                  <a:latin typeface="iCiel Cadena" panose="02000503000000020004" pitchFamily="2" charset="0"/>
                </a:rPr>
                <a:t> </a:t>
              </a:r>
              <a:r>
                <a:rPr lang="en-US" sz="2400" b="0" i="0" u="none" strike="noStrike" dirty="0" err="1">
                  <a:solidFill>
                    <a:schemeClr val="bg1"/>
                  </a:solidFill>
                  <a:effectLst/>
                  <a:latin typeface="iCiel Cadena" panose="02000503000000020004" pitchFamily="2" charset="0"/>
                </a:rPr>
                <a:t>Lọc</a:t>
              </a:r>
              <a:r>
                <a:rPr lang="en-US" sz="2400" b="0" i="0" u="none" strike="noStrike" dirty="0">
                  <a:solidFill>
                    <a:schemeClr val="bg1"/>
                  </a:solidFill>
                  <a:effectLst/>
                  <a:latin typeface="iCiel Cadena" panose="02000503000000020004" pitchFamily="2" charset="0"/>
                </a:rPr>
                <a:t> </a:t>
              </a:r>
              <a:r>
                <a:rPr lang="en-US" sz="2400" b="0" i="0" u="none" strike="noStrike" dirty="0" err="1">
                  <a:solidFill>
                    <a:schemeClr val="bg1"/>
                  </a:solidFill>
                  <a:effectLst/>
                  <a:latin typeface="iCiel Cadena" panose="02000503000000020004" pitchFamily="2" charset="0"/>
                </a:rPr>
                <a:t>và</a:t>
              </a:r>
              <a:r>
                <a:rPr lang="en-US" sz="2400" b="0" i="0" u="none" strike="noStrike" dirty="0">
                  <a:solidFill>
                    <a:schemeClr val="bg1"/>
                  </a:solidFill>
                  <a:effectLst/>
                  <a:latin typeface="iCiel Cadena" panose="02000503000000020004" pitchFamily="2" charset="0"/>
                </a:rPr>
                <a:t> </a:t>
              </a:r>
              <a:r>
                <a:rPr lang="en-US" sz="2400" b="0" i="0" u="none" strike="noStrike" dirty="0" err="1">
                  <a:solidFill>
                    <a:schemeClr val="bg1"/>
                  </a:solidFill>
                  <a:effectLst/>
                  <a:latin typeface="iCiel Cadena" panose="02000503000000020004" pitchFamily="2" charset="0"/>
                </a:rPr>
                <a:t>giữ</a:t>
              </a:r>
              <a:r>
                <a:rPr lang="en-US" sz="2400" b="0" i="0" u="none" strike="noStrike" dirty="0">
                  <a:solidFill>
                    <a:schemeClr val="bg1"/>
                  </a:solidFill>
                  <a:effectLst/>
                  <a:latin typeface="iCiel Cadena" panose="02000503000000020004" pitchFamily="2" charset="0"/>
                </a:rPr>
                <a:t> </a:t>
              </a:r>
              <a:r>
                <a:rPr lang="en-US" sz="2400" b="0" i="0" u="none" strike="noStrike" dirty="0" err="1">
                  <a:solidFill>
                    <a:schemeClr val="bg1"/>
                  </a:solidFill>
                  <a:effectLst/>
                  <a:latin typeface="iCiel Cadena" panose="02000503000000020004" pitchFamily="2" charset="0"/>
                </a:rPr>
                <a:t>lại</a:t>
              </a:r>
              <a:r>
                <a:rPr lang="en-US" sz="2400" b="0" i="0" u="none" strike="noStrike" dirty="0">
                  <a:solidFill>
                    <a:schemeClr val="bg1"/>
                  </a:solidFill>
                  <a:effectLst/>
                  <a:latin typeface="iCiel Cadena" panose="02000503000000020004" pitchFamily="2" charset="0"/>
                </a:rPr>
                <a:t> </a:t>
              </a:r>
              <a:r>
                <a:rPr lang="en-US" sz="2400" b="0" i="0" u="none" strike="noStrike" dirty="0" err="1">
                  <a:solidFill>
                    <a:schemeClr val="bg1"/>
                  </a:solidFill>
                  <a:effectLst/>
                  <a:latin typeface="iCiel Cadena" panose="02000503000000020004" pitchFamily="2" charset="0"/>
                </a:rPr>
                <a:t>khoáng</a:t>
              </a:r>
              <a:r>
                <a:rPr lang="en-US" sz="2400" b="0" i="0" u="none" strike="noStrike" dirty="0">
                  <a:solidFill>
                    <a:schemeClr val="bg1"/>
                  </a:solidFill>
                  <a:effectLst/>
                  <a:latin typeface="iCiel Cadena" panose="02000503000000020004" pitchFamily="2" charset="0"/>
                </a:rPr>
                <a:t> </a:t>
              </a:r>
              <a:r>
                <a:rPr lang="en-US" sz="2400" b="0" i="0" u="none" strike="noStrike" dirty="0" err="1">
                  <a:solidFill>
                    <a:schemeClr val="bg1"/>
                  </a:solidFill>
                  <a:effectLst/>
                  <a:latin typeface="iCiel Cadena" panose="02000503000000020004" pitchFamily="2" charset="0"/>
                </a:rPr>
                <a:t>chất</a:t>
              </a:r>
              <a:r>
                <a:rPr lang="en-US" sz="2400" b="0" i="0" u="none" strike="noStrike" dirty="0">
                  <a:solidFill>
                    <a:schemeClr val="bg1"/>
                  </a:solidFill>
                  <a:effectLst/>
                  <a:latin typeface="iCiel Cadena" panose="02000503000000020004" pitchFamily="2" charset="0"/>
                </a:rPr>
                <a:t>.</a:t>
              </a:r>
              <a:endParaRPr lang="en-US" sz="3200" kern="1200" dirty="0">
                <a:solidFill>
                  <a:schemeClr val="bg1"/>
                </a:solidFill>
                <a:latin typeface="iCiel Cadena" panose="02000503000000020004" pitchFamily="2"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628651" y="2256830"/>
            <a:ext cx="3829049" cy="1343024"/>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vi-VN" sz="2400" b="1" i="0" u="none" strike="noStrike" dirty="0">
                  <a:solidFill>
                    <a:schemeClr val="bg1"/>
                  </a:solidFill>
                  <a:effectLst/>
                  <a:latin typeface="iCiel Cadena" panose="02000503000000020004" pitchFamily="2" charset="0"/>
                </a:rPr>
                <a:t>A.</a:t>
              </a:r>
              <a:r>
                <a:rPr lang="en-US" sz="2400" b="1" i="0" u="none" strike="noStrike" dirty="0">
                  <a:solidFill>
                    <a:schemeClr val="bg1"/>
                  </a:solidFill>
                  <a:effectLst/>
                  <a:latin typeface="iCiel Cadena" panose="02000503000000020004" pitchFamily="2" charset="0"/>
                </a:rPr>
                <a:t> </a:t>
              </a:r>
              <a:r>
                <a:rPr lang="vi-VN" sz="2400" b="0" i="0" u="none" strike="noStrike" dirty="0">
                  <a:solidFill>
                    <a:schemeClr val="bg1"/>
                  </a:solidFill>
                  <a:effectLst/>
                  <a:latin typeface="iCiel Cadena" panose="02000503000000020004" pitchFamily="2" charset="0"/>
                </a:rPr>
                <a:t>Lọc chất không tan trong nước</a:t>
              </a:r>
              <a:r>
                <a:rPr lang="en-US" sz="2400" b="0" i="0" u="none" strike="noStrike" dirty="0">
                  <a:solidFill>
                    <a:schemeClr val="bg1"/>
                  </a:solidFill>
                  <a:effectLst/>
                  <a:latin typeface="iCiel Cadena" panose="02000503000000020004" pitchFamily="2" charset="0"/>
                </a:rPr>
                <a:t>.</a:t>
              </a:r>
              <a:r>
                <a:rPr lang="vi-VN" sz="2400" b="0" i="0" u="none" strike="noStrike" dirty="0">
                  <a:solidFill>
                    <a:schemeClr val="bg1"/>
                  </a:solidFill>
                  <a:effectLst/>
                  <a:latin typeface="iCiel Cadena" panose="02000503000000020004" pitchFamily="2" charset="0"/>
                </a:rPr>
                <a:t> </a:t>
              </a:r>
              <a:endParaRPr lang="en-US" sz="3200" kern="1200" dirty="0">
                <a:solidFill>
                  <a:schemeClr val="bg1"/>
                </a:solidFill>
                <a:latin typeface="iCiel Cadena" panose="02000503000000020004" pitchFamily="2"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192282" y="184827"/>
            <a:ext cx="7765948" cy="2083470"/>
            <a:chOff x="1533562" y="246435"/>
            <a:chExt cx="10410743"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1533562" y="419054"/>
              <a:ext cx="10100102" cy="20422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0">
                <a:spcBef>
                  <a:spcPts val="0"/>
                </a:spcBef>
                <a:spcAft>
                  <a:spcPts val="0"/>
                </a:spcAft>
              </a:pPr>
              <a:r>
                <a:rPr lang="vi-VN" sz="2800" b="0" i="0" u="none" strike="noStrike" dirty="0">
                  <a:solidFill>
                    <a:srgbClr val="FF0000"/>
                  </a:solidFill>
                  <a:effectLst/>
                  <a:latin typeface="iCiel Cadena" panose="02000503000000020004" pitchFamily="2" charset="0"/>
                </a:rPr>
                <a:t>Câu 1: Trong máy lọc nước có nhiều lõi lọc khác nhau. Trong đó, có một lõi làm bằng bông được ép rất chặt. Theo em, lõi bông đó có tác dụng gì?</a:t>
              </a:r>
              <a:endParaRPr lang="vi-VN" sz="2800" b="0" dirty="0">
                <a:solidFill>
                  <a:srgbClr val="FF0000"/>
                </a:solidFill>
                <a:effectLst/>
                <a:latin typeface="iCiel Cadena" panose="02000503000000020004" pitchFamily="2"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157962" y="2451965"/>
            <a:ext cx="992210" cy="914480"/>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157962" y="3914731"/>
            <a:ext cx="992210" cy="914480"/>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4667599" y="2451965"/>
            <a:ext cx="992210" cy="914480"/>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4667599" y="3914731"/>
            <a:ext cx="992210" cy="914480"/>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3086100" y="114348"/>
            <a:ext cx="3035922" cy="1749231"/>
            <a:chOff x="-4114800" y="152464"/>
            <a:chExt cx="4047896"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a:stretch>
              <a:fillRect/>
            </a:stretch>
          </p:blipFill>
          <p:spPr>
            <a:xfrm flipH="1">
              <a:off x="-4114800" y="152464"/>
              <a:ext cx="1961824"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defTabSz="685800">
                <a:buClrTx/>
              </a:pPr>
              <a:r>
                <a:rPr lang="en-US" sz="2100" kern="1200">
                  <a:solidFill>
                    <a:prstClr val="black">
                      <a:lumMod val="65000"/>
                      <a:lumOff val="35000"/>
                    </a:prstClr>
                  </a:solidFill>
                  <a:latin typeface="iCiel Cadena" panose="02000503000000020004" pitchFamily="50" charset="0"/>
                  <a:ea typeface="+mn-ea"/>
                  <a:cs typeface="+mn-cs"/>
                </a:rPr>
                <a:t>Yeahhh,</a:t>
              </a:r>
            </a:p>
            <a:p>
              <a:pPr algn="ctr" defTabSz="685800">
                <a:buClrTx/>
              </a:pPr>
              <a:r>
                <a:rPr lang="en-US" sz="900" kern="1200">
                  <a:solidFill>
                    <a:prstClr val="black">
                      <a:lumMod val="65000"/>
                      <a:lumOff val="35000"/>
                    </a:prstClr>
                  </a:solidFill>
                  <a:latin typeface="iCiel Cadena" panose="02000503000000020004" pitchFamily="50" charset="0"/>
                  <a:ea typeface="+mn-ea"/>
                  <a:cs typeface="+mn-cs"/>
                </a:rPr>
                <a:t>Đúng rồi!</a:t>
              </a:r>
            </a:p>
            <a:p>
              <a:pPr algn="ctr" defTabSz="685800">
                <a:buClrTx/>
              </a:pPr>
              <a:r>
                <a:rPr lang="en-US" sz="900" kern="1200">
                  <a:solidFill>
                    <a:prstClr val="black">
                      <a:lumMod val="65000"/>
                      <a:lumOff val="35000"/>
                    </a:prstClr>
                  </a:solidFill>
                  <a:latin typeface="iCiel Cadena" panose="02000503000000020004" pitchFamily="50" charset="0"/>
                  <a:ea typeface="+mn-ea"/>
                  <a:cs typeface="+mn-cs"/>
                </a:rPr>
                <a:t>Mình thích màu này!</a:t>
              </a:r>
              <a:endParaRPr lang="en-US" sz="675" kern="1200">
                <a:solidFill>
                  <a:prstClr val="black">
                    <a:lumMod val="65000"/>
                    <a:lumOff val="35000"/>
                  </a:prstClr>
                </a:solidFill>
                <a:latin typeface="iCiel Cadena" panose="02000503000000020004" pitchFamily="50" charset="0"/>
                <a:ea typeface="+mn-ea"/>
                <a:cs typeface="+mn-cs"/>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5045755" y="-226738"/>
            <a:ext cx="2302556" cy="2135218"/>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83938" y="5075963"/>
                <a:ext cx="5361939" cy="2905219"/>
              </a:xfrm>
              <a:prstGeom prst="rect">
                <a:avLst/>
              </a:prstGeom>
              <a:noFill/>
            </p:spPr>
            <p:txBody>
              <a:bodyPr wrap="none" lIns="0" tIns="0" rIns="0" bIns="0" rtlCol="0">
                <a:spAutoFit/>
              </a:bodyPr>
              <a:lstStyle/>
              <a:p>
                <a:pPr algn="ctr" defTabSz="685800">
                  <a:buClrTx/>
                </a:pPr>
                <a:r>
                  <a:rPr lang="en-US" sz="1800" kern="1200" dirty="0" err="1">
                    <a:solidFill>
                      <a:prstClr val="black">
                        <a:lumMod val="65000"/>
                        <a:lumOff val="35000"/>
                      </a:prstClr>
                    </a:solidFill>
                    <a:latin typeface="iCiel Cadena" panose="02000503000000020004" pitchFamily="50" charset="0"/>
                    <a:ea typeface="+mn-ea"/>
                    <a:cs typeface="+mn-cs"/>
                  </a:rPr>
                  <a:t>Huhu</a:t>
                </a:r>
                <a:r>
                  <a:rPr lang="en-US" sz="1800" kern="1200" dirty="0">
                    <a:solidFill>
                      <a:prstClr val="black">
                        <a:lumMod val="65000"/>
                        <a:lumOff val="35000"/>
                      </a:prstClr>
                    </a:solidFill>
                    <a:latin typeface="iCiel Cadena" panose="02000503000000020004" pitchFamily="50" charset="0"/>
                    <a:ea typeface="+mn-ea"/>
                    <a:cs typeface="+mn-cs"/>
                  </a:rPr>
                  <a:t>,</a:t>
                </a:r>
              </a:p>
              <a:p>
                <a:pPr algn="ctr" defTabSz="685800">
                  <a:buClrTx/>
                </a:pPr>
                <a:r>
                  <a:rPr lang="en-US" sz="1050" kern="1200" dirty="0" err="1">
                    <a:solidFill>
                      <a:prstClr val="black">
                        <a:lumMod val="65000"/>
                        <a:lumOff val="35000"/>
                      </a:prstClr>
                    </a:solidFill>
                    <a:latin typeface="iCiel Cadena" panose="02000503000000020004" pitchFamily="50" charset="0"/>
                    <a:ea typeface="+mn-ea"/>
                    <a:cs typeface="+mn-cs"/>
                  </a:rPr>
                  <a:t>chưa</a:t>
                </a:r>
                <a:r>
                  <a:rPr lang="en-US" sz="1050" kern="1200" dirty="0">
                    <a:solidFill>
                      <a:prstClr val="black">
                        <a:lumMod val="65000"/>
                        <a:lumOff val="35000"/>
                      </a:prstClr>
                    </a:solidFill>
                    <a:latin typeface="iCiel Cadena" panose="02000503000000020004" pitchFamily="50" charset="0"/>
                    <a:ea typeface="+mn-ea"/>
                    <a:cs typeface="+mn-cs"/>
                  </a:rPr>
                  <a:t> </a:t>
                </a:r>
                <a:r>
                  <a:rPr lang="en-US" sz="1050" kern="1200" dirty="0" err="1">
                    <a:solidFill>
                      <a:prstClr val="black">
                        <a:lumMod val="65000"/>
                        <a:lumOff val="35000"/>
                      </a:prstClr>
                    </a:solidFill>
                    <a:latin typeface="iCiel Cadena" panose="02000503000000020004" pitchFamily="50" charset="0"/>
                    <a:ea typeface="+mn-ea"/>
                    <a:cs typeface="+mn-cs"/>
                  </a:rPr>
                  <a:t>chính</a:t>
                </a:r>
                <a:r>
                  <a:rPr lang="en-US" sz="1050" kern="1200" dirty="0">
                    <a:solidFill>
                      <a:prstClr val="black">
                        <a:lumMod val="65000"/>
                        <a:lumOff val="35000"/>
                      </a:prstClr>
                    </a:solidFill>
                    <a:latin typeface="iCiel Cadena" panose="02000503000000020004" pitchFamily="50" charset="0"/>
                    <a:ea typeface="+mn-ea"/>
                    <a:cs typeface="+mn-cs"/>
                  </a:rPr>
                  <a:t> </a:t>
                </a:r>
                <a:r>
                  <a:rPr lang="en-US" sz="1050" kern="1200" dirty="0" err="1">
                    <a:solidFill>
                      <a:prstClr val="black">
                        <a:lumMod val="65000"/>
                        <a:lumOff val="35000"/>
                      </a:prstClr>
                    </a:solidFill>
                    <a:latin typeface="iCiel Cadena" panose="02000503000000020004" pitchFamily="50" charset="0"/>
                    <a:ea typeface="+mn-ea"/>
                    <a:cs typeface="+mn-cs"/>
                  </a:rPr>
                  <a:t>xác</a:t>
                </a:r>
                <a:r>
                  <a:rPr lang="en-US" sz="1050" kern="1200" dirty="0">
                    <a:solidFill>
                      <a:prstClr val="black">
                        <a:lumMod val="65000"/>
                        <a:lumOff val="35000"/>
                      </a:prstClr>
                    </a:solidFill>
                    <a:latin typeface="iCiel Cadena" panose="02000503000000020004" pitchFamily="50" charset="0"/>
                    <a:ea typeface="+mn-ea"/>
                    <a:cs typeface="+mn-cs"/>
                  </a:rPr>
                  <a:t> </a:t>
                </a:r>
                <a:r>
                  <a:rPr lang="en-US" sz="1050" kern="1200" dirty="0" err="1">
                    <a:solidFill>
                      <a:prstClr val="black">
                        <a:lumMod val="65000"/>
                        <a:lumOff val="35000"/>
                      </a:prstClr>
                    </a:solidFill>
                    <a:latin typeface="iCiel Cadena" panose="02000503000000020004" pitchFamily="50" charset="0"/>
                    <a:ea typeface="+mn-ea"/>
                    <a:cs typeface="+mn-cs"/>
                  </a:rPr>
                  <a:t>rồi</a:t>
                </a:r>
                <a:r>
                  <a:rPr lang="en-US" sz="1050" kern="1200" dirty="0">
                    <a:solidFill>
                      <a:prstClr val="black">
                        <a:lumMod val="65000"/>
                        <a:lumOff val="35000"/>
                      </a:prstClr>
                    </a:solidFill>
                    <a:latin typeface="iCiel Cadena" panose="02000503000000020004" pitchFamily="50" charset="0"/>
                    <a:ea typeface="+mn-ea"/>
                    <a:cs typeface="+mn-cs"/>
                  </a:rPr>
                  <a:t>!</a:t>
                </a:r>
              </a:p>
              <a:p>
                <a:pPr algn="ctr" defTabSz="685800">
                  <a:buClrTx/>
                </a:pPr>
                <a:r>
                  <a:rPr lang="en-US" sz="1050" kern="1200" dirty="0" err="1">
                    <a:solidFill>
                      <a:prstClr val="black">
                        <a:lumMod val="65000"/>
                        <a:lumOff val="35000"/>
                      </a:prstClr>
                    </a:solidFill>
                    <a:latin typeface="iCiel Cadena" panose="02000503000000020004" pitchFamily="50" charset="0"/>
                    <a:ea typeface="+mn-ea"/>
                    <a:cs typeface="+mn-cs"/>
                  </a:rPr>
                  <a:t>Bạn</a:t>
                </a:r>
                <a:r>
                  <a:rPr lang="en-US" sz="1050" kern="1200" dirty="0">
                    <a:solidFill>
                      <a:prstClr val="black">
                        <a:lumMod val="65000"/>
                        <a:lumOff val="35000"/>
                      </a:prstClr>
                    </a:solidFill>
                    <a:latin typeface="iCiel Cadena" panose="02000503000000020004" pitchFamily="50" charset="0"/>
                    <a:ea typeface="+mn-ea"/>
                    <a:cs typeface="+mn-cs"/>
                  </a:rPr>
                  <a:t> </a:t>
                </a:r>
                <a:r>
                  <a:rPr lang="en-US" sz="1050" kern="1200" dirty="0" err="1">
                    <a:solidFill>
                      <a:prstClr val="black">
                        <a:lumMod val="65000"/>
                        <a:lumOff val="35000"/>
                      </a:prstClr>
                    </a:solidFill>
                    <a:latin typeface="iCiel Cadena" panose="02000503000000020004" pitchFamily="50" charset="0"/>
                    <a:ea typeface="+mn-ea"/>
                    <a:cs typeface="+mn-cs"/>
                  </a:rPr>
                  <a:t>chọn</a:t>
                </a:r>
                <a:r>
                  <a:rPr lang="en-US" sz="1050" kern="1200" dirty="0">
                    <a:solidFill>
                      <a:prstClr val="black">
                        <a:lumMod val="65000"/>
                        <a:lumOff val="35000"/>
                      </a:prstClr>
                    </a:solidFill>
                    <a:latin typeface="iCiel Cadena" panose="02000503000000020004" pitchFamily="50" charset="0"/>
                    <a:ea typeface="+mn-ea"/>
                    <a:cs typeface="+mn-cs"/>
                  </a:rPr>
                  <a:t> </a:t>
                </a:r>
                <a:r>
                  <a:rPr lang="en-US" sz="1050" kern="1200" dirty="0" err="1">
                    <a:solidFill>
                      <a:prstClr val="black">
                        <a:lumMod val="65000"/>
                        <a:lumOff val="35000"/>
                      </a:prstClr>
                    </a:solidFill>
                    <a:latin typeface="iCiel Cadena" panose="02000503000000020004" pitchFamily="50" charset="0"/>
                    <a:ea typeface="+mn-ea"/>
                    <a:cs typeface="+mn-cs"/>
                  </a:rPr>
                  <a:t>lại</a:t>
                </a:r>
                <a:r>
                  <a:rPr lang="en-US" sz="1050" kern="1200" dirty="0">
                    <a:solidFill>
                      <a:prstClr val="black">
                        <a:lumMod val="65000"/>
                        <a:lumOff val="35000"/>
                      </a:prstClr>
                    </a:solidFill>
                    <a:latin typeface="iCiel Cadena" panose="02000503000000020004" pitchFamily="50" charset="0"/>
                    <a:ea typeface="+mn-ea"/>
                    <a:cs typeface="+mn-cs"/>
                  </a:rPr>
                  <a:t> </a:t>
                </a:r>
                <a:r>
                  <a:rPr lang="en-US" sz="1050" kern="1200" dirty="0" err="1">
                    <a:solidFill>
                      <a:prstClr val="black">
                        <a:lumMod val="65000"/>
                        <a:lumOff val="35000"/>
                      </a:prstClr>
                    </a:solidFill>
                    <a:latin typeface="iCiel Cadena" panose="02000503000000020004" pitchFamily="50" charset="0"/>
                    <a:ea typeface="+mn-ea"/>
                    <a:cs typeface="+mn-cs"/>
                  </a:rPr>
                  <a:t>nha</a:t>
                </a:r>
                <a:r>
                  <a:rPr lang="en-US" sz="1050" kern="1200" dirty="0">
                    <a:solidFill>
                      <a:prstClr val="black">
                        <a:lumMod val="65000"/>
                        <a:lumOff val="35000"/>
                      </a:prstClr>
                    </a:solidFill>
                    <a:latin typeface="iCiel Cadena" panose="02000503000000020004" pitchFamily="50" charset="0"/>
                    <a:ea typeface="+mn-ea"/>
                    <a:cs typeface="+mn-cs"/>
                  </a:rPr>
                  <a:t>.</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110022" y="27927"/>
            <a:ext cx="992210" cy="1787807"/>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3759" y="3305943"/>
            <a:ext cx="365522" cy="365522"/>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23894" y="2157298"/>
            <a:ext cx="365522" cy="365522"/>
          </a:xfrm>
          <a:prstGeom prst="rect">
            <a:avLst/>
          </a:prstGeom>
        </p:spPr>
      </p:pic>
      <p:sp>
        <p:nvSpPr>
          <p:cNvPr id="30" name="Rectangle 29">
            <a:extLst>
              <a:ext uri="{FF2B5EF4-FFF2-40B4-BE49-F238E27FC236}">
                <a16:creationId xmlns:a16="http://schemas.microsoft.com/office/drawing/2014/main" id="{C075D5C4-5B7C-423A-B88B-D0A39B352CED}"/>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31" name="Group 30">
            <a:extLst>
              <a:ext uri="{FF2B5EF4-FFF2-40B4-BE49-F238E27FC236}">
                <a16:creationId xmlns:a16="http://schemas.microsoft.com/office/drawing/2014/main" id="{BE42896E-5B83-4EE3-AFE4-4EDCA2A816C1}"/>
              </a:ext>
            </a:extLst>
          </p:cNvPr>
          <p:cNvGrpSpPr/>
          <p:nvPr/>
        </p:nvGrpSpPr>
        <p:grpSpPr>
          <a:xfrm>
            <a:off x="3000374" y="5257800"/>
            <a:ext cx="3057526" cy="1485900"/>
            <a:chOff x="4000498" y="7010400"/>
            <a:chExt cx="4076701" cy="1981200"/>
          </a:xfrm>
        </p:grpSpPr>
        <p:sp>
          <p:nvSpPr>
            <p:cNvPr id="174" name="Rectangle 173">
              <a:extLst>
                <a:ext uri="{FF2B5EF4-FFF2-40B4-BE49-F238E27FC236}">
                  <a16:creationId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175" name="ChuongCam - 9Slide.vn">
              <a:extLst>
                <a:ext uri="{FF2B5EF4-FFF2-40B4-BE49-F238E27FC236}">
                  <a16:creationId xmlns:a16="http://schemas.microsoft.com/office/drawing/2014/main" id="{6DE531CF-2269-43BD-B97E-A43EAAFB5A6F}"/>
                </a:ext>
              </a:extLst>
            </p:cNvPr>
            <p:cNvPicPr>
              <a:picLocks noChangeAspect="1"/>
            </p:cNvPicPr>
            <p:nvPr/>
          </p:nvPicPr>
          <p:blipFill>
            <a:blip r:embed="rId8"/>
            <a:stretch>
              <a:fillRect/>
            </a:stretch>
          </p:blipFill>
          <p:spPr>
            <a:xfrm>
              <a:off x="5651965" y="7594600"/>
              <a:ext cx="330708" cy="304800"/>
            </a:xfrm>
            <a:prstGeom prst="rect">
              <a:avLst/>
            </a:prstGeom>
          </p:spPr>
        </p:pic>
      </p:grpSp>
      <p:sp>
        <p:nvSpPr>
          <p:cNvPr id="176" name="Rectangle 175">
            <a:extLst>
              <a:ext uri="{FF2B5EF4-FFF2-40B4-BE49-F238E27FC236}">
                <a16:creationId xmlns:a16="http://schemas.microsoft.com/office/drawing/2014/main" id="{FEBC9727-642B-4069-9B82-94764A0B5B6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343801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375E-6 3.7037E-7 L 0.34882 0.0412 " pathEditMode="relative" rAng="0" ptsTypes="AA" p14:bounceEnd="65000">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14:presetBounceEnd="55000">
                                      <p:stCondLst>
                                        <p:cond delay="0"/>
                                      </p:stCondLst>
                                      <p:childTnLst>
                                        <p:animMotion origin="layout" path="M 1.45833E-6 4.07407E-6 L 0.58854 0.0581 " pathEditMode="relative" rAng="0" ptsTypes="AA" p14:bounceEnd="55000">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14:presetBounceEnd="57000">
                                      <p:stCondLst>
                                        <p:cond delay="0"/>
                                      </p:stCondLst>
                                      <p:childTnLst>
                                        <p:animMotion origin="layout" path="M 1.45833E-6 4.07407E-6 L 0.60325 0.0581 " pathEditMode="relative" rAng="0" ptsTypes="AA" p14:bounceEnd="57000">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58854 0.0581 " pathEditMode="relative" rAng="0" ptsTypes="AA">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60325 0.0581 " pathEditMode="relative" rAng="0" ptsTypes="AA">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077979" y="2256830"/>
            <a:ext cx="3829049" cy="1343024"/>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900" kern="1200">
                  <a:solidFill>
                    <a:schemeClr val="bg1"/>
                  </a:solidFill>
                  <a:latin typeface="iCiel Cadena" panose="02000503000000020004" pitchFamily="2"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900" kern="1200">
                  <a:solidFill>
                    <a:schemeClr val="bg1"/>
                  </a:solidFill>
                  <a:latin typeface="iCiel Cadena" panose="02000503000000020004" pitchFamily="2"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kern="1200" dirty="0">
                  <a:solidFill>
                    <a:schemeClr val="bg1"/>
                  </a:solidFill>
                  <a:latin typeface="iCiel Cadena" panose="02000503000000020004" pitchFamily="2" charset="0"/>
                </a:rPr>
                <a:t>B. </a:t>
              </a:r>
              <a:r>
                <a:rPr lang="vi-VN" altLang="id-ID" sz="2000" b="1" dirty="0">
                  <a:solidFill>
                    <a:schemeClr val="bg1"/>
                  </a:solidFill>
                  <a:latin typeface="iCiel Cadena" panose="02000503000000020004" pitchFamily="2" charset="0"/>
                  <a:cs typeface="Arial" panose="020B0604020202020204" pitchFamily="34" charset="0"/>
                  <a:sym typeface="+mn-lt"/>
                </a:rPr>
                <a:t>Tách chất rắn tan khỏi chất lỏng.</a:t>
              </a:r>
              <a:endParaRPr lang="en-US" altLang="id-ID" sz="2000" b="1" dirty="0">
                <a:solidFill>
                  <a:schemeClr val="bg1"/>
                </a:solidFill>
                <a:latin typeface="iCiel Cadena" panose="02000503000000020004" pitchFamily="2" charset="0"/>
                <a:cs typeface="Arial" panose="020B0604020202020204" pitchFamily="34" charset="0"/>
                <a:sym typeface="+mn-lt"/>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077979" y="3700419"/>
            <a:ext cx="3829049" cy="1343024"/>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900" kern="1200">
                  <a:solidFill>
                    <a:schemeClr val="bg1"/>
                  </a:solidFill>
                  <a:latin typeface="iCiel Cadena" panose="02000503000000020004" pitchFamily="2" charset="0"/>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900" kern="1200">
                  <a:solidFill>
                    <a:schemeClr val="bg1"/>
                  </a:solidFill>
                  <a:latin typeface="iCiel Cadena" panose="02000503000000020004" pitchFamily="2" charset="0"/>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038" algn="ctr" defTabSz="685800">
                <a:buClrTx/>
              </a:pPr>
              <a:r>
                <a:rPr lang="en-US" sz="2000" kern="1200" dirty="0">
                  <a:solidFill>
                    <a:schemeClr val="bg1"/>
                  </a:solidFill>
                  <a:latin typeface="iCiel Cadena" panose="02000503000000020004" pitchFamily="2" charset="0"/>
                </a:rPr>
                <a:t>D. </a:t>
              </a:r>
              <a:r>
                <a:rPr lang="vi-VN" altLang="id-ID" sz="2000" b="1" dirty="0">
                  <a:solidFill>
                    <a:schemeClr val="bg1"/>
                  </a:solidFill>
                  <a:latin typeface="iCiel Cadena" panose="02000503000000020004" pitchFamily="2" charset="0"/>
                  <a:cs typeface="Arial" panose="020B0604020202020204" pitchFamily="34" charset="0"/>
                  <a:sym typeface="+mn-lt"/>
                </a:rPr>
                <a:t>Tách chất rắn không tan trong chất lỏng ra khỏi hỗn hợp của chúng.</a:t>
              </a:r>
              <a:endParaRPr lang="en-US" sz="2000" kern="1200" dirty="0">
                <a:solidFill>
                  <a:schemeClr val="bg1"/>
                </a:solidFill>
                <a:latin typeface="iCiel Cadena" panose="02000503000000020004" pitchFamily="2"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700419"/>
            <a:ext cx="3829049" cy="1343024"/>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900" kern="1200">
                  <a:solidFill>
                    <a:schemeClr val="bg1"/>
                  </a:solidFill>
                  <a:latin typeface="iCiel Cadena" panose="02000503000000020004" pitchFamily="2"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900" kern="1200">
                  <a:solidFill>
                    <a:schemeClr val="bg1"/>
                  </a:solidFill>
                  <a:latin typeface="iCiel Cadena" panose="02000503000000020004" pitchFamily="2"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kern="1200" dirty="0">
                  <a:solidFill>
                    <a:schemeClr val="bg1"/>
                  </a:solidFill>
                  <a:latin typeface="iCiel Cadena" panose="02000503000000020004" pitchFamily="2" charset="0"/>
                </a:rPr>
                <a:t>C. </a:t>
              </a:r>
              <a:r>
                <a:rPr lang="vi-VN" altLang="id-ID" sz="2000" b="1" dirty="0">
                  <a:solidFill>
                    <a:schemeClr val="bg1"/>
                  </a:solidFill>
                  <a:latin typeface="iCiel Cadena" panose="02000503000000020004" pitchFamily="2" charset="0"/>
                  <a:cs typeface="Arial" panose="020B0604020202020204" pitchFamily="34" charset="0"/>
                  <a:sym typeface="+mn-lt"/>
                </a:rPr>
                <a:t>Tách chất lỏng khỏi hỗn hợp các chất lỏng không đồng nhất.</a:t>
              </a:r>
              <a:endParaRPr lang="en-US" altLang="id-ID" sz="2000" b="1" dirty="0">
                <a:solidFill>
                  <a:schemeClr val="bg1"/>
                </a:solidFill>
                <a:latin typeface="iCiel Cadena" panose="02000503000000020004" pitchFamily="2" charset="0"/>
                <a:cs typeface="Arial" panose="020B0604020202020204" pitchFamily="34" charset="0"/>
                <a:sym typeface="+mn-lt"/>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628651" y="2256830"/>
            <a:ext cx="3829049" cy="1343024"/>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900" kern="1200">
                  <a:solidFill>
                    <a:schemeClr val="bg1"/>
                  </a:solidFill>
                  <a:latin typeface="iCiel Cadena" panose="02000503000000020004" pitchFamily="2"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900" kern="1200">
                  <a:solidFill>
                    <a:schemeClr val="bg1"/>
                  </a:solidFill>
                  <a:latin typeface="iCiel Cadena" panose="02000503000000020004" pitchFamily="2"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000" b="1" dirty="0">
                  <a:solidFill>
                    <a:schemeClr val="bg1"/>
                  </a:solidFill>
                  <a:latin typeface="iCiel Cadena" panose="02000503000000020004" pitchFamily="2" charset="0"/>
                  <a:cs typeface="Arial" panose="020B0604020202020204" pitchFamily="34" charset="0"/>
                  <a:sym typeface="+mn-lt"/>
                </a:rPr>
                <a:t>A. </a:t>
              </a:r>
              <a:r>
                <a:rPr lang="vi-VN" sz="2000" b="1" dirty="0">
                  <a:solidFill>
                    <a:schemeClr val="bg1"/>
                  </a:solidFill>
                  <a:latin typeface="iCiel Cadena" panose="02000503000000020004" pitchFamily="2" charset="0"/>
                  <a:cs typeface="Arial" panose="020B0604020202020204" pitchFamily="34" charset="0"/>
                  <a:sym typeface="+mn-lt"/>
                </a:rPr>
                <a:t>Tách các chất không hòa tan trong nhau ra khỏi hỗn hợp.</a:t>
              </a:r>
              <a:endParaRPr lang="en-US" sz="2000" b="1" dirty="0">
                <a:solidFill>
                  <a:schemeClr val="bg1"/>
                </a:solidFill>
                <a:latin typeface="iCiel Cadena" panose="02000503000000020004" pitchFamily="2" charset="0"/>
                <a:cs typeface="Arial" panose="020B0604020202020204" pitchFamily="34" charset="0"/>
                <a:sym typeface="+mn-lt"/>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150172" y="314291"/>
            <a:ext cx="7808057" cy="1531655"/>
            <a:chOff x="1982578" y="419054"/>
            <a:chExt cx="9961727" cy="2042206"/>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705803"/>
              <a:ext cx="9961727" cy="1638574"/>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58" y="419054"/>
              <a:ext cx="9782546" cy="20422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30000"/>
                </a:lnSpc>
                <a:buClrTx/>
                <a:defRPr/>
              </a:pPr>
              <a:r>
                <a:rPr lang="vi-VN" altLang="vi-VN" sz="2800" b="1" kern="1200" dirty="0">
                  <a:solidFill>
                    <a:srgbClr val="FF0000"/>
                  </a:solidFill>
                  <a:latin typeface="iCiel Cadena" panose="02000503000000020004" pitchFamily="2" charset="0"/>
                  <a:cs typeface="Arial" panose="020B0604020202020204" pitchFamily="34" charset="0"/>
                </a:rPr>
                <a:t>Câu 2: Người ta dùng phương pháp cô cạn để:</a:t>
              </a:r>
              <a:endParaRPr lang="en-US" altLang="vi-VN" sz="2800" b="1" kern="1200" dirty="0">
                <a:solidFill>
                  <a:srgbClr val="FF0000"/>
                </a:solidFill>
                <a:latin typeface="iCiel Cadena" panose="02000503000000020004" pitchFamily="2" charset="0"/>
                <a:cs typeface="Arial" panose="020B0604020202020204" pitchFamily="34" charset="0"/>
                <a:sym typeface="+mn-ea"/>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157962" y="2451965"/>
            <a:ext cx="992210" cy="914480"/>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157962" y="3914731"/>
            <a:ext cx="992210" cy="914480"/>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4667599" y="2451965"/>
            <a:ext cx="992210" cy="914480"/>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4667599" y="3914731"/>
            <a:ext cx="992210" cy="914480"/>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3085206" y="114348"/>
            <a:ext cx="3035028" cy="1749231"/>
            <a:chOff x="-4113608" y="152464"/>
            <a:chExt cx="4046704"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113608" y="152464"/>
              <a:ext cx="1959439"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defTabSz="685800">
                <a:buClrTx/>
              </a:pPr>
              <a:r>
                <a:rPr lang="en-US" sz="2100" kern="1200">
                  <a:solidFill>
                    <a:prstClr val="black">
                      <a:lumMod val="65000"/>
                      <a:lumOff val="35000"/>
                    </a:prstClr>
                  </a:solidFill>
                  <a:latin typeface="iCiel Cadena" panose="02000503000000020004" pitchFamily="2" charset="0"/>
                  <a:ea typeface="+mn-ea"/>
                  <a:cs typeface="+mn-cs"/>
                </a:rPr>
                <a:t>Yeahhh,</a:t>
              </a:r>
            </a:p>
            <a:p>
              <a:pPr algn="ctr" defTabSz="685800">
                <a:buClrTx/>
              </a:pPr>
              <a:r>
                <a:rPr lang="en-US" sz="900" kern="1200">
                  <a:solidFill>
                    <a:prstClr val="black">
                      <a:lumMod val="65000"/>
                      <a:lumOff val="35000"/>
                    </a:prstClr>
                  </a:solidFill>
                  <a:latin typeface="iCiel Cadena" panose="02000503000000020004" pitchFamily="2" charset="0"/>
                  <a:ea typeface="+mn-ea"/>
                  <a:cs typeface="+mn-cs"/>
                </a:rPr>
                <a:t>Đúng rồi!</a:t>
              </a:r>
            </a:p>
            <a:p>
              <a:pPr algn="ctr" defTabSz="685800">
                <a:buClrTx/>
              </a:pPr>
              <a:r>
                <a:rPr lang="en-US" sz="900" kern="1200">
                  <a:solidFill>
                    <a:prstClr val="black">
                      <a:lumMod val="65000"/>
                      <a:lumOff val="35000"/>
                    </a:prstClr>
                  </a:solidFill>
                  <a:latin typeface="iCiel Cadena" panose="02000503000000020004" pitchFamily="2" charset="0"/>
                  <a:ea typeface="+mn-ea"/>
                  <a:cs typeface="+mn-cs"/>
                </a:rPr>
                <a:t>Mình thích màu này!</a:t>
              </a:r>
              <a:endParaRPr lang="en-US" sz="675" kern="1200">
                <a:solidFill>
                  <a:prstClr val="black">
                    <a:lumMod val="65000"/>
                    <a:lumOff val="35000"/>
                  </a:prstClr>
                </a:solidFill>
                <a:latin typeface="iCiel Cadena" panose="02000503000000020004" pitchFamily="2" charset="0"/>
                <a:ea typeface="+mn-ea"/>
                <a:cs typeface="+mn-cs"/>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5045755" y="-226738"/>
            <a:ext cx="2302556" cy="2135218"/>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83938" y="5075963"/>
                <a:ext cx="5361939" cy="2905219"/>
              </a:xfrm>
              <a:prstGeom prst="rect">
                <a:avLst/>
              </a:prstGeom>
              <a:noFill/>
            </p:spPr>
            <p:txBody>
              <a:bodyPr wrap="none" lIns="0" tIns="0" rIns="0" bIns="0" rtlCol="0">
                <a:spAutoFit/>
              </a:bodyPr>
              <a:lstStyle/>
              <a:p>
                <a:pPr algn="ctr" defTabSz="685800">
                  <a:buClrTx/>
                </a:pPr>
                <a:r>
                  <a:rPr lang="en-US" sz="1800" kern="1200">
                    <a:solidFill>
                      <a:prstClr val="black">
                        <a:lumMod val="65000"/>
                        <a:lumOff val="35000"/>
                      </a:prstClr>
                    </a:solidFill>
                    <a:latin typeface="iCiel Cadena" panose="02000503000000020004" pitchFamily="2" charset="0"/>
                    <a:ea typeface="+mn-ea"/>
                    <a:cs typeface="+mn-cs"/>
                  </a:rPr>
                  <a:t>Huhu,</a:t>
                </a:r>
              </a:p>
              <a:p>
                <a:pPr algn="ctr" defTabSz="685800">
                  <a:buClrTx/>
                </a:pPr>
                <a:r>
                  <a:rPr lang="en-US" sz="1050" kern="1200">
                    <a:solidFill>
                      <a:prstClr val="black">
                        <a:lumMod val="65000"/>
                        <a:lumOff val="35000"/>
                      </a:prstClr>
                    </a:solidFill>
                    <a:latin typeface="iCiel Cadena" panose="02000503000000020004" pitchFamily="2" charset="0"/>
                    <a:ea typeface="+mn-ea"/>
                    <a:cs typeface="+mn-cs"/>
                  </a:rPr>
                  <a:t>chưa chính xác rồi!</a:t>
                </a:r>
              </a:p>
              <a:p>
                <a:pPr algn="ctr" defTabSz="685800">
                  <a:buClrTx/>
                </a:pPr>
                <a:r>
                  <a:rPr lang="en-US" sz="1050" kern="1200">
                    <a:solidFill>
                      <a:prstClr val="black">
                        <a:lumMod val="65000"/>
                        <a:lumOff val="35000"/>
                      </a:prstClr>
                    </a:solidFill>
                    <a:latin typeface="iCiel Cadena" panose="02000503000000020004" pitchFamily="2" charset="0"/>
                    <a:ea typeface="+mn-ea"/>
                    <a:cs typeface="+mn-cs"/>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84512" y="135049"/>
            <a:ext cx="1161389" cy="1787807"/>
          </a:xfrm>
          <a:prstGeom prst="rect">
            <a:avLst/>
          </a:prstGeom>
        </p:spPr>
      </p:pic>
      <p:pic>
        <p:nvPicPr>
          <p:cNvPr id="40" name="AmthanhThua">
            <a:hlinkClick r:id="" action="ppaction://media"/>
            <a:extLst>
              <a:ext uri="{FF2B5EF4-FFF2-40B4-BE49-F238E27FC236}">
                <a16:creationId xmlns:a16="http://schemas.microsoft.com/office/drawing/2014/main" id="{E2C0CE17-61E7-4378-8029-5EC13396665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3759" y="3305943"/>
            <a:ext cx="365522" cy="365522"/>
          </a:xfrm>
          <a:prstGeom prst="rect">
            <a:avLst/>
          </a:prstGeom>
        </p:spPr>
      </p:pic>
      <p:pic>
        <p:nvPicPr>
          <p:cNvPr id="41" name="nhacthang">
            <a:hlinkClick r:id="" action="ppaction://media"/>
            <a:extLst>
              <a:ext uri="{FF2B5EF4-FFF2-40B4-BE49-F238E27FC236}">
                <a16:creationId xmlns:a16="http://schemas.microsoft.com/office/drawing/2014/main" id="{48B576CD-4EFF-45FA-9542-BB86C7CDBCE4}"/>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23894" y="2157298"/>
            <a:ext cx="365522" cy="365522"/>
          </a:xfrm>
          <a:prstGeom prst="rect">
            <a:avLst/>
          </a:prstGeom>
        </p:spPr>
      </p:pic>
      <p:sp>
        <p:nvSpPr>
          <p:cNvPr id="44" name="Rectangle 43">
            <a:extLst>
              <a:ext uri="{FF2B5EF4-FFF2-40B4-BE49-F238E27FC236}">
                <a16:creationId xmlns:a16="http://schemas.microsoft.com/office/drawing/2014/main" id="{AA723489-6D49-4107-80ED-43DDD32393D2}"/>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iCiel Cadena" panose="02000503000000020004" pitchFamily="2" charset="0"/>
                <a:cs typeface="Calibri" panose="020F0502020204030204" pitchFamily="34" charset="0"/>
              </a:rPr>
              <a:t>Thầy cô nhấp chuột</a:t>
            </a:r>
            <a:br>
              <a:rPr lang="en-US" sz="2400" kern="1200">
                <a:solidFill>
                  <a:prstClr val="black">
                    <a:lumMod val="50000"/>
                    <a:lumOff val="50000"/>
                  </a:prstClr>
                </a:solidFill>
                <a:latin typeface="iCiel Cadena" panose="02000503000000020004" pitchFamily="2" charset="0"/>
                <a:cs typeface="Calibri" panose="020F0502020204030204" pitchFamily="34" charset="0"/>
              </a:rPr>
            </a:br>
            <a:r>
              <a:rPr lang="en-US" sz="2400" kern="1200">
                <a:solidFill>
                  <a:prstClr val="black">
                    <a:lumMod val="50000"/>
                    <a:lumOff val="50000"/>
                  </a:prstClr>
                </a:solidFill>
                <a:latin typeface="iCiel Cadena" panose="02000503000000020004" pitchFamily="2"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439A5C3D-AD3E-49A3-A59D-28CD740F870A}"/>
              </a:ext>
            </a:extLst>
          </p:cNvPr>
          <p:cNvGrpSpPr/>
          <p:nvPr/>
        </p:nvGrpSpPr>
        <p:grpSpPr>
          <a:xfrm>
            <a:off x="3000374" y="5257800"/>
            <a:ext cx="3057526" cy="1485900"/>
            <a:chOff x="4000498" y="7010400"/>
            <a:chExt cx="4076701" cy="1981200"/>
          </a:xfrm>
        </p:grpSpPr>
        <p:sp>
          <p:nvSpPr>
            <p:cNvPr id="47" name="Rectangle 46">
              <a:extLst>
                <a:ext uri="{FF2B5EF4-FFF2-40B4-BE49-F238E27FC236}">
                  <a16:creationId xmlns:a16="http://schemas.microsoft.com/office/drawing/2014/main" id="{585878BB-1CF9-4B96-A852-8F94BB25574D}"/>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iCiel Cadena" panose="02000503000000020004" pitchFamily="2"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iCiel Cadena" panose="02000503000000020004" pitchFamily="2" charset="0"/>
                  <a:cs typeface="Calibri" panose="020F0502020204030204" pitchFamily="34" charset="0"/>
                </a:rPr>
              </a:br>
              <a:r>
                <a:rPr lang="en-US" sz="2400" kern="1200">
                  <a:solidFill>
                    <a:prstClr val="black">
                      <a:lumMod val="50000"/>
                      <a:lumOff val="50000"/>
                    </a:prstClr>
                  </a:solidFill>
                  <a:latin typeface="iCiel Cadena" panose="02000503000000020004" pitchFamily="2" charset="0"/>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EB22FE30-64B9-4DD6-B774-F0776B9F11C3}"/>
                </a:ext>
              </a:extLst>
            </p:cNvPr>
            <p:cNvPicPr>
              <a:picLocks noChangeAspect="1"/>
            </p:cNvPicPr>
            <p:nvPr/>
          </p:nvPicPr>
          <p:blipFill>
            <a:blip r:embed="rId8"/>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6E54F014-411F-411D-A101-01DCA001A839}"/>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iCiel Cadena" panose="02000503000000020004" pitchFamily="2" charset="0"/>
                <a:cs typeface="Calibri" panose="020F0502020204030204" pitchFamily="34" charset="0"/>
              </a:rPr>
              <a:t>Sau khi HS trả lời xong, thầy cô nhấp chuột</a:t>
            </a:r>
            <a:br>
              <a:rPr lang="en-US" sz="2100" kern="1200">
                <a:solidFill>
                  <a:prstClr val="black">
                    <a:lumMod val="50000"/>
                    <a:lumOff val="50000"/>
                  </a:prstClr>
                </a:solidFill>
                <a:latin typeface="iCiel Cadena" panose="02000503000000020004" pitchFamily="2" charset="0"/>
                <a:cs typeface="Calibri" panose="020F0502020204030204" pitchFamily="34" charset="0"/>
              </a:rPr>
            </a:br>
            <a:r>
              <a:rPr lang="en-US" sz="2100" kern="1200">
                <a:solidFill>
                  <a:prstClr val="black">
                    <a:lumMod val="50000"/>
                    <a:lumOff val="50000"/>
                  </a:prstClr>
                </a:solidFill>
                <a:latin typeface="iCiel Cadena" panose="02000503000000020004" pitchFamily="2" charset="0"/>
                <a:cs typeface="Calibri" panose="020F0502020204030204" pitchFamily="34" charset="0"/>
              </a:rPr>
              <a:t>hoặc phím -&gt; để đến</a:t>
            </a:r>
            <a:br>
              <a:rPr lang="en-US" sz="2100" kern="1200">
                <a:solidFill>
                  <a:prstClr val="black">
                    <a:lumMod val="50000"/>
                    <a:lumOff val="50000"/>
                  </a:prstClr>
                </a:solidFill>
                <a:latin typeface="iCiel Cadena" panose="02000503000000020004" pitchFamily="2" charset="0"/>
                <a:cs typeface="Calibri" panose="020F0502020204030204" pitchFamily="34" charset="0"/>
              </a:rPr>
            </a:br>
            <a:r>
              <a:rPr lang="en-US" sz="2100" kern="1200">
                <a:solidFill>
                  <a:prstClr val="black">
                    <a:lumMod val="50000"/>
                    <a:lumOff val="50000"/>
                  </a:prstClr>
                </a:solidFill>
                <a:latin typeface="iCiel Cadena" panose="02000503000000020004" pitchFamily="2" charset="0"/>
                <a:cs typeface="Calibri" panose="020F0502020204030204" pitchFamily="34" charset="0"/>
              </a:rPr>
              <a:t>câu hỏi tiếp theo</a:t>
            </a:r>
          </a:p>
        </p:txBody>
      </p:sp>
    </p:spTree>
    <p:extLst>
      <p:ext uri="{BB962C8B-B14F-4D97-AF65-F5344CB8AC3E}">
        <p14:creationId xmlns:p14="http://schemas.microsoft.com/office/powerpoint/2010/main" val="247341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14:presetBounceEnd="57000">
                                      <p:stCondLst>
                                        <p:cond delay="0"/>
                                      </p:stCondLst>
                                      <p:childTnLst>
                                        <p:animMotion origin="layout" path="M 1.45833E-6 4.07407E-6 L 0.60325 0.0581 " pathEditMode="relative" rAng="0" ptsTypes="AA" p14:bounceEnd="57000">
                                          <p:cBhvr>
                                            <p:cTn id="5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7" restart="whenNotActive" fill="hold" evtFilter="cancelBubble" nodeType="interactiveSeq">
                    <p:stCondLst>
                      <p:cond evt="onClick" delay="0">
                        <p:tgtEl>
                          <p:spTgt spid="120"/>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14:presetBounceEnd="57000">
                                      <p:stCondLst>
                                        <p:cond delay="0"/>
                                      </p:stCondLst>
                                      <p:childTnLst>
                                        <p:animMotion origin="layout" path="M 1.45833E-6 4.07407E-6 L 0.60325 0.05208 " pathEditMode="relative" rAng="0" ptsTypes="AA" p14:bounceEnd="57000">
                                          <p:cBhvr>
                                            <p:cTn id="6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7" restart="whenNotActive" fill="hold" evtFilter="cancelBubble" nodeType="interactiveSeq">
                    <p:stCondLst>
                      <p:cond evt="onClick" delay="0">
                        <p:tgtEl>
                          <p:spTgt spid="119"/>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3432" fill="hold"/>
                                            <p:tgtEl>
                                              <p:spTgt spid="41"/>
                                            </p:tgtEl>
                                          </p:cBhvr>
                                        </p:cmd>
                                      </p:childTnLst>
                                    </p:cTn>
                                  </p:par>
                                  <p:par>
                                    <p:cTn id="72" presetID="10" presetClass="exit" presetSubtype="0" fill="hold" nodeType="withEffect">
                                      <p:stCondLst>
                                        <p:cond delay="0"/>
                                      </p:stCondLst>
                                      <p:childTnLst>
                                        <p:animEffect transition="out" filter="fade">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par>
                                    <p:cTn id="78" presetID="42" presetClass="path" presetSubtype="0" fill="hold" nodeType="withEffect" p14:presetBounceEnd="65000">
                                      <p:stCondLst>
                                        <p:cond delay="0"/>
                                      </p:stCondLst>
                                      <p:childTnLst>
                                        <p:animMotion origin="layout" path="M 4.16667E-6 3.7037E-7 L 0.34882 0.0412 " pathEditMode="relative" rAng="0" ptsTypes="AA" p14:bounceEnd="65000">
                                          <p:cBhvr>
                                            <p:cTn id="79" dur="1500" fill="hold"/>
                                            <p:tgtEl>
                                              <p:spTgt spid="26"/>
                                            </p:tgtEl>
                                            <p:attrNameLst>
                                              <p:attrName>ppt_x</p:attrName>
                                              <p:attrName>ppt_y</p:attrName>
                                            </p:attrNameLst>
                                          </p:cBhvr>
                                          <p:rCtr x="17435" y="2060"/>
                                        </p:animMotion>
                                      </p:childTnLst>
                                    </p:cTn>
                                  </p:par>
                                  <p:par>
                                    <p:cTn id="80" presetID="10" presetClass="exit" presetSubtype="0" fill="hold"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
                                            </p:tgtEl>
                                          </p:cBhvr>
                                        </p:animEffect>
                                        <p:set>
                                          <p:cBhvr>
                                            <p:cTn id="85" dur="1" fill="hold">
                                              <p:stCondLst>
                                                <p:cond delay="499"/>
                                              </p:stCondLst>
                                            </p:cTn>
                                            <p:tgtEl>
                                              <p:spTgt spid="2"/>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16"/>
                                            </p:tgtEl>
                                          </p:cBhvr>
                                        </p:animEffect>
                                        <p:set>
                                          <p:cBhvr>
                                            <p:cTn id="91" dur="1" fill="hold">
                                              <p:stCondLst>
                                                <p:cond delay="499"/>
                                              </p:stCondLst>
                                            </p:cTn>
                                            <p:tgtEl>
                                              <p:spTgt spid="11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2"/>
                                            </p:tgtEl>
                                          </p:cBhvr>
                                        </p:animEffect>
                                        <p:set>
                                          <p:cBhvr>
                                            <p:cTn id="94" dur="1" fill="hold">
                                              <p:stCondLst>
                                                <p:cond delay="499"/>
                                              </p:stCondLst>
                                            </p:cTn>
                                            <p:tgtEl>
                                              <p:spTgt spid="2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20"/>
                                            </p:tgtEl>
                                          </p:cBhvr>
                                        </p:animEffect>
                                        <p:set>
                                          <p:cBhvr>
                                            <p:cTn id="9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8" restart="whenNotActive" fill="hold" evtFilter="cancelBubble" nodeType="interactiveSeq">
                    <p:stCondLst>
                      <p:cond evt="onClick" delay="0">
                        <p:tgtEl>
                          <p:spTgt spid="2"/>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5000">
                                      <p:stCondLst>
                                        <p:cond delay="0"/>
                                      </p:stCondLst>
                                      <p:childTnLst>
                                        <p:animMotion origin="layout" path="M 1.45833E-6 4.07407E-6 L 0.58854 0.0581 " pathEditMode="relative" rAng="0" ptsTypes="AA" p14:bounceEnd="55000">
                                          <p:cBhvr>
                                            <p:cTn id="10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stCondLst>
                                        <p:cond delay="0"/>
                                      </p:stCondLst>
                                      <p:childTnLst>
                                        <p:animMotion origin="layout" path="M 1.45833E-6 4.07407E-6 L 0.60325 0.0581 " pathEditMode="relative" rAng="0" ptsTypes="AA">
                                          <p:cBhvr>
                                            <p:cTn id="5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7" restart="whenNotActive" fill="hold" evtFilter="cancelBubble" nodeType="interactiveSeq">
                    <p:stCondLst>
                      <p:cond evt="onClick" delay="0">
                        <p:tgtEl>
                          <p:spTgt spid="120"/>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stCondLst>
                                        <p:cond delay="0"/>
                                      </p:stCondLst>
                                      <p:childTnLst>
                                        <p:animMotion origin="layout" path="M 1.45833E-6 4.07407E-6 L 0.60325 0.05208 " pathEditMode="relative" rAng="0" ptsTypes="AA">
                                          <p:cBhvr>
                                            <p:cTn id="6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7" restart="whenNotActive" fill="hold" evtFilter="cancelBubble" nodeType="interactiveSeq">
                    <p:stCondLst>
                      <p:cond evt="onClick" delay="0">
                        <p:tgtEl>
                          <p:spTgt spid="119"/>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3432" fill="hold"/>
                                            <p:tgtEl>
                                              <p:spTgt spid="41"/>
                                            </p:tgtEl>
                                          </p:cBhvr>
                                        </p:cmd>
                                      </p:childTnLst>
                                    </p:cTn>
                                  </p:par>
                                  <p:par>
                                    <p:cTn id="72" presetID="10" presetClass="exit" presetSubtype="0" fill="hold" nodeType="withEffect">
                                      <p:stCondLst>
                                        <p:cond delay="0"/>
                                      </p:stCondLst>
                                      <p:childTnLst>
                                        <p:animEffect transition="out" filter="fade">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par>
                                    <p:cTn id="78" presetID="42" presetClass="path" presetSubtype="0" fill="hold" nodeType="withEffect">
                                      <p:stCondLst>
                                        <p:cond delay="0"/>
                                      </p:stCondLst>
                                      <p:childTnLst>
                                        <p:animMotion origin="layout" path="M 4.16667E-6 3.7037E-7 L 0.34882 0.0412 " pathEditMode="relative" rAng="0" ptsTypes="AA">
                                          <p:cBhvr>
                                            <p:cTn id="79" dur="1500" fill="hold"/>
                                            <p:tgtEl>
                                              <p:spTgt spid="26"/>
                                            </p:tgtEl>
                                            <p:attrNameLst>
                                              <p:attrName>ppt_x</p:attrName>
                                              <p:attrName>ppt_y</p:attrName>
                                            </p:attrNameLst>
                                          </p:cBhvr>
                                          <p:rCtr x="17435" y="2060"/>
                                        </p:animMotion>
                                      </p:childTnLst>
                                    </p:cTn>
                                  </p:par>
                                  <p:par>
                                    <p:cTn id="80" presetID="10" presetClass="exit" presetSubtype="0" fill="hold"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
                                            </p:tgtEl>
                                          </p:cBhvr>
                                        </p:animEffect>
                                        <p:set>
                                          <p:cBhvr>
                                            <p:cTn id="85" dur="1" fill="hold">
                                              <p:stCondLst>
                                                <p:cond delay="499"/>
                                              </p:stCondLst>
                                            </p:cTn>
                                            <p:tgtEl>
                                              <p:spTgt spid="2"/>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16"/>
                                            </p:tgtEl>
                                          </p:cBhvr>
                                        </p:animEffect>
                                        <p:set>
                                          <p:cBhvr>
                                            <p:cTn id="91" dur="1" fill="hold">
                                              <p:stCondLst>
                                                <p:cond delay="499"/>
                                              </p:stCondLst>
                                            </p:cTn>
                                            <p:tgtEl>
                                              <p:spTgt spid="11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2"/>
                                            </p:tgtEl>
                                          </p:cBhvr>
                                        </p:animEffect>
                                        <p:set>
                                          <p:cBhvr>
                                            <p:cTn id="94" dur="1" fill="hold">
                                              <p:stCondLst>
                                                <p:cond delay="499"/>
                                              </p:stCondLst>
                                            </p:cTn>
                                            <p:tgtEl>
                                              <p:spTgt spid="2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20"/>
                                            </p:tgtEl>
                                          </p:cBhvr>
                                        </p:animEffect>
                                        <p:set>
                                          <p:cBhvr>
                                            <p:cTn id="9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8" restart="whenNotActive" fill="hold" evtFilter="cancelBubble" nodeType="interactiveSeq">
                    <p:stCondLst>
                      <p:cond evt="onClick" delay="0">
                        <p:tgtEl>
                          <p:spTgt spid="2"/>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58854 0.0581 " pathEditMode="relative" rAng="0" ptsTypes="AA">
                                          <p:cBhvr>
                                            <p:cTn id="10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077979" y="2256830"/>
            <a:ext cx="3829049" cy="1343024"/>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schemeClr val="bg1"/>
                  </a:solidFill>
                  <a:latin typeface="iCiel Cadena" panose="02000503000000020004" pitchFamily="2"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schemeClr val="bg1"/>
                  </a:solidFill>
                  <a:latin typeface="iCiel Cadena" panose="02000503000000020004" pitchFamily="2"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kern="1200" dirty="0">
                  <a:solidFill>
                    <a:schemeClr val="bg1"/>
                  </a:solidFill>
                  <a:latin typeface="iCiel Cadena" panose="02000503000000020004" pitchFamily="2" charset="0"/>
                </a:rPr>
                <a:t>B. </a:t>
              </a:r>
              <a:r>
                <a:rPr lang="en-US" sz="2800" b="1" dirty="0" err="1">
                  <a:solidFill>
                    <a:schemeClr val="bg1"/>
                  </a:solidFill>
                  <a:latin typeface="iCiel Cadena" panose="02000503000000020004" pitchFamily="2" charset="0"/>
                  <a:cs typeface="Arial" panose="020B0604020202020204" pitchFamily="34" charset="0"/>
                  <a:sym typeface="+mn-lt"/>
                </a:rPr>
                <a:t>Chiết</a:t>
              </a:r>
              <a:endParaRPr lang="en-US" sz="2700" kern="1200" dirty="0">
                <a:solidFill>
                  <a:schemeClr val="bg1"/>
                </a:solidFill>
                <a:latin typeface="iCiel Cadena" panose="02000503000000020004" pitchFamily="2"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077979" y="3700419"/>
            <a:ext cx="3829049" cy="1343024"/>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schemeClr val="bg1"/>
                  </a:solidFill>
                  <a:latin typeface="iCiel Cadena" panose="02000503000000020004" pitchFamily="2" charset="0"/>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schemeClr val="bg1"/>
                  </a:solidFill>
                  <a:latin typeface="iCiel Cadena" panose="02000503000000020004" pitchFamily="2" charset="0"/>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kern="1200" dirty="0">
                  <a:solidFill>
                    <a:schemeClr val="bg1"/>
                  </a:solidFill>
                  <a:latin typeface="iCiel Cadena" panose="02000503000000020004" pitchFamily="2" charset="0"/>
                </a:rPr>
                <a:t>D. </a:t>
              </a:r>
              <a:r>
                <a:rPr lang="en-US" altLang="id-ID" sz="2800" b="1" dirty="0" err="1">
                  <a:solidFill>
                    <a:schemeClr val="bg1"/>
                  </a:solidFill>
                  <a:latin typeface="iCiel Cadena" panose="02000503000000020004" pitchFamily="2" charset="0"/>
                  <a:cs typeface="Arial" panose="020B0604020202020204" pitchFamily="34" charset="0"/>
                  <a:sym typeface="+mn-lt"/>
                </a:rPr>
                <a:t>Dùng</a:t>
              </a:r>
              <a:r>
                <a:rPr lang="en-US" altLang="id-ID" sz="2800" b="1" dirty="0">
                  <a:solidFill>
                    <a:schemeClr val="bg1"/>
                  </a:solidFill>
                  <a:latin typeface="iCiel Cadena" panose="02000503000000020004" pitchFamily="2" charset="0"/>
                  <a:cs typeface="Arial" panose="020B0604020202020204" pitchFamily="34" charset="0"/>
                  <a:sym typeface="+mn-lt"/>
                </a:rPr>
                <a:t> </a:t>
              </a:r>
              <a:r>
                <a:rPr lang="en-US" altLang="id-ID" sz="2800" b="1" dirty="0" err="1">
                  <a:solidFill>
                    <a:schemeClr val="bg1"/>
                  </a:solidFill>
                  <a:latin typeface="iCiel Cadena" panose="02000503000000020004" pitchFamily="2" charset="0"/>
                  <a:cs typeface="Arial" panose="020B0604020202020204" pitchFamily="34" charset="0"/>
                  <a:sym typeface="+mn-lt"/>
                </a:rPr>
                <a:t>nam</a:t>
              </a:r>
              <a:r>
                <a:rPr lang="en-US" altLang="id-ID" sz="2800" b="1" dirty="0">
                  <a:solidFill>
                    <a:schemeClr val="bg1"/>
                  </a:solidFill>
                  <a:latin typeface="iCiel Cadena" panose="02000503000000020004" pitchFamily="2" charset="0"/>
                  <a:cs typeface="Arial" panose="020B0604020202020204" pitchFamily="34" charset="0"/>
                  <a:sym typeface="+mn-lt"/>
                </a:rPr>
                <a:t> </a:t>
              </a:r>
              <a:r>
                <a:rPr lang="en-US" altLang="id-ID" sz="2800" b="1" dirty="0" err="1">
                  <a:solidFill>
                    <a:schemeClr val="bg1"/>
                  </a:solidFill>
                  <a:latin typeface="iCiel Cadena" panose="02000503000000020004" pitchFamily="2" charset="0"/>
                  <a:cs typeface="Arial" panose="020B0604020202020204" pitchFamily="34" charset="0"/>
                  <a:sym typeface="+mn-lt"/>
                </a:rPr>
                <a:t>châm</a:t>
              </a:r>
              <a:endParaRPr lang="en-US" altLang="id-ID" sz="2800" b="1" dirty="0">
                <a:solidFill>
                  <a:schemeClr val="bg1"/>
                </a:solidFill>
                <a:latin typeface="iCiel Cadena" panose="02000503000000020004" pitchFamily="2" charset="0"/>
                <a:cs typeface="Arial" panose="020B0604020202020204" pitchFamily="34" charset="0"/>
                <a:sym typeface="+mn-lt"/>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700419"/>
            <a:ext cx="3829049" cy="1343024"/>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schemeClr val="bg1"/>
                  </a:solidFill>
                  <a:latin typeface="iCiel Cadena" panose="02000503000000020004" pitchFamily="2"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schemeClr val="bg1"/>
                  </a:solidFill>
                  <a:latin typeface="iCiel Cadena" panose="02000503000000020004" pitchFamily="2"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kern="1200" dirty="0">
                  <a:solidFill>
                    <a:schemeClr val="bg1"/>
                  </a:solidFill>
                  <a:latin typeface="iCiel Cadena" panose="02000503000000020004" pitchFamily="2" charset="0"/>
                </a:rPr>
                <a:t>C. </a:t>
              </a:r>
              <a:r>
                <a:rPr lang="en-US" sz="2700" kern="1200" dirty="0" err="1">
                  <a:solidFill>
                    <a:schemeClr val="bg1"/>
                  </a:solidFill>
                  <a:latin typeface="iCiel Cadena" panose="02000503000000020004" pitchFamily="2" charset="0"/>
                </a:rPr>
                <a:t>Cô</a:t>
              </a:r>
              <a:r>
                <a:rPr lang="en-US" sz="2700" kern="1200" dirty="0">
                  <a:solidFill>
                    <a:schemeClr val="bg1"/>
                  </a:solidFill>
                  <a:latin typeface="iCiel Cadena" panose="02000503000000020004" pitchFamily="2" charset="0"/>
                </a:rPr>
                <a:t> </a:t>
              </a:r>
              <a:r>
                <a:rPr lang="en-US" sz="2700" kern="1200" dirty="0" err="1">
                  <a:solidFill>
                    <a:schemeClr val="bg1"/>
                  </a:solidFill>
                  <a:latin typeface="iCiel Cadena" panose="02000503000000020004" pitchFamily="2" charset="0"/>
                </a:rPr>
                <a:t>cạn</a:t>
              </a:r>
              <a:endParaRPr lang="en-US" sz="2700" kern="1200" dirty="0">
                <a:solidFill>
                  <a:schemeClr val="bg1"/>
                </a:solidFill>
                <a:latin typeface="iCiel Cadena" panose="02000503000000020004" pitchFamily="2"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628651" y="2256830"/>
            <a:ext cx="3829049" cy="1343024"/>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schemeClr val="bg1"/>
                  </a:solidFill>
                  <a:latin typeface="iCiel Cadena" panose="02000503000000020004" pitchFamily="2"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schemeClr val="bg1"/>
                  </a:solidFill>
                  <a:latin typeface="iCiel Cadena" panose="02000503000000020004" pitchFamily="2"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kern="1200" dirty="0">
                  <a:solidFill>
                    <a:schemeClr val="bg1"/>
                  </a:solidFill>
                  <a:latin typeface="iCiel Cadena" panose="02000503000000020004" pitchFamily="2" charset="0"/>
                </a:rPr>
                <a:t>A. </a:t>
              </a:r>
              <a:r>
                <a:rPr lang="vi-VN" sz="2800" b="1" dirty="0">
                  <a:solidFill>
                    <a:schemeClr val="bg1"/>
                  </a:solidFill>
                  <a:latin typeface="iCiel Cadena" panose="02000503000000020004" pitchFamily="2" charset="0"/>
                  <a:cs typeface="Arial" panose="020B0604020202020204" pitchFamily="34" charset="0"/>
                  <a:sym typeface="+mn-lt"/>
                </a:rPr>
                <a:t>Lọc</a:t>
              </a:r>
              <a:endParaRPr lang="en-US" sz="2700" kern="1200" dirty="0">
                <a:solidFill>
                  <a:schemeClr val="bg1"/>
                </a:solidFill>
                <a:latin typeface="iCiel Cadena" panose="02000503000000020004" pitchFamily="2"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486934" y="184827"/>
            <a:ext cx="7471295" cy="1915834"/>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30000"/>
                </a:lnSpc>
                <a:buClrTx/>
                <a:defRPr/>
              </a:pPr>
              <a:r>
                <a:rPr lang="vi-VN" altLang="fr-FR" sz="3200" b="1" kern="1200" dirty="0">
                  <a:solidFill>
                    <a:srgbClr val="FF0000"/>
                  </a:solidFill>
                  <a:latin typeface="iCiel Cadena" panose="02000503000000020004" pitchFamily="2" charset="0"/>
                  <a:cs typeface="Arial" panose="020B0604020202020204" pitchFamily="34" charset="0"/>
                </a:rPr>
                <a:t>Câu 3: Để tách muối ra khỏi dung dịch nước muối, ta dùng cách nào?</a:t>
              </a:r>
              <a:endParaRPr lang="en-US" altLang="fr-FR" sz="3200" b="1" kern="1200" dirty="0" err="1">
                <a:solidFill>
                  <a:srgbClr val="FF0000"/>
                </a:solidFill>
                <a:latin typeface="iCiel Cadena" panose="02000503000000020004" pitchFamily="2" charset="0"/>
                <a:cs typeface="Arial" panose="020B0604020202020204" pitchFamily="34"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157962" y="2451965"/>
            <a:ext cx="992210" cy="914480"/>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157962" y="3914731"/>
            <a:ext cx="992210" cy="914480"/>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4667599" y="2451965"/>
            <a:ext cx="992210" cy="914480"/>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4667599" y="3914731"/>
            <a:ext cx="992210" cy="914480"/>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3085206" y="115287"/>
            <a:ext cx="3035028" cy="1747354"/>
            <a:chOff x="-4113608" y="153715"/>
            <a:chExt cx="4046704" cy="2329805"/>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flipH="1">
              <a:off x="-4113608" y="153715"/>
              <a:ext cx="1959439" cy="2329805"/>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defTabSz="685800">
                <a:buClrTx/>
              </a:pPr>
              <a:r>
                <a:rPr lang="en-US" sz="2100" kern="1200">
                  <a:solidFill>
                    <a:prstClr val="black">
                      <a:lumMod val="65000"/>
                      <a:lumOff val="35000"/>
                    </a:prstClr>
                  </a:solidFill>
                  <a:latin typeface="iCiel Cadena" panose="02000503000000020004" pitchFamily="2" charset="0"/>
                  <a:ea typeface="+mn-ea"/>
                  <a:cs typeface="+mn-cs"/>
                </a:rPr>
                <a:t>Yeahhh,</a:t>
              </a:r>
            </a:p>
            <a:p>
              <a:pPr algn="ctr" defTabSz="685800">
                <a:buClrTx/>
              </a:pPr>
              <a:r>
                <a:rPr lang="en-US" sz="900" kern="1200">
                  <a:solidFill>
                    <a:prstClr val="black">
                      <a:lumMod val="65000"/>
                      <a:lumOff val="35000"/>
                    </a:prstClr>
                  </a:solidFill>
                  <a:latin typeface="iCiel Cadena" panose="02000503000000020004" pitchFamily="2" charset="0"/>
                  <a:ea typeface="+mn-ea"/>
                  <a:cs typeface="+mn-cs"/>
                </a:rPr>
                <a:t>Đúng rồi!</a:t>
              </a:r>
            </a:p>
            <a:p>
              <a:pPr algn="ctr" defTabSz="685800">
                <a:buClrTx/>
              </a:pPr>
              <a:r>
                <a:rPr lang="en-US" sz="900" kern="1200">
                  <a:solidFill>
                    <a:prstClr val="black">
                      <a:lumMod val="65000"/>
                      <a:lumOff val="35000"/>
                    </a:prstClr>
                  </a:solidFill>
                  <a:latin typeface="iCiel Cadena" panose="02000503000000020004" pitchFamily="2" charset="0"/>
                  <a:ea typeface="+mn-ea"/>
                  <a:cs typeface="+mn-cs"/>
                </a:rPr>
                <a:t>Mình thích màu này!</a:t>
              </a:r>
              <a:endParaRPr lang="en-US" sz="675" kern="1200">
                <a:solidFill>
                  <a:prstClr val="black">
                    <a:lumMod val="65000"/>
                    <a:lumOff val="35000"/>
                  </a:prstClr>
                </a:solidFill>
                <a:latin typeface="iCiel Cadena" panose="02000503000000020004" pitchFamily="2" charset="0"/>
                <a:ea typeface="+mn-ea"/>
                <a:cs typeface="+mn-cs"/>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5045755" y="-226738"/>
            <a:ext cx="2302556" cy="2135218"/>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83938" y="5075963"/>
                <a:ext cx="5361939" cy="2905219"/>
              </a:xfrm>
              <a:prstGeom prst="rect">
                <a:avLst/>
              </a:prstGeom>
              <a:noFill/>
            </p:spPr>
            <p:txBody>
              <a:bodyPr wrap="none" lIns="0" tIns="0" rIns="0" bIns="0" rtlCol="0">
                <a:spAutoFit/>
              </a:bodyPr>
              <a:lstStyle/>
              <a:p>
                <a:pPr algn="ctr" defTabSz="685800">
                  <a:buClrTx/>
                </a:pPr>
                <a:r>
                  <a:rPr lang="en-US" sz="1800" kern="1200">
                    <a:solidFill>
                      <a:prstClr val="black">
                        <a:lumMod val="65000"/>
                        <a:lumOff val="35000"/>
                      </a:prstClr>
                    </a:solidFill>
                    <a:latin typeface="iCiel Cadena" panose="02000503000000020004" pitchFamily="2" charset="0"/>
                    <a:ea typeface="+mn-ea"/>
                    <a:cs typeface="+mn-cs"/>
                  </a:rPr>
                  <a:t>Huhu,</a:t>
                </a:r>
              </a:p>
              <a:p>
                <a:pPr algn="ctr" defTabSz="685800">
                  <a:buClrTx/>
                </a:pPr>
                <a:r>
                  <a:rPr lang="en-US" sz="1050" kern="1200">
                    <a:solidFill>
                      <a:prstClr val="black">
                        <a:lumMod val="65000"/>
                        <a:lumOff val="35000"/>
                      </a:prstClr>
                    </a:solidFill>
                    <a:latin typeface="iCiel Cadena" panose="02000503000000020004" pitchFamily="2" charset="0"/>
                    <a:ea typeface="+mn-ea"/>
                    <a:cs typeface="+mn-cs"/>
                  </a:rPr>
                  <a:t>chưa chính xác rồi!</a:t>
                </a:r>
              </a:p>
              <a:p>
                <a:pPr algn="ctr" defTabSz="685800">
                  <a:buClrTx/>
                </a:pPr>
                <a:r>
                  <a:rPr lang="en-US" sz="1050" kern="1200">
                    <a:solidFill>
                      <a:prstClr val="black">
                        <a:lumMod val="65000"/>
                        <a:lumOff val="35000"/>
                      </a:prstClr>
                    </a:solidFill>
                    <a:latin typeface="iCiel Cadena" panose="02000503000000020004" pitchFamily="2" charset="0"/>
                    <a:ea typeface="+mn-ea"/>
                    <a:cs typeface="+mn-cs"/>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459931" y="235615"/>
            <a:ext cx="1161389" cy="1787807"/>
          </a:xfrm>
          <a:prstGeom prst="rect">
            <a:avLst/>
          </a:prstGeom>
        </p:spPr>
      </p:pic>
      <p:pic>
        <p:nvPicPr>
          <p:cNvPr id="40" name="AmthanhThua">
            <a:hlinkClick r:id="" action="ppaction://media"/>
            <a:extLst>
              <a:ext uri="{FF2B5EF4-FFF2-40B4-BE49-F238E27FC236}">
                <a16:creationId xmlns:a16="http://schemas.microsoft.com/office/drawing/2014/main" id="{79E4C43B-743A-4F0F-9457-9B15D0352D5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3759" y="3305943"/>
            <a:ext cx="365522" cy="365522"/>
          </a:xfrm>
          <a:prstGeom prst="rect">
            <a:avLst/>
          </a:prstGeom>
        </p:spPr>
      </p:pic>
      <p:pic>
        <p:nvPicPr>
          <p:cNvPr id="41" name="nhacthang">
            <a:hlinkClick r:id="" action="ppaction://media"/>
            <a:extLst>
              <a:ext uri="{FF2B5EF4-FFF2-40B4-BE49-F238E27FC236}">
                <a16:creationId xmlns:a16="http://schemas.microsoft.com/office/drawing/2014/main" id="{86A70F6A-9D3B-4ACB-882F-2876B15E0694}"/>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23894" y="2157298"/>
            <a:ext cx="365522" cy="365522"/>
          </a:xfrm>
          <a:prstGeom prst="rect">
            <a:avLst/>
          </a:prstGeom>
        </p:spPr>
      </p:pic>
      <p:sp>
        <p:nvSpPr>
          <p:cNvPr id="44" name="Rectangle 43">
            <a:extLst>
              <a:ext uri="{FF2B5EF4-FFF2-40B4-BE49-F238E27FC236}">
                <a16:creationId xmlns:a16="http://schemas.microsoft.com/office/drawing/2014/main" id="{B652F8BC-97FB-47AB-82B1-333028644943}"/>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iCiel Cadena" panose="02000503000000020004" pitchFamily="2" charset="0"/>
                <a:cs typeface="Calibri" panose="020F0502020204030204" pitchFamily="34" charset="0"/>
              </a:rPr>
              <a:t>Thầy cô nhấp chuột</a:t>
            </a:r>
            <a:br>
              <a:rPr lang="en-US" sz="2400" kern="1200">
                <a:solidFill>
                  <a:prstClr val="black">
                    <a:lumMod val="50000"/>
                    <a:lumOff val="50000"/>
                  </a:prstClr>
                </a:solidFill>
                <a:latin typeface="iCiel Cadena" panose="02000503000000020004" pitchFamily="2" charset="0"/>
                <a:cs typeface="Calibri" panose="020F0502020204030204" pitchFamily="34" charset="0"/>
              </a:rPr>
            </a:br>
            <a:r>
              <a:rPr lang="en-US" sz="2400" kern="1200">
                <a:solidFill>
                  <a:prstClr val="black">
                    <a:lumMod val="50000"/>
                    <a:lumOff val="50000"/>
                  </a:prstClr>
                </a:solidFill>
                <a:latin typeface="iCiel Cadena" panose="02000503000000020004" pitchFamily="2"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6F9F28A6-3370-4926-8D39-EA3FF6C22E23}"/>
              </a:ext>
            </a:extLst>
          </p:cNvPr>
          <p:cNvGrpSpPr/>
          <p:nvPr/>
        </p:nvGrpSpPr>
        <p:grpSpPr>
          <a:xfrm>
            <a:off x="3000374" y="5257800"/>
            <a:ext cx="3057526" cy="1485900"/>
            <a:chOff x="4000498" y="7010400"/>
            <a:chExt cx="4076701" cy="1981200"/>
          </a:xfrm>
        </p:grpSpPr>
        <p:sp>
          <p:nvSpPr>
            <p:cNvPr id="47" name="Rectangle 46">
              <a:extLst>
                <a:ext uri="{FF2B5EF4-FFF2-40B4-BE49-F238E27FC236}">
                  <a16:creationId xmlns:a16="http://schemas.microsoft.com/office/drawing/2014/main" id="{B59A7A73-0A00-4DF2-9B48-616F35BC91FB}"/>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iCiel Cadena" panose="02000503000000020004" pitchFamily="2"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iCiel Cadena" panose="02000503000000020004" pitchFamily="2" charset="0"/>
                  <a:cs typeface="Calibri" panose="020F0502020204030204" pitchFamily="34" charset="0"/>
                </a:rPr>
              </a:br>
              <a:r>
                <a:rPr lang="en-US" sz="2400" kern="1200">
                  <a:solidFill>
                    <a:prstClr val="black">
                      <a:lumMod val="50000"/>
                      <a:lumOff val="50000"/>
                    </a:prstClr>
                  </a:solidFill>
                  <a:latin typeface="iCiel Cadena" panose="02000503000000020004" pitchFamily="2" charset="0"/>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B4A6999F-B362-4C41-8988-BD1A0E09E238}"/>
                </a:ext>
              </a:extLst>
            </p:cNvPr>
            <p:cNvPicPr>
              <a:picLocks noChangeAspect="1"/>
            </p:cNvPicPr>
            <p:nvPr/>
          </p:nvPicPr>
          <p:blipFill>
            <a:blip r:embed="rId8"/>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BB23BD5A-2150-42B4-B72D-392E3FB2285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iCiel Cadena" panose="02000503000000020004" pitchFamily="2" charset="0"/>
                <a:cs typeface="Calibri" panose="020F0502020204030204" pitchFamily="34" charset="0"/>
              </a:rPr>
              <a:t>Sau khi HS trả lời xong, thầy cô nhấp chuột</a:t>
            </a:r>
            <a:br>
              <a:rPr lang="en-US" sz="2100" kern="1200">
                <a:solidFill>
                  <a:prstClr val="black">
                    <a:lumMod val="50000"/>
                    <a:lumOff val="50000"/>
                  </a:prstClr>
                </a:solidFill>
                <a:latin typeface="iCiel Cadena" panose="02000503000000020004" pitchFamily="2" charset="0"/>
                <a:cs typeface="Calibri" panose="020F0502020204030204" pitchFamily="34" charset="0"/>
              </a:rPr>
            </a:br>
            <a:r>
              <a:rPr lang="en-US" sz="2100" kern="1200">
                <a:solidFill>
                  <a:prstClr val="black">
                    <a:lumMod val="50000"/>
                    <a:lumOff val="50000"/>
                  </a:prstClr>
                </a:solidFill>
                <a:latin typeface="iCiel Cadena" panose="02000503000000020004" pitchFamily="2" charset="0"/>
                <a:cs typeface="Calibri" panose="020F0502020204030204" pitchFamily="34" charset="0"/>
              </a:rPr>
              <a:t>hoặc phím -&gt; để đến</a:t>
            </a:r>
            <a:br>
              <a:rPr lang="en-US" sz="2100" kern="1200">
                <a:solidFill>
                  <a:prstClr val="black">
                    <a:lumMod val="50000"/>
                    <a:lumOff val="50000"/>
                  </a:prstClr>
                </a:solidFill>
                <a:latin typeface="iCiel Cadena" panose="02000503000000020004" pitchFamily="2" charset="0"/>
                <a:cs typeface="Calibri" panose="020F0502020204030204" pitchFamily="34" charset="0"/>
              </a:rPr>
            </a:br>
            <a:r>
              <a:rPr lang="en-US" sz="2100" kern="1200">
                <a:solidFill>
                  <a:prstClr val="black">
                    <a:lumMod val="50000"/>
                    <a:lumOff val="50000"/>
                  </a:prstClr>
                </a:solidFill>
                <a:latin typeface="iCiel Cadena" panose="02000503000000020004" pitchFamily="2" charset="0"/>
                <a:cs typeface="Calibri" panose="020F0502020204030204" pitchFamily="34" charset="0"/>
              </a:rPr>
              <a:t>câu hỏi tiếp theo</a:t>
            </a:r>
          </a:p>
        </p:txBody>
      </p:sp>
    </p:spTree>
    <p:extLst>
      <p:ext uri="{BB962C8B-B14F-4D97-AF65-F5344CB8AC3E}">
        <p14:creationId xmlns:p14="http://schemas.microsoft.com/office/powerpoint/2010/main" val="90484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14:presetBounceEnd="57000">
                                      <p:stCondLst>
                                        <p:cond delay="0"/>
                                      </p:stCondLst>
                                      <p:childTnLst>
                                        <p:animMotion origin="layout" path="M 1.45833E-6 4.07407E-6 L 0.60325 0.05208 " pathEditMode="relative" rAng="0" ptsTypes="AA" p14:bounceEnd="57000">
                                          <p:cBhvr>
                                            <p:cTn id="5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57" restart="whenNotActive" fill="hold" evtFilter="cancelBubble" nodeType="interactiveSeq">
                    <p:stCondLst>
                      <p:cond evt="onClick" delay="0">
                        <p:tgtEl>
                          <p:spTgt spid="119"/>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14:presetBounceEnd="57000">
                                      <p:stCondLst>
                                        <p:cond delay="0"/>
                                      </p:stCondLst>
                                      <p:childTnLst>
                                        <p:animMotion origin="layout" path="M 1.45833E-6 4.07407E-6 L 0.60325 0.0581 " pathEditMode="relative" rAng="0" ptsTypes="AA" p14:bounceEnd="57000">
                                          <p:cBhvr>
                                            <p:cTn id="6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67" restart="whenNotActive" fill="hold" evtFilter="cancelBubble" nodeType="interactiveSeq">
                    <p:stCondLst>
                      <p:cond evt="onClick" delay="0">
                        <p:tgtEl>
                          <p:spTgt spid="2"/>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4995" fill="hold"/>
                                            <p:tgtEl>
                                              <p:spTgt spid="40"/>
                                            </p:tgtEl>
                                          </p:cBhvr>
                                        </p:cmd>
                                      </p:childTnLst>
                                    </p:cTn>
                                  </p:par>
                                  <p:par>
                                    <p:cTn id="72" presetID="10" presetClass="exit" presetSubtype="0" fill="hold" nodeType="withEffect">
                                      <p:stCondLst>
                                        <p:cond delay="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par>
                                    <p:cTn id="75" presetID="42" presetClass="path" presetSubtype="0" fill="hold" nodeType="withEffect" p14:presetBounceEnd="55000">
                                      <p:stCondLst>
                                        <p:cond delay="0"/>
                                      </p:stCondLst>
                                      <p:childTnLst>
                                        <p:animMotion origin="layout" path="M 1.45833E-6 4.07407E-6 L 0.58854 0.0581 " pathEditMode="relative" rAng="0" ptsTypes="AA" p14:bounceEnd="55000">
                                          <p:cBhvr>
                                            <p:cTn id="76"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77" restart="whenNotActive" fill="hold" evtFilter="cancelBubble" nodeType="interactiveSeq">
                    <p:stCondLst>
                      <p:cond evt="onClick" delay="0">
                        <p:tgtEl>
                          <p:spTgt spid="116"/>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afterEffect">
                                      <p:stCondLst>
                                        <p:cond delay="0"/>
                                      </p:stCondLst>
                                      <p:childTnLst>
                                        <p:cmd type="call" cmd="playFrom(0.0)">
                                          <p:cBhvr>
                                            <p:cTn id="81" dur="3432" fill="hold"/>
                                            <p:tgtEl>
                                              <p:spTgt spid="41"/>
                                            </p:tgtEl>
                                          </p:cBhvr>
                                        </p:cmd>
                                      </p:childTnLst>
                                    </p:cTn>
                                  </p:par>
                                  <p:par>
                                    <p:cTn id="82" presetID="10" presetClass="exit" presetSubtype="0" fill="hold" nodeType="withEffect">
                                      <p:stCondLst>
                                        <p:cond delay="0"/>
                                      </p:stCondLst>
                                      <p:childTnLst>
                                        <p:animEffect transition="out" filter="fade">
                                          <p:cBhvr>
                                            <p:cTn id="83" dur="500"/>
                                            <p:tgtEl>
                                              <p:spTgt spid="27"/>
                                            </p:tgtEl>
                                          </p:cBhvr>
                                        </p:animEffect>
                                        <p:set>
                                          <p:cBhvr>
                                            <p:cTn id="84" dur="1" fill="hold">
                                              <p:stCondLst>
                                                <p:cond delay="499"/>
                                              </p:stCondLst>
                                            </p:cTn>
                                            <p:tgtEl>
                                              <p:spTgt spid="27"/>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29"/>
                                            </p:tgtEl>
                                          </p:cBhvr>
                                        </p:animEffect>
                                        <p:set>
                                          <p:cBhvr>
                                            <p:cTn id="87" dur="1" fill="hold">
                                              <p:stCondLst>
                                                <p:cond delay="499"/>
                                              </p:stCondLst>
                                            </p:cTn>
                                            <p:tgtEl>
                                              <p:spTgt spid="29"/>
                                            </p:tgtEl>
                                            <p:attrNameLst>
                                              <p:attrName>style.visibility</p:attrName>
                                            </p:attrNameLst>
                                          </p:cBhvr>
                                          <p:to>
                                            <p:strVal val="hidden"/>
                                          </p:to>
                                        </p:set>
                                      </p:childTnLst>
                                    </p:cTn>
                                  </p:par>
                                  <p:par>
                                    <p:cTn id="88" presetID="42" presetClass="path" presetSubtype="0" fill="hold" nodeType="withEffect" p14:presetBounceEnd="65000">
                                      <p:stCondLst>
                                        <p:cond delay="0"/>
                                      </p:stCondLst>
                                      <p:childTnLst>
                                        <p:animMotion origin="layout" path="M 4.16667E-6 3.7037E-7 L 0.34882 0.0412 " pathEditMode="relative" rAng="0" ptsTypes="AA" p14:bounceEnd="65000">
                                          <p:cBhvr>
                                            <p:cTn id="89" dur="1500" fill="hold"/>
                                            <p:tgtEl>
                                              <p:spTgt spid="26"/>
                                            </p:tgtEl>
                                            <p:attrNameLst>
                                              <p:attrName>ppt_x</p:attrName>
                                              <p:attrName>ppt_y</p:attrName>
                                            </p:attrNameLst>
                                          </p:cBhvr>
                                          <p:rCtr x="17435" y="2060"/>
                                        </p:animMotion>
                                      </p:childTnLst>
                                    </p:cTn>
                                  </p:par>
                                  <p:par>
                                    <p:cTn id="90" presetID="10" presetClass="exit" presetSubtype="0" fill="hold" nodeType="withEffect">
                                      <p:stCondLst>
                                        <p:cond delay="0"/>
                                      </p:stCondLst>
                                      <p:childTnLst>
                                        <p:animEffect transition="out" filter="fade">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119"/>
                                            </p:tgtEl>
                                          </p:cBhvr>
                                        </p:animEffect>
                                        <p:set>
                                          <p:cBhvr>
                                            <p:cTn id="101" dur="1" fill="hold">
                                              <p:stCondLst>
                                                <p:cond delay="499"/>
                                              </p:stCondLst>
                                            </p:cTn>
                                            <p:tgtEl>
                                              <p:spTgt spid="119"/>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22"/>
                                            </p:tgtEl>
                                          </p:cBhvr>
                                        </p:animEffect>
                                        <p:set>
                                          <p:cBhvr>
                                            <p:cTn id="104" dur="1" fill="hold">
                                              <p:stCondLst>
                                                <p:cond delay="499"/>
                                              </p:stCondLst>
                                            </p:cTn>
                                            <p:tgtEl>
                                              <p:spTgt spid="22"/>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20"/>
                                            </p:tgtEl>
                                          </p:cBhvr>
                                        </p:animEffect>
                                        <p:set>
                                          <p:cBhvr>
                                            <p:cTn id="10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stCondLst>
                                        <p:cond delay="0"/>
                                      </p:stCondLst>
                                      <p:childTnLst>
                                        <p:animMotion origin="layout" path="M 1.45833E-6 4.07407E-6 L 0.60325 0.05208 " pathEditMode="relative" rAng="0" ptsTypes="AA">
                                          <p:cBhvr>
                                            <p:cTn id="5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57" restart="whenNotActive" fill="hold" evtFilter="cancelBubble" nodeType="interactiveSeq">
                    <p:stCondLst>
                      <p:cond evt="onClick" delay="0">
                        <p:tgtEl>
                          <p:spTgt spid="119"/>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stCondLst>
                                        <p:cond delay="0"/>
                                      </p:stCondLst>
                                      <p:childTnLst>
                                        <p:animMotion origin="layout" path="M 1.45833E-6 4.07407E-6 L 0.60325 0.0581 " pathEditMode="relative" rAng="0" ptsTypes="AA">
                                          <p:cBhvr>
                                            <p:cTn id="6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67" restart="whenNotActive" fill="hold" evtFilter="cancelBubble" nodeType="interactiveSeq">
                    <p:stCondLst>
                      <p:cond evt="onClick" delay="0">
                        <p:tgtEl>
                          <p:spTgt spid="2"/>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4995" fill="hold"/>
                                            <p:tgtEl>
                                              <p:spTgt spid="40"/>
                                            </p:tgtEl>
                                          </p:cBhvr>
                                        </p:cmd>
                                      </p:childTnLst>
                                    </p:cTn>
                                  </p:par>
                                  <p:par>
                                    <p:cTn id="72" presetID="10" presetClass="exit" presetSubtype="0" fill="hold" nodeType="withEffect">
                                      <p:stCondLst>
                                        <p:cond delay="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par>
                                    <p:cTn id="75" presetID="42" presetClass="path" presetSubtype="0" fill="hold" nodeType="withEffect">
                                      <p:stCondLst>
                                        <p:cond delay="0"/>
                                      </p:stCondLst>
                                      <p:childTnLst>
                                        <p:animMotion origin="layout" path="M 1.45833E-6 4.07407E-6 L 0.58854 0.0581 " pathEditMode="relative" rAng="0" ptsTypes="AA">
                                          <p:cBhvr>
                                            <p:cTn id="76"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77" restart="whenNotActive" fill="hold" evtFilter="cancelBubble" nodeType="interactiveSeq">
                    <p:stCondLst>
                      <p:cond evt="onClick" delay="0">
                        <p:tgtEl>
                          <p:spTgt spid="116"/>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afterEffect">
                                      <p:stCondLst>
                                        <p:cond delay="0"/>
                                      </p:stCondLst>
                                      <p:childTnLst>
                                        <p:cmd type="call" cmd="playFrom(0.0)">
                                          <p:cBhvr>
                                            <p:cTn id="81" dur="3432" fill="hold"/>
                                            <p:tgtEl>
                                              <p:spTgt spid="41"/>
                                            </p:tgtEl>
                                          </p:cBhvr>
                                        </p:cmd>
                                      </p:childTnLst>
                                    </p:cTn>
                                  </p:par>
                                  <p:par>
                                    <p:cTn id="82" presetID="10" presetClass="exit" presetSubtype="0" fill="hold" nodeType="withEffect">
                                      <p:stCondLst>
                                        <p:cond delay="0"/>
                                      </p:stCondLst>
                                      <p:childTnLst>
                                        <p:animEffect transition="out" filter="fade">
                                          <p:cBhvr>
                                            <p:cTn id="83" dur="500"/>
                                            <p:tgtEl>
                                              <p:spTgt spid="27"/>
                                            </p:tgtEl>
                                          </p:cBhvr>
                                        </p:animEffect>
                                        <p:set>
                                          <p:cBhvr>
                                            <p:cTn id="84" dur="1" fill="hold">
                                              <p:stCondLst>
                                                <p:cond delay="499"/>
                                              </p:stCondLst>
                                            </p:cTn>
                                            <p:tgtEl>
                                              <p:spTgt spid="27"/>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29"/>
                                            </p:tgtEl>
                                          </p:cBhvr>
                                        </p:animEffect>
                                        <p:set>
                                          <p:cBhvr>
                                            <p:cTn id="87" dur="1" fill="hold">
                                              <p:stCondLst>
                                                <p:cond delay="499"/>
                                              </p:stCondLst>
                                            </p:cTn>
                                            <p:tgtEl>
                                              <p:spTgt spid="29"/>
                                            </p:tgtEl>
                                            <p:attrNameLst>
                                              <p:attrName>style.visibility</p:attrName>
                                            </p:attrNameLst>
                                          </p:cBhvr>
                                          <p:to>
                                            <p:strVal val="hidden"/>
                                          </p:to>
                                        </p:set>
                                      </p:childTnLst>
                                    </p:cTn>
                                  </p:par>
                                  <p:par>
                                    <p:cTn id="88" presetID="42" presetClass="path" presetSubtype="0" fill="hold" nodeType="withEffect">
                                      <p:stCondLst>
                                        <p:cond delay="0"/>
                                      </p:stCondLst>
                                      <p:childTnLst>
                                        <p:animMotion origin="layout" path="M 4.16667E-6 3.7037E-7 L 0.34882 0.0412 " pathEditMode="relative" rAng="0" ptsTypes="AA">
                                          <p:cBhvr>
                                            <p:cTn id="89" dur="1500" fill="hold"/>
                                            <p:tgtEl>
                                              <p:spTgt spid="26"/>
                                            </p:tgtEl>
                                            <p:attrNameLst>
                                              <p:attrName>ppt_x</p:attrName>
                                              <p:attrName>ppt_y</p:attrName>
                                            </p:attrNameLst>
                                          </p:cBhvr>
                                          <p:rCtr x="17435" y="2060"/>
                                        </p:animMotion>
                                      </p:childTnLst>
                                    </p:cTn>
                                  </p:par>
                                  <p:par>
                                    <p:cTn id="90" presetID="10" presetClass="exit" presetSubtype="0" fill="hold" nodeType="withEffect">
                                      <p:stCondLst>
                                        <p:cond delay="0"/>
                                      </p:stCondLst>
                                      <p:childTnLst>
                                        <p:animEffect transition="out" filter="fade">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119"/>
                                            </p:tgtEl>
                                          </p:cBhvr>
                                        </p:animEffect>
                                        <p:set>
                                          <p:cBhvr>
                                            <p:cTn id="101" dur="1" fill="hold">
                                              <p:stCondLst>
                                                <p:cond delay="499"/>
                                              </p:stCondLst>
                                            </p:cTn>
                                            <p:tgtEl>
                                              <p:spTgt spid="119"/>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22"/>
                                            </p:tgtEl>
                                          </p:cBhvr>
                                        </p:animEffect>
                                        <p:set>
                                          <p:cBhvr>
                                            <p:cTn id="104" dur="1" fill="hold">
                                              <p:stCondLst>
                                                <p:cond delay="499"/>
                                              </p:stCondLst>
                                            </p:cTn>
                                            <p:tgtEl>
                                              <p:spTgt spid="22"/>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20"/>
                                            </p:tgtEl>
                                          </p:cBhvr>
                                        </p:animEffect>
                                        <p:set>
                                          <p:cBhvr>
                                            <p:cTn id="10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077979" y="2256830"/>
            <a:ext cx="3829049" cy="1343024"/>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00" kern="1200">
                  <a:solidFill>
                    <a:schemeClr val="bg1"/>
                  </a:solidFill>
                  <a:latin typeface="iCiel Cadena" panose="02000503000000020004" pitchFamily="2"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00" kern="1200">
                  <a:solidFill>
                    <a:schemeClr val="bg1"/>
                  </a:solidFill>
                  <a:latin typeface="iCiel Cadena" panose="02000503000000020004" pitchFamily="2"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dirty="0">
                  <a:solidFill>
                    <a:schemeClr val="bg1"/>
                  </a:solidFill>
                  <a:latin typeface="iCiel Cadena" panose="02000503000000020004" pitchFamily="2" charset="0"/>
                </a:rPr>
                <a:t>B. </a:t>
              </a:r>
              <a:r>
                <a:rPr lang="en-US" sz="2400" b="1" dirty="0" err="1">
                  <a:solidFill>
                    <a:schemeClr val="bg1"/>
                  </a:solidFill>
                  <a:latin typeface="iCiel Cadena" panose="02000503000000020004" pitchFamily="2" charset="0"/>
                  <a:cs typeface="Arial" panose="020B0604020202020204" pitchFamily="34" charset="0"/>
                  <a:sym typeface="+mn-lt"/>
                </a:rPr>
                <a:t>Sự</a:t>
              </a:r>
              <a:r>
                <a:rPr lang="en-US" sz="2400" b="1" dirty="0">
                  <a:solidFill>
                    <a:schemeClr val="bg1"/>
                  </a:solidFill>
                  <a:latin typeface="iCiel Cadena" panose="02000503000000020004" pitchFamily="2" charset="0"/>
                  <a:cs typeface="Arial" panose="020B0604020202020204" pitchFamily="34" charset="0"/>
                  <a:sym typeface="+mn-lt"/>
                </a:rPr>
                <a:t> </a:t>
              </a:r>
              <a:r>
                <a:rPr lang="en-US" sz="2400" b="1" dirty="0" err="1">
                  <a:solidFill>
                    <a:schemeClr val="bg1"/>
                  </a:solidFill>
                  <a:latin typeface="iCiel Cadena" panose="02000503000000020004" pitchFamily="2" charset="0"/>
                  <a:cs typeface="Arial" panose="020B0604020202020204" pitchFamily="34" charset="0"/>
                  <a:sym typeface="+mn-lt"/>
                </a:rPr>
                <a:t>giống</a:t>
              </a:r>
              <a:r>
                <a:rPr lang="en-US" sz="2400" b="1" dirty="0">
                  <a:solidFill>
                    <a:schemeClr val="bg1"/>
                  </a:solidFill>
                  <a:latin typeface="iCiel Cadena" panose="02000503000000020004" pitchFamily="2" charset="0"/>
                  <a:cs typeface="Arial" panose="020B0604020202020204" pitchFamily="34" charset="0"/>
                  <a:sym typeface="+mn-lt"/>
                </a:rPr>
                <a:t> </a:t>
              </a:r>
              <a:r>
                <a:rPr lang="en-US" sz="2400" b="1" dirty="0" err="1">
                  <a:solidFill>
                    <a:schemeClr val="bg1"/>
                  </a:solidFill>
                  <a:latin typeface="iCiel Cadena" panose="02000503000000020004" pitchFamily="2" charset="0"/>
                  <a:cs typeface="Arial" panose="020B0604020202020204" pitchFamily="34" charset="0"/>
                  <a:sym typeface="+mn-lt"/>
                </a:rPr>
                <a:t>nhau</a:t>
              </a:r>
              <a:r>
                <a:rPr lang="en-US" sz="2400" b="1" dirty="0">
                  <a:solidFill>
                    <a:schemeClr val="bg1"/>
                  </a:solidFill>
                  <a:latin typeface="iCiel Cadena" panose="02000503000000020004" pitchFamily="2" charset="0"/>
                  <a:cs typeface="Arial" panose="020B0604020202020204" pitchFamily="34" charset="0"/>
                  <a:sym typeface="+mn-lt"/>
                </a:rPr>
                <a:t> </a:t>
              </a:r>
              <a:r>
                <a:rPr lang="en-US" sz="2400" b="1" dirty="0" err="1">
                  <a:solidFill>
                    <a:schemeClr val="bg1"/>
                  </a:solidFill>
                  <a:latin typeface="iCiel Cadena" panose="02000503000000020004" pitchFamily="2" charset="0"/>
                  <a:cs typeface="Arial" panose="020B0604020202020204" pitchFamily="34" charset="0"/>
                  <a:sym typeface="+mn-lt"/>
                </a:rPr>
                <a:t>về</a:t>
              </a:r>
              <a:r>
                <a:rPr lang="en-US" sz="2400" b="1" dirty="0">
                  <a:solidFill>
                    <a:schemeClr val="bg1"/>
                  </a:solidFill>
                  <a:latin typeface="iCiel Cadena" panose="02000503000000020004" pitchFamily="2" charset="0"/>
                  <a:cs typeface="Arial" panose="020B0604020202020204" pitchFamily="34" charset="0"/>
                  <a:sym typeface="+mn-lt"/>
                </a:rPr>
                <a:t> </a:t>
              </a:r>
              <a:r>
                <a:rPr lang="en-US" sz="2400" b="1" dirty="0" err="1">
                  <a:solidFill>
                    <a:schemeClr val="bg1"/>
                  </a:solidFill>
                  <a:latin typeface="iCiel Cadena" panose="02000503000000020004" pitchFamily="2" charset="0"/>
                  <a:cs typeface="Arial" panose="020B0604020202020204" pitchFamily="34" charset="0"/>
                  <a:sym typeface="+mn-lt"/>
                </a:rPr>
                <a:t>tính</a:t>
              </a:r>
              <a:r>
                <a:rPr lang="en-US" sz="2400" b="1" dirty="0">
                  <a:solidFill>
                    <a:schemeClr val="bg1"/>
                  </a:solidFill>
                  <a:latin typeface="iCiel Cadena" panose="02000503000000020004" pitchFamily="2" charset="0"/>
                  <a:cs typeface="Arial" panose="020B0604020202020204" pitchFamily="34" charset="0"/>
                  <a:sym typeface="+mn-lt"/>
                </a:rPr>
                <a:t> </a:t>
              </a:r>
              <a:r>
                <a:rPr lang="en-US" sz="2400" b="1" dirty="0" err="1">
                  <a:solidFill>
                    <a:schemeClr val="bg1"/>
                  </a:solidFill>
                  <a:latin typeface="iCiel Cadena" panose="02000503000000020004" pitchFamily="2" charset="0"/>
                  <a:cs typeface="Arial" panose="020B0604020202020204" pitchFamily="34" charset="0"/>
                  <a:sym typeface="+mn-lt"/>
                </a:rPr>
                <a:t>chất</a:t>
              </a:r>
              <a:r>
                <a:rPr lang="en-US" sz="2400" b="1" dirty="0">
                  <a:solidFill>
                    <a:schemeClr val="bg1"/>
                  </a:solidFill>
                  <a:latin typeface="iCiel Cadena" panose="02000503000000020004" pitchFamily="2" charset="0"/>
                  <a:cs typeface="Arial" panose="020B0604020202020204" pitchFamily="34" charset="0"/>
                  <a:sym typeface="+mn-lt"/>
                </a:rPr>
                <a:t> </a:t>
              </a:r>
              <a:r>
                <a:rPr lang="en-US" sz="2400" b="1" dirty="0" err="1">
                  <a:solidFill>
                    <a:schemeClr val="bg1"/>
                  </a:solidFill>
                  <a:latin typeface="iCiel Cadena" panose="02000503000000020004" pitchFamily="2" charset="0"/>
                  <a:cs typeface="Arial" panose="020B0604020202020204" pitchFamily="34" charset="0"/>
                  <a:sym typeface="+mn-lt"/>
                </a:rPr>
                <a:t>vật</a:t>
              </a:r>
              <a:r>
                <a:rPr lang="en-US" sz="2400" b="1" dirty="0">
                  <a:solidFill>
                    <a:schemeClr val="bg1"/>
                  </a:solidFill>
                  <a:latin typeface="iCiel Cadena" panose="02000503000000020004" pitchFamily="2" charset="0"/>
                  <a:cs typeface="Arial" panose="020B0604020202020204" pitchFamily="34" charset="0"/>
                  <a:sym typeface="+mn-lt"/>
                </a:rPr>
                <a:t> </a:t>
              </a:r>
              <a:r>
                <a:rPr lang="en-US" sz="2400" b="1" dirty="0" err="1">
                  <a:solidFill>
                    <a:schemeClr val="bg1"/>
                  </a:solidFill>
                  <a:latin typeface="iCiel Cadena" panose="02000503000000020004" pitchFamily="2" charset="0"/>
                  <a:cs typeface="Arial" panose="020B0604020202020204" pitchFamily="34" charset="0"/>
                  <a:sym typeface="+mn-lt"/>
                </a:rPr>
                <a:t>lí</a:t>
              </a:r>
              <a:r>
                <a:rPr lang="en-US" sz="2400" b="1" dirty="0">
                  <a:solidFill>
                    <a:schemeClr val="bg1"/>
                  </a:solidFill>
                  <a:latin typeface="iCiel Cadena" panose="02000503000000020004" pitchFamily="2" charset="0"/>
                  <a:cs typeface="Arial" panose="020B0604020202020204" pitchFamily="34" charset="0"/>
                  <a:sym typeface="+mn-lt"/>
                </a:rPr>
                <a:t> </a:t>
              </a:r>
              <a:r>
                <a:rPr lang="en-US" sz="2400" b="1" dirty="0" err="1">
                  <a:solidFill>
                    <a:schemeClr val="bg1"/>
                  </a:solidFill>
                  <a:latin typeface="iCiel Cadena" panose="02000503000000020004" pitchFamily="2" charset="0"/>
                  <a:cs typeface="Arial" panose="020B0604020202020204" pitchFamily="34" charset="0"/>
                  <a:sym typeface="+mn-lt"/>
                </a:rPr>
                <a:t>của</a:t>
              </a:r>
              <a:r>
                <a:rPr lang="en-US" sz="2400" b="1" dirty="0">
                  <a:solidFill>
                    <a:schemeClr val="bg1"/>
                  </a:solidFill>
                  <a:latin typeface="iCiel Cadena" panose="02000503000000020004" pitchFamily="2" charset="0"/>
                  <a:cs typeface="Arial" panose="020B0604020202020204" pitchFamily="34" charset="0"/>
                  <a:sym typeface="+mn-lt"/>
                </a:rPr>
                <a:t> </a:t>
              </a:r>
              <a:r>
                <a:rPr lang="en-US" sz="2400" b="1" dirty="0" err="1">
                  <a:solidFill>
                    <a:schemeClr val="bg1"/>
                  </a:solidFill>
                  <a:latin typeface="iCiel Cadena" panose="02000503000000020004" pitchFamily="2" charset="0"/>
                  <a:cs typeface="Arial" panose="020B0604020202020204" pitchFamily="34" charset="0"/>
                  <a:sym typeface="+mn-lt"/>
                </a:rPr>
                <a:t>các</a:t>
              </a:r>
              <a:r>
                <a:rPr lang="en-US" sz="2400" b="1" dirty="0">
                  <a:solidFill>
                    <a:schemeClr val="bg1"/>
                  </a:solidFill>
                  <a:latin typeface="iCiel Cadena" panose="02000503000000020004" pitchFamily="2" charset="0"/>
                  <a:cs typeface="Arial" panose="020B0604020202020204" pitchFamily="34" charset="0"/>
                  <a:sym typeface="+mn-lt"/>
                </a:rPr>
                <a:t> </a:t>
              </a:r>
              <a:r>
                <a:rPr lang="en-US" sz="2400" b="1" dirty="0" err="1">
                  <a:solidFill>
                    <a:schemeClr val="bg1"/>
                  </a:solidFill>
                  <a:latin typeface="iCiel Cadena" panose="02000503000000020004" pitchFamily="2" charset="0"/>
                  <a:cs typeface="Arial" panose="020B0604020202020204" pitchFamily="34" charset="0"/>
                  <a:sym typeface="+mn-lt"/>
                </a:rPr>
                <a:t>chất</a:t>
              </a:r>
              <a:r>
                <a:rPr lang="en-US" sz="2400" b="1" dirty="0">
                  <a:solidFill>
                    <a:schemeClr val="bg1"/>
                  </a:solidFill>
                  <a:latin typeface="iCiel Cadena" panose="02000503000000020004" pitchFamily="2" charset="0"/>
                  <a:cs typeface="Arial" panose="020B0604020202020204" pitchFamily="34" charset="0"/>
                  <a:sym typeface="+mn-lt"/>
                </a:rPr>
                <a:t>.</a:t>
              </a:r>
              <a:endParaRPr lang="en-US" sz="2400" b="1" dirty="0">
                <a:solidFill>
                  <a:schemeClr val="bg1"/>
                </a:solidFill>
                <a:latin typeface="iCiel Cadena" panose="02000503000000020004" pitchFamily="2" charset="0"/>
                <a:cs typeface="Arial" panose="020B0604020202020204" pitchFamily="34"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077979" y="3700419"/>
            <a:ext cx="3829049" cy="1343024"/>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00" kern="1200">
                  <a:solidFill>
                    <a:schemeClr val="bg1"/>
                  </a:solidFill>
                  <a:latin typeface="iCiel Cadena" panose="02000503000000020004" pitchFamily="2" charset="0"/>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00" kern="1200">
                  <a:solidFill>
                    <a:schemeClr val="bg1"/>
                  </a:solidFill>
                  <a:latin typeface="iCiel Cadena" panose="02000503000000020004" pitchFamily="2" charset="0"/>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dirty="0">
                  <a:solidFill>
                    <a:schemeClr val="bg1"/>
                  </a:solidFill>
                  <a:latin typeface="iCiel Cadena" panose="02000503000000020004" pitchFamily="2" charset="0"/>
                </a:rPr>
                <a:t>D. </a:t>
              </a:r>
              <a:r>
                <a:rPr lang="en-US" sz="2400" b="1" dirty="0" err="1">
                  <a:solidFill>
                    <a:schemeClr val="bg1"/>
                  </a:solidFill>
                  <a:latin typeface="iCiel Cadena" panose="02000503000000020004" pitchFamily="2" charset="0"/>
                  <a:cs typeface="Arial" panose="020B0604020202020204" pitchFamily="34" charset="0"/>
                  <a:sym typeface="+mn-lt"/>
                </a:rPr>
                <a:t>Sự</a:t>
              </a:r>
              <a:r>
                <a:rPr lang="en-US" sz="2400" b="1" dirty="0">
                  <a:solidFill>
                    <a:schemeClr val="bg1"/>
                  </a:solidFill>
                  <a:latin typeface="iCiel Cadena" panose="02000503000000020004" pitchFamily="2" charset="0"/>
                  <a:cs typeface="Arial" panose="020B0604020202020204" pitchFamily="34" charset="0"/>
                  <a:sym typeface="+mn-lt"/>
                </a:rPr>
                <a:t> </a:t>
              </a:r>
              <a:r>
                <a:rPr lang="en-US" sz="2400" b="1" dirty="0" err="1">
                  <a:solidFill>
                    <a:schemeClr val="bg1"/>
                  </a:solidFill>
                  <a:latin typeface="iCiel Cadena" panose="02000503000000020004" pitchFamily="2" charset="0"/>
                  <a:cs typeface="Arial" panose="020B0604020202020204" pitchFamily="34" charset="0"/>
                  <a:sym typeface="+mn-lt"/>
                </a:rPr>
                <a:t>khác</a:t>
              </a:r>
              <a:r>
                <a:rPr lang="en-US" sz="2400" b="1" dirty="0">
                  <a:solidFill>
                    <a:schemeClr val="bg1"/>
                  </a:solidFill>
                  <a:latin typeface="iCiel Cadena" panose="02000503000000020004" pitchFamily="2" charset="0"/>
                  <a:cs typeface="Arial" panose="020B0604020202020204" pitchFamily="34" charset="0"/>
                  <a:sym typeface="+mn-lt"/>
                </a:rPr>
                <a:t> </a:t>
              </a:r>
              <a:r>
                <a:rPr lang="en-US" sz="2400" b="1" dirty="0" err="1">
                  <a:solidFill>
                    <a:schemeClr val="bg1"/>
                  </a:solidFill>
                  <a:latin typeface="iCiel Cadena" panose="02000503000000020004" pitchFamily="2" charset="0"/>
                  <a:cs typeface="Arial" panose="020B0604020202020204" pitchFamily="34" charset="0"/>
                  <a:sym typeface="+mn-lt"/>
                </a:rPr>
                <a:t>nhau</a:t>
              </a:r>
              <a:r>
                <a:rPr lang="en-US" sz="2400" b="1" dirty="0">
                  <a:solidFill>
                    <a:schemeClr val="bg1"/>
                  </a:solidFill>
                  <a:latin typeface="iCiel Cadena" panose="02000503000000020004" pitchFamily="2" charset="0"/>
                  <a:cs typeface="Arial" panose="020B0604020202020204" pitchFamily="34" charset="0"/>
                  <a:sym typeface="+mn-lt"/>
                </a:rPr>
                <a:t> </a:t>
              </a:r>
              <a:r>
                <a:rPr lang="en-US" sz="2400" b="1" dirty="0" err="1">
                  <a:solidFill>
                    <a:schemeClr val="bg1"/>
                  </a:solidFill>
                  <a:latin typeface="iCiel Cadena" panose="02000503000000020004" pitchFamily="2" charset="0"/>
                  <a:cs typeface="Arial" panose="020B0604020202020204" pitchFamily="34" charset="0"/>
                  <a:sym typeface="+mn-lt"/>
                </a:rPr>
                <a:t>về</a:t>
              </a:r>
              <a:r>
                <a:rPr lang="en-US" sz="2400" b="1" dirty="0">
                  <a:solidFill>
                    <a:schemeClr val="bg1"/>
                  </a:solidFill>
                  <a:latin typeface="iCiel Cadena" panose="02000503000000020004" pitchFamily="2" charset="0"/>
                  <a:cs typeface="Arial" panose="020B0604020202020204" pitchFamily="34" charset="0"/>
                  <a:sym typeface="+mn-lt"/>
                </a:rPr>
                <a:t> </a:t>
              </a:r>
              <a:r>
                <a:rPr lang="en-US" sz="2400" b="1" dirty="0" err="1">
                  <a:solidFill>
                    <a:schemeClr val="bg1"/>
                  </a:solidFill>
                  <a:latin typeface="iCiel Cadena" panose="02000503000000020004" pitchFamily="2" charset="0"/>
                  <a:cs typeface="Arial" panose="020B0604020202020204" pitchFamily="34" charset="0"/>
                  <a:sym typeface="+mn-lt"/>
                </a:rPr>
                <a:t>tính</a:t>
              </a:r>
              <a:r>
                <a:rPr lang="en-US" sz="2400" b="1" dirty="0">
                  <a:solidFill>
                    <a:schemeClr val="bg1"/>
                  </a:solidFill>
                  <a:latin typeface="iCiel Cadena" panose="02000503000000020004" pitchFamily="2" charset="0"/>
                  <a:cs typeface="Arial" panose="020B0604020202020204" pitchFamily="34" charset="0"/>
                  <a:sym typeface="+mn-lt"/>
                </a:rPr>
                <a:t> </a:t>
              </a:r>
              <a:r>
                <a:rPr lang="en-US" sz="2400" b="1" dirty="0" err="1">
                  <a:solidFill>
                    <a:schemeClr val="bg1"/>
                  </a:solidFill>
                  <a:latin typeface="iCiel Cadena" panose="02000503000000020004" pitchFamily="2" charset="0"/>
                  <a:cs typeface="Arial" panose="020B0604020202020204" pitchFamily="34" charset="0"/>
                  <a:sym typeface="+mn-lt"/>
                </a:rPr>
                <a:t>chất</a:t>
              </a:r>
              <a:r>
                <a:rPr lang="en-US" sz="2400" b="1" dirty="0">
                  <a:solidFill>
                    <a:schemeClr val="bg1"/>
                  </a:solidFill>
                  <a:latin typeface="iCiel Cadena" panose="02000503000000020004" pitchFamily="2" charset="0"/>
                  <a:cs typeface="Arial" panose="020B0604020202020204" pitchFamily="34" charset="0"/>
                  <a:sym typeface="+mn-lt"/>
                </a:rPr>
                <a:t> </a:t>
              </a:r>
              <a:r>
                <a:rPr lang="en-US" sz="2400" b="1" dirty="0" err="1">
                  <a:solidFill>
                    <a:schemeClr val="bg1"/>
                  </a:solidFill>
                  <a:latin typeface="iCiel Cadena" panose="02000503000000020004" pitchFamily="2" charset="0"/>
                  <a:cs typeface="Arial" panose="020B0604020202020204" pitchFamily="34" charset="0"/>
                  <a:sym typeface="+mn-lt"/>
                </a:rPr>
                <a:t>vật</a:t>
              </a:r>
              <a:r>
                <a:rPr lang="en-US" sz="2400" b="1" dirty="0">
                  <a:solidFill>
                    <a:schemeClr val="bg1"/>
                  </a:solidFill>
                  <a:latin typeface="iCiel Cadena" panose="02000503000000020004" pitchFamily="2" charset="0"/>
                  <a:cs typeface="Arial" panose="020B0604020202020204" pitchFamily="34" charset="0"/>
                  <a:sym typeface="+mn-lt"/>
                </a:rPr>
                <a:t> </a:t>
              </a:r>
              <a:r>
                <a:rPr lang="en-US" sz="2400" b="1" dirty="0" err="1">
                  <a:solidFill>
                    <a:schemeClr val="bg1"/>
                  </a:solidFill>
                  <a:latin typeface="iCiel Cadena" panose="02000503000000020004" pitchFamily="2" charset="0"/>
                  <a:cs typeface="Arial" panose="020B0604020202020204" pitchFamily="34" charset="0"/>
                  <a:sym typeface="+mn-lt"/>
                </a:rPr>
                <a:t>lí</a:t>
              </a:r>
              <a:r>
                <a:rPr lang="en-US" sz="2400" b="1" dirty="0">
                  <a:solidFill>
                    <a:schemeClr val="bg1"/>
                  </a:solidFill>
                  <a:latin typeface="iCiel Cadena" panose="02000503000000020004" pitchFamily="2" charset="0"/>
                  <a:cs typeface="Arial" panose="020B0604020202020204" pitchFamily="34" charset="0"/>
                  <a:sym typeface="+mn-lt"/>
                </a:rPr>
                <a:t> </a:t>
              </a:r>
              <a:r>
                <a:rPr lang="en-US" sz="2400" b="1" dirty="0" err="1">
                  <a:solidFill>
                    <a:schemeClr val="bg1"/>
                  </a:solidFill>
                  <a:latin typeface="iCiel Cadena" panose="02000503000000020004" pitchFamily="2" charset="0"/>
                  <a:cs typeface="Arial" panose="020B0604020202020204" pitchFamily="34" charset="0"/>
                  <a:sym typeface="+mn-lt"/>
                </a:rPr>
                <a:t>của</a:t>
              </a:r>
              <a:r>
                <a:rPr lang="en-US" sz="2400" b="1" dirty="0">
                  <a:solidFill>
                    <a:schemeClr val="bg1"/>
                  </a:solidFill>
                  <a:latin typeface="iCiel Cadena" panose="02000503000000020004" pitchFamily="2" charset="0"/>
                  <a:cs typeface="Arial" panose="020B0604020202020204" pitchFamily="34" charset="0"/>
                  <a:sym typeface="+mn-lt"/>
                </a:rPr>
                <a:t> </a:t>
              </a:r>
              <a:r>
                <a:rPr lang="en-US" sz="2400" b="1" dirty="0" err="1">
                  <a:solidFill>
                    <a:schemeClr val="bg1"/>
                  </a:solidFill>
                  <a:latin typeface="iCiel Cadena" panose="02000503000000020004" pitchFamily="2" charset="0"/>
                  <a:cs typeface="Arial" panose="020B0604020202020204" pitchFamily="34" charset="0"/>
                  <a:sym typeface="+mn-lt"/>
                </a:rPr>
                <a:t>các</a:t>
              </a:r>
              <a:r>
                <a:rPr lang="en-US" sz="2400" b="1" dirty="0">
                  <a:solidFill>
                    <a:schemeClr val="bg1"/>
                  </a:solidFill>
                  <a:latin typeface="iCiel Cadena" panose="02000503000000020004" pitchFamily="2" charset="0"/>
                  <a:cs typeface="Arial" panose="020B0604020202020204" pitchFamily="34" charset="0"/>
                  <a:sym typeface="+mn-lt"/>
                </a:rPr>
                <a:t> </a:t>
              </a:r>
              <a:r>
                <a:rPr lang="en-US" sz="2400" b="1" dirty="0" err="1">
                  <a:solidFill>
                    <a:schemeClr val="bg1"/>
                  </a:solidFill>
                  <a:latin typeface="iCiel Cadena" panose="02000503000000020004" pitchFamily="2" charset="0"/>
                  <a:cs typeface="Arial" panose="020B0604020202020204" pitchFamily="34" charset="0"/>
                  <a:sym typeface="+mn-lt"/>
                </a:rPr>
                <a:t>chất</a:t>
              </a:r>
              <a:r>
                <a:rPr lang="en-US" sz="2400" b="1" dirty="0">
                  <a:solidFill>
                    <a:schemeClr val="bg1"/>
                  </a:solidFill>
                  <a:latin typeface="iCiel Cadena" panose="02000503000000020004" pitchFamily="2" charset="0"/>
                  <a:cs typeface="Arial" panose="020B0604020202020204" pitchFamily="34" charset="0"/>
                  <a:sym typeface="+mn-lt"/>
                </a:rPr>
                <a:t>.</a:t>
              </a:r>
              <a:endParaRPr lang="en-US" sz="2400" b="1" dirty="0">
                <a:solidFill>
                  <a:schemeClr val="bg1"/>
                </a:solidFill>
                <a:latin typeface="iCiel Cadena" panose="02000503000000020004" pitchFamily="2" charset="0"/>
                <a:cs typeface="Arial" panose="020B0604020202020204" pitchFamily="34"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700419"/>
            <a:ext cx="3829049" cy="1343024"/>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00" kern="1200">
                  <a:solidFill>
                    <a:schemeClr val="bg1"/>
                  </a:solidFill>
                  <a:latin typeface="iCiel Cadena" panose="02000503000000020004" pitchFamily="2"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00" kern="1200">
                  <a:solidFill>
                    <a:schemeClr val="bg1"/>
                  </a:solidFill>
                  <a:latin typeface="iCiel Cadena" panose="02000503000000020004" pitchFamily="2"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dirty="0">
                  <a:solidFill>
                    <a:schemeClr val="bg1"/>
                  </a:solidFill>
                  <a:latin typeface="iCiel Cadena" panose="02000503000000020004" pitchFamily="2" charset="0"/>
                </a:rPr>
                <a:t>C. </a:t>
              </a:r>
              <a:r>
                <a:rPr lang="en-US" sz="2400" b="1" dirty="0" err="1">
                  <a:solidFill>
                    <a:schemeClr val="bg1"/>
                  </a:solidFill>
                  <a:latin typeface="iCiel Cadena" panose="02000503000000020004" pitchFamily="2" charset="0"/>
                  <a:cs typeface="Arial" panose="020B0604020202020204" pitchFamily="34" charset="0"/>
                  <a:sym typeface="+mn-lt"/>
                </a:rPr>
                <a:t>Sự</a:t>
              </a:r>
              <a:r>
                <a:rPr lang="en-US" sz="2400" b="1" dirty="0">
                  <a:solidFill>
                    <a:schemeClr val="bg1"/>
                  </a:solidFill>
                  <a:latin typeface="iCiel Cadena" panose="02000503000000020004" pitchFamily="2" charset="0"/>
                  <a:cs typeface="Arial" panose="020B0604020202020204" pitchFamily="34" charset="0"/>
                  <a:sym typeface="+mn-lt"/>
                </a:rPr>
                <a:t> </a:t>
              </a:r>
              <a:r>
                <a:rPr lang="en-US" sz="2400" b="1" dirty="0" err="1">
                  <a:solidFill>
                    <a:schemeClr val="bg1"/>
                  </a:solidFill>
                  <a:latin typeface="iCiel Cadena" panose="02000503000000020004" pitchFamily="2" charset="0"/>
                  <a:cs typeface="Arial" panose="020B0604020202020204" pitchFamily="34" charset="0"/>
                  <a:sym typeface="+mn-lt"/>
                </a:rPr>
                <a:t>khác</a:t>
              </a:r>
              <a:r>
                <a:rPr lang="en-US" sz="2400" b="1" dirty="0">
                  <a:solidFill>
                    <a:schemeClr val="bg1"/>
                  </a:solidFill>
                  <a:latin typeface="iCiel Cadena" panose="02000503000000020004" pitchFamily="2" charset="0"/>
                  <a:cs typeface="Arial" panose="020B0604020202020204" pitchFamily="34" charset="0"/>
                  <a:sym typeface="+mn-lt"/>
                </a:rPr>
                <a:t> </a:t>
              </a:r>
              <a:r>
                <a:rPr lang="en-US" sz="2400" b="1" dirty="0" err="1">
                  <a:solidFill>
                    <a:schemeClr val="bg1"/>
                  </a:solidFill>
                  <a:latin typeface="iCiel Cadena" panose="02000503000000020004" pitchFamily="2" charset="0"/>
                  <a:cs typeface="Arial" panose="020B0604020202020204" pitchFamily="34" charset="0"/>
                  <a:sym typeface="+mn-lt"/>
                </a:rPr>
                <a:t>nhau</a:t>
              </a:r>
              <a:r>
                <a:rPr lang="en-US" sz="2400" b="1" dirty="0">
                  <a:solidFill>
                    <a:schemeClr val="bg1"/>
                  </a:solidFill>
                  <a:latin typeface="iCiel Cadena" panose="02000503000000020004" pitchFamily="2" charset="0"/>
                  <a:cs typeface="Arial" panose="020B0604020202020204" pitchFamily="34" charset="0"/>
                  <a:sym typeface="+mn-lt"/>
                </a:rPr>
                <a:t> </a:t>
              </a:r>
              <a:r>
                <a:rPr lang="en-US" sz="2400" b="1" dirty="0" err="1">
                  <a:solidFill>
                    <a:schemeClr val="bg1"/>
                  </a:solidFill>
                  <a:latin typeface="iCiel Cadena" panose="02000503000000020004" pitchFamily="2" charset="0"/>
                  <a:cs typeface="Arial" panose="020B0604020202020204" pitchFamily="34" charset="0"/>
                  <a:sym typeface="+mn-lt"/>
                </a:rPr>
                <a:t>về</a:t>
              </a:r>
              <a:r>
                <a:rPr lang="en-US" sz="2400" b="1" dirty="0">
                  <a:solidFill>
                    <a:schemeClr val="bg1"/>
                  </a:solidFill>
                  <a:latin typeface="iCiel Cadena" panose="02000503000000020004" pitchFamily="2" charset="0"/>
                  <a:cs typeface="Arial" panose="020B0604020202020204" pitchFamily="34" charset="0"/>
                  <a:sym typeface="+mn-lt"/>
                </a:rPr>
                <a:t> </a:t>
              </a:r>
              <a:r>
                <a:rPr lang="en-US" sz="2400" b="1" dirty="0" err="1">
                  <a:solidFill>
                    <a:schemeClr val="bg1"/>
                  </a:solidFill>
                  <a:latin typeface="iCiel Cadena" panose="02000503000000020004" pitchFamily="2" charset="0"/>
                  <a:cs typeface="Arial" panose="020B0604020202020204" pitchFamily="34" charset="0"/>
                  <a:sym typeface="+mn-lt"/>
                </a:rPr>
                <a:t>tính</a:t>
              </a:r>
              <a:r>
                <a:rPr lang="en-US" sz="2400" b="1" dirty="0">
                  <a:solidFill>
                    <a:schemeClr val="bg1"/>
                  </a:solidFill>
                  <a:latin typeface="iCiel Cadena" panose="02000503000000020004" pitchFamily="2" charset="0"/>
                  <a:cs typeface="Arial" panose="020B0604020202020204" pitchFamily="34" charset="0"/>
                  <a:sym typeface="+mn-lt"/>
                </a:rPr>
                <a:t> </a:t>
              </a:r>
              <a:r>
                <a:rPr lang="en-US" sz="2400" b="1" dirty="0" err="1">
                  <a:solidFill>
                    <a:schemeClr val="bg1"/>
                  </a:solidFill>
                  <a:latin typeface="iCiel Cadena" panose="02000503000000020004" pitchFamily="2" charset="0"/>
                  <a:cs typeface="Arial" panose="020B0604020202020204" pitchFamily="34" charset="0"/>
                  <a:sym typeface="+mn-lt"/>
                </a:rPr>
                <a:t>chất</a:t>
              </a:r>
              <a:r>
                <a:rPr lang="en-US" sz="2400" b="1" dirty="0">
                  <a:solidFill>
                    <a:schemeClr val="bg1"/>
                  </a:solidFill>
                  <a:latin typeface="iCiel Cadena" panose="02000503000000020004" pitchFamily="2" charset="0"/>
                  <a:cs typeface="Arial" panose="020B0604020202020204" pitchFamily="34" charset="0"/>
                  <a:sym typeface="+mn-lt"/>
                </a:rPr>
                <a:t> </a:t>
              </a:r>
              <a:r>
                <a:rPr lang="en-US" sz="2400" b="1" dirty="0" err="1">
                  <a:solidFill>
                    <a:schemeClr val="bg1"/>
                  </a:solidFill>
                  <a:latin typeface="iCiel Cadena" panose="02000503000000020004" pitchFamily="2" charset="0"/>
                  <a:cs typeface="Arial" panose="020B0604020202020204" pitchFamily="34" charset="0"/>
                  <a:sym typeface="+mn-lt"/>
                </a:rPr>
                <a:t>hóa</a:t>
              </a:r>
              <a:r>
                <a:rPr lang="en-US" sz="2400" b="1" dirty="0">
                  <a:solidFill>
                    <a:schemeClr val="bg1"/>
                  </a:solidFill>
                  <a:latin typeface="iCiel Cadena" panose="02000503000000020004" pitchFamily="2" charset="0"/>
                  <a:cs typeface="Arial" panose="020B0604020202020204" pitchFamily="34" charset="0"/>
                  <a:sym typeface="+mn-lt"/>
                </a:rPr>
                <a:t> </a:t>
              </a:r>
              <a:r>
                <a:rPr lang="en-US" sz="2400" b="1" dirty="0" err="1">
                  <a:solidFill>
                    <a:schemeClr val="bg1"/>
                  </a:solidFill>
                  <a:latin typeface="iCiel Cadena" panose="02000503000000020004" pitchFamily="2" charset="0"/>
                  <a:cs typeface="Arial" panose="020B0604020202020204" pitchFamily="34" charset="0"/>
                  <a:sym typeface="+mn-lt"/>
                </a:rPr>
                <a:t>học</a:t>
              </a:r>
              <a:r>
                <a:rPr lang="en-US" sz="2400" b="1" dirty="0">
                  <a:solidFill>
                    <a:schemeClr val="bg1"/>
                  </a:solidFill>
                  <a:latin typeface="iCiel Cadena" panose="02000503000000020004" pitchFamily="2" charset="0"/>
                  <a:cs typeface="Arial" panose="020B0604020202020204" pitchFamily="34" charset="0"/>
                  <a:sym typeface="+mn-lt"/>
                </a:rPr>
                <a:t> </a:t>
              </a:r>
              <a:r>
                <a:rPr lang="en-US" sz="2400" b="1" dirty="0" err="1">
                  <a:solidFill>
                    <a:schemeClr val="bg1"/>
                  </a:solidFill>
                  <a:latin typeface="iCiel Cadena" panose="02000503000000020004" pitchFamily="2" charset="0"/>
                  <a:cs typeface="Arial" panose="020B0604020202020204" pitchFamily="34" charset="0"/>
                  <a:sym typeface="+mn-lt"/>
                </a:rPr>
                <a:t>của</a:t>
              </a:r>
              <a:r>
                <a:rPr lang="en-US" sz="2400" b="1" dirty="0">
                  <a:solidFill>
                    <a:schemeClr val="bg1"/>
                  </a:solidFill>
                  <a:latin typeface="iCiel Cadena" panose="02000503000000020004" pitchFamily="2" charset="0"/>
                  <a:cs typeface="Arial" panose="020B0604020202020204" pitchFamily="34" charset="0"/>
                  <a:sym typeface="+mn-lt"/>
                </a:rPr>
                <a:t> </a:t>
              </a:r>
              <a:r>
                <a:rPr lang="en-US" sz="2400" b="1" dirty="0" err="1">
                  <a:solidFill>
                    <a:schemeClr val="bg1"/>
                  </a:solidFill>
                  <a:latin typeface="iCiel Cadena" panose="02000503000000020004" pitchFamily="2" charset="0"/>
                  <a:cs typeface="Arial" panose="020B0604020202020204" pitchFamily="34" charset="0"/>
                  <a:sym typeface="+mn-lt"/>
                </a:rPr>
                <a:t>các</a:t>
              </a:r>
              <a:r>
                <a:rPr lang="en-US" sz="2400" b="1" dirty="0">
                  <a:solidFill>
                    <a:schemeClr val="bg1"/>
                  </a:solidFill>
                  <a:latin typeface="iCiel Cadena" panose="02000503000000020004" pitchFamily="2" charset="0"/>
                  <a:cs typeface="Arial" panose="020B0604020202020204" pitchFamily="34" charset="0"/>
                  <a:sym typeface="+mn-lt"/>
                </a:rPr>
                <a:t> </a:t>
              </a:r>
              <a:r>
                <a:rPr lang="en-US" sz="2400" b="1" dirty="0" err="1">
                  <a:solidFill>
                    <a:schemeClr val="bg1"/>
                  </a:solidFill>
                  <a:latin typeface="iCiel Cadena" panose="02000503000000020004" pitchFamily="2" charset="0"/>
                  <a:cs typeface="Arial" panose="020B0604020202020204" pitchFamily="34" charset="0"/>
                  <a:sym typeface="+mn-lt"/>
                </a:rPr>
                <a:t>chất</a:t>
              </a:r>
              <a:r>
                <a:rPr lang="en-US" sz="2400" b="1" dirty="0">
                  <a:solidFill>
                    <a:schemeClr val="bg1"/>
                  </a:solidFill>
                  <a:latin typeface="iCiel Cadena" panose="02000503000000020004" pitchFamily="2" charset="0"/>
                  <a:cs typeface="Arial" panose="020B0604020202020204" pitchFamily="34" charset="0"/>
                  <a:sym typeface="+mn-lt"/>
                </a:rPr>
                <a:t>.</a:t>
              </a:r>
              <a:endParaRPr lang="en-US" sz="2400" b="1" dirty="0">
                <a:solidFill>
                  <a:schemeClr val="bg1"/>
                </a:solidFill>
                <a:latin typeface="iCiel Cadena" panose="02000503000000020004" pitchFamily="2" charset="0"/>
                <a:cs typeface="Arial" panose="020B0604020202020204" pitchFamily="34"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628651" y="2256830"/>
            <a:ext cx="3829049" cy="1343024"/>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00" kern="1200">
                  <a:solidFill>
                    <a:schemeClr val="bg1"/>
                  </a:solidFill>
                  <a:latin typeface="iCiel Cadena" panose="02000503000000020004" pitchFamily="2"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00" kern="1200">
                  <a:solidFill>
                    <a:schemeClr val="bg1"/>
                  </a:solidFill>
                  <a:latin typeface="iCiel Cadena" panose="02000503000000020004" pitchFamily="2"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dirty="0">
                  <a:solidFill>
                    <a:schemeClr val="bg1"/>
                  </a:solidFill>
                  <a:latin typeface="iCiel Cadena" panose="02000503000000020004" pitchFamily="2" charset="0"/>
                </a:rPr>
                <a:t>A. </a:t>
              </a:r>
              <a:r>
                <a:rPr lang="en-US" sz="2400" b="1" dirty="0" err="1">
                  <a:solidFill>
                    <a:schemeClr val="bg1"/>
                  </a:solidFill>
                  <a:latin typeface="iCiel Cadena" panose="02000503000000020004" pitchFamily="2" charset="0"/>
                  <a:cs typeface="Arial" panose="020B0604020202020204" pitchFamily="34" charset="0"/>
                  <a:sym typeface="+mn-lt"/>
                </a:rPr>
                <a:t>Sự</a:t>
              </a:r>
              <a:r>
                <a:rPr lang="en-US" sz="2400" b="1" dirty="0">
                  <a:solidFill>
                    <a:schemeClr val="bg1"/>
                  </a:solidFill>
                  <a:latin typeface="iCiel Cadena" panose="02000503000000020004" pitchFamily="2" charset="0"/>
                  <a:cs typeface="Arial" panose="020B0604020202020204" pitchFamily="34" charset="0"/>
                  <a:sym typeface="+mn-lt"/>
                </a:rPr>
                <a:t> </a:t>
              </a:r>
              <a:r>
                <a:rPr lang="en-US" sz="2400" b="1" dirty="0" err="1">
                  <a:solidFill>
                    <a:schemeClr val="bg1"/>
                  </a:solidFill>
                  <a:latin typeface="iCiel Cadena" panose="02000503000000020004" pitchFamily="2" charset="0"/>
                  <a:cs typeface="Arial" panose="020B0604020202020204" pitchFamily="34" charset="0"/>
                  <a:sym typeface="+mn-lt"/>
                </a:rPr>
                <a:t>giống</a:t>
              </a:r>
              <a:r>
                <a:rPr lang="en-US" sz="2400" b="1" dirty="0">
                  <a:solidFill>
                    <a:schemeClr val="bg1"/>
                  </a:solidFill>
                  <a:latin typeface="iCiel Cadena" panose="02000503000000020004" pitchFamily="2" charset="0"/>
                  <a:cs typeface="Arial" panose="020B0604020202020204" pitchFamily="34" charset="0"/>
                  <a:sym typeface="+mn-lt"/>
                </a:rPr>
                <a:t> </a:t>
              </a:r>
              <a:r>
                <a:rPr lang="en-US" sz="2400" b="1" dirty="0" err="1">
                  <a:solidFill>
                    <a:schemeClr val="bg1"/>
                  </a:solidFill>
                  <a:latin typeface="iCiel Cadena" panose="02000503000000020004" pitchFamily="2" charset="0"/>
                  <a:cs typeface="Arial" panose="020B0604020202020204" pitchFamily="34" charset="0"/>
                  <a:sym typeface="+mn-lt"/>
                </a:rPr>
                <a:t>nhau</a:t>
              </a:r>
              <a:r>
                <a:rPr lang="en-US" sz="2400" b="1" dirty="0">
                  <a:solidFill>
                    <a:schemeClr val="bg1"/>
                  </a:solidFill>
                  <a:latin typeface="iCiel Cadena" panose="02000503000000020004" pitchFamily="2" charset="0"/>
                  <a:cs typeface="Arial" panose="020B0604020202020204" pitchFamily="34" charset="0"/>
                  <a:sym typeface="+mn-lt"/>
                </a:rPr>
                <a:t> </a:t>
              </a:r>
              <a:r>
                <a:rPr lang="en-US" sz="2400" b="1" dirty="0" err="1">
                  <a:solidFill>
                    <a:schemeClr val="bg1"/>
                  </a:solidFill>
                  <a:latin typeface="iCiel Cadena" panose="02000503000000020004" pitchFamily="2" charset="0"/>
                  <a:cs typeface="Arial" panose="020B0604020202020204" pitchFamily="34" charset="0"/>
                  <a:sym typeface="+mn-lt"/>
                </a:rPr>
                <a:t>về</a:t>
              </a:r>
              <a:r>
                <a:rPr lang="en-US" sz="2400" b="1" dirty="0">
                  <a:solidFill>
                    <a:schemeClr val="bg1"/>
                  </a:solidFill>
                  <a:latin typeface="iCiel Cadena" panose="02000503000000020004" pitchFamily="2" charset="0"/>
                  <a:cs typeface="Arial" panose="020B0604020202020204" pitchFamily="34" charset="0"/>
                  <a:sym typeface="+mn-lt"/>
                </a:rPr>
                <a:t> </a:t>
              </a:r>
              <a:r>
                <a:rPr lang="en-US" sz="2400" b="1" dirty="0" err="1">
                  <a:solidFill>
                    <a:schemeClr val="bg1"/>
                  </a:solidFill>
                  <a:latin typeface="iCiel Cadena" panose="02000503000000020004" pitchFamily="2" charset="0"/>
                  <a:cs typeface="Arial" panose="020B0604020202020204" pitchFamily="34" charset="0"/>
                  <a:sym typeface="+mn-lt"/>
                </a:rPr>
                <a:t>tính</a:t>
              </a:r>
              <a:r>
                <a:rPr lang="en-US" sz="2400" b="1" dirty="0">
                  <a:solidFill>
                    <a:schemeClr val="bg1"/>
                  </a:solidFill>
                  <a:latin typeface="iCiel Cadena" panose="02000503000000020004" pitchFamily="2" charset="0"/>
                  <a:cs typeface="Arial" panose="020B0604020202020204" pitchFamily="34" charset="0"/>
                  <a:sym typeface="+mn-lt"/>
                </a:rPr>
                <a:t> </a:t>
              </a:r>
              <a:r>
                <a:rPr lang="en-US" sz="2400" b="1" dirty="0" err="1">
                  <a:solidFill>
                    <a:schemeClr val="bg1"/>
                  </a:solidFill>
                  <a:latin typeface="iCiel Cadena" panose="02000503000000020004" pitchFamily="2" charset="0"/>
                  <a:cs typeface="Arial" panose="020B0604020202020204" pitchFamily="34" charset="0"/>
                  <a:sym typeface="+mn-lt"/>
                </a:rPr>
                <a:t>hóa</a:t>
              </a:r>
              <a:r>
                <a:rPr lang="en-US" sz="2400" b="1" dirty="0">
                  <a:solidFill>
                    <a:schemeClr val="bg1"/>
                  </a:solidFill>
                  <a:latin typeface="iCiel Cadena" panose="02000503000000020004" pitchFamily="2" charset="0"/>
                  <a:cs typeface="Arial" panose="020B0604020202020204" pitchFamily="34" charset="0"/>
                  <a:sym typeface="+mn-lt"/>
                </a:rPr>
                <a:t> </a:t>
              </a:r>
              <a:r>
                <a:rPr lang="en-US" sz="2400" b="1" dirty="0" err="1">
                  <a:solidFill>
                    <a:schemeClr val="bg1"/>
                  </a:solidFill>
                  <a:latin typeface="iCiel Cadena" panose="02000503000000020004" pitchFamily="2" charset="0"/>
                  <a:cs typeface="Arial" panose="020B0604020202020204" pitchFamily="34" charset="0"/>
                  <a:sym typeface="+mn-lt"/>
                </a:rPr>
                <a:t>học</a:t>
              </a:r>
              <a:r>
                <a:rPr lang="en-US" sz="2400" b="1" dirty="0">
                  <a:solidFill>
                    <a:schemeClr val="bg1"/>
                  </a:solidFill>
                  <a:latin typeface="iCiel Cadena" panose="02000503000000020004" pitchFamily="2" charset="0"/>
                  <a:cs typeface="Arial" panose="020B0604020202020204" pitchFamily="34" charset="0"/>
                  <a:sym typeface="+mn-lt"/>
                </a:rPr>
                <a:t> </a:t>
              </a:r>
              <a:r>
                <a:rPr lang="en-US" sz="2400" b="1" dirty="0" err="1">
                  <a:solidFill>
                    <a:schemeClr val="bg1"/>
                  </a:solidFill>
                  <a:latin typeface="iCiel Cadena" panose="02000503000000020004" pitchFamily="2" charset="0"/>
                  <a:cs typeface="Arial" panose="020B0604020202020204" pitchFamily="34" charset="0"/>
                  <a:sym typeface="+mn-lt"/>
                </a:rPr>
                <a:t>của</a:t>
              </a:r>
              <a:r>
                <a:rPr lang="en-US" sz="2400" b="1" dirty="0">
                  <a:solidFill>
                    <a:schemeClr val="bg1"/>
                  </a:solidFill>
                  <a:latin typeface="iCiel Cadena" panose="02000503000000020004" pitchFamily="2" charset="0"/>
                  <a:cs typeface="Arial" panose="020B0604020202020204" pitchFamily="34" charset="0"/>
                  <a:sym typeface="+mn-lt"/>
                </a:rPr>
                <a:t> </a:t>
              </a:r>
              <a:r>
                <a:rPr lang="en-US" sz="2400" b="1" dirty="0" err="1">
                  <a:solidFill>
                    <a:schemeClr val="bg1"/>
                  </a:solidFill>
                  <a:latin typeface="iCiel Cadena" panose="02000503000000020004" pitchFamily="2" charset="0"/>
                  <a:cs typeface="Arial" panose="020B0604020202020204" pitchFamily="34" charset="0"/>
                  <a:sym typeface="+mn-lt"/>
                </a:rPr>
                <a:t>các</a:t>
              </a:r>
              <a:r>
                <a:rPr lang="en-US" sz="2400" b="1" dirty="0">
                  <a:solidFill>
                    <a:schemeClr val="bg1"/>
                  </a:solidFill>
                  <a:latin typeface="iCiel Cadena" panose="02000503000000020004" pitchFamily="2" charset="0"/>
                  <a:cs typeface="Arial" panose="020B0604020202020204" pitchFamily="34" charset="0"/>
                  <a:sym typeface="+mn-lt"/>
                </a:rPr>
                <a:t> </a:t>
              </a:r>
              <a:r>
                <a:rPr lang="en-US" sz="2400" b="1" dirty="0" err="1">
                  <a:solidFill>
                    <a:schemeClr val="bg1"/>
                  </a:solidFill>
                  <a:latin typeface="iCiel Cadena" panose="02000503000000020004" pitchFamily="2" charset="0"/>
                  <a:cs typeface="Arial" panose="020B0604020202020204" pitchFamily="34" charset="0"/>
                  <a:sym typeface="+mn-lt"/>
                </a:rPr>
                <a:t>chất</a:t>
              </a:r>
              <a:r>
                <a:rPr lang="en-US" sz="2400" b="1" dirty="0">
                  <a:solidFill>
                    <a:schemeClr val="bg1"/>
                  </a:solidFill>
                  <a:latin typeface="iCiel Cadena" panose="02000503000000020004" pitchFamily="2" charset="0"/>
                  <a:cs typeface="Arial" panose="020B0604020202020204" pitchFamily="34" charset="0"/>
                  <a:sym typeface="+mn-lt"/>
                </a:rPr>
                <a:t>.</a:t>
              </a:r>
              <a:endParaRPr lang="en-US" sz="2400" b="1" dirty="0">
                <a:solidFill>
                  <a:schemeClr val="bg1"/>
                </a:solidFill>
                <a:latin typeface="iCiel Cadena" panose="02000503000000020004" pitchFamily="2" charset="0"/>
                <a:cs typeface="Arial" panose="020B0604020202020204" pitchFamily="34"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486934" y="184827"/>
            <a:ext cx="7471295" cy="1915834"/>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80799" y="419054"/>
              <a:ext cx="9452864" cy="20422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30000"/>
                </a:lnSpc>
                <a:buClrTx/>
                <a:defRPr/>
              </a:pPr>
              <a:r>
                <a:rPr lang="vi-VN" altLang="vi-VN" sz="2800" b="1" kern="1200" dirty="0">
                  <a:solidFill>
                    <a:srgbClr val="FF0000"/>
                  </a:solidFill>
                  <a:latin typeface="iCiel Cadena" panose="02000503000000020004" pitchFamily="2" charset="0"/>
                  <a:cs typeface="Arial" panose="020B0604020202020204" pitchFamily="34" charset="0"/>
                </a:rPr>
                <a:t>Câu 4: Để tách chất ra khỏi hỗn hợp bằng các cách cô cạn </a:t>
              </a:r>
              <a:r>
                <a:rPr lang="vi-VN" altLang="vi-VN" sz="2800" b="1" kern="1200">
                  <a:solidFill>
                    <a:srgbClr val="FF0000"/>
                  </a:solidFill>
                  <a:latin typeface="iCiel Cadena" panose="02000503000000020004" pitchFamily="2" charset="0"/>
                  <a:cs typeface="Arial" panose="020B0604020202020204" pitchFamily="34" charset="0"/>
                </a:rPr>
                <a:t>dựa vào:</a:t>
              </a:r>
              <a:endParaRPr lang="en-US" altLang="vi-VN" sz="2800" b="1" kern="1200" dirty="0">
                <a:solidFill>
                  <a:srgbClr val="FF0000"/>
                </a:solidFill>
                <a:latin typeface="iCiel Cadena" panose="02000503000000020004" pitchFamily="2" charset="0"/>
                <a:cs typeface="Arial" panose="020B0604020202020204" pitchFamily="34"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157962" y="2451965"/>
            <a:ext cx="992210" cy="914480"/>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157962" y="3914731"/>
            <a:ext cx="992210" cy="914480"/>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4667599" y="2451965"/>
            <a:ext cx="992210" cy="914480"/>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4667599" y="3914731"/>
            <a:ext cx="992210" cy="914480"/>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3085206" y="115464"/>
            <a:ext cx="3035028" cy="1747000"/>
            <a:chOff x="-4113608" y="153951"/>
            <a:chExt cx="4046704" cy="2329333"/>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flipH="1">
              <a:off x="-4113608" y="153951"/>
              <a:ext cx="1959439" cy="2329333"/>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defTabSz="685800">
                <a:buClrTx/>
              </a:pPr>
              <a:r>
                <a:rPr lang="en-US" sz="2100" kern="1200">
                  <a:solidFill>
                    <a:prstClr val="black">
                      <a:lumMod val="65000"/>
                      <a:lumOff val="35000"/>
                    </a:prstClr>
                  </a:solidFill>
                  <a:latin typeface="iCiel Cadena" panose="02000503000000020004" pitchFamily="2" charset="0"/>
                  <a:ea typeface="+mn-ea"/>
                  <a:cs typeface="+mn-cs"/>
                </a:rPr>
                <a:t>Yeahhh,</a:t>
              </a:r>
            </a:p>
            <a:p>
              <a:pPr algn="ctr" defTabSz="685800">
                <a:buClrTx/>
              </a:pPr>
              <a:r>
                <a:rPr lang="en-US" sz="900" kern="1200">
                  <a:solidFill>
                    <a:prstClr val="black">
                      <a:lumMod val="65000"/>
                      <a:lumOff val="35000"/>
                    </a:prstClr>
                  </a:solidFill>
                  <a:latin typeface="iCiel Cadena" panose="02000503000000020004" pitchFamily="2" charset="0"/>
                  <a:ea typeface="+mn-ea"/>
                  <a:cs typeface="+mn-cs"/>
                </a:rPr>
                <a:t>Đúng rồi!</a:t>
              </a:r>
            </a:p>
            <a:p>
              <a:pPr algn="ctr" defTabSz="685800">
                <a:buClrTx/>
              </a:pPr>
              <a:r>
                <a:rPr lang="en-US" sz="900" kern="1200">
                  <a:solidFill>
                    <a:prstClr val="black">
                      <a:lumMod val="65000"/>
                      <a:lumOff val="35000"/>
                    </a:prstClr>
                  </a:solidFill>
                  <a:latin typeface="iCiel Cadena" panose="02000503000000020004" pitchFamily="2" charset="0"/>
                  <a:ea typeface="+mn-ea"/>
                  <a:cs typeface="+mn-cs"/>
                </a:rPr>
                <a:t>Mình thích màu này!</a:t>
              </a:r>
              <a:endParaRPr lang="en-US" sz="675" kern="1200">
                <a:solidFill>
                  <a:prstClr val="black">
                    <a:lumMod val="65000"/>
                    <a:lumOff val="35000"/>
                  </a:prstClr>
                </a:solidFill>
                <a:latin typeface="iCiel Cadena" panose="02000503000000020004" pitchFamily="2" charset="0"/>
                <a:ea typeface="+mn-ea"/>
                <a:cs typeface="+mn-cs"/>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5045755" y="-226738"/>
            <a:ext cx="2302556" cy="2135218"/>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83938" y="5075963"/>
                <a:ext cx="5361939" cy="2905219"/>
              </a:xfrm>
              <a:prstGeom prst="rect">
                <a:avLst/>
              </a:prstGeom>
              <a:noFill/>
            </p:spPr>
            <p:txBody>
              <a:bodyPr wrap="none" lIns="0" tIns="0" rIns="0" bIns="0" rtlCol="0">
                <a:spAutoFit/>
              </a:bodyPr>
              <a:lstStyle/>
              <a:p>
                <a:pPr algn="ctr" defTabSz="685800">
                  <a:buClrTx/>
                </a:pPr>
                <a:r>
                  <a:rPr lang="en-US" sz="1800" kern="1200">
                    <a:solidFill>
                      <a:prstClr val="black">
                        <a:lumMod val="65000"/>
                        <a:lumOff val="35000"/>
                      </a:prstClr>
                    </a:solidFill>
                    <a:latin typeface="iCiel Cadena" panose="02000503000000020004" pitchFamily="2" charset="0"/>
                    <a:ea typeface="+mn-ea"/>
                    <a:cs typeface="+mn-cs"/>
                  </a:rPr>
                  <a:t>Huhu,</a:t>
                </a:r>
              </a:p>
              <a:p>
                <a:pPr algn="ctr" defTabSz="685800">
                  <a:buClrTx/>
                </a:pPr>
                <a:r>
                  <a:rPr lang="en-US" sz="1050" kern="1200">
                    <a:solidFill>
                      <a:prstClr val="black">
                        <a:lumMod val="65000"/>
                        <a:lumOff val="35000"/>
                      </a:prstClr>
                    </a:solidFill>
                    <a:latin typeface="iCiel Cadena" panose="02000503000000020004" pitchFamily="2" charset="0"/>
                    <a:ea typeface="+mn-ea"/>
                    <a:cs typeface="+mn-cs"/>
                  </a:rPr>
                  <a:t>chưa chính xác rồi!</a:t>
                </a:r>
              </a:p>
              <a:p>
                <a:pPr algn="ctr" defTabSz="685800">
                  <a:buClrTx/>
                </a:pPr>
                <a:r>
                  <a:rPr lang="en-US" sz="1050" kern="1200">
                    <a:solidFill>
                      <a:prstClr val="black">
                        <a:lumMod val="65000"/>
                        <a:lumOff val="35000"/>
                      </a:prstClr>
                    </a:solidFill>
                    <a:latin typeface="iCiel Cadena" panose="02000503000000020004" pitchFamily="2" charset="0"/>
                    <a:ea typeface="+mn-ea"/>
                    <a:cs typeface="+mn-cs"/>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212752" y="184827"/>
            <a:ext cx="1124450" cy="1646110"/>
          </a:xfrm>
          <a:prstGeom prst="rect">
            <a:avLst/>
          </a:prstGeom>
        </p:spPr>
      </p:pic>
      <p:pic>
        <p:nvPicPr>
          <p:cNvPr id="40" name="AmthanhThua">
            <a:hlinkClick r:id="" action="ppaction://media"/>
            <a:extLst>
              <a:ext uri="{FF2B5EF4-FFF2-40B4-BE49-F238E27FC236}">
                <a16:creationId xmlns:a16="http://schemas.microsoft.com/office/drawing/2014/main" id="{EFDA2F55-E708-4EE1-A240-2D67B5AA904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3759" y="3305943"/>
            <a:ext cx="365522" cy="365522"/>
          </a:xfrm>
          <a:prstGeom prst="rect">
            <a:avLst/>
          </a:prstGeom>
        </p:spPr>
      </p:pic>
      <p:pic>
        <p:nvPicPr>
          <p:cNvPr id="41" name="nhacthang">
            <a:hlinkClick r:id="" action="ppaction://media"/>
            <a:extLst>
              <a:ext uri="{FF2B5EF4-FFF2-40B4-BE49-F238E27FC236}">
                <a16:creationId xmlns:a16="http://schemas.microsoft.com/office/drawing/2014/main" id="{AACE03CF-63A4-4F98-9320-28D8E9C8A9F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23894" y="2157298"/>
            <a:ext cx="365522" cy="365522"/>
          </a:xfrm>
          <a:prstGeom prst="rect">
            <a:avLst/>
          </a:prstGeom>
        </p:spPr>
      </p:pic>
      <p:sp>
        <p:nvSpPr>
          <p:cNvPr id="44" name="Rectangle 43">
            <a:extLst>
              <a:ext uri="{FF2B5EF4-FFF2-40B4-BE49-F238E27FC236}">
                <a16:creationId xmlns:a16="http://schemas.microsoft.com/office/drawing/2014/main" id="{BB2E395B-C2FA-41C9-A955-F3A089DD4F32}"/>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iCiel Cadena" panose="02000503000000020004" pitchFamily="2" charset="0"/>
                <a:cs typeface="Calibri" panose="020F0502020204030204" pitchFamily="34" charset="0"/>
              </a:rPr>
              <a:t>Thầy cô nhấp chuột</a:t>
            </a:r>
            <a:br>
              <a:rPr lang="en-US" sz="2400" kern="1200">
                <a:solidFill>
                  <a:prstClr val="black">
                    <a:lumMod val="50000"/>
                    <a:lumOff val="50000"/>
                  </a:prstClr>
                </a:solidFill>
                <a:latin typeface="iCiel Cadena" panose="02000503000000020004" pitchFamily="2" charset="0"/>
                <a:cs typeface="Calibri" panose="020F0502020204030204" pitchFamily="34" charset="0"/>
              </a:rPr>
            </a:br>
            <a:r>
              <a:rPr lang="en-US" sz="2400" kern="1200">
                <a:solidFill>
                  <a:prstClr val="black">
                    <a:lumMod val="50000"/>
                    <a:lumOff val="50000"/>
                  </a:prstClr>
                </a:solidFill>
                <a:latin typeface="iCiel Cadena" panose="02000503000000020004" pitchFamily="2"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BC63C546-6DB7-44C9-8EA9-413473C1BE35}"/>
              </a:ext>
            </a:extLst>
          </p:cNvPr>
          <p:cNvGrpSpPr/>
          <p:nvPr/>
        </p:nvGrpSpPr>
        <p:grpSpPr>
          <a:xfrm>
            <a:off x="3000374" y="5257800"/>
            <a:ext cx="3057526" cy="1485900"/>
            <a:chOff x="4000498" y="7010400"/>
            <a:chExt cx="4076701" cy="1981200"/>
          </a:xfrm>
        </p:grpSpPr>
        <p:sp>
          <p:nvSpPr>
            <p:cNvPr id="47" name="Rectangle 46">
              <a:extLst>
                <a:ext uri="{FF2B5EF4-FFF2-40B4-BE49-F238E27FC236}">
                  <a16:creationId xmlns:a16="http://schemas.microsoft.com/office/drawing/2014/main" id="{EB90D678-6311-432E-B99C-B1E3AF7BCC1E}"/>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iCiel Cadena" panose="02000503000000020004" pitchFamily="2"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iCiel Cadena" panose="02000503000000020004" pitchFamily="2" charset="0"/>
                  <a:cs typeface="Calibri" panose="020F0502020204030204" pitchFamily="34" charset="0"/>
                </a:rPr>
              </a:br>
              <a:r>
                <a:rPr lang="en-US" sz="2400" kern="1200">
                  <a:solidFill>
                    <a:prstClr val="black">
                      <a:lumMod val="50000"/>
                      <a:lumOff val="50000"/>
                    </a:prstClr>
                  </a:solidFill>
                  <a:latin typeface="iCiel Cadena" panose="02000503000000020004" pitchFamily="2" charset="0"/>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4B7EBBD9-A585-4930-860B-F4F22885926F}"/>
                </a:ext>
              </a:extLst>
            </p:cNvPr>
            <p:cNvPicPr>
              <a:picLocks noChangeAspect="1"/>
            </p:cNvPicPr>
            <p:nvPr/>
          </p:nvPicPr>
          <p:blipFill>
            <a:blip r:embed="rId8"/>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8C4260CE-C32C-4DD3-8E61-B08357FC92E8}"/>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iCiel Cadena" panose="02000503000000020004" pitchFamily="2" charset="0"/>
                <a:cs typeface="Calibri" panose="020F0502020204030204" pitchFamily="34" charset="0"/>
              </a:rPr>
              <a:t>Sau khi HS trả lời xong, thầy cô nhấp chuột</a:t>
            </a:r>
            <a:br>
              <a:rPr lang="en-US" sz="2100" kern="1200">
                <a:solidFill>
                  <a:prstClr val="black">
                    <a:lumMod val="50000"/>
                    <a:lumOff val="50000"/>
                  </a:prstClr>
                </a:solidFill>
                <a:latin typeface="iCiel Cadena" panose="02000503000000020004" pitchFamily="2" charset="0"/>
                <a:cs typeface="Calibri" panose="020F0502020204030204" pitchFamily="34" charset="0"/>
              </a:rPr>
            </a:br>
            <a:r>
              <a:rPr lang="en-US" sz="2100" kern="1200">
                <a:solidFill>
                  <a:prstClr val="black">
                    <a:lumMod val="50000"/>
                    <a:lumOff val="50000"/>
                  </a:prstClr>
                </a:solidFill>
                <a:latin typeface="iCiel Cadena" panose="02000503000000020004" pitchFamily="2" charset="0"/>
                <a:cs typeface="Calibri" panose="020F0502020204030204" pitchFamily="34" charset="0"/>
              </a:rPr>
              <a:t>hoặc phím -&gt; để đến</a:t>
            </a:r>
            <a:br>
              <a:rPr lang="en-US" sz="2100" kern="1200">
                <a:solidFill>
                  <a:prstClr val="black">
                    <a:lumMod val="50000"/>
                    <a:lumOff val="50000"/>
                  </a:prstClr>
                </a:solidFill>
                <a:latin typeface="iCiel Cadena" panose="02000503000000020004" pitchFamily="2" charset="0"/>
                <a:cs typeface="Calibri" panose="020F0502020204030204" pitchFamily="34" charset="0"/>
              </a:rPr>
            </a:br>
            <a:r>
              <a:rPr lang="en-US" sz="2100" kern="1200">
                <a:solidFill>
                  <a:prstClr val="black">
                    <a:lumMod val="50000"/>
                    <a:lumOff val="50000"/>
                  </a:prstClr>
                </a:solidFill>
                <a:latin typeface="iCiel Cadena" panose="02000503000000020004" pitchFamily="2" charset="0"/>
                <a:cs typeface="Calibri" panose="020F0502020204030204" pitchFamily="34" charset="0"/>
              </a:rPr>
              <a:t>câu hỏi tiếp theo</a:t>
            </a:r>
          </a:p>
        </p:txBody>
      </p:sp>
    </p:spTree>
    <p:extLst>
      <p:ext uri="{BB962C8B-B14F-4D97-AF65-F5344CB8AC3E}">
        <p14:creationId xmlns:p14="http://schemas.microsoft.com/office/powerpoint/2010/main" val="374042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16667E-6 3.7037E-7 L 0.34882 0.0412 " pathEditMode="relative" rAng="0" ptsTypes="AA" p14:bounceEnd="65000">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14:presetBounceEnd="57000">
                                      <p:stCondLst>
                                        <p:cond delay="0"/>
                                      </p:stCondLst>
                                      <p:childTnLst>
                                        <p:animMotion origin="layout" path="M 1.45833E-6 4.07407E-6 L 0.60325 0.0581 " pathEditMode="relative" rAng="0" ptsTypes="AA" p14:bounceEnd="57000">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14:presetBounceEnd="55000">
                                      <p:stCondLst>
                                        <p:cond delay="0"/>
                                      </p:stCondLst>
                                      <p:childTnLst>
                                        <p:animMotion origin="layout" path="M 1.45833E-6 4.07407E-6 L 0.58854 0.0581 " pathEditMode="relative" rAng="0" ptsTypes="AA" p14:bounceEnd="55000">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16667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60325 0.0581 " pathEditMode="relative" rAng="0" ptsTypes="AA">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58854 0.0581 " pathEditMode="relative" rAng="0" ptsTypes="AA">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7860" y="0"/>
            <a:ext cx="9161860" cy="5143500"/>
          </a:xfrm>
          <a:prstGeom prst="rect">
            <a:avLst/>
          </a:prstGeom>
        </p:spPr>
      </p:pic>
      <p:grpSp>
        <p:nvGrpSpPr>
          <p:cNvPr id="7" name="Group 6">
            <a:extLst>
              <a:ext uri="{FF2B5EF4-FFF2-40B4-BE49-F238E27FC236}">
                <a16:creationId xmlns:a16="http://schemas.microsoft.com/office/drawing/2014/main" id="{1E6D8704-4E40-4128-8BDA-4D6D4EFB4243}"/>
              </a:ext>
            </a:extLst>
          </p:cNvPr>
          <p:cNvGrpSpPr/>
          <p:nvPr/>
        </p:nvGrpSpPr>
        <p:grpSpPr>
          <a:xfrm>
            <a:off x="4240283" y="156769"/>
            <a:ext cx="3258897" cy="1440417"/>
            <a:chOff x="1034003" y="260315"/>
            <a:chExt cx="4656152" cy="2057997"/>
          </a:xfrm>
        </p:grpSpPr>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4"/>
            <a:stretch>
              <a:fillRect/>
            </a:stretch>
          </p:blipFill>
          <p:spPr>
            <a:xfrm>
              <a:off x="1034003" y="583667"/>
              <a:ext cx="4656152" cy="1734645"/>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5"/>
            <a:stretch>
              <a:fillRect/>
            </a:stretch>
          </p:blipFill>
          <p:spPr>
            <a:xfrm>
              <a:off x="1061615" y="260315"/>
              <a:ext cx="1486839" cy="712987"/>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6"/>
            <a:stretch>
              <a:fillRect/>
            </a:stretch>
          </p:blipFill>
          <p:spPr>
            <a:xfrm>
              <a:off x="2537586" y="282051"/>
              <a:ext cx="1493199" cy="694316"/>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7"/>
            <a:stretch>
              <a:fillRect/>
            </a:stretch>
          </p:blipFill>
          <p:spPr>
            <a:xfrm>
              <a:off x="1201381" y="757566"/>
              <a:ext cx="4321396" cy="1386847"/>
            </a:xfrm>
            <a:prstGeom prst="rect">
              <a:avLst/>
            </a:prstGeom>
          </p:spPr>
        </p:pic>
      </p:grpSp>
      <p:pic>
        <p:nvPicPr>
          <p:cNvPr id="10" name="Picture 9">
            <a:extLst>
              <a:ext uri="{FF2B5EF4-FFF2-40B4-BE49-F238E27FC236}">
                <a16:creationId xmlns:a16="http://schemas.microsoft.com/office/drawing/2014/main" id="{E78237F3-1A79-4E86-B92E-4A05214A539A}"/>
              </a:ext>
            </a:extLst>
          </p:cNvPr>
          <p:cNvPicPr>
            <a:picLocks noChangeAspect="1"/>
          </p:cNvPicPr>
          <p:nvPr/>
        </p:nvPicPr>
        <p:blipFill>
          <a:blip r:embed="rId8"/>
          <a:stretch>
            <a:fillRect/>
          </a:stretch>
        </p:blipFill>
        <p:spPr>
          <a:xfrm>
            <a:off x="534574" y="171982"/>
            <a:ext cx="4037426" cy="4677562"/>
          </a:xfrm>
          <a:prstGeom prst="rect">
            <a:avLst/>
          </a:prstGeom>
        </p:spPr>
      </p:pic>
      <p:grpSp>
        <p:nvGrpSpPr>
          <p:cNvPr id="12" name="Group 11">
            <a:extLst>
              <a:ext uri="{FF2B5EF4-FFF2-40B4-BE49-F238E27FC236}">
                <a16:creationId xmlns:a16="http://schemas.microsoft.com/office/drawing/2014/main" id="{2E884C81-856F-47B0-B589-654CA907BE79}"/>
              </a:ext>
            </a:extLst>
          </p:cNvPr>
          <p:cNvGrpSpPr/>
          <p:nvPr/>
        </p:nvGrpSpPr>
        <p:grpSpPr>
          <a:xfrm>
            <a:off x="3808343" y="2147179"/>
            <a:ext cx="4710905" cy="2798273"/>
            <a:chOff x="5077790" y="2862904"/>
            <a:chExt cx="6281207" cy="3731031"/>
          </a:xfrm>
        </p:grpSpPr>
        <p:pic>
          <p:nvPicPr>
            <p:cNvPr id="11" name="Picture 10">
              <a:extLst>
                <a:ext uri="{FF2B5EF4-FFF2-40B4-BE49-F238E27FC236}">
                  <a16:creationId xmlns:a16="http://schemas.microsoft.com/office/drawing/2014/main" id="{E4B083C1-8CDA-45C3-9563-147B5F2874E1}"/>
                </a:ext>
              </a:extLst>
            </p:cNvPr>
            <p:cNvPicPr>
              <a:picLocks noChangeAspect="1"/>
            </p:cNvPicPr>
            <p:nvPr/>
          </p:nvPicPr>
          <p:blipFill>
            <a:blip r:embed="rId9"/>
            <a:stretch>
              <a:fillRect/>
            </a:stretch>
          </p:blipFill>
          <p:spPr>
            <a:xfrm>
              <a:off x="5562600" y="2862904"/>
              <a:ext cx="5170488" cy="3731031"/>
            </a:xfrm>
            <a:prstGeom prst="rect">
              <a:avLst/>
            </a:prstGeom>
          </p:spPr>
        </p:pic>
        <p:sp>
          <p:nvSpPr>
            <p:cNvPr id="8" name="TextBox 7">
              <a:extLst>
                <a:ext uri="{FF2B5EF4-FFF2-40B4-BE49-F238E27FC236}">
                  <a16:creationId xmlns:a16="http://schemas.microsoft.com/office/drawing/2014/main" id="{69D40F75-95EF-4849-B5FF-3CADEF718F98}"/>
                </a:ext>
              </a:extLst>
            </p:cNvPr>
            <p:cNvSpPr txBox="1"/>
            <p:nvPr/>
          </p:nvSpPr>
          <p:spPr>
            <a:xfrm>
              <a:off x="5077790" y="3805221"/>
              <a:ext cx="6281207" cy="2031326"/>
            </a:xfrm>
            <a:prstGeom prst="rect">
              <a:avLst/>
            </a:prstGeom>
            <a:noFill/>
            <a:effectLst/>
          </p:spPr>
          <p:txBody>
            <a:bodyPr wrap="square" lIns="0" tIns="0" rIns="0" bIns="0" rtlCol="0">
              <a:spAutoFit/>
            </a:bodyPr>
            <a:lstStyle/>
            <a:p>
              <a:pPr algn="ctr" defTabSz="685800">
                <a:buClrTx/>
              </a:pPr>
              <a:r>
                <a:rPr lang="en-US" sz="3300" kern="1200">
                  <a:solidFill>
                    <a:prstClr val="black">
                      <a:lumMod val="50000"/>
                      <a:lumOff val="50000"/>
                    </a:prstClr>
                  </a:solidFill>
                  <a:latin typeface="iCiel Cadena" panose="02000503000000020004" pitchFamily="50" charset="0"/>
                  <a:ea typeface="+mn-ea"/>
                  <a:cs typeface="+mn-cs"/>
                </a:rPr>
                <a:t>Cảm ơn các bạn</a:t>
              </a:r>
            </a:p>
            <a:p>
              <a:pPr algn="ctr" defTabSz="685800">
                <a:buClrTx/>
              </a:pPr>
              <a:r>
                <a:rPr lang="en-US" sz="3300" kern="1200">
                  <a:solidFill>
                    <a:prstClr val="black">
                      <a:lumMod val="50000"/>
                      <a:lumOff val="50000"/>
                    </a:prstClr>
                  </a:solidFill>
                  <a:latin typeface="iCiel Cadena" panose="02000503000000020004" pitchFamily="50" charset="0"/>
                  <a:ea typeface="+mn-ea"/>
                  <a:cs typeface="+mn-cs"/>
                </a:rPr>
                <a:t>đã chọn vòng cổ</a:t>
              </a:r>
            </a:p>
            <a:p>
              <a:pPr algn="ctr" defTabSz="685800">
                <a:buClrTx/>
              </a:pPr>
              <a:r>
                <a:rPr lang="en-US" sz="3300" kern="1200">
                  <a:solidFill>
                    <a:prstClr val="black">
                      <a:lumMod val="50000"/>
                      <a:lumOff val="50000"/>
                    </a:prstClr>
                  </a:solidFill>
                  <a:latin typeface="iCiel Cadena" panose="02000503000000020004" pitchFamily="50" charset="0"/>
                  <a:ea typeface="+mn-ea"/>
                  <a:cs typeface="+mn-cs"/>
                </a:rPr>
                <a:t>cho tớ!</a:t>
              </a:r>
            </a:p>
          </p:txBody>
        </p:sp>
      </p:grpSp>
    </p:spTree>
    <p:extLst>
      <p:ext uri="{BB962C8B-B14F-4D97-AF65-F5344CB8AC3E}">
        <p14:creationId xmlns:p14="http://schemas.microsoft.com/office/powerpoint/2010/main" val="133865573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2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1">
      <a:majorFont>
        <a:latin typeface="A3.Jovis-BebasNeueBold-San"/>
        <a:ea typeface=""/>
        <a:cs typeface=""/>
      </a:majorFont>
      <a:minorFont>
        <a:latin typeface="A2.Jovis-WorkSansRegular-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7659EF5A-FD9E-425A-8F82-50E2D030EDC7}" vid="{090C157F-BD6E-464A-97B5-93A918A24BBB}"/>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2835</TotalTime>
  <Words>2558</Words>
  <Application>Microsoft Office PowerPoint</Application>
  <PresentationFormat>On-screen Show (16:9)</PresentationFormat>
  <Paragraphs>371</Paragraphs>
  <Slides>41</Slides>
  <Notes>4</Notes>
  <HiddenSlides>0</HiddenSlides>
  <MMClips>9</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41</vt:i4>
      </vt:variant>
    </vt:vector>
  </HeadingPairs>
  <TitlesOfParts>
    <vt:vector size="56" baseType="lpstr">
      <vt:lpstr>iCiel Panton Black</vt:lpstr>
      <vt:lpstr>iCiel Cadena</vt:lpstr>
      <vt:lpstr>Times New Roman</vt:lpstr>
      <vt:lpstr>#9Slide03 Arima Madurai Black</vt:lpstr>
      <vt:lpstr>Calibri</vt:lpstr>
      <vt:lpstr>Arial</vt:lpstr>
      <vt:lpstr>A3.Jovis-BebasNeueBold-San</vt:lpstr>
      <vt:lpstr>iCiel Alina</vt:lpstr>
      <vt:lpstr>#9Slide02 Noi dung dai</vt:lpstr>
      <vt:lpstr>A2.Jovis-WorkSansRegular-San</vt:lpstr>
      <vt:lpstr>#9Slide02 Tieu de dai</vt:lpstr>
      <vt:lpstr>Agency FB</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vanvien242002@gmail.com</cp:lastModifiedBy>
  <cp:revision>117</cp:revision>
  <cp:lastPrinted>2023-11-11T03:51:36Z</cp:lastPrinted>
  <dcterms:modified xsi:type="dcterms:W3CDTF">2025-01-17T07:38:36Z</dcterms:modified>
</cp:coreProperties>
</file>