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theme/theme3.xml" ContentType="application/vnd.openxmlformats-officedocument.theme+xml"/>
  <Override PartName="/ppt/tags/tag4.xml" ContentType="application/vnd.openxmlformats-officedocument.presentationml.tags+xml"/>
  <Override PartName="/ppt/slideLayouts/slideLayout11.xml" ContentType="application/vnd.openxmlformats-officedocument.presentationml.slideLayout+xml"/>
  <Override PartName="/ppt/theme/theme4.xml" ContentType="application/vnd.openxmlformats-officedocument.theme+xml"/>
  <Override PartName="/ppt/tags/tag5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5.xml" ContentType="application/vnd.openxmlformats-officedocument.them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6.xml" ContentType="application/vnd.openxmlformats-officedocument.them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7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8.xml" ContentType="application/vnd.openxmlformats-officedocument.them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9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3" r:id="rId2"/>
    <p:sldMasterId id="2147483688" r:id="rId3"/>
    <p:sldMasterId id="2147483690" r:id="rId4"/>
    <p:sldMasterId id="2147483692" r:id="rId5"/>
    <p:sldMasterId id="2147483728" r:id="rId6"/>
    <p:sldMasterId id="2147483734" r:id="rId7"/>
    <p:sldMasterId id="2147483748" r:id="rId8"/>
    <p:sldMasterId id="2147483754" r:id="rId9"/>
    <p:sldMasterId id="2147483759" r:id="rId10"/>
  </p:sldMasterIdLst>
  <p:notesMasterIdLst>
    <p:notesMasterId r:id="rId48"/>
  </p:notesMasterIdLst>
  <p:sldIdLst>
    <p:sldId id="361" r:id="rId11"/>
    <p:sldId id="330" r:id="rId12"/>
    <p:sldId id="331" r:id="rId13"/>
    <p:sldId id="332" r:id="rId14"/>
    <p:sldId id="333" r:id="rId15"/>
    <p:sldId id="334" r:id="rId16"/>
    <p:sldId id="335" r:id="rId17"/>
    <p:sldId id="336" r:id="rId18"/>
    <p:sldId id="337" r:id="rId19"/>
    <p:sldId id="338" r:id="rId20"/>
    <p:sldId id="777" r:id="rId21"/>
    <p:sldId id="778" r:id="rId22"/>
    <p:sldId id="280" r:id="rId23"/>
    <p:sldId id="282" r:id="rId24"/>
    <p:sldId id="779" r:id="rId25"/>
    <p:sldId id="780" r:id="rId26"/>
    <p:sldId id="781" r:id="rId27"/>
    <p:sldId id="782" r:id="rId28"/>
    <p:sldId id="783" r:id="rId29"/>
    <p:sldId id="784" r:id="rId30"/>
    <p:sldId id="785" r:id="rId31"/>
    <p:sldId id="289" r:id="rId32"/>
    <p:sldId id="786" r:id="rId33"/>
    <p:sldId id="787" r:id="rId34"/>
    <p:sldId id="788" r:id="rId35"/>
    <p:sldId id="292" r:id="rId36"/>
    <p:sldId id="310" r:id="rId37"/>
    <p:sldId id="791" r:id="rId38"/>
    <p:sldId id="323" r:id="rId39"/>
    <p:sldId id="325" r:id="rId40"/>
    <p:sldId id="327" r:id="rId41"/>
    <p:sldId id="326" r:id="rId42"/>
    <p:sldId id="789" r:id="rId43"/>
    <p:sldId id="790" r:id="rId44"/>
    <p:sldId id="320" r:id="rId45"/>
    <p:sldId id="321" r:id="rId46"/>
    <p:sldId id="322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6001A"/>
    <a:srgbClr val="44546A"/>
    <a:srgbClr val="00CC00"/>
    <a:srgbClr val="CC00FF"/>
    <a:srgbClr val="FF6600"/>
    <a:srgbClr val="FF0066"/>
    <a:srgbClr val="F9DDFF"/>
    <a:srgbClr val="F2B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13" autoAdjust="0"/>
    <p:restoredTop sz="93009" autoAdjust="0"/>
  </p:normalViewPr>
  <p:slideViewPr>
    <p:cSldViewPr snapToGrid="0">
      <p:cViewPr varScale="1">
        <p:scale>
          <a:sx n="70" d="100"/>
          <a:sy n="70" d="100"/>
        </p:scale>
        <p:origin x="492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50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9" Type="http://schemas.openxmlformats.org/officeDocument/2006/relationships/slide" Target="slides/slide19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2E9F99-F912-43C6-9938-2080AD9F38BC}" type="datetimeFigureOut">
              <a:rPr lang="en-US" smtClean="0"/>
              <a:t>1/17/2025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C533A-6055-46B4-BED5-4D7C1A5C2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9962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4" name="Google Shape;2394;g1003d90df7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5" name="Google Shape;2395;g1003d90df7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274215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847964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4" name="Google Shape;4094;g1182f03aaaf_0_33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95" name="Google Shape;4095;g1182f03aaaf_0_33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551014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931DEC-85F9-49E5-BD16-BC9259EB91B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5558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31DEC-85F9-49E5-BD16-BC9259EB91B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5843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881348-C329-4190-995C-758421D3B652}" type="slidenum">
              <a:rPr lang="zh-CN" altLang="en-US" smtClean="0"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2041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Google Shape;1044;gb06ebce417_0_9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5" name="Google Shape;1045;gb06ebce417_0_9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021154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xiazai/" TargetMode="External"/><Relationship Id="rId1" Type="http://schemas.openxmlformats.org/officeDocument/2006/relationships/slideMaster" Target="../slideMasters/slideMaster9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40">
              <a:buClr>
                <a:srgbClr val="000000"/>
              </a:buClr>
              <a:defRPr/>
            </a:pPr>
            <a:fld id="{E69B9EE9-F3BF-4B40-83E7-C9BC68FDDB0E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40">
                <a:buClr>
                  <a:srgbClr val="000000"/>
                </a:buClr>
                <a:defRPr/>
              </a:pPr>
              <a:t>1/17/2025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40">
              <a:buClr>
                <a:srgbClr val="000000"/>
              </a:buClr>
              <a:defRPr/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40">
              <a:buClr>
                <a:srgbClr val="000000"/>
              </a:buClr>
              <a:defRPr/>
            </a:pPr>
            <a:fld id="{17F55963-6440-4C45-BA09-4E6A99D1BBE0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40">
                <a:buClr>
                  <a:srgbClr val="000000"/>
                </a:buClr>
                <a:defRPr/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89618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3577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4360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9B9EE9-F3BF-4B40-83E7-C9BC68FDDB0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55963-6440-4C45-BA09-4E6A99D1BB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0082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9B9EE9-F3BF-4B40-83E7-C9BC68FDDB0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55963-6440-4C45-BA09-4E6A99D1BB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6580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9B9EE9-F3BF-4B40-83E7-C9BC68FDDB0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55963-6440-4C45-BA09-4E6A99D1BB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5655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9B9EE9-F3BF-4B40-83E7-C9BC68FDDB0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55963-6440-4C45-BA09-4E6A99D1BB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3689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9B9EE9-F3BF-4B40-83E7-C9BC68FDDB0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55963-6440-4C45-BA09-4E6A99D1BB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3191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9558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402"/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609402"/>
              <a:t>1/17/2025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402"/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402"/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609402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93082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402"/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609402"/>
              <a:t>1/17/2025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402"/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402"/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609402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03803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40">
              <a:buClr>
                <a:srgbClr val="000000"/>
              </a:buClr>
              <a:defRPr/>
            </a:pPr>
            <a:fld id="{E69B9EE9-F3BF-4B40-83E7-C9BC68FDDB0E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40">
                <a:buClr>
                  <a:srgbClr val="000000"/>
                </a:buClr>
                <a:defRPr/>
              </a:pPr>
              <a:t>1/17/2025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40">
              <a:buClr>
                <a:srgbClr val="000000"/>
              </a:buClr>
              <a:defRPr/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40">
              <a:buClr>
                <a:srgbClr val="000000"/>
              </a:buClr>
              <a:defRPr/>
            </a:pPr>
            <a:fld id="{17F55963-6440-4C45-BA09-4E6A99D1BBE0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40">
                <a:buClr>
                  <a:srgbClr val="000000"/>
                </a:buClr>
                <a:defRPr/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90839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3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051" indent="0" algn="ctr">
              <a:buNone/>
              <a:defRPr sz="2000"/>
            </a:lvl2pPr>
            <a:lvl3pPr marL="914102" indent="0" algn="ctr">
              <a:buNone/>
              <a:defRPr sz="1800"/>
            </a:lvl3pPr>
            <a:lvl4pPr marL="1371154" indent="0" algn="ctr">
              <a:buNone/>
              <a:defRPr sz="1600"/>
            </a:lvl4pPr>
            <a:lvl5pPr marL="1828206" indent="0" algn="ctr">
              <a:buNone/>
              <a:defRPr sz="1600"/>
            </a:lvl5pPr>
            <a:lvl6pPr marL="2285258" indent="0" algn="ctr">
              <a:buNone/>
              <a:defRPr sz="1600"/>
            </a:lvl6pPr>
            <a:lvl7pPr marL="2742309" indent="0" algn="ctr">
              <a:buNone/>
              <a:defRPr sz="1600"/>
            </a:lvl7pPr>
            <a:lvl8pPr marL="3199360" indent="0" algn="ctr">
              <a:buNone/>
              <a:defRPr sz="1600"/>
            </a:lvl8pPr>
            <a:lvl9pPr marL="3656411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402"/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609402"/>
              <a:t>1/17/2025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402"/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402"/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609402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50468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1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051" indent="0">
              <a:buNone/>
              <a:defRPr sz="2799"/>
            </a:lvl2pPr>
            <a:lvl3pPr marL="914102" indent="0">
              <a:buNone/>
              <a:defRPr sz="2399"/>
            </a:lvl3pPr>
            <a:lvl4pPr marL="1371154" indent="0">
              <a:buNone/>
              <a:defRPr sz="2000"/>
            </a:lvl4pPr>
            <a:lvl5pPr marL="1828206" indent="0">
              <a:buNone/>
              <a:defRPr sz="2000"/>
            </a:lvl5pPr>
            <a:lvl6pPr marL="2285258" indent="0">
              <a:buNone/>
              <a:defRPr sz="2000"/>
            </a:lvl6pPr>
            <a:lvl7pPr marL="2742309" indent="0">
              <a:buNone/>
              <a:defRPr sz="2000"/>
            </a:lvl7pPr>
            <a:lvl8pPr marL="3199360" indent="0">
              <a:buNone/>
              <a:defRPr sz="2000"/>
            </a:lvl8pPr>
            <a:lvl9pPr marL="3656411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51" indent="0">
              <a:buNone/>
              <a:defRPr sz="1400"/>
            </a:lvl2pPr>
            <a:lvl3pPr marL="914102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8" indent="0">
              <a:buNone/>
              <a:defRPr sz="1000"/>
            </a:lvl6pPr>
            <a:lvl7pPr marL="2742309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402"/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609402"/>
              <a:t>1/17/2025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402"/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402"/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609402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19084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402"/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609402"/>
              <a:t>1/17/2025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402"/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402"/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609402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72307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3"/>
          <p:cNvSpPr txBox="1">
            <a:spLocks noGrp="1"/>
          </p:cNvSpPr>
          <p:nvPr>
            <p:ph type="title"/>
          </p:nvPr>
        </p:nvSpPr>
        <p:spPr>
          <a:xfrm>
            <a:off x="2354600" y="3518284"/>
            <a:ext cx="7482800" cy="17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997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9pPr>
          </a:lstStyle>
          <a:p>
            <a:endParaRPr/>
          </a:p>
        </p:txBody>
      </p:sp>
      <p:sp>
        <p:nvSpPr>
          <p:cNvPr id="73" name="Google Shape;73;p3"/>
          <p:cNvSpPr txBox="1">
            <a:spLocks noGrp="1"/>
          </p:cNvSpPr>
          <p:nvPr>
            <p:ph type="title" idx="2" hasCustomPrompt="1"/>
          </p:nvPr>
        </p:nvSpPr>
        <p:spPr>
          <a:xfrm>
            <a:off x="5062400" y="1401948"/>
            <a:ext cx="2066800" cy="17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99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9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9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9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9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9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9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9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97"/>
            </a:lvl9pPr>
          </a:lstStyle>
          <a:p>
            <a:r>
              <a:t>xx%</a:t>
            </a:r>
          </a:p>
        </p:txBody>
      </p:sp>
      <p:sp>
        <p:nvSpPr>
          <p:cNvPr id="74" name="Google Shape;74;p3"/>
          <p:cNvSpPr txBox="1">
            <a:spLocks noGrp="1"/>
          </p:cNvSpPr>
          <p:nvPr>
            <p:ph type="subTitle" idx="1"/>
          </p:nvPr>
        </p:nvSpPr>
        <p:spPr>
          <a:xfrm rot="280">
            <a:off x="3640333" y="4987825"/>
            <a:ext cx="4911200" cy="5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5" name="Google Shape;75;p3"/>
          <p:cNvGrpSpPr/>
          <p:nvPr/>
        </p:nvGrpSpPr>
        <p:grpSpPr>
          <a:xfrm>
            <a:off x="-35" y="-203161"/>
            <a:ext cx="12192076" cy="7262484"/>
            <a:chOff x="-27" y="-152372"/>
            <a:chExt cx="9144056" cy="5446863"/>
          </a:xfrm>
        </p:grpSpPr>
        <p:sp>
          <p:nvSpPr>
            <p:cNvPr id="76" name="Google Shape;76;p3"/>
            <p:cNvSpPr/>
            <p:nvPr/>
          </p:nvSpPr>
          <p:spPr>
            <a:xfrm rot="5400000">
              <a:off x="5844182" y="19946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" name="Google Shape;77;p3"/>
            <p:cNvSpPr/>
            <p:nvPr/>
          </p:nvSpPr>
          <p:spPr>
            <a:xfrm rot="-5400000">
              <a:off x="-1842243" y="16898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" name="Google Shape;78;p3"/>
            <p:cNvSpPr/>
            <p:nvPr/>
          </p:nvSpPr>
          <p:spPr>
            <a:xfrm rot="5400000">
              <a:off x="5844182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9" name="Google Shape;79;p3"/>
            <p:cNvSpPr/>
            <p:nvPr/>
          </p:nvSpPr>
          <p:spPr>
            <a:xfrm rot="-5400000">
              <a:off x="-1842243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0" name="Google Shape;80;p3"/>
          <p:cNvGrpSpPr/>
          <p:nvPr/>
        </p:nvGrpSpPr>
        <p:grpSpPr>
          <a:xfrm>
            <a:off x="265370" y="231264"/>
            <a:ext cx="11560069" cy="3541661"/>
            <a:chOff x="199026" y="173448"/>
            <a:chExt cx="8670052" cy="2656246"/>
          </a:xfrm>
        </p:grpSpPr>
        <p:grpSp>
          <p:nvGrpSpPr>
            <p:cNvPr id="81" name="Google Shape;81;p3"/>
            <p:cNvGrpSpPr/>
            <p:nvPr/>
          </p:nvGrpSpPr>
          <p:grpSpPr>
            <a:xfrm>
              <a:off x="199026" y="173448"/>
              <a:ext cx="852703" cy="1994409"/>
              <a:chOff x="199026" y="173448"/>
              <a:chExt cx="852703" cy="1994409"/>
            </a:xfrm>
          </p:grpSpPr>
          <p:sp>
            <p:nvSpPr>
              <p:cNvPr id="82" name="Google Shape;82;p3"/>
              <p:cNvSpPr/>
              <p:nvPr/>
            </p:nvSpPr>
            <p:spPr>
              <a:xfrm>
                <a:off x="259761" y="6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0940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" name="Google Shape;83;p3"/>
              <p:cNvSpPr/>
              <p:nvPr/>
            </p:nvSpPr>
            <p:spPr>
              <a:xfrm>
                <a:off x="199026" y="445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0940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" name="Google Shape;84;p3"/>
              <p:cNvSpPr/>
              <p:nvPr/>
            </p:nvSpPr>
            <p:spPr>
              <a:xfrm>
                <a:off x="349987" y="13661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0940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" name="Google Shape;85;p3"/>
              <p:cNvSpPr/>
              <p:nvPr/>
            </p:nvSpPr>
            <p:spPr>
              <a:xfrm>
                <a:off x="542530" y="15863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0940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" name="Google Shape;86;p3"/>
              <p:cNvSpPr/>
              <p:nvPr/>
            </p:nvSpPr>
            <p:spPr>
              <a:xfrm>
                <a:off x="465962" y="543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0940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" name="Google Shape;87;p3"/>
              <p:cNvSpPr/>
              <p:nvPr/>
            </p:nvSpPr>
            <p:spPr>
              <a:xfrm>
                <a:off x="560436" y="1734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0940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" name="Google Shape;88;p3"/>
              <p:cNvSpPr/>
              <p:nvPr/>
            </p:nvSpPr>
            <p:spPr>
              <a:xfrm>
                <a:off x="957262" y="1853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0940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9" name="Google Shape;89;p3"/>
              <p:cNvSpPr/>
              <p:nvPr/>
            </p:nvSpPr>
            <p:spPr>
              <a:xfrm>
                <a:off x="307211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0940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" name="Google Shape;90;p3"/>
              <p:cNvSpPr/>
              <p:nvPr/>
            </p:nvSpPr>
            <p:spPr>
              <a:xfrm>
                <a:off x="783761" y="20296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0940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" name="Google Shape;91;p3"/>
              <p:cNvSpPr/>
              <p:nvPr/>
            </p:nvSpPr>
            <p:spPr>
              <a:xfrm>
                <a:off x="542526" y="11775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0940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" name="Google Shape;92;p3"/>
              <p:cNvSpPr/>
              <p:nvPr/>
            </p:nvSpPr>
            <p:spPr>
              <a:xfrm>
                <a:off x="794026" y="17704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0940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" name="Google Shape;93;p3"/>
              <p:cNvSpPr/>
              <p:nvPr/>
            </p:nvSpPr>
            <p:spPr>
              <a:xfrm>
                <a:off x="991001" y="2084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0940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94" name="Google Shape;94;p3"/>
            <p:cNvGrpSpPr/>
            <p:nvPr/>
          </p:nvGrpSpPr>
          <p:grpSpPr>
            <a:xfrm>
              <a:off x="8054876" y="201324"/>
              <a:ext cx="814202" cy="2628370"/>
              <a:chOff x="8054876" y="201324"/>
              <a:chExt cx="814202" cy="2628370"/>
            </a:xfrm>
          </p:grpSpPr>
          <p:sp>
            <p:nvSpPr>
              <p:cNvPr id="95" name="Google Shape;95;p3"/>
              <p:cNvSpPr/>
              <p:nvPr/>
            </p:nvSpPr>
            <p:spPr>
              <a:xfrm>
                <a:off x="8230787" y="201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0940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" name="Google Shape;96;p3"/>
              <p:cNvSpPr/>
              <p:nvPr/>
            </p:nvSpPr>
            <p:spPr>
              <a:xfrm>
                <a:off x="8774612" y="705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0940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7" name="Google Shape;97;p3"/>
              <p:cNvSpPr/>
              <p:nvPr/>
            </p:nvSpPr>
            <p:spPr>
              <a:xfrm>
                <a:off x="8460662" y="9566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0940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8" name="Google Shape;98;p3"/>
              <p:cNvSpPr/>
              <p:nvPr/>
            </p:nvSpPr>
            <p:spPr>
              <a:xfrm>
                <a:off x="8115612" y="273489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0940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9" name="Google Shape;99;p3"/>
              <p:cNvSpPr/>
              <p:nvPr/>
            </p:nvSpPr>
            <p:spPr>
              <a:xfrm>
                <a:off x="8237386" y="25294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0940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0" name="Google Shape;100;p3"/>
              <p:cNvSpPr/>
              <p:nvPr/>
            </p:nvSpPr>
            <p:spPr>
              <a:xfrm>
                <a:off x="8632936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0940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1" name="Google Shape;101;p3"/>
              <p:cNvSpPr/>
              <p:nvPr/>
            </p:nvSpPr>
            <p:spPr>
              <a:xfrm>
                <a:off x="8714211" y="3470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0940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2" name="Google Shape;102;p3"/>
              <p:cNvSpPr/>
              <p:nvPr/>
            </p:nvSpPr>
            <p:spPr>
              <a:xfrm>
                <a:off x="8325261" y="3608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0940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3" name="Google Shape;103;p3"/>
              <p:cNvSpPr/>
              <p:nvPr/>
            </p:nvSpPr>
            <p:spPr>
              <a:xfrm>
                <a:off x="8054876" y="25717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0940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" name="Google Shape;104;p3"/>
              <p:cNvSpPr/>
              <p:nvPr/>
            </p:nvSpPr>
            <p:spPr>
              <a:xfrm>
                <a:off x="8477526" y="122622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0940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" name="Google Shape;105;p3"/>
              <p:cNvSpPr/>
              <p:nvPr/>
            </p:nvSpPr>
            <p:spPr>
              <a:xfrm>
                <a:off x="8643201" y="548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0940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6" name="Google Shape;106;p3"/>
              <p:cNvSpPr/>
              <p:nvPr/>
            </p:nvSpPr>
            <p:spPr>
              <a:xfrm>
                <a:off x="8424001" y="206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0940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7" name="Google Shape;107;p3"/>
              <p:cNvSpPr/>
              <p:nvPr/>
            </p:nvSpPr>
            <p:spPr>
              <a:xfrm>
                <a:off x="8374418" y="63246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0940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820275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4"/>
          <p:cNvSpPr txBox="1">
            <a:spLocks noGrp="1"/>
          </p:cNvSpPr>
          <p:nvPr>
            <p:ph type="body" idx="1"/>
          </p:nvPr>
        </p:nvSpPr>
        <p:spPr>
          <a:xfrm>
            <a:off x="960000" y="1520200"/>
            <a:ext cx="10272000" cy="46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387" lvl="0" indent="-393562" rtl="0">
              <a:spcBef>
                <a:spcPts val="0"/>
              </a:spcBef>
              <a:spcAft>
                <a:spcPts val="0"/>
              </a:spcAft>
              <a:buSzPts val="1050"/>
              <a:buAutoNum type="arabicPeriod"/>
              <a:defRPr sz="1468"/>
            </a:lvl1pPr>
            <a:lvl2pPr marL="1218775" lvl="1" indent="-39356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50"/>
              <a:buAutoNum type="alphaLcPeriod"/>
              <a:defRPr sz="1400"/>
            </a:lvl2pPr>
            <a:lvl3pPr marL="1828161" lvl="2" indent="-393562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050"/>
              <a:buAutoNum type="romanLcPeriod"/>
              <a:defRPr sz="1400"/>
            </a:lvl3pPr>
            <a:lvl4pPr marL="2437547" lvl="3" indent="-393562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050"/>
              <a:buAutoNum type="arabicPeriod"/>
              <a:defRPr sz="1400"/>
            </a:lvl4pPr>
            <a:lvl5pPr marL="3046933" lvl="4" indent="-393562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050"/>
              <a:buAutoNum type="alphaLcPeriod"/>
              <a:defRPr sz="1400"/>
            </a:lvl5pPr>
            <a:lvl6pPr marL="3656321" lvl="5" indent="-393562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050"/>
              <a:buAutoNum type="romanLcPeriod"/>
              <a:defRPr sz="1400"/>
            </a:lvl6pPr>
            <a:lvl7pPr marL="4265707" lvl="6" indent="-393562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050"/>
              <a:buAutoNum type="arabicPeriod"/>
              <a:defRPr sz="1400"/>
            </a:lvl7pPr>
            <a:lvl8pPr marL="4875094" lvl="7" indent="-393562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050"/>
              <a:buAutoNum type="alphaLcPeriod"/>
              <a:defRPr sz="1400"/>
            </a:lvl8pPr>
            <a:lvl9pPr marL="5484482" lvl="8" indent="-393562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050"/>
              <a:buAutoNum type="romanLcPeriod"/>
              <a:defRPr sz="1400"/>
            </a:lvl9pPr>
          </a:lstStyle>
          <a:p>
            <a:endParaRPr/>
          </a:p>
        </p:txBody>
      </p:sp>
      <p:grpSp>
        <p:nvGrpSpPr>
          <p:cNvPr id="111" name="Google Shape;111;p4"/>
          <p:cNvGrpSpPr/>
          <p:nvPr/>
        </p:nvGrpSpPr>
        <p:grpSpPr>
          <a:xfrm>
            <a:off x="-101600" y="0"/>
            <a:ext cx="12293584" cy="6858000"/>
            <a:chOff x="0" y="-76200"/>
            <a:chExt cx="9220188" cy="5143500"/>
          </a:xfrm>
        </p:grpSpPr>
        <p:sp>
          <p:nvSpPr>
            <p:cNvPr id="112" name="Google Shape;112;p4"/>
            <p:cNvSpPr/>
            <p:nvPr/>
          </p:nvSpPr>
          <p:spPr>
            <a:xfrm rot="10800000" flipH="1">
              <a:off x="228600" y="-76198"/>
              <a:ext cx="4280066" cy="510898"/>
            </a:xfrm>
            <a:custGeom>
              <a:avLst/>
              <a:gdLst/>
              <a:ahLst/>
              <a:cxnLst/>
              <a:rect l="l" t="t" r="r" b="b"/>
              <a:pathLst>
                <a:path w="70364" h="13228" extrusionOk="0">
                  <a:moveTo>
                    <a:pt x="66583" y="0"/>
                  </a:moveTo>
                  <a:cubicBezTo>
                    <a:pt x="66433" y="0"/>
                    <a:pt x="66284" y="6"/>
                    <a:pt x="66136" y="17"/>
                  </a:cubicBezTo>
                  <a:cubicBezTo>
                    <a:pt x="63218" y="234"/>
                    <a:pt x="60767" y="2179"/>
                    <a:pt x="58358" y="3841"/>
                  </a:cubicBezTo>
                  <a:cubicBezTo>
                    <a:pt x="56406" y="5188"/>
                    <a:pt x="54115" y="6431"/>
                    <a:pt x="51817" y="6431"/>
                  </a:cubicBezTo>
                  <a:cubicBezTo>
                    <a:pt x="51279" y="6431"/>
                    <a:pt x="50740" y="6363"/>
                    <a:pt x="50205" y="6212"/>
                  </a:cubicBezTo>
                  <a:cubicBezTo>
                    <a:pt x="47039" y="5316"/>
                    <a:pt x="45178" y="1821"/>
                    <a:pt x="42049" y="806"/>
                  </a:cubicBezTo>
                  <a:cubicBezTo>
                    <a:pt x="41403" y="596"/>
                    <a:pt x="40744" y="505"/>
                    <a:pt x="40082" y="505"/>
                  </a:cubicBezTo>
                  <a:cubicBezTo>
                    <a:pt x="38042" y="505"/>
                    <a:pt x="35966" y="1375"/>
                    <a:pt x="34112" y="2342"/>
                  </a:cubicBezTo>
                  <a:cubicBezTo>
                    <a:pt x="33394" y="2716"/>
                    <a:pt x="32674" y="3111"/>
                    <a:pt x="31953" y="3511"/>
                  </a:cubicBezTo>
                  <a:cubicBezTo>
                    <a:pt x="27917" y="5742"/>
                    <a:pt x="23829" y="8111"/>
                    <a:pt x="19303" y="8111"/>
                  </a:cubicBezTo>
                  <a:cubicBezTo>
                    <a:pt x="19200" y="8111"/>
                    <a:pt x="19097" y="8110"/>
                    <a:pt x="18993" y="8107"/>
                  </a:cubicBezTo>
                  <a:cubicBezTo>
                    <a:pt x="18407" y="8094"/>
                    <a:pt x="17819" y="8037"/>
                    <a:pt x="17233" y="7957"/>
                  </a:cubicBezTo>
                  <a:cubicBezTo>
                    <a:pt x="14736" y="7611"/>
                    <a:pt x="12262" y="6808"/>
                    <a:pt x="9793" y="6808"/>
                  </a:cubicBezTo>
                  <a:cubicBezTo>
                    <a:pt x="9214" y="6808"/>
                    <a:pt x="8635" y="6852"/>
                    <a:pt x="8056" y="6957"/>
                  </a:cubicBezTo>
                  <a:cubicBezTo>
                    <a:pt x="5459" y="7430"/>
                    <a:pt x="3200" y="9094"/>
                    <a:pt x="1505" y="11116"/>
                  </a:cubicBezTo>
                  <a:cubicBezTo>
                    <a:pt x="950" y="11779"/>
                    <a:pt x="446" y="12487"/>
                    <a:pt x="1" y="13228"/>
                  </a:cubicBezTo>
                  <a:lnTo>
                    <a:pt x="67196" y="13228"/>
                  </a:lnTo>
                  <a:cubicBezTo>
                    <a:pt x="68302" y="11102"/>
                    <a:pt x="69198" y="8873"/>
                    <a:pt x="69832" y="6545"/>
                  </a:cubicBezTo>
                  <a:cubicBezTo>
                    <a:pt x="70174" y="5291"/>
                    <a:pt x="70363" y="3828"/>
                    <a:pt x="70071" y="2598"/>
                  </a:cubicBezTo>
                  <a:cubicBezTo>
                    <a:pt x="69877" y="1784"/>
                    <a:pt x="69474" y="1071"/>
                    <a:pt x="68763" y="587"/>
                  </a:cubicBezTo>
                  <a:cubicBezTo>
                    <a:pt x="68129" y="157"/>
                    <a:pt x="67353" y="0"/>
                    <a:pt x="66583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" name="Google Shape;113;p4"/>
            <p:cNvSpPr/>
            <p:nvPr/>
          </p:nvSpPr>
          <p:spPr>
            <a:xfrm flipH="1">
              <a:off x="0" y="3687950"/>
              <a:ext cx="1361825" cy="1303150"/>
            </a:xfrm>
            <a:custGeom>
              <a:avLst/>
              <a:gdLst/>
              <a:ahLst/>
              <a:cxnLst/>
              <a:rect l="l" t="t" r="r" b="b"/>
              <a:pathLst>
                <a:path w="54473" h="52126" extrusionOk="0">
                  <a:moveTo>
                    <a:pt x="49036" y="0"/>
                  </a:moveTo>
                  <a:cubicBezTo>
                    <a:pt x="45792" y="0"/>
                    <a:pt x="42328" y="1045"/>
                    <a:pt x="38722" y="3247"/>
                  </a:cubicBezTo>
                  <a:cubicBezTo>
                    <a:pt x="25392" y="11374"/>
                    <a:pt x="33032" y="32509"/>
                    <a:pt x="29455" y="37548"/>
                  </a:cubicBezTo>
                  <a:cubicBezTo>
                    <a:pt x="28564" y="38804"/>
                    <a:pt x="26905" y="39232"/>
                    <a:pt x="24833" y="39232"/>
                  </a:cubicBezTo>
                  <a:cubicBezTo>
                    <a:pt x="20404" y="39232"/>
                    <a:pt x="14089" y="37276"/>
                    <a:pt x="9356" y="37276"/>
                  </a:cubicBezTo>
                  <a:cubicBezTo>
                    <a:pt x="7421" y="37276"/>
                    <a:pt x="5751" y="37603"/>
                    <a:pt x="4583" y="38524"/>
                  </a:cubicBezTo>
                  <a:cubicBezTo>
                    <a:pt x="516" y="41728"/>
                    <a:pt x="1" y="47012"/>
                    <a:pt x="2467" y="52126"/>
                  </a:cubicBezTo>
                  <a:lnTo>
                    <a:pt x="54472" y="52126"/>
                  </a:lnTo>
                  <a:lnTo>
                    <a:pt x="54472" y="1046"/>
                  </a:lnTo>
                  <a:cubicBezTo>
                    <a:pt x="52746" y="356"/>
                    <a:pt x="50928" y="0"/>
                    <a:pt x="49036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" name="Google Shape;114;p4"/>
            <p:cNvSpPr/>
            <p:nvPr/>
          </p:nvSpPr>
          <p:spPr>
            <a:xfrm flipH="1">
              <a:off x="7655175" y="-76200"/>
              <a:ext cx="679975" cy="355050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" name="Google Shape;115;p4"/>
            <p:cNvSpPr/>
            <p:nvPr/>
          </p:nvSpPr>
          <p:spPr>
            <a:xfrm flipH="1">
              <a:off x="5603725" y="4758050"/>
              <a:ext cx="1335400" cy="309250"/>
            </a:xfrm>
            <a:custGeom>
              <a:avLst/>
              <a:gdLst/>
              <a:ahLst/>
              <a:cxnLst/>
              <a:rect l="l" t="t" r="r" b="b"/>
              <a:pathLst>
                <a:path w="53416" h="12370" extrusionOk="0">
                  <a:moveTo>
                    <a:pt x="28676" y="1"/>
                  </a:moveTo>
                  <a:cubicBezTo>
                    <a:pt x="28154" y="1"/>
                    <a:pt x="27632" y="7"/>
                    <a:pt x="27110" y="18"/>
                  </a:cubicBezTo>
                  <a:cubicBezTo>
                    <a:pt x="26166" y="38"/>
                    <a:pt x="25223" y="73"/>
                    <a:pt x="24281" y="120"/>
                  </a:cubicBezTo>
                  <a:cubicBezTo>
                    <a:pt x="18997" y="383"/>
                    <a:pt x="13607" y="1000"/>
                    <a:pt x="8851" y="3315"/>
                  </a:cubicBezTo>
                  <a:cubicBezTo>
                    <a:pt x="4973" y="5203"/>
                    <a:pt x="1555" y="8414"/>
                    <a:pt x="0" y="12370"/>
                  </a:cubicBezTo>
                  <a:lnTo>
                    <a:pt x="53415" y="12370"/>
                  </a:lnTo>
                  <a:cubicBezTo>
                    <a:pt x="52645" y="10623"/>
                    <a:pt x="51614" y="8998"/>
                    <a:pt x="50325" y="7577"/>
                  </a:cubicBezTo>
                  <a:cubicBezTo>
                    <a:pt x="48400" y="5450"/>
                    <a:pt x="45997" y="3829"/>
                    <a:pt x="43372" y="2653"/>
                  </a:cubicBezTo>
                  <a:cubicBezTo>
                    <a:pt x="41722" y="1911"/>
                    <a:pt x="39984" y="1347"/>
                    <a:pt x="38227" y="946"/>
                  </a:cubicBezTo>
                  <a:cubicBezTo>
                    <a:pt x="35098" y="233"/>
                    <a:pt x="31891" y="1"/>
                    <a:pt x="2867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" name="Google Shape;116;p4"/>
            <p:cNvSpPr/>
            <p:nvPr/>
          </p:nvSpPr>
          <p:spPr>
            <a:xfrm rot="-5400000">
              <a:off x="8625500" y="251400"/>
              <a:ext cx="846100" cy="343275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17" name="Google Shape;117;p4"/>
          <p:cNvGrpSpPr/>
          <p:nvPr/>
        </p:nvGrpSpPr>
        <p:grpSpPr>
          <a:xfrm>
            <a:off x="1" y="-16"/>
            <a:ext cx="12191984" cy="6858016"/>
            <a:chOff x="0" y="-12"/>
            <a:chExt cx="9143987" cy="5143512"/>
          </a:xfrm>
        </p:grpSpPr>
        <p:sp>
          <p:nvSpPr>
            <p:cNvPr id="118" name="Google Shape;118;p4"/>
            <p:cNvSpPr/>
            <p:nvPr/>
          </p:nvSpPr>
          <p:spPr>
            <a:xfrm rot="10800000" flipH="1">
              <a:off x="0" y="2"/>
              <a:ext cx="4280066" cy="510898"/>
            </a:xfrm>
            <a:custGeom>
              <a:avLst/>
              <a:gdLst/>
              <a:ahLst/>
              <a:cxnLst/>
              <a:rect l="l" t="t" r="r" b="b"/>
              <a:pathLst>
                <a:path w="70364" h="13228" extrusionOk="0">
                  <a:moveTo>
                    <a:pt x="66583" y="0"/>
                  </a:moveTo>
                  <a:cubicBezTo>
                    <a:pt x="66433" y="0"/>
                    <a:pt x="66284" y="6"/>
                    <a:pt x="66136" y="17"/>
                  </a:cubicBezTo>
                  <a:cubicBezTo>
                    <a:pt x="63218" y="234"/>
                    <a:pt x="60767" y="2179"/>
                    <a:pt x="58358" y="3841"/>
                  </a:cubicBezTo>
                  <a:cubicBezTo>
                    <a:pt x="56406" y="5188"/>
                    <a:pt x="54115" y="6431"/>
                    <a:pt x="51817" y="6431"/>
                  </a:cubicBezTo>
                  <a:cubicBezTo>
                    <a:pt x="51279" y="6431"/>
                    <a:pt x="50740" y="6363"/>
                    <a:pt x="50205" y="6212"/>
                  </a:cubicBezTo>
                  <a:cubicBezTo>
                    <a:pt x="47039" y="5316"/>
                    <a:pt x="45178" y="1821"/>
                    <a:pt x="42049" y="806"/>
                  </a:cubicBezTo>
                  <a:cubicBezTo>
                    <a:pt x="41403" y="596"/>
                    <a:pt x="40744" y="505"/>
                    <a:pt x="40082" y="505"/>
                  </a:cubicBezTo>
                  <a:cubicBezTo>
                    <a:pt x="38042" y="505"/>
                    <a:pt x="35966" y="1375"/>
                    <a:pt x="34112" y="2342"/>
                  </a:cubicBezTo>
                  <a:cubicBezTo>
                    <a:pt x="33394" y="2716"/>
                    <a:pt x="32674" y="3111"/>
                    <a:pt x="31953" y="3511"/>
                  </a:cubicBezTo>
                  <a:cubicBezTo>
                    <a:pt x="27917" y="5742"/>
                    <a:pt x="23829" y="8111"/>
                    <a:pt x="19303" y="8111"/>
                  </a:cubicBezTo>
                  <a:cubicBezTo>
                    <a:pt x="19200" y="8111"/>
                    <a:pt x="19097" y="8110"/>
                    <a:pt x="18993" y="8107"/>
                  </a:cubicBezTo>
                  <a:cubicBezTo>
                    <a:pt x="18407" y="8094"/>
                    <a:pt x="17819" y="8037"/>
                    <a:pt x="17233" y="7957"/>
                  </a:cubicBezTo>
                  <a:cubicBezTo>
                    <a:pt x="14736" y="7611"/>
                    <a:pt x="12262" y="6808"/>
                    <a:pt x="9793" y="6808"/>
                  </a:cubicBezTo>
                  <a:cubicBezTo>
                    <a:pt x="9214" y="6808"/>
                    <a:pt x="8635" y="6852"/>
                    <a:pt x="8056" y="6957"/>
                  </a:cubicBezTo>
                  <a:cubicBezTo>
                    <a:pt x="5459" y="7430"/>
                    <a:pt x="3200" y="9094"/>
                    <a:pt x="1505" y="11116"/>
                  </a:cubicBezTo>
                  <a:cubicBezTo>
                    <a:pt x="950" y="11779"/>
                    <a:pt x="446" y="12487"/>
                    <a:pt x="1" y="13228"/>
                  </a:cubicBezTo>
                  <a:lnTo>
                    <a:pt x="67196" y="13228"/>
                  </a:lnTo>
                  <a:cubicBezTo>
                    <a:pt x="68302" y="11102"/>
                    <a:pt x="69198" y="8873"/>
                    <a:pt x="69832" y="6545"/>
                  </a:cubicBezTo>
                  <a:cubicBezTo>
                    <a:pt x="70174" y="5291"/>
                    <a:pt x="70363" y="3828"/>
                    <a:pt x="70071" y="2598"/>
                  </a:cubicBezTo>
                  <a:cubicBezTo>
                    <a:pt x="69877" y="1784"/>
                    <a:pt x="69474" y="1071"/>
                    <a:pt x="68763" y="587"/>
                  </a:cubicBezTo>
                  <a:cubicBezTo>
                    <a:pt x="68129" y="157"/>
                    <a:pt x="67353" y="0"/>
                    <a:pt x="665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" name="Google Shape;119;p4"/>
            <p:cNvSpPr/>
            <p:nvPr/>
          </p:nvSpPr>
          <p:spPr>
            <a:xfrm flipH="1">
              <a:off x="0" y="3840350"/>
              <a:ext cx="1361825" cy="1303150"/>
            </a:xfrm>
            <a:custGeom>
              <a:avLst/>
              <a:gdLst/>
              <a:ahLst/>
              <a:cxnLst/>
              <a:rect l="l" t="t" r="r" b="b"/>
              <a:pathLst>
                <a:path w="54473" h="52126" extrusionOk="0">
                  <a:moveTo>
                    <a:pt x="49036" y="0"/>
                  </a:moveTo>
                  <a:cubicBezTo>
                    <a:pt x="45792" y="0"/>
                    <a:pt x="42328" y="1045"/>
                    <a:pt x="38722" y="3247"/>
                  </a:cubicBezTo>
                  <a:cubicBezTo>
                    <a:pt x="25392" y="11374"/>
                    <a:pt x="33032" y="32509"/>
                    <a:pt x="29455" y="37548"/>
                  </a:cubicBezTo>
                  <a:cubicBezTo>
                    <a:pt x="28564" y="38804"/>
                    <a:pt x="26905" y="39232"/>
                    <a:pt x="24833" y="39232"/>
                  </a:cubicBezTo>
                  <a:cubicBezTo>
                    <a:pt x="20404" y="39232"/>
                    <a:pt x="14089" y="37276"/>
                    <a:pt x="9356" y="37276"/>
                  </a:cubicBezTo>
                  <a:cubicBezTo>
                    <a:pt x="7421" y="37276"/>
                    <a:pt x="5751" y="37603"/>
                    <a:pt x="4583" y="38524"/>
                  </a:cubicBezTo>
                  <a:cubicBezTo>
                    <a:pt x="516" y="41728"/>
                    <a:pt x="1" y="47012"/>
                    <a:pt x="2467" y="52126"/>
                  </a:cubicBezTo>
                  <a:lnTo>
                    <a:pt x="54472" y="52126"/>
                  </a:lnTo>
                  <a:lnTo>
                    <a:pt x="54472" y="1046"/>
                  </a:lnTo>
                  <a:cubicBezTo>
                    <a:pt x="52746" y="356"/>
                    <a:pt x="50928" y="0"/>
                    <a:pt x="490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" name="Google Shape;120;p4"/>
            <p:cNvSpPr/>
            <p:nvPr/>
          </p:nvSpPr>
          <p:spPr>
            <a:xfrm flipH="1">
              <a:off x="7655175" y="0"/>
              <a:ext cx="679975" cy="355050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" name="Google Shape;121;p4"/>
            <p:cNvSpPr/>
            <p:nvPr/>
          </p:nvSpPr>
          <p:spPr>
            <a:xfrm flipH="1">
              <a:off x="5603725" y="4834250"/>
              <a:ext cx="1335400" cy="309250"/>
            </a:xfrm>
            <a:custGeom>
              <a:avLst/>
              <a:gdLst/>
              <a:ahLst/>
              <a:cxnLst/>
              <a:rect l="l" t="t" r="r" b="b"/>
              <a:pathLst>
                <a:path w="53416" h="12370" extrusionOk="0">
                  <a:moveTo>
                    <a:pt x="28676" y="1"/>
                  </a:moveTo>
                  <a:cubicBezTo>
                    <a:pt x="28154" y="1"/>
                    <a:pt x="27632" y="7"/>
                    <a:pt x="27110" y="18"/>
                  </a:cubicBezTo>
                  <a:cubicBezTo>
                    <a:pt x="26166" y="38"/>
                    <a:pt x="25223" y="73"/>
                    <a:pt x="24281" y="120"/>
                  </a:cubicBezTo>
                  <a:cubicBezTo>
                    <a:pt x="18997" y="383"/>
                    <a:pt x="13607" y="1000"/>
                    <a:pt x="8851" y="3315"/>
                  </a:cubicBezTo>
                  <a:cubicBezTo>
                    <a:pt x="4973" y="5203"/>
                    <a:pt x="1555" y="8414"/>
                    <a:pt x="0" y="12370"/>
                  </a:cubicBezTo>
                  <a:lnTo>
                    <a:pt x="53415" y="12370"/>
                  </a:lnTo>
                  <a:cubicBezTo>
                    <a:pt x="52645" y="10623"/>
                    <a:pt x="51614" y="8998"/>
                    <a:pt x="50325" y="7577"/>
                  </a:cubicBezTo>
                  <a:cubicBezTo>
                    <a:pt x="48400" y="5450"/>
                    <a:pt x="45997" y="3829"/>
                    <a:pt x="43372" y="2653"/>
                  </a:cubicBezTo>
                  <a:cubicBezTo>
                    <a:pt x="41722" y="1911"/>
                    <a:pt x="39984" y="1347"/>
                    <a:pt x="38227" y="946"/>
                  </a:cubicBezTo>
                  <a:cubicBezTo>
                    <a:pt x="35098" y="233"/>
                    <a:pt x="31891" y="1"/>
                    <a:pt x="286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" name="Google Shape;122;p4"/>
            <p:cNvSpPr/>
            <p:nvPr/>
          </p:nvSpPr>
          <p:spPr>
            <a:xfrm rot="-5400000">
              <a:off x="8549300" y="251400"/>
              <a:ext cx="846100" cy="343275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3" name="Google Shape;123;p4"/>
          <p:cNvGrpSpPr/>
          <p:nvPr/>
        </p:nvGrpSpPr>
        <p:grpSpPr>
          <a:xfrm>
            <a:off x="6551403" y="246532"/>
            <a:ext cx="5489004" cy="6285560"/>
            <a:chOff x="4913551" y="184899"/>
            <a:chExt cx="4116752" cy="4714170"/>
          </a:xfrm>
        </p:grpSpPr>
        <p:sp>
          <p:nvSpPr>
            <p:cNvPr id="124" name="Google Shape;124;p4"/>
            <p:cNvSpPr/>
            <p:nvPr/>
          </p:nvSpPr>
          <p:spPr>
            <a:xfrm>
              <a:off x="8471836" y="4554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" name="Google Shape;125;p4"/>
            <p:cNvSpPr/>
            <p:nvPr/>
          </p:nvSpPr>
          <p:spPr>
            <a:xfrm>
              <a:off x="4913551" y="3182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" name="Google Shape;126;p4"/>
            <p:cNvSpPr/>
            <p:nvPr/>
          </p:nvSpPr>
          <p:spPr>
            <a:xfrm>
              <a:off x="5035712" y="184899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" name="Google Shape;127;p4"/>
            <p:cNvSpPr/>
            <p:nvPr/>
          </p:nvSpPr>
          <p:spPr>
            <a:xfrm>
              <a:off x="8324830" y="429096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" name="Google Shape;128;p4"/>
            <p:cNvSpPr/>
            <p:nvPr/>
          </p:nvSpPr>
          <p:spPr>
            <a:xfrm>
              <a:off x="7117730" y="467446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" name="Google Shape;129;p4"/>
            <p:cNvSpPr/>
            <p:nvPr/>
          </p:nvSpPr>
          <p:spPr>
            <a:xfrm>
              <a:off x="8649468" y="6591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" name="Google Shape;130;p4"/>
            <p:cNvSpPr/>
            <p:nvPr/>
          </p:nvSpPr>
          <p:spPr>
            <a:xfrm>
              <a:off x="8063986" y="8149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" name="Google Shape;131;p4"/>
            <p:cNvSpPr/>
            <p:nvPr/>
          </p:nvSpPr>
          <p:spPr>
            <a:xfrm>
              <a:off x="8881711" y="16030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" name="Google Shape;132;p4"/>
            <p:cNvSpPr/>
            <p:nvPr/>
          </p:nvSpPr>
          <p:spPr>
            <a:xfrm>
              <a:off x="8516411" y="25294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" name="Google Shape;133;p4"/>
            <p:cNvSpPr/>
            <p:nvPr/>
          </p:nvSpPr>
          <p:spPr>
            <a:xfrm>
              <a:off x="8800436" y="39992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" name="Google Shape;134;p4"/>
            <p:cNvSpPr/>
            <p:nvPr/>
          </p:nvSpPr>
          <p:spPr>
            <a:xfrm>
              <a:off x="8293811" y="48145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" name="Google Shape;135;p4"/>
            <p:cNvSpPr/>
            <p:nvPr/>
          </p:nvSpPr>
          <p:spPr>
            <a:xfrm>
              <a:off x="7899786" y="456124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" name="Google Shape;136;p4"/>
            <p:cNvSpPr/>
            <p:nvPr/>
          </p:nvSpPr>
          <p:spPr>
            <a:xfrm>
              <a:off x="6798986" y="47300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" name="Google Shape;137;p4"/>
            <p:cNvSpPr/>
            <p:nvPr/>
          </p:nvSpPr>
          <p:spPr>
            <a:xfrm>
              <a:off x="5948386" y="6869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" name="Google Shape;138;p4"/>
            <p:cNvSpPr/>
            <p:nvPr/>
          </p:nvSpPr>
          <p:spPr>
            <a:xfrm>
              <a:off x="8097737" y="65912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" name="Google Shape;139;p4"/>
            <p:cNvSpPr/>
            <p:nvPr/>
          </p:nvSpPr>
          <p:spPr>
            <a:xfrm>
              <a:off x="8935837" y="1347099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" name="Google Shape;140;p4"/>
            <p:cNvSpPr/>
            <p:nvPr/>
          </p:nvSpPr>
          <p:spPr>
            <a:xfrm>
              <a:off x="8651837" y="27846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" name="Google Shape;141;p4"/>
            <p:cNvSpPr/>
            <p:nvPr/>
          </p:nvSpPr>
          <p:spPr>
            <a:xfrm>
              <a:off x="8881712" y="41961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" name="Google Shape;142;p4"/>
            <p:cNvSpPr/>
            <p:nvPr/>
          </p:nvSpPr>
          <p:spPr>
            <a:xfrm>
              <a:off x="8016287" y="48042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" name="Google Shape;143;p4"/>
            <p:cNvSpPr/>
            <p:nvPr/>
          </p:nvSpPr>
          <p:spPr>
            <a:xfrm>
              <a:off x="6880262" y="4466449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" name="Google Shape;144;p4"/>
            <p:cNvSpPr/>
            <p:nvPr/>
          </p:nvSpPr>
          <p:spPr>
            <a:xfrm>
              <a:off x="6058101" y="8995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" name="Google Shape;145;p4"/>
            <p:cNvSpPr/>
            <p:nvPr/>
          </p:nvSpPr>
          <p:spPr>
            <a:xfrm>
              <a:off x="8553101" y="279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" name="Google Shape;146;p4"/>
            <p:cNvSpPr/>
            <p:nvPr/>
          </p:nvSpPr>
          <p:spPr>
            <a:xfrm>
              <a:off x="8800426" y="14419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" name="Google Shape;147;p4"/>
            <p:cNvSpPr/>
            <p:nvPr/>
          </p:nvSpPr>
          <p:spPr>
            <a:xfrm>
              <a:off x="8482101" y="27246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" name="Google Shape;148;p4"/>
            <p:cNvSpPr/>
            <p:nvPr/>
          </p:nvSpPr>
          <p:spPr>
            <a:xfrm>
              <a:off x="8935826" y="39186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" name="Google Shape;149;p4"/>
            <p:cNvSpPr/>
            <p:nvPr/>
          </p:nvSpPr>
          <p:spPr>
            <a:xfrm>
              <a:off x="6609176" y="456175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739524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7"/>
          <p:cNvSpPr txBox="1">
            <a:spLocks noGrp="1"/>
          </p:cNvSpPr>
          <p:nvPr>
            <p:ph type="subTitle" idx="1"/>
          </p:nvPr>
        </p:nvSpPr>
        <p:spPr>
          <a:xfrm rot="-267">
            <a:off x="960000" y="2715136"/>
            <a:ext cx="5141600" cy="27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277" name="Google Shape;277;p7"/>
          <p:cNvGrpSpPr/>
          <p:nvPr/>
        </p:nvGrpSpPr>
        <p:grpSpPr>
          <a:xfrm>
            <a:off x="6225061" y="1"/>
            <a:ext cx="5966988" cy="6857987"/>
            <a:chOff x="4668794" y="0"/>
            <a:chExt cx="4475241" cy="5143490"/>
          </a:xfrm>
        </p:grpSpPr>
        <p:grpSp>
          <p:nvGrpSpPr>
            <p:cNvPr id="278" name="Google Shape;278;p7"/>
            <p:cNvGrpSpPr/>
            <p:nvPr/>
          </p:nvGrpSpPr>
          <p:grpSpPr>
            <a:xfrm>
              <a:off x="4668794" y="0"/>
              <a:ext cx="4322841" cy="5143490"/>
              <a:chOff x="4821194" y="0"/>
              <a:chExt cx="4322841" cy="5143490"/>
            </a:xfrm>
          </p:grpSpPr>
          <p:sp>
            <p:nvSpPr>
              <p:cNvPr id="279" name="Google Shape;279;p7"/>
              <p:cNvSpPr/>
              <p:nvPr/>
            </p:nvSpPr>
            <p:spPr>
              <a:xfrm flipH="1">
                <a:off x="4821194" y="0"/>
                <a:ext cx="4322806" cy="3397448"/>
              </a:xfrm>
              <a:custGeom>
                <a:avLst/>
                <a:gdLst/>
                <a:ahLst/>
                <a:cxnLst/>
                <a:rect l="l" t="t" r="r" b="b"/>
                <a:pathLst>
                  <a:path w="52517" h="41275" extrusionOk="0">
                    <a:moveTo>
                      <a:pt x="1" y="1"/>
                    </a:moveTo>
                    <a:lnTo>
                      <a:pt x="1" y="37498"/>
                    </a:lnTo>
                    <a:cubicBezTo>
                      <a:pt x="547" y="37894"/>
                      <a:pt x="1103" y="38262"/>
                      <a:pt x="1660" y="38595"/>
                    </a:cubicBezTo>
                    <a:cubicBezTo>
                      <a:pt x="4490" y="40284"/>
                      <a:pt x="7803" y="41274"/>
                      <a:pt x="11079" y="41274"/>
                    </a:cubicBezTo>
                    <a:cubicBezTo>
                      <a:pt x="12866" y="41274"/>
                      <a:pt x="14642" y="40980"/>
                      <a:pt x="16324" y="40344"/>
                    </a:cubicBezTo>
                    <a:cubicBezTo>
                      <a:pt x="21863" y="38251"/>
                      <a:pt x="26028" y="32738"/>
                      <a:pt x="31927" y="32199"/>
                    </a:cubicBezTo>
                    <a:cubicBezTo>
                      <a:pt x="32303" y="32164"/>
                      <a:pt x="32679" y="32152"/>
                      <a:pt x="33055" y="32152"/>
                    </a:cubicBezTo>
                    <a:cubicBezTo>
                      <a:pt x="34161" y="32152"/>
                      <a:pt x="35270" y="32262"/>
                      <a:pt x="36377" y="32262"/>
                    </a:cubicBezTo>
                    <a:cubicBezTo>
                      <a:pt x="36556" y="32262"/>
                      <a:pt x="36734" y="32259"/>
                      <a:pt x="36912" y="32253"/>
                    </a:cubicBezTo>
                    <a:cubicBezTo>
                      <a:pt x="40331" y="32125"/>
                      <a:pt x="43624" y="30568"/>
                      <a:pt x="46116" y="28226"/>
                    </a:cubicBezTo>
                    <a:cubicBezTo>
                      <a:pt x="48612" y="25883"/>
                      <a:pt x="50338" y="22793"/>
                      <a:pt x="51340" y="19521"/>
                    </a:cubicBezTo>
                    <a:cubicBezTo>
                      <a:pt x="52219" y="16653"/>
                      <a:pt x="52517" y="13609"/>
                      <a:pt x="52252" y="10619"/>
                    </a:cubicBezTo>
                    <a:cubicBezTo>
                      <a:pt x="51920" y="6836"/>
                      <a:pt x="50688" y="3141"/>
                      <a:pt x="48597" y="1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lg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0940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0" name="Google Shape;280;p7"/>
              <p:cNvSpPr/>
              <p:nvPr/>
            </p:nvSpPr>
            <p:spPr>
              <a:xfrm>
                <a:off x="6922050" y="673725"/>
                <a:ext cx="1881800" cy="1732125"/>
              </a:xfrm>
              <a:custGeom>
                <a:avLst/>
                <a:gdLst/>
                <a:ahLst/>
                <a:cxnLst/>
                <a:rect l="l" t="t" r="r" b="b"/>
                <a:pathLst>
                  <a:path w="75272" h="69285" extrusionOk="0">
                    <a:moveTo>
                      <a:pt x="49821" y="1"/>
                    </a:moveTo>
                    <a:cubicBezTo>
                      <a:pt x="46577" y="1"/>
                      <a:pt x="43113" y="1045"/>
                      <a:pt x="39506" y="3245"/>
                    </a:cubicBezTo>
                    <a:cubicBezTo>
                      <a:pt x="26175" y="11373"/>
                      <a:pt x="33817" y="32508"/>
                      <a:pt x="30240" y="37547"/>
                    </a:cubicBezTo>
                    <a:cubicBezTo>
                      <a:pt x="29348" y="38803"/>
                      <a:pt x="27689" y="39231"/>
                      <a:pt x="25617" y="39231"/>
                    </a:cubicBezTo>
                    <a:cubicBezTo>
                      <a:pt x="21187" y="39231"/>
                      <a:pt x="14872" y="37276"/>
                      <a:pt x="10139" y="37276"/>
                    </a:cubicBezTo>
                    <a:cubicBezTo>
                      <a:pt x="8205" y="37276"/>
                      <a:pt x="6535" y="37603"/>
                      <a:pt x="5366" y="38523"/>
                    </a:cubicBezTo>
                    <a:cubicBezTo>
                      <a:pt x="0" y="42749"/>
                      <a:pt x="819" y="50593"/>
                      <a:pt x="6504" y="56894"/>
                    </a:cubicBezTo>
                    <a:cubicBezTo>
                      <a:pt x="11021" y="61898"/>
                      <a:pt x="28825" y="69285"/>
                      <a:pt x="43129" y="69285"/>
                    </a:cubicBezTo>
                    <a:cubicBezTo>
                      <a:pt x="47876" y="69285"/>
                      <a:pt x="52238" y="68471"/>
                      <a:pt x="55600" y="66486"/>
                    </a:cubicBezTo>
                    <a:cubicBezTo>
                      <a:pt x="69093" y="58520"/>
                      <a:pt x="75271" y="38523"/>
                      <a:pt x="69744" y="20640"/>
                    </a:cubicBezTo>
                    <a:cubicBezTo>
                      <a:pt x="65713" y="7595"/>
                      <a:pt x="58567" y="1"/>
                      <a:pt x="49821" y="1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lg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0940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1" name="Google Shape;281;p7"/>
              <p:cNvSpPr/>
              <p:nvPr/>
            </p:nvSpPr>
            <p:spPr>
              <a:xfrm rot="10800000">
                <a:off x="5865225" y="540000"/>
                <a:ext cx="692400" cy="497375"/>
              </a:xfrm>
              <a:custGeom>
                <a:avLst/>
                <a:gdLst/>
                <a:ahLst/>
                <a:cxnLst/>
                <a:rect l="l" t="t" r="r" b="b"/>
                <a:pathLst>
                  <a:path w="27696" h="19895" extrusionOk="0">
                    <a:moveTo>
                      <a:pt x="20356" y="1"/>
                    </a:moveTo>
                    <a:cubicBezTo>
                      <a:pt x="19796" y="1"/>
                      <a:pt x="19228" y="100"/>
                      <a:pt x="18688" y="292"/>
                    </a:cubicBezTo>
                    <a:cubicBezTo>
                      <a:pt x="16446" y="1092"/>
                      <a:pt x="15130" y="3251"/>
                      <a:pt x="13782" y="5065"/>
                    </a:cubicBezTo>
                    <a:cubicBezTo>
                      <a:pt x="12914" y="6233"/>
                      <a:pt x="11952" y="7298"/>
                      <a:pt x="10604" y="7904"/>
                    </a:cubicBezTo>
                    <a:cubicBezTo>
                      <a:pt x="9227" y="8524"/>
                      <a:pt x="7691" y="8688"/>
                      <a:pt x="6255" y="9116"/>
                    </a:cubicBezTo>
                    <a:cubicBezTo>
                      <a:pt x="4401" y="9668"/>
                      <a:pt x="2402" y="10773"/>
                      <a:pt x="1718" y="12707"/>
                    </a:cubicBezTo>
                    <a:cubicBezTo>
                      <a:pt x="1" y="17553"/>
                      <a:pt x="6946" y="19853"/>
                      <a:pt x="10459" y="19894"/>
                    </a:cubicBezTo>
                    <a:cubicBezTo>
                      <a:pt x="10512" y="19895"/>
                      <a:pt x="10565" y="19895"/>
                      <a:pt x="10618" y="19895"/>
                    </a:cubicBezTo>
                    <a:cubicBezTo>
                      <a:pt x="15510" y="19895"/>
                      <a:pt x="19967" y="17287"/>
                      <a:pt x="22790" y="13357"/>
                    </a:cubicBezTo>
                    <a:cubicBezTo>
                      <a:pt x="25410" y="9710"/>
                      <a:pt x="27696" y="2573"/>
                      <a:pt x="22136" y="344"/>
                    </a:cubicBezTo>
                    <a:cubicBezTo>
                      <a:pt x="22094" y="327"/>
                      <a:pt x="22054" y="320"/>
                      <a:pt x="22016" y="319"/>
                    </a:cubicBezTo>
                    <a:cubicBezTo>
                      <a:pt x="21495" y="104"/>
                      <a:pt x="20930" y="1"/>
                      <a:pt x="20356" y="1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lg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0940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2" name="Google Shape;282;p7"/>
              <p:cNvSpPr/>
              <p:nvPr/>
            </p:nvSpPr>
            <p:spPr>
              <a:xfrm>
                <a:off x="6581875" y="4709350"/>
                <a:ext cx="2562160" cy="434140"/>
              </a:xfrm>
              <a:custGeom>
                <a:avLst/>
                <a:gdLst/>
                <a:ahLst/>
                <a:cxnLst/>
                <a:rect l="l" t="t" r="r" b="b"/>
                <a:pathLst>
                  <a:path w="33844" h="13731" extrusionOk="0">
                    <a:moveTo>
                      <a:pt x="29116" y="1"/>
                    </a:moveTo>
                    <a:cubicBezTo>
                      <a:pt x="27654" y="1"/>
                      <a:pt x="26190" y="49"/>
                      <a:pt x="24733" y="121"/>
                    </a:cubicBezTo>
                    <a:cubicBezTo>
                      <a:pt x="19618" y="377"/>
                      <a:pt x="14405" y="963"/>
                      <a:pt x="9764" y="3100"/>
                    </a:cubicBezTo>
                    <a:cubicBezTo>
                      <a:pt x="9610" y="3170"/>
                      <a:pt x="9457" y="3243"/>
                      <a:pt x="9303" y="3318"/>
                    </a:cubicBezTo>
                    <a:cubicBezTo>
                      <a:pt x="4990" y="5419"/>
                      <a:pt x="1246" y="9151"/>
                      <a:pt x="1" y="13730"/>
                    </a:cubicBezTo>
                    <a:lnTo>
                      <a:pt x="33844" y="13730"/>
                    </a:lnTo>
                    <a:lnTo>
                      <a:pt x="33844" y="199"/>
                    </a:lnTo>
                    <a:cubicBezTo>
                      <a:pt x="32275" y="57"/>
                      <a:pt x="30696" y="1"/>
                      <a:pt x="29116" y="1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lg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0940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283" name="Google Shape;283;p7"/>
            <p:cNvGrpSpPr/>
            <p:nvPr/>
          </p:nvGrpSpPr>
          <p:grpSpPr>
            <a:xfrm>
              <a:off x="4821194" y="0"/>
              <a:ext cx="4322841" cy="5143490"/>
              <a:chOff x="4821194" y="0"/>
              <a:chExt cx="4322841" cy="5143490"/>
            </a:xfrm>
          </p:grpSpPr>
          <p:sp>
            <p:nvSpPr>
              <p:cNvPr id="284" name="Google Shape;284;p7"/>
              <p:cNvSpPr/>
              <p:nvPr/>
            </p:nvSpPr>
            <p:spPr>
              <a:xfrm flipH="1">
                <a:off x="4821194" y="0"/>
                <a:ext cx="4322806" cy="3397448"/>
              </a:xfrm>
              <a:custGeom>
                <a:avLst/>
                <a:gdLst/>
                <a:ahLst/>
                <a:cxnLst/>
                <a:rect l="l" t="t" r="r" b="b"/>
                <a:pathLst>
                  <a:path w="52517" h="41275" extrusionOk="0">
                    <a:moveTo>
                      <a:pt x="1" y="1"/>
                    </a:moveTo>
                    <a:lnTo>
                      <a:pt x="1" y="37498"/>
                    </a:lnTo>
                    <a:cubicBezTo>
                      <a:pt x="547" y="37894"/>
                      <a:pt x="1103" y="38262"/>
                      <a:pt x="1660" y="38595"/>
                    </a:cubicBezTo>
                    <a:cubicBezTo>
                      <a:pt x="4490" y="40284"/>
                      <a:pt x="7803" y="41274"/>
                      <a:pt x="11079" y="41274"/>
                    </a:cubicBezTo>
                    <a:cubicBezTo>
                      <a:pt x="12866" y="41274"/>
                      <a:pt x="14642" y="40980"/>
                      <a:pt x="16324" y="40344"/>
                    </a:cubicBezTo>
                    <a:cubicBezTo>
                      <a:pt x="21863" y="38251"/>
                      <a:pt x="26028" y="32738"/>
                      <a:pt x="31927" y="32199"/>
                    </a:cubicBezTo>
                    <a:cubicBezTo>
                      <a:pt x="32303" y="32164"/>
                      <a:pt x="32679" y="32152"/>
                      <a:pt x="33055" y="32152"/>
                    </a:cubicBezTo>
                    <a:cubicBezTo>
                      <a:pt x="34161" y="32152"/>
                      <a:pt x="35270" y="32262"/>
                      <a:pt x="36377" y="32262"/>
                    </a:cubicBezTo>
                    <a:cubicBezTo>
                      <a:pt x="36556" y="32262"/>
                      <a:pt x="36734" y="32259"/>
                      <a:pt x="36912" y="32253"/>
                    </a:cubicBezTo>
                    <a:cubicBezTo>
                      <a:pt x="40331" y="32125"/>
                      <a:pt x="43624" y="30568"/>
                      <a:pt x="46116" y="28226"/>
                    </a:cubicBezTo>
                    <a:cubicBezTo>
                      <a:pt x="48612" y="25883"/>
                      <a:pt x="50338" y="22793"/>
                      <a:pt x="51340" y="19521"/>
                    </a:cubicBezTo>
                    <a:cubicBezTo>
                      <a:pt x="52219" y="16653"/>
                      <a:pt x="52517" y="13609"/>
                      <a:pt x="52252" y="10619"/>
                    </a:cubicBezTo>
                    <a:cubicBezTo>
                      <a:pt x="51920" y="6836"/>
                      <a:pt x="50688" y="3141"/>
                      <a:pt x="4859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0940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5" name="Google Shape;285;p7"/>
              <p:cNvSpPr/>
              <p:nvPr/>
            </p:nvSpPr>
            <p:spPr>
              <a:xfrm>
                <a:off x="6922050" y="673725"/>
                <a:ext cx="1881800" cy="1732125"/>
              </a:xfrm>
              <a:custGeom>
                <a:avLst/>
                <a:gdLst/>
                <a:ahLst/>
                <a:cxnLst/>
                <a:rect l="l" t="t" r="r" b="b"/>
                <a:pathLst>
                  <a:path w="75272" h="69285" extrusionOk="0">
                    <a:moveTo>
                      <a:pt x="49821" y="1"/>
                    </a:moveTo>
                    <a:cubicBezTo>
                      <a:pt x="46577" y="1"/>
                      <a:pt x="43113" y="1045"/>
                      <a:pt x="39506" y="3245"/>
                    </a:cubicBezTo>
                    <a:cubicBezTo>
                      <a:pt x="26175" y="11373"/>
                      <a:pt x="33817" y="32508"/>
                      <a:pt x="30240" y="37547"/>
                    </a:cubicBezTo>
                    <a:cubicBezTo>
                      <a:pt x="29348" y="38803"/>
                      <a:pt x="27689" y="39231"/>
                      <a:pt x="25617" y="39231"/>
                    </a:cubicBezTo>
                    <a:cubicBezTo>
                      <a:pt x="21187" y="39231"/>
                      <a:pt x="14872" y="37276"/>
                      <a:pt x="10139" y="37276"/>
                    </a:cubicBezTo>
                    <a:cubicBezTo>
                      <a:pt x="8205" y="37276"/>
                      <a:pt x="6535" y="37603"/>
                      <a:pt x="5366" y="38523"/>
                    </a:cubicBezTo>
                    <a:cubicBezTo>
                      <a:pt x="0" y="42749"/>
                      <a:pt x="819" y="50593"/>
                      <a:pt x="6504" y="56894"/>
                    </a:cubicBezTo>
                    <a:cubicBezTo>
                      <a:pt x="11021" y="61898"/>
                      <a:pt x="28825" y="69285"/>
                      <a:pt x="43129" y="69285"/>
                    </a:cubicBezTo>
                    <a:cubicBezTo>
                      <a:pt x="47876" y="69285"/>
                      <a:pt x="52238" y="68471"/>
                      <a:pt x="55600" y="66486"/>
                    </a:cubicBezTo>
                    <a:cubicBezTo>
                      <a:pt x="69093" y="58520"/>
                      <a:pt x="75271" y="38523"/>
                      <a:pt x="69744" y="20640"/>
                    </a:cubicBezTo>
                    <a:cubicBezTo>
                      <a:pt x="65713" y="7595"/>
                      <a:pt x="58567" y="1"/>
                      <a:pt x="4982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0940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6" name="Google Shape;286;p7"/>
              <p:cNvSpPr/>
              <p:nvPr/>
            </p:nvSpPr>
            <p:spPr>
              <a:xfrm rot="10800000">
                <a:off x="5865225" y="540000"/>
                <a:ext cx="692400" cy="497375"/>
              </a:xfrm>
              <a:custGeom>
                <a:avLst/>
                <a:gdLst/>
                <a:ahLst/>
                <a:cxnLst/>
                <a:rect l="l" t="t" r="r" b="b"/>
                <a:pathLst>
                  <a:path w="27696" h="19895" extrusionOk="0">
                    <a:moveTo>
                      <a:pt x="20356" y="1"/>
                    </a:moveTo>
                    <a:cubicBezTo>
                      <a:pt x="19796" y="1"/>
                      <a:pt x="19228" y="100"/>
                      <a:pt x="18688" y="292"/>
                    </a:cubicBezTo>
                    <a:cubicBezTo>
                      <a:pt x="16446" y="1092"/>
                      <a:pt x="15130" y="3251"/>
                      <a:pt x="13782" y="5065"/>
                    </a:cubicBezTo>
                    <a:cubicBezTo>
                      <a:pt x="12914" y="6233"/>
                      <a:pt x="11952" y="7298"/>
                      <a:pt x="10604" y="7904"/>
                    </a:cubicBezTo>
                    <a:cubicBezTo>
                      <a:pt x="9227" y="8524"/>
                      <a:pt x="7691" y="8688"/>
                      <a:pt x="6255" y="9116"/>
                    </a:cubicBezTo>
                    <a:cubicBezTo>
                      <a:pt x="4401" y="9668"/>
                      <a:pt x="2402" y="10773"/>
                      <a:pt x="1718" y="12707"/>
                    </a:cubicBezTo>
                    <a:cubicBezTo>
                      <a:pt x="1" y="17553"/>
                      <a:pt x="6946" y="19853"/>
                      <a:pt x="10459" y="19894"/>
                    </a:cubicBezTo>
                    <a:cubicBezTo>
                      <a:pt x="10512" y="19895"/>
                      <a:pt x="10565" y="19895"/>
                      <a:pt x="10618" y="19895"/>
                    </a:cubicBezTo>
                    <a:cubicBezTo>
                      <a:pt x="15510" y="19895"/>
                      <a:pt x="19967" y="17287"/>
                      <a:pt x="22790" y="13357"/>
                    </a:cubicBezTo>
                    <a:cubicBezTo>
                      <a:pt x="25410" y="9710"/>
                      <a:pt x="27696" y="2573"/>
                      <a:pt x="22136" y="344"/>
                    </a:cubicBezTo>
                    <a:cubicBezTo>
                      <a:pt x="22094" y="327"/>
                      <a:pt x="22054" y="320"/>
                      <a:pt x="22016" y="319"/>
                    </a:cubicBezTo>
                    <a:cubicBezTo>
                      <a:pt x="21495" y="104"/>
                      <a:pt x="20930" y="1"/>
                      <a:pt x="2035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0940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7" name="Google Shape;287;p7"/>
              <p:cNvSpPr/>
              <p:nvPr/>
            </p:nvSpPr>
            <p:spPr>
              <a:xfrm>
                <a:off x="6581875" y="4709350"/>
                <a:ext cx="2562160" cy="434140"/>
              </a:xfrm>
              <a:custGeom>
                <a:avLst/>
                <a:gdLst/>
                <a:ahLst/>
                <a:cxnLst/>
                <a:rect l="l" t="t" r="r" b="b"/>
                <a:pathLst>
                  <a:path w="33844" h="13731" extrusionOk="0">
                    <a:moveTo>
                      <a:pt x="29116" y="1"/>
                    </a:moveTo>
                    <a:cubicBezTo>
                      <a:pt x="27654" y="1"/>
                      <a:pt x="26190" y="49"/>
                      <a:pt x="24733" y="121"/>
                    </a:cubicBezTo>
                    <a:cubicBezTo>
                      <a:pt x="19618" y="377"/>
                      <a:pt x="14405" y="963"/>
                      <a:pt x="9764" y="3100"/>
                    </a:cubicBezTo>
                    <a:cubicBezTo>
                      <a:pt x="9610" y="3170"/>
                      <a:pt x="9457" y="3243"/>
                      <a:pt x="9303" y="3318"/>
                    </a:cubicBezTo>
                    <a:cubicBezTo>
                      <a:pt x="4990" y="5419"/>
                      <a:pt x="1246" y="9151"/>
                      <a:pt x="1" y="13730"/>
                    </a:cubicBezTo>
                    <a:lnTo>
                      <a:pt x="33844" y="13730"/>
                    </a:lnTo>
                    <a:lnTo>
                      <a:pt x="33844" y="199"/>
                    </a:lnTo>
                    <a:cubicBezTo>
                      <a:pt x="32275" y="57"/>
                      <a:pt x="30696" y="1"/>
                      <a:pt x="291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0940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88" name="Google Shape;288;p7"/>
          <p:cNvGrpSpPr/>
          <p:nvPr/>
        </p:nvGrpSpPr>
        <p:grpSpPr>
          <a:xfrm>
            <a:off x="7369751" y="4021991"/>
            <a:ext cx="3726324" cy="1955899"/>
            <a:chOff x="5527311" y="3016492"/>
            <a:chExt cx="2794742" cy="1466924"/>
          </a:xfrm>
        </p:grpSpPr>
        <p:sp>
          <p:nvSpPr>
            <p:cNvPr id="289" name="Google Shape;289;p7"/>
            <p:cNvSpPr/>
            <p:nvPr/>
          </p:nvSpPr>
          <p:spPr>
            <a:xfrm>
              <a:off x="6452361" y="40345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0" name="Google Shape;290;p7"/>
            <p:cNvSpPr/>
            <p:nvPr/>
          </p:nvSpPr>
          <p:spPr>
            <a:xfrm>
              <a:off x="5729401" y="3292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1" name="Google Shape;291;p7"/>
            <p:cNvSpPr/>
            <p:nvPr/>
          </p:nvSpPr>
          <p:spPr>
            <a:xfrm>
              <a:off x="6289962" y="389816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" name="Google Shape;292;p7"/>
            <p:cNvSpPr/>
            <p:nvPr/>
          </p:nvSpPr>
          <p:spPr>
            <a:xfrm>
              <a:off x="5805730" y="3016492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" name="Google Shape;293;p7"/>
            <p:cNvSpPr/>
            <p:nvPr/>
          </p:nvSpPr>
          <p:spPr>
            <a:xfrm>
              <a:off x="7782855" y="3547692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" name="Google Shape;294;p7"/>
            <p:cNvSpPr/>
            <p:nvPr/>
          </p:nvSpPr>
          <p:spPr>
            <a:xfrm>
              <a:off x="7180411" y="43989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5" name="Google Shape;295;p7"/>
            <p:cNvSpPr/>
            <p:nvPr/>
          </p:nvSpPr>
          <p:spPr>
            <a:xfrm>
              <a:off x="5570212" y="312448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6" name="Google Shape;296;p7"/>
            <p:cNvSpPr/>
            <p:nvPr/>
          </p:nvSpPr>
          <p:spPr>
            <a:xfrm>
              <a:off x="7338962" y="41592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7" name="Google Shape;297;p7"/>
            <p:cNvSpPr/>
            <p:nvPr/>
          </p:nvSpPr>
          <p:spPr>
            <a:xfrm>
              <a:off x="8039762" y="357036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8" name="Google Shape;298;p7"/>
            <p:cNvSpPr/>
            <p:nvPr/>
          </p:nvSpPr>
          <p:spPr>
            <a:xfrm>
              <a:off x="6912887" y="36878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9" name="Google Shape;299;p7"/>
            <p:cNvSpPr/>
            <p:nvPr/>
          </p:nvSpPr>
          <p:spPr>
            <a:xfrm>
              <a:off x="8240786" y="3853785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0" name="Google Shape;300;p7"/>
            <p:cNvSpPr/>
            <p:nvPr/>
          </p:nvSpPr>
          <p:spPr>
            <a:xfrm>
              <a:off x="7141936" y="3632860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1" name="Google Shape;301;p7"/>
            <p:cNvSpPr/>
            <p:nvPr/>
          </p:nvSpPr>
          <p:spPr>
            <a:xfrm>
              <a:off x="5527311" y="3436635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2" name="Google Shape;302;p7"/>
            <p:cNvSpPr/>
            <p:nvPr/>
          </p:nvSpPr>
          <p:spPr>
            <a:xfrm>
              <a:off x="6306826" y="41648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3" name="Google Shape;303;p7"/>
            <p:cNvSpPr/>
            <p:nvPr/>
          </p:nvSpPr>
          <p:spPr>
            <a:xfrm>
              <a:off x="7400051" y="43648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4" name="Google Shape;304;p7"/>
            <p:cNvSpPr/>
            <p:nvPr/>
          </p:nvSpPr>
          <p:spPr>
            <a:xfrm>
              <a:off x="7081301" y="381465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5" name="Google Shape;305;p7"/>
            <p:cNvSpPr/>
            <p:nvPr/>
          </p:nvSpPr>
          <p:spPr>
            <a:xfrm>
              <a:off x="8031038" y="3854290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641223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9"/>
          <p:cNvSpPr txBox="1">
            <a:spLocks noGrp="1"/>
          </p:cNvSpPr>
          <p:nvPr>
            <p:ph type="title"/>
          </p:nvPr>
        </p:nvSpPr>
        <p:spPr>
          <a:xfrm>
            <a:off x="960000" y="1979517"/>
            <a:ext cx="6125600" cy="15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8664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9pPr>
          </a:lstStyle>
          <a:p>
            <a:endParaRPr/>
          </a:p>
        </p:txBody>
      </p:sp>
      <p:sp>
        <p:nvSpPr>
          <p:cNvPr id="344" name="Google Shape;344;p9"/>
          <p:cNvSpPr txBox="1">
            <a:spLocks noGrp="1"/>
          </p:cNvSpPr>
          <p:nvPr>
            <p:ph type="subTitle" idx="1"/>
          </p:nvPr>
        </p:nvSpPr>
        <p:spPr>
          <a:xfrm>
            <a:off x="960000" y="3306067"/>
            <a:ext cx="5550400" cy="1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45" name="Google Shape;345;p9"/>
          <p:cNvGrpSpPr/>
          <p:nvPr/>
        </p:nvGrpSpPr>
        <p:grpSpPr>
          <a:xfrm>
            <a:off x="16" y="-675445"/>
            <a:ext cx="12191920" cy="7533445"/>
            <a:chOff x="11" y="-506584"/>
            <a:chExt cx="9143939" cy="5650084"/>
          </a:xfrm>
        </p:grpSpPr>
        <p:grpSp>
          <p:nvGrpSpPr>
            <p:cNvPr id="346" name="Google Shape;346;p9"/>
            <p:cNvGrpSpPr/>
            <p:nvPr/>
          </p:nvGrpSpPr>
          <p:grpSpPr>
            <a:xfrm>
              <a:off x="7600" y="-506584"/>
              <a:ext cx="8983950" cy="5650084"/>
              <a:chOff x="160000" y="-430384"/>
              <a:chExt cx="8983950" cy="5650084"/>
            </a:xfrm>
          </p:grpSpPr>
          <p:sp>
            <p:nvSpPr>
              <p:cNvPr id="347" name="Google Shape;347;p9"/>
              <p:cNvSpPr/>
              <p:nvPr/>
            </p:nvSpPr>
            <p:spPr>
              <a:xfrm rot="5400000">
                <a:off x="296517" y="8293"/>
                <a:ext cx="1314676" cy="1298089"/>
              </a:xfrm>
              <a:custGeom>
                <a:avLst/>
                <a:gdLst/>
                <a:ahLst/>
                <a:cxnLst/>
                <a:rect l="l" t="t" r="r" b="b"/>
                <a:pathLst>
                  <a:path w="32972" h="32556" extrusionOk="0">
                    <a:moveTo>
                      <a:pt x="0" y="0"/>
                    </a:moveTo>
                    <a:lnTo>
                      <a:pt x="0" y="32556"/>
                    </a:lnTo>
                    <a:lnTo>
                      <a:pt x="32972" y="32556"/>
                    </a:lnTo>
                    <a:cubicBezTo>
                      <a:pt x="32428" y="32078"/>
                      <a:pt x="31964" y="31519"/>
                      <a:pt x="31611" y="30861"/>
                    </a:cubicBezTo>
                    <a:cubicBezTo>
                      <a:pt x="31024" y="29761"/>
                      <a:pt x="30835" y="28540"/>
                      <a:pt x="30749" y="27284"/>
                    </a:cubicBezTo>
                    <a:cubicBezTo>
                      <a:pt x="30608" y="25223"/>
                      <a:pt x="30743" y="23074"/>
                      <a:pt x="29849" y="21236"/>
                    </a:cubicBezTo>
                    <a:cubicBezTo>
                      <a:pt x="29669" y="20866"/>
                      <a:pt x="29454" y="20521"/>
                      <a:pt x="29209" y="20203"/>
                    </a:cubicBezTo>
                    <a:cubicBezTo>
                      <a:pt x="27815" y="18372"/>
                      <a:pt x="25472" y="17334"/>
                      <a:pt x="23237" y="16585"/>
                    </a:cubicBezTo>
                    <a:cubicBezTo>
                      <a:pt x="18056" y="14851"/>
                      <a:pt x="12288" y="13718"/>
                      <a:pt x="8596" y="9693"/>
                    </a:cubicBezTo>
                    <a:cubicBezTo>
                      <a:pt x="6106" y="6978"/>
                      <a:pt x="4825" y="3173"/>
                      <a:pt x="1836" y="1018"/>
                    </a:cubicBezTo>
                    <a:cubicBezTo>
                      <a:pt x="1264" y="604"/>
                      <a:pt x="648" y="268"/>
                      <a:pt x="0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0940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8" name="Google Shape;348;p9"/>
              <p:cNvSpPr/>
              <p:nvPr/>
            </p:nvSpPr>
            <p:spPr>
              <a:xfrm rot="-5400000">
                <a:off x="3486301" y="1696216"/>
                <a:ext cx="5573884" cy="1320684"/>
              </a:xfrm>
              <a:custGeom>
                <a:avLst/>
                <a:gdLst/>
                <a:ahLst/>
                <a:cxnLst/>
                <a:rect l="l" t="t" r="r" b="b"/>
                <a:pathLst>
                  <a:path w="70364" h="13228" extrusionOk="0">
                    <a:moveTo>
                      <a:pt x="66583" y="0"/>
                    </a:moveTo>
                    <a:cubicBezTo>
                      <a:pt x="66433" y="0"/>
                      <a:pt x="66284" y="6"/>
                      <a:pt x="66136" y="17"/>
                    </a:cubicBezTo>
                    <a:cubicBezTo>
                      <a:pt x="63218" y="234"/>
                      <a:pt x="60767" y="2179"/>
                      <a:pt x="58358" y="3841"/>
                    </a:cubicBezTo>
                    <a:cubicBezTo>
                      <a:pt x="56406" y="5188"/>
                      <a:pt x="54115" y="6431"/>
                      <a:pt x="51817" y="6431"/>
                    </a:cubicBezTo>
                    <a:cubicBezTo>
                      <a:pt x="51279" y="6431"/>
                      <a:pt x="50740" y="6363"/>
                      <a:pt x="50205" y="6212"/>
                    </a:cubicBezTo>
                    <a:cubicBezTo>
                      <a:pt x="47039" y="5316"/>
                      <a:pt x="45178" y="1821"/>
                      <a:pt x="42049" y="806"/>
                    </a:cubicBezTo>
                    <a:cubicBezTo>
                      <a:pt x="41403" y="596"/>
                      <a:pt x="40744" y="505"/>
                      <a:pt x="40082" y="505"/>
                    </a:cubicBezTo>
                    <a:cubicBezTo>
                      <a:pt x="38042" y="505"/>
                      <a:pt x="35966" y="1375"/>
                      <a:pt x="34112" y="2342"/>
                    </a:cubicBezTo>
                    <a:cubicBezTo>
                      <a:pt x="33394" y="2716"/>
                      <a:pt x="32674" y="3111"/>
                      <a:pt x="31953" y="3511"/>
                    </a:cubicBezTo>
                    <a:cubicBezTo>
                      <a:pt x="27917" y="5742"/>
                      <a:pt x="23829" y="8111"/>
                      <a:pt x="19303" y="8111"/>
                    </a:cubicBezTo>
                    <a:cubicBezTo>
                      <a:pt x="19200" y="8111"/>
                      <a:pt x="19097" y="8110"/>
                      <a:pt x="18993" y="8107"/>
                    </a:cubicBezTo>
                    <a:cubicBezTo>
                      <a:pt x="18407" y="8094"/>
                      <a:pt x="17819" y="8037"/>
                      <a:pt x="17233" y="7957"/>
                    </a:cubicBezTo>
                    <a:cubicBezTo>
                      <a:pt x="14736" y="7611"/>
                      <a:pt x="12262" y="6808"/>
                      <a:pt x="9793" y="6808"/>
                    </a:cubicBezTo>
                    <a:cubicBezTo>
                      <a:pt x="9214" y="6808"/>
                      <a:pt x="8635" y="6852"/>
                      <a:pt x="8056" y="6957"/>
                    </a:cubicBezTo>
                    <a:cubicBezTo>
                      <a:pt x="5459" y="7430"/>
                      <a:pt x="3200" y="9094"/>
                      <a:pt x="1505" y="11116"/>
                    </a:cubicBezTo>
                    <a:cubicBezTo>
                      <a:pt x="950" y="11779"/>
                      <a:pt x="446" y="12487"/>
                      <a:pt x="1" y="13228"/>
                    </a:cubicBezTo>
                    <a:lnTo>
                      <a:pt x="67196" y="13228"/>
                    </a:lnTo>
                    <a:cubicBezTo>
                      <a:pt x="68302" y="11102"/>
                      <a:pt x="69198" y="8873"/>
                      <a:pt x="69832" y="6545"/>
                    </a:cubicBezTo>
                    <a:cubicBezTo>
                      <a:pt x="70174" y="5291"/>
                      <a:pt x="70363" y="3828"/>
                      <a:pt x="70071" y="2598"/>
                    </a:cubicBezTo>
                    <a:cubicBezTo>
                      <a:pt x="69877" y="1784"/>
                      <a:pt x="69474" y="1071"/>
                      <a:pt x="68763" y="587"/>
                    </a:cubicBezTo>
                    <a:cubicBezTo>
                      <a:pt x="68129" y="157"/>
                      <a:pt x="67353" y="0"/>
                      <a:pt x="66583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0940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9" name="Google Shape;349;p9"/>
              <p:cNvSpPr/>
              <p:nvPr/>
            </p:nvSpPr>
            <p:spPr>
              <a:xfrm>
                <a:off x="6926650" y="-100"/>
                <a:ext cx="2217300" cy="5143500"/>
              </a:xfrm>
              <a:prstGeom prst="rect">
                <a:avLst/>
              </a:pr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0940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0" name="Google Shape;350;p9"/>
              <p:cNvSpPr/>
              <p:nvPr/>
            </p:nvSpPr>
            <p:spPr>
              <a:xfrm>
                <a:off x="160000" y="-100"/>
                <a:ext cx="679975" cy="355050"/>
              </a:xfrm>
              <a:custGeom>
                <a:avLst/>
                <a:gdLst/>
                <a:ahLst/>
                <a:cxnLst/>
                <a:rect l="l" t="t" r="r" b="b"/>
                <a:pathLst>
                  <a:path w="27199" h="14202" extrusionOk="0">
                    <a:moveTo>
                      <a:pt x="1" y="0"/>
                    </a:moveTo>
                    <a:cubicBezTo>
                      <a:pt x="218" y="5347"/>
                      <a:pt x="2037" y="13265"/>
                      <a:pt x="10780" y="14117"/>
                    </a:cubicBezTo>
                    <a:cubicBezTo>
                      <a:pt x="11362" y="14174"/>
                      <a:pt x="11924" y="14201"/>
                      <a:pt x="12468" y="14201"/>
                    </a:cubicBezTo>
                    <a:cubicBezTo>
                      <a:pt x="22178" y="14201"/>
                      <a:pt x="25962" y="5497"/>
                      <a:pt x="27199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0940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1" name="Google Shape;351;p9"/>
              <p:cNvSpPr/>
              <p:nvPr/>
            </p:nvSpPr>
            <p:spPr>
              <a:xfrm>
                <a:off x="2171200" y="4910450"/>
                <a:ext cx="1335400" cy="309250"/>
              </a:xfrm>
              <a:custGeom>
                <a:avLst/>
                <a:gdLst/>
                <a:ahLst/>
                <a:cxnLst/>
                <a:rect l="l" t="t" r="r" b="b"/>
                <a:pathLst>
                  <a:path w="53416" h="12370" extrusionOk="0">
                    <a:moveTo>
                      <a:pt x="28676" y="1"/>
                    </a:moveTo>
                    <a:cubicBezTo>
                      <a:pt x="28154" y="1"/>
                      <a:pt x="27632" y="7"/>
                      <a:pt x="27110" y="18"/>
                    </a:cubicBezTo>
                    <a:cubicBezTo>
                      <a:pt x="26166" y="38"/>
                      <a:pt x="25223" y="73"/>
                      <a:pt x="24281" y="120"/>
                    </a:cubicBezTo>
                    <a:cubicBezTo>
                      <a:pt x="18997" y="383"/>
                      <a:pt x="13607" y="1000"/>
                      <a:pt x="8851" y="3315"/>
                    </a:cubicBezTo>
                    <a:cubicBezTo>
                      <a:pt x="4973" y="5203"/>
                      <a:pt x="1555" y="8414"/>
                      <a:pt x="0" y="12370"/>
                    </a:cubicBezTo>
                    <a:lnTo>
                      <a:pt x="53415" y="12370"/>
                    </a:lnTo>
                    <a:cubicBezTo>
                      <a:pt x="52645" y="10623"/>
                      <a:pt x="51614" y="8998"/>
                      <a:pt x="50325" y="7577"/>
                    </a:cubicBezTo>
                    <a:cubicBezTo>
                      <a:pt x="48400" y="5450"/>
                      <a:pt x="45997" y="3829"/>
                      <a:pt x="43372" y="2653"/>
                    </a:cubicBezTo>
                    <a:cubicBezTo>
                      <a:pt x="41722" y="1911"/>
                      <a:pt x="39984" y="1347"/>
                      <a:pt x="38227" y="946"/>
                    </a:cubicBezTo>
                    <a:cubicBezTo>
                      <a:pt x="35098" y="233"/>
                      <a:pt x="31891" y="1"/>
                      <a:pt x="28676" y="1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0940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2" name="Google Shape;352;p9"/>
              <p:cNvSpPr/>
              <p:nvPr/>
            </p:nvSpPr>
            <p:spPr>
              <a:xfrm rot="5400000" flipH="1">
                <a:off x="8137150" y="3447450"/>
                <a:ext cx="1568850" cy="444725"/>
              </a:xfrm>
              <a:custGeom>
                <a:avLst/>
                <a:gdLst/>
                <a:ahLst/>
                <a:cxnLst/>
                <a:rect l="l" t="t" r="r" b="b"/>
                <a:pathLst>
                  <a:path w="62754" h="17789" extrusionOk="0">
                    <a:moveTo>
                      <a:pt x="1" y="0"/>
                    </a:moveTo>
                    <a:cubicBezTo>
                      <a:pt x="164" y="1474"/>
                      <a:pt x="753" y="2843"/>
                      <a:pt x="2055" y="4016"/>
                    </a:cubicBezTo>
                    <a:cubicBezTo>
                      <a:pt x="3946" y="5720"/>
                      <a:pt x="6219" y="6956"/>
                      <a:pt x="8175" y="8591"/>
                    </a:cubicBezTo>
                    <a:cubicBezTo>
                      <a:pt x="8972" y="9258"/>
                      <a:pt x="9751" y="9944"/>
                      <a:pt x="10535" y="10619"/>
                    </a:cubicBezTo>
                    <a:cubicBezTo>
                      <a:pt x="11758" y="11672"/>
                      <a:pt x="12996" y="12704"/>
                      <a:pt x="14339" y="13601"/>
                    </a:cubicBezTo>
                    <a:cubicBezTo>
                      <a:pt x="18653" y="16483"/>
                      <a:pt x="23826" y="17788"/>
                      <a:pt x="29039" y="17788"/>
                    </a:cubicBezTo>
                    <a:cubicBezTo>
                      <a:pt x="31857" y="17788"/>
                      <a:pt x="34686" y="17407"/>
                      <a:pt x="37397" y="16688"/>
                    </a:cubicBezTo>
                    <a:cubicBezTo>
                      <a:pt x="42410" y="15359"/>
                      <a:pt x="47061" y="12973"/>
                      <a:pt x="51334" y="10004"/>
                    </a:cubicBezTo>
                    <a:cubicBezTo>
                      <a:pt x="53645" y="8400"/>
                      <a:pt x="55846" y="6624"/>
                      <a:pt x="57936" y="4752"/>
                    </a:cubicBezTo>
                    <a:cubicBezTo>
                      <a:pt x="59608" y="3254"/>
                      <a:pt x="61228" y="1670"/>
                      <a:pt x="62754" y="2"/>
                    </a:cubicBezTo>
                    <a:lnTo>
                      <a:pt x="62754" y="0"/>
                    </a:ln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0940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3" name="Google Shape;353;p9"/>
              <p:cNvSpPr/>
              <p:nvPr/>
            </p:nvSpPr>
            <p:spPr>
              <a:xfrm>
                <a:off x="8691688" y="-100"/>
                <a:ext cx="452250" cy="753875"/>
              </a:xfrm>
              <a:custGeom>
                <a:avLst/>
                <a:gdLst/>
                <a:ahLst/>
                <a:cxnLst/>
                <a:rect l="l" t="t" r="r" b="b"/>
                <a:pathLst>
                  <a:path w="18090" h="30155" extrusionOk="0">
                    <a:moveTo>
                      <a:pt x="1352" y="1"/>
                    </a:moveTo>
                    <a:cubicBezTo>
                      <a:pt x="828" y="1502"/>
                      <a:pt x="0" y="2969"/>
                      <a:pt x="48" y="4549"/>
                    </a:cubicBezTo>
                    <a:cubicBezTo>
                      <a:pt x="109" y="6566"/>
                      <a:pt x="1568" y="8246"/>
                      <a:pt x="3049" y="9616"/>
                    </a:cubicBezTo>
                    <a:cubicBezTo>
                      <a:pt x="3190" y="9744"/>
                      <a:pt x="3333" y="9874"/>
                      <a:pt x="3475" y="10002"/>
                    </a:cubicBezTo>
                    <a:cubicBezTo>
                      <a:pt x="6301" y="12556"/>
                      <a:pt x="9526" y="14974"/>
                      <a:pt x="10713" y="18571"/>
                    </a:cubicBezTo>
                    <a:cubicBezTo>
                      <a:pt x="11556" y="21119"/>
                      <a:pt x="11268" y="24028"/>
                      <a:pt x="12610" y="26354"/>
                    </a:cubicBezTo>
                    <a:cubicBezTo>
                      <a:pt x="13568" y="28020"/>
                      <a:pt x="15266" y="29159"/>
                      <a:pt x="17068" y="29826"/>
                    </a:cubicBezTo>
                    <a:cubicBezTo>
                      <a:pt x="17404" y="29951"/>
                      <a:pt x="17744" y="30060"/>
                      <a:pt x="18089" y="30155"/>
                    </a:cubicBezTo>
                    <a:lnTo>
                      <a:pt x="18089" y="1"/>
                    </a:ln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0940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54" name="Google Shape;354;p9"/>
            <p:cNvGrpSpPr/>
            <p:nvPr/>
          </p:nvGrpSpPr>
          <p:grpSpPr>
            <a:xfrm>
              <a:off x="11" y="-430384"/>
              <a:ext cx="9143939" cy="5573884"/>
              <a:chOff x="11" y="-430384"/>
              <a:chExt cx="9143939" cy="5573884"/>
            </a:xfrm>
          </p:grpSpPr>
          <p:sp>
            <p:nvSpPr>
              <p:cNvPr id="355" name="Google Shape;355;p9"/>
              <p:cNvSpPr/>
              <p:nvPr/>
            </p:nvSpPr>
            <p:spPr>
              <a:xfrm rot="5400000">
                <a:off x="-8283" y="8293"/>
                <a:ext cx="1314676" cy="1298089"/>
              </a:xfrm>
              <a:custGeom>
                <a:avLst/>
                <a:gdLst/>
                <a:ahLst/>
                <a:cxnLst/>
                <a:rect l="l" t="t" r="r" b="b"/>
                <a:pathLst>
                  <a:path w="32972" h="32556" extrusionOk="0">
                    <a:moveTo>
                      <a:pt x="0" y="0"/>
                    </a:moveTo>
                    <a:lnTo>
                      <a:pt x="0" y="32556"/>
                    </a:lnTo>
                    <a:lnTo>
                      <a:pt x="32972" y="32556"/>
                    </a:lnTo>
                    <a:cubicBezTo>
                      <a:pt x="32428" y="32078"/>
                      <a:pt x="31964" y="31519"/>
                      <a:pt x="31611" y="30861"/>
                    </a:cubicBezTo>
                    <a:cubicBezTo>
                      <a:pt x="31024" y="29761"/>
                      <a:pt x="30835" y="28540"/>
                      <a:pt x="30749" y="27284"/>
                    </a:cubicBezTo>
                    <a:cubicBezTo>
                      <a:pt x="30608" y="25223"/>
                      <a:pt x="30743" y="23074"/>
                      <a:pt x="29849" y="21236"/>
                    </a:cubicBezTo>
                    <a:cubicBezTo>
                      <a:pt x="29669" y="20866"/>
                      <a:pt x="29454" y="20521"/>
                      <a:pt x="29209" y="20203"/>
                    </a:cubicBezTo>
                    <a:cubicBezTo>
                      <a:pt x="27815" y="18372"/>
                      <a:pt x="25472" y="17334"/>
                      <a:pt x="23237" y="16585"/>
                    </a:cubicBezTo>
                    <a:cubicBezTo>
                      <a:pt x="18056" y="14851"/>
                      <a:pt x="12288" y="13718"/>
                      <a:pt x="8596" y="9693"/>
                    </a:cubicBezTo>
                    <a:cubicBezTo>
                      <a:pt x="6106" y="6978"/>
                      <a:pt x="4825" y="3173"/>
                      <a:pt x="1836" y="1018"/>
                    </a:cubicBezTo>
                    <a:cubicBezTo>
                      <a:pt x="1264" y="604"/>
                      <a:pt x="648" y="268"/>
                      <a:pt x="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0940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6" name="Google Shape;356;p9"/>
              <p:cNvSpPr/>
              <p:nvPr/>
            </p:nvSpPr>
            <p:spPr>
              <a:xfrm rot="-5400000">
                <a:off x="3486301" y="1696216"/>
                <a:ext cx="5573884" cy="1320684"/>
              </a:xfrm>
              <a:custGeom>
                <a:avLst/>
                <a:gdLst/>
                <a:ahLst/>
                <a:cxnLst/>
                <a:rect l="l" t="t" r="r" b="b"/>
                <a:pathLst>
                  <a:path w="70364" h="13228" extrusionOk="0">
                    <a:moveTo>
                      <a:pt x="66583" y="0"/>
                    </a:moveTo>
                    <a:cubicBezTo>
                      <a:pt x="66433" y="0"/>
                      <a:pt x="66284" y="6"/>
                      <a:pt x="66136" y="17"/>
                    </a:cubicBezTo>
                    <a:cubicBezTo>
                      <a:pt x="63218" y="234"/>
                      <a:pt x="60767" y="2179"/>
                      <a:pt x="58358" y="3841"/>
                    </a:cubicBezTo>
                    <a:cubicBezTo>
                      <a:pt x="56406" y="5188"/>
                      <a:pt x="54115" y="6431"/>
                      <a:pt x="51817" y="6431"/>
                    </a:cubicBezTo>
                    <a:cubicBezTo>
                      <a:pt x="51279" y="6431"/>
                      <a:pt x="50740" y="6363"/>
                      <a:pt x="50205" y="6212"/>
                    </a:cubicBezTo>
                    <a:cubicBezTo>
                      <a:pt x="47039" y="5316"/>
                      <a:pt x="45178" y="1821"/>
                      <a:pt x="42049" y="806"/>
                    </a:cubicBezTo>
                    <a:cubicBezTo>
                      <a:pt x="41403" y="596"/>
                      <a:pt x="40744" y="505"/>
                      <a:pt x="40082" y="505"/>
                    </a:cubicBezTo>
                    <a:cubicBezTo>
                      <a:pt x="38042" y="505"/>
                      <a:pt x="35966" y="1375"/>
                      <a:pt x="34112" y="2342"/>
                    </a:cubicBezTo>
                    <a:cubicBezTo>
                      <a:pt x="33394" y="2716"/>
                      <a:pt x="32674" y="3111"/>
                      <a:pt x="31953" y="3511"/>
                    </a:cubicBezTo>
                    <a:cubicBezTo>
                      <a:pt x="27917" y="5742"/>
                      <a:pt x="23829" y="8111"/>
                      <a:pt x="19303" y="8111"/>
                    </a:cubicBezTo>
                    <a:cubicBezTo>
                      <a:pt x="19200" y="8111"/>
                      <a:pt x="19097" y="8110"/>
                      <a:pt x="18993" y="8107"/>
                    </a:cubicBezTo>
                    <a:cubicBezTo>
                      <a:pt x="18407" y="8094"/>
                      <a:pt x="17819" y="8037"/>
                      <a:pt x="17233" y="7957"/>
                    </a:cubicBezTo>
                    <a:cubicBezTo>
                      <a:pt x="14736" y="7611"/>
                      <a:pt x="12262" y="6808"/>
                      <a:pt x="9793" y="6808"/>
                    </a:cubicBezTo>
                    <a:cubicBezTo>
                      <a:pt x="9214" y="6808"/>
                      <a:pt x="8635" y="6852"/>
                      <a:pt x="8056" y="6957"/>
                    </a:cubicBezTo>
                    <a:cubicBezTo>
                      <a:pt x="5459" y="7430"/>
                      <a:pt x="3200" y="9094"/>
                      <a:pt x="1505" y="11116"/>
                    </a:cubicBezTo>
                    <a:cubicBezTo>
                      <a:pt x="950" y="11779"/>
                      <a:pt x="446" y="12487"/>
                      <a:pt x="1" y="13228"/>
                    </a:cubicBezTo>
                    <a:lnTo>
                      <a:pt x="67196" y="13228"/>
                    </a:lnTo>
                    <a:cubicBezTo>
                      <a:pt x="68302" y="11102"/>
                      <a:pt x="69198" y="8873"/>
                      <a:pt x="69832" y="6545"/>
                    </a:cubicBezTo>
                    <a:cubicBezTo>
                      <a:pt x="70174" y="5291"/>
                      <a:pt x="70363" y="3828"/>
                      <a:pt x="70071" y="2598"/>
                    </a:cubicBezTo>
                    <a:cubicBezTo>
                      <a:pt x="69877" y="1784"/>
                      <a:pt x="69474" y="1071"/>
                      <a:pt x="68763" y="587"/>
                    </a:cubicBezTo>
                    <a:cubicBezTo>
                      <a:pt x="68129" y="157"/>
                      <a:pt x="67353" y="0"/>
                      <a:pt x="6658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0940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7" name="Google Shape;357;p9"/>
              <p:cNvSpPr/>
              <p:nvPr/>
            </p:nvSpPr>
            <p:spPr>
              <a:xfrm>
                <a:off x="6926650" y="-100"/>
                <a:ext cx="2217300" cy="51435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0940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8" name="Google Shape;358;p9"/>
              <p:cNvSpPr/>
              <p:nvPr/>
            </p:nvSpPr>
            <p:spPr>
              <a:xfrm>
                <a:off x="160000" y="-100"/>
                <a:ext cx="679975" cy="355050"/>
              </a:xfrm>
              <a:custGeom>
                <a:avLst/>
                <a:gdLst/>
                <a:ahLst/>
                <a:cxnLst/>
                <a:rect l="l" t="t" r="r" b="b"/>
                <a:pathLst>
                  <a:path w="27199" h="14202" extrusionOk="0">
                    <a:moveTo>
                      <a:pt x="1" y="0"/>
                    </a:moveTo>
                    <a:cubicBezTo>
                      <a:pt x="218" y="5347"/>
                      <a:pt x="2037" y="13265"/>
                      <a:pt x="10780" y="14117"/>
                    </a:cubicBezTo>
                    <a:cubicBezTo>
                      <a:pt x="11362" y="14174"/>
                      <a:pt x="11924" y="14201"/>
                      <a:pt x="12468" y="14201"/>
                    </a:cubicBezTo>
                    <a:cubicBezTo>
                      <a:pt x="22178" y="14201"/>
                      <a:pt x="25962" y="5497"/>
                      <a:pt x="2719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0940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9" name="Google Shape;359;p9"/>
              <p:cNvSpPr/>
              <p:nvPr/>
            </p:nvSpPr>
            <p:spPr>
              <a:xfrm>
                <a:off x="2171200" y="4834250"/>
                <a:ext cx="1335400" cy="309250"/>
              </a:xfrm>
              <a:custGeom>
                <a:avLst/>
                <a:gdLst/>
                <a:ahLst/>
                <a:cxnLst/>
                <a:rect l="l" t="t" r="r" b="b"/>
                <a:pathLst>
                  <a:path w="53416" h="12370" extrusionOk="0">
                    <a:moveTo>
                      <a:pt x="28676" y="1"/>
                    </a:moveTo>
                    <a:cubicBezTo>
                      <a:pt x="28154" y="1"/>
                      <a:pt x="27632" y="7"/>
                      <a:pt x="27110" y="18"/>
                    </a:cubicBezTo>
                    <a:cubicBezTo>
                      <a:pt x="26166" y="38"/>
                      <a:pt x="25223" y="73"/>
                      <a:pt x="24281" y="120"/>
                    </a:cubicBezTo>
                    <a:cubicBezTo>
                      <a:pt x="18997" y="383"/>
                      <a:pt x="13607" y="1000"/>
                      <a:pt x="8851" y="3315"/>
                    </a:cubicBezTo>
                    <a:cubicBezTo>
                      <a:pt x="4973" y="5203"/>
                      <a:pt x="1555" y="8414"/>
                      <a:pt x="0" y="12370"/>
                    </a:cubicBezTo>
                    <a:lnTo>
                      <a:pt x="53415" y="12370"/>
                    </a:lnTo>
                    <a:cubicBezTo>
                      <a:pt x="52645" y="10623"/>
                      <a:pt x="51614" y="8998"/>
                      <a:pt x="50325" y="7577"/>
                    </a:cubicBezTo>
                    <a:cubicBezTo>
                      <a:pt x="48400" y="5450"/>
                      <a:pt x="45997" y="3829"/>
                      <a:pt x="43372" y="2653"/>
                    </a:cubicBezTo>
                    <a:cubicBezTo>
                      <a:pt x="41722" y="1911"/>
                      <a:pt x="39984" y="1347"/>
                      <a:pt x="38227" y="946"/>
                    </a:cubicBezTo>
                    <a:cubicBezTo>
                      <a:pt x="35098" y="233"/>
                      <a:pt x="31891" y="1"/>
                      <a:pt x="286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0940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60" name="Google Shape;360;p9"/>
            <p:cNvGrpSpPr/>
            <p:nvPr/>
          </p:nvGrpSpPr>
          <p:grpSpPr>
            <a:xfrm>
              <a:off x="6856340" y="0"/>
              <a:ext cx="2135210" cy="5143400"/>
              <a:chOff x="7008740" y="0"/>
              <a:chExt cx="2135210" cy="5143400"/>
            </a:xfrm>
          </p:grpSpPr>
          <p:sp>
            <p:nvSpPr>
              <p:cNvPr id="361" name="Google Shape;361;p9"/>
              <p:cNvSpPr/>
              <p:nvPr/>
            </p:nvSpPr>
            <p:spPr>
              <a:xfrm flipH="1">
                <a:off x="7008740" y="0"/>
                <a:ext cx="2135210" cy="1678138"/>
              </a:xfrm>
              <a:custGeom>
                <a:avLst/>
                <a:gdLst/>
                <a:ahLst/>
                <a:cxnLst/>
                <a:rect l="l" t="t" r="r" b="b"/>
                <a:pathLst>
                  <a:path w="52517" h="41275" extrusionOk="0">
                    <a:moveTo>
                      <a:pt x="1" y="1"/>
                    </a:moveTo>
                    <a:lnTo>
                      <a:pt x="1" y="37498"/>
                    </a:lnTo>
                    <a:cubicBezTo>
                      <a:pt x="547" y="37894"/>
                      <a:pt x="1103" y="38262"/>
                      <a:pt x="1660" y="38595"/>
                    </a:cubicBezTo>
                    <a:cubicBezTo>
                      <a:pt x="4490" y="40284"/>
                      <a:pt x="7803" y="41274"/>
                      <a:pt x="11079" y="41274"/>
                    </a:cubicBezTo>
                    <a:cubicBezTo>
                      <a:pt x="12866" y="41274"/>
                      <a:pt x="14642" y="40980"/>
                      <a:pt x="16324" y="40344"/>
                    </a:cubicBezTo>
                    <a:cubicBezTo>
                      <a:pt x="21863" y="38251"/>
                      <a:pt x="26028" y="32738"/>
                      <a:pt x="31927" y="32199"/>
                    </a:cubicBezTo>
                    <a:cubicBezTo>
                      <a:pt x="32303" y="32164"/>
                      <a:pt x="32679" y="32152"/>
                      <a:pt x="33055" y="32152"/>
                    </a:cubicBezTo>
                    <a:cubicBezTo>
                      <a:pt x="34161" y="32152"/>
                      <a:pt x="35270" y="32262"/>
                      <a:pt x="36377" y="32262"/>
                    </a:cubicBezTo>
                    <a:cubicBezTo>
                      <a:pt x="36556" y="32262"/>
                      <a:pt x="36734" y="32259"/>
                      <a:pt x="36912" y="32253"/>
                    </a:cubicBezTo>
                    <a:cubicBezTo>
                      <a:pt x="40331" y="32125"/>
                      <a:pt x="43624" y="30568"/>
                      <a:pt x="46116" y="28226"/>
                    </a:cubicBezTo>
                    <a:cubicBezTo>
                      <a:pt x="48612" y="25883"/>
                      <a:pt x="50338" y="22793"/>
                      <a:pt x="51340" y="19521"/>
                    </a:cubicBezTo>
                    <a:cubicBezTo>
                      <a:pt x="52219" y="16653"/>
                      <a:pt x="52517" y="13609"/>
                      <a:pt x="52252" y="10619"/>
                    </a:cubicBezTo>
                    <a:cubicBezTo>
                      <a:pt x="51920" y="6836"/>
                      <a:pt x="50688" y="3141"/>
                      <a:pt x="48597" y="1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0940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2" name="Google Shape;362;p9"/>
              <p:cNvSpPr/>
              <p:nvPr/>
            </p:nvSpPr>
            <p:spPr>
              <a:xfrm>
                <a:off x="8297850" y="4800125"/>
                <a:ext cx="846100" cy="343275"/>
              </a:xfrm>
              <a:custGeom>
                <a:avLst/>
                <a:gdLst/>
                <a:ahLst/>
                <a:cxnLst/>
                <a:rect l="l" t="t" r="r" b="b"/>
                <a:pathLst>
                  <a:path w="33844" h="13731" extrusionOk="0">
                    <a:moveTo>
                      <a:pt x="29116" y="1"/>
                    </a:moveTo>
                    <a:cubicBezTo>
                      <a:pt x="27654" y="1"/>
                      <a:pt x="26190" y="49"/>
                      <a:pt x="24733" y="121"/>
                    </a:cubicBezTo>
                    <a:cubicBezTo>
                      <a:pt x="19618" y="377"/>
                      <a:pt x="14405" y="963"/>
                      <a:pt x="9764" y="3100"/>
                    </a:cubicBezTo>
                    <a:cubicBezTo>
                      <a:pt x="9610" y="3170"/>
                      <a:pt x="9457" y="3243"/>
                      <a:pt x="9303" y="3318"/>
                    </a:cubicBezTo>
                    <a:cubicBezTo>
                      <a:pt x="4990" y="5419"/>
                      <a:pt x="1246" y="9151"/>
                      <a:pt x="1" y="13730"/>
                    </a:cubicBezTo>
                    <a:lnTo>
                      <a:pt x="33844" y="13730"/>
                    </a:lnTo>
                    <a:lnTo>
                      <a:pt x="33844" y="199"/>
                    </a:lnTo>
                    <a:cubicBezTo>
                      <a:pt x="32275" y="57"/>
                      <a:pt x="30696" y="1"/>
                      <a:pt x="29116" y="1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0940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63" name="Google Shape;363;p9"/>
            <p:cNvGrpSpPr/>
            <p:nvPr/>
          </p:nvGrpSpPr>
          <p:grpSpPr>
            <a:xfrm>
              <a:off x="7008740" y="-100"/>
              <a:ext cx="2135210" cy="5143500"/>
              <a:chOff x="7008740" y="-100"/>
              <a:chExt cx="2135210" cy="5143500"/>
            </a:xfrm>
          </p:grpSpPr>
          <p:sp>
            <p:nvSpPr>
              <p:cNvPr id="364" name="Google Shape;364;p9"/>
              <p:cNvSpPr/>
              <p:nvPr/>
            </p:nvSpPr>
            <p:spPr>
              <a:xfrm flipH="1">
                <a:off x="7008740" y="0"/>
                <a:ext cx="2135210" cy="1678138"/>
              </a:xfrm>
              <a:custGeom>
                <a:avLst/>
                <a:gdLst/>
                <a:ahLst/>
                <a:cxnLst/>
                <a:rect l="l" t="t" r="r" b="b"/>
                <a:pathLst>
                  <a:path w="52517" h="41275" extrusionOk="0">
                    <a:moveTo>
                      <a:pt x="1" y="1"/>
                    </a:moveTo>
                    <a:lnTo>
                      <a:pt x="1" y="37498"/>
                    </a:lnTo>
                    <a:cubicBezTo>
                      <a:pt x="547" y="37894"/>
                      <a:pt x="1103" y="38262"/>
                      <a:pt x="1660" y="38595"/>
                    </a:cubicBezTo>
                    <a:cubicBezTo>
                      <a:pt x="4490" y="40284"/>
                      <a:pt x="7803" y="41274"/>
                      <a:pt x="11079" y="41274"/>
                    </a:cubicBezTo>
                    <a:cubicBezTo>
                      <a:pt x="12866" y="41274"/>
                      <a:pt x="14642" y="40980"/>
                      <a:pt x="16324" y="40344"/>
                    </a:cubicBezTo>
                    <a:cubicBezTo>
                      <a:pt x="21863" y="38251"/>
                      <a:pt x="26028" y="32738"/>
                      <a:pt x="31927" y="32199"/>
                    </a:cubicBezTo>
                    <a:cubicBezTo>
                      <a:pt x="32303" y="32164"/>
                      <a:pt x="32679" y="32152"/>
                      <a:pt x="33055" y="32152"/>
                    </a:cubicBezTo>
                    <a:cubicBezTo>
                      <a:pt x="34161" y="32152"/>
                      <a:pt x="35270" y="32262"/>
                      <a:pt x="36377" y="32262"/>
                    </a:cubicBezTo>
                    <a:cubicBezTo>
                      <a:pt x="36556" y="32262"/>
                      <a:pt x="36734" y="32259"/>
                      <a:pt x="36912" y="32253"/>
                    </a:cubicBezTo>
                    <a:cubicBezTo>
                      <a:pt x="40331" y="32125"/>
                      <a:pt x="43624" y="30568"/>
                      <a:pt x="46116" y="28226"/>
                    </a:cubicBezTo>
                    <a:cubicBezTo>
                      <a:pt x="48612" y="25883"/>
                      <a:pt x="50338" y="22793"/>
                      <a:pt x="51340" y="19521"/>
                    </a:cubicBezTo>
                    <a:cubicBezTo>
                      <a:pt x="52219" y="16653"/>
                      <a:pt x="52517" y="13609"/>
                      <a:pt x="52252" y="10619"/>
                    </a:cubicBezTo>
                    <a:cubicBezTo>
                      <a:pt x="51920" y="6836"/>
                      <a:pt x="50688" y="3141"/>
                      <a:pt x="4859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0940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5" name="Google Shape;365;p9"/>
              <p:cNvSpPr/>
              <p:nvPr/>
            </p:nvSpPr>
            <p:spPr>
              <a:xfrm>
                <a:off x="8297850" y="4800125"/>
                <a:ext cx="846100" cy="343275"/>
              </a:xfrm>
              <a:custGeom>
                <a:avLst/>
                <a:gdLst/>
                <a:ahLst/>
                <a:cxnLst/>
                <a:rect l="l" t="t" r="r" b="b"/>
                <a:pathLst>
                  <a:path w="33844" h="13731" extrusionOk="0">
                    <a:moveTo>
                      <a:pt x="29116" y="1"/>
                    </a:moveTo>
                    <a:cubicBezTo>
                      <a:pt x="27654" y="1"/>
                      <a:pt x="26190" y="49"/>
                      <a:pt x="24733" y="121"/>
                    </a:cubicBezTo>
                    <a:cubicBezTo>
                      <a:pt x="19618" y="377"/>
                      <a:pt x="14405" y="963"/>
                      <a:pt x="9764" y="3100"/>
                    </a:cubicBezTo>
                    <a:cubicBezTo>
                      <a:pt x="9610" y="3170"/>
                      <a:pt x="9457" y="3243"/>
                      <a:pt x="9303" y="3318"/>
                    </a:cubicBezTo>
                    <a:cubicBezTo>
                      <a:pt x="4990" y="5419"/>
                      <a:pt x="1246" y="9151"/>
                      <a:pt x="1" y="13730"/>
                    </a:cubicBezTo>
                    <a:lnTo>
                      <a:pt x="33844" y="13730"/>
                    </a:lnTo>
                    <a:lnTo>
                      <a:pt x="33844" y="199"/>
                    </a:lnTo>
                    <a:cubicBezTo>
                      <a:pt x="32275" y="57"/>
                      <a:pt x="30696" y="1"/>
                      <a:pt x="2911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0940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6" name="Google Shape;366;p9"/>
              <p:cNvSpPr/>
              <p:nvPr/>
            </p:nvSpPr>
            <p:spPr>
              <a:xfrm rot="5400000" flipH="1">
                <a:off x="8137150" y="3447450"/>
                <a:ext cx="1568850" cy="444725"/>
              </a:xfrm>
              <a:custGeom>
                <a:avLst/>
                <a:gdLst/>
                <a:ahLst/>
                <a:cxnLst/>
                <a:rect l="l" t="t" r="r" b="b"/>
                <a:pathLst>
                  <a:path w="62754" h="17789" extrusionOk="0">
                    <a:moveTo>
                      <a:pt x="1" y="0"/>
                    </a:moveTo>
                    <a:cubicBezTo>
                      <a:pt x="164" y="1474"/>
                      <a:pt x="753" y="2843"/>
                      <a:pt x="2055" y="4016"/>
                    </a:cubicBezTo>
                    <a:cubicBezTo>
                      <a:pt x="3946" y="5720"/>
                      <a:pt x="6219" y="6956"/>
                      <a:pt x="8175" y="8591"/>
                    </a:cubicBezTo>
                    <a:cubicBezTo>
                      <a:pt x="8972" y="9258"/>
                      <a:pt x="9751" y="9944"/>
                      <a:pt x="10535" y="10619"/>
                    </a:cubicBezTo>
                    <a:cubicBezTo>
                      <a:pt x="11758" y="11672"/>
                      <a:pt x="12996" y="12704"/>
                      <a:pt x="14339" y="13601"/>
                    </a:cubicBezTo>
                    <a:cubicBezTo>
                      <a:pt x="18653" y="16483"/>
                      <a:pt x="23826" y="17788"/>
                      <a:pt x="29039" y="17788"/>
                    </a:cubicBezTo>
                    <a:cubicBezTo>
                      <a:pt x="31857" y="17788"/>
                      <a:pt x="34686" y="17407"/>
                      <a:pt x="37397" y="16688"/>
                    </a:cubicBezTo>
                    <a:cubicBezTo>
                      <a:pt x="42410" y="15359"/>
                      <a:pt x="47061" y="12973"/>
                      <a:pt x="51334" y="10004"/>
                    </a:cubicBezTo>
                    <a:cubicBezTo>
                      <a:pt x="53645" y="8400"/>
                      <a:pt x="55846" y="6624"/>
                      <a:pt x="57936" y="4752"/>
                    </a:cubicBezTo>
                    <a:cubicBezTo>
                      <a:pt x="59608" y="3254"/>
                      <a:pt x="61228" y="1670"/>
                      <a:pt x="62754" y="2"/>
                    </a:cubicBezTo>
                    <a:lnTo>
                      <a:pt x="6275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0940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7" name="Google Shape;367;p9"/>
              <p:cNvSpPr/>
              <p:nvPr/>
            </p:nvSpPr>
            <p:spPr>
              <a:xfrm>
                <a:off x="8691688" y="-100"/>
                <a:ext cx="452250" cy="753875"/>
              </a:xfrm>
              <a:custGeom>
                <a:avLst/>
                <a:gdLst/>
                <a:ahLst/>
                <a:cxnLst/>
                <a:rect l="l" t="t" r="r" b="b"/>
                <a:pathLst>
                  <a:path w="18090" h="30155" extrusionOk="0">
                    <a:moveTo>
                      <a:pt x="1352" y="1"/>
                    </a:moveTo>
                    <a:cubicBezTo>
                      <a:pt x="828" y="1502"/>
                      <a:pt x="0" y="2969"/>
                      <a:pt x="48" y="4549"/>
                    </a:cubicBezTo>
                    <a:cubicBezTo>
                      <a:pt x="109" y="6566"/>
                      <a:pt x="1568" y="8246"/>
                      <a:pt x="3049" y="9616"/>
                    </a:cubicBezTo>
                    <a:cubicBezTo>
                      <a:pt x="3190" y="9744"/>
                      <a:pt x="3333" y="9874"/>
                      <a:pt x="3475" y="10002"/>
                    </a:cubicBezTo>
                    <a:cubicBezTo>
                      <a:pt x="6301" y="12556"/>
                      <a:pt x="9526" y="14974"/>
                      <a:pt x="10713" y="18571"/>
                    </a:cubicBezTo>
                    <a:cubicBezTo>
                      <a:pt x="11556" y="21119"/>
                      <a:pt x="11268" y="24028"/>
                      <a:pt x="12610" y="26354"/>
                    </a:cubicBezTo>
                    <a:cubicBezTo>
                      <a:pt x="13568" y="28020"/>
                      <a:pt x="15266" y="29159"/>
                      <a:pt x="17068" y="29826"/>
                    </a:cubicBezTo>
                    <a:cubicBezTo>
                      <a:pt x="17404" y="29951"/>
                      <a:pt x="17744" y="30060"/>
                      <a:pt x="18089" y="30155"/>
                    </a:cubicBezTo>
                    <a:lnTo>
                      <a:pt x="18089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0940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68" name="Google Shape;368;p9"/>
          <p:cNvGrpSpPr/>
          <p:nvPr/>
        </p:nvGrpSpPr>
        <p:grpSpPr>
          <a:xfrm>
            <a:off x="357000" y="314217"/>
            <a:ext cx="11525040" cy="6106057"/>
            <a:chOff x="267749" y="235660"/>
            <a:chExt cx="8643780" cy="4579543"/>
          </a:xfrm>
        </p:grpSpPr>
        <p:sp>
          <p:nvSpPr>
            <p:cNvPr id="369" name="Google Shape;369;p9"/>
            <p:cNvSpPr/>
            <p:nvPr/>
          </p:nvSpPr>
          <p:spPr>
            <a:xfrm>
              <a:off x="7616668" y="4243905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0" name="Google Shape;370;p9"/>
            <p:cNvSpPr/>
            <p:nvPr/>
          </p:nvSpPr>
          <p:spPr>
            <a:xfrm>
              <a:off x="7517493" y="2304580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1" name="Google Shape;371;p9"/>
            <p:cNvSpPr/>
            <p:nvPr/>
          </p:nvSpPr>
          <p:spPr>
            <a:xfrm>
              <a:off x="6705193" y="1486105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2" name="Google Shape;372;p9"/>
            <p:cNvSpPr/>
            <p:nvPr/>
          </p:nvSpPr>
          <p:spPr>
            <a:xfrm>
              <a:off x="8506718" y="719030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3" name="Google Shape;373;p9"/>
            <p:cNvSpPr/>
            <p:nvPr/>
          </p:nvSpPr>
          <p:spPr>
            <a:xfrm>
              <a:off x="488826" y="4474640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4" name="Google Shape;374;p9"/>
            <p:cNvSpPr/>
            <p:nvPr/>
          </p:nvSpPr>
          <p:spPr>
            <a:xfrm>
              <a:off x="7488426" y="43338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5" name="Google Shape;375;p9"/>
            <p:cNvSpPr/>
            <p:nvPr/>
          </p:nvSpPr>
          <p:spPr>
            <a:xfrm>
              <a:off x="8393638" y="27959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" name="Google Shape;376;p9"/>
            <p:cNvSpPr/>
            <p:nvPr/>
          </p:nvSpPr>
          <p:spPr>
            <a:xfrm>
              <a:off x="8153813" y="19380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7" name="Google Shape;377;p9"/>
            <p:cNvSpPr/>
            <p:nvPr/>
          </p:nvSpPr>
          <p:spPr>
            <a:xfrm>
              <a:off x="7679413" y="22210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8" name="Google Shape;378;p9"/>
            <p:cNvSpPr/>
            <p:nvPr/>
          </p:nvSpPr>
          <p:spPr>
            <a:xfrm>
              <a:off x="6553338" y="16580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9" name="Google Shape;379;p9"/>
            <p:cNvSpPr/>
            <p:nvPr/>
          </p:nvSpPr>
          <p:spPr>
            <a:xfrm>
              <a:off x="7388638" y="3253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0" name="Google Shape;380;p9"/>
            <p:cNvSpPr/>
            <p:nvPr/>
          </p:nvSpPr>
          <p:spPr>
            <a:xfrm>
              <a:off x="6492613" y="4565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1" name="Google Shape;381;p9"/>
            <p:cNvSpPr/>
            <p:nvPr/>
          </p:nvSpPr>
          <p:spPr>
            <a:xfrm>
              <a:off x="8673526" y="66775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2" name="Google Shape;382;p9"/>
            <p:cNvSpPr/>
            <p:nvPr/>
          </p:nvSpPr>
          <p:spPr>
            <a:xfrm>
              <a:off x="7111326" y="36862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3" name="Google Shape;383;p9"/>
            <p:cNvSpPr/>
            <p:nvPr/>
          </p:nvSpPr>
          <p:spPr>
            <a:xfrm>
              <a:off x="8850801" y="393215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4" name="Google Shape;384;p9"/>
            <p:cNvSpPr/>
            <p:nvPr/>
          </p:nvSpPr>
          <p:spPr>
            <a:xfrm>
              <a:off x="267749" y="455816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5" name="Google Shape;385;p9"/>
            <p:cNvSpPr/>
            <p:nvPr/>
          </p:nvSpPr>
          <p:spPr>
            <a:xfrm>
              <a:off x="7094449" y="409916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6" name="Google Shape;386;p9"/>
            <p:cNvSpPr/>
            <p:nvPr/>
          </p:nvSpPr>
          <p:spPr>
            <a:xfrm>
              <a:off x="8694924" y="25535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7" name="Google Shape;387;p9"/>
            <p:cNvSpPr/>
            <p:nvPr/>
          </p:nvSpPr>
          <p:spPr>
            <a:xfrm>
              <a:off x="8251799" y="17415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8" name="Google Shape;388;p9"/>
            <p:cNvSpPr/>
            <p:nvPr/>
          </p:nvSpPr>
          <p:spPr>
            <a:xfrm>
              <a:off x="6409774" y="18039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9" name="Google Shape;389;p9"/>
            <p:cNvSpPr/>
            <p:nvPr/>
          </p:nvSpPr>
          <p:spPr>
            <a:xfrm>
              <a:off x="6352449" y="31966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0" name="Google Shape;390;p9"/>
            <p:cNvSpPr/>
            <p:nvPr/>
          </p:nvSpPr>
          <p:spPr>
            <a:xfrm>
              <a:off x="8552424" y="4088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1" name="Google Shape;391;p9"/>
            <p:cNvSpPr/>
            <p:nvPr/>
          </p:nvSpPr>
          <p:spPr>
            <a:xfrm>
              <a:off x="432911" y="4730710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2" name="Google Shape;392;p9"/>
            <p:cNvSpPr/>
            <p:nvPr/>
          </p:nvSpPr>
          <p:spPr>
            <a:xfrm>
              <a:off x="7333461" y="3896160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3" name="Google Shape;393;p9"/>
            <p:cNvSpPr/>
            <p:nvPr/>
          </p:nvSpPr>
          <p:spPr>
            <a:xfrm>
              <a:off x="8424011" y="2497335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4" name="Google Shape;394;p9"/>
            <p:cNvSpPr/>
            <p:nvPr/>
          </p:nvSpPr>
          <p:spPr>
            <a:xfrm>
              <a:off x="7776098" y="2444710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5" name="Google Shape;395;p9"/>
            <p:cNvSpPr/>
            <p:nvPr/>
          </p:nvSpPr>
          <p:spPr>
            <a:xfrm>
              <a:off x="6256248" y="1554485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6" name="Google Shape;396;p9"/>
            <p:cNvSpPr/>
            <p:nvPr/>
          </p:nvSpPr>
          <p:spPr>
            <a:xfrm>
              <a:off x="6614073" y="235660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7" name="Google Shape;397;p9"/>
            <p:cNvSpPr/>
            <p:nvPr/>
          </p:nvSpPr>
          <p:spPr>
            <a:xfrm>
              <a:off x="8789398" y="413960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722038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11"/>
          <p:cNvSpPr txBox="1">
            <a:spLocks noGrp="1"/>
          </p:cNvSpPr>
          <p:nvPr>
            <p:ph type="title" hasCustomPrompt="1"/>
          </p:nvPr>
        </p:nvSpPr>
        <p:spPr>
          <a:xfrm rot="350">
            <a:off x="2166968" y="1698417"/>
            <a:ext cx="7858000" cy="291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8661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796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796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796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796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796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796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796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796"/>
            </a:lvl9pPr>
          </a:lstStyle>
          <a:p>
            <a:r>
              <a:t>xx%</a:t>
            </a:r>
          </a:p>
        </p:txBody>
      </p:sp>
      <p:sp>
        <p:nvSpPr>
          <p:cNvPr id="416" name="Google Shape;416;p11"/>
          <p:cNvSpPr txBox="1">
            <a:spLocks noGrp="1"/>
          </p:cNvSpPr>
          <p:nvPr>
            <p:ph type="subTitle" idx="1"/>
          </p:nvPr>
        </p:nvSpPr>
        <p:spPr>
          <a:xfrm>
            <a:off x="3277700" y="4572767"/>
            <a:ext cx="5636400" cy="5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17" name="Google Shape;417;p11"/>
          <p:cNvGrpSpPr/>
          <p:nvPr/>
        </p:nvGrpSpPr>
        <p:grpSpPr>
          <a:xfrm>
            <a:off x="0" y="0"/>
            <a:ext cx="12293600" cy="6858000"/>
            <a:chOff x="0" y="0"/>
            <a:chExt cx="9220200" cy="5143500"/>
          </a:xfrm>
        </p:grpSpPr>
        <p:grpSp>
          <p:nvGrpSpPr>
            <p:cNvPr id="418" name="Google Shape;418;p11"/>
            <p:cNvGrpSpPr/>
            <p:nvPr/>
          </p:nvGrpSpPr>
          <p:grpSpPr>
            <a:xfrm>
              <a:off x="15" y="0"/>
              <a:ext cx="9220185" cy="5143500"/>
              <a:chOff x="-76185" y="0"/>
              <a:chExt cx="9220185" cy="5143500"/>
            </a:xfrm>
          </p:grpSpPr>
          <p:sp>
            <p:nvSpPr>
              <p:cNvPr id="419" name="Google Shape;419;p11"/>
              <p:cNvSpPr/>
              <p:nvPr/>
            </p:nvSpPr>
            <p:spPr>
              <a:xfrm rot="10800000">
                <a:off x="7080881" y="2670190"/>
                <a:ext cx="2063119" cy="2397110"/>
              </a:xfrm>
              <a:custGeom>
                <a:avLst/>
                <a:gdLst/>
                <a:ahLst/>
                <a:cxnLst/>
                <a:rect l="l" t="t" r="r" b="b"/>
                <a:pathLst>
                  <a:path w="36995" h="42984" extrusionOk="0">
                    <a:moveTo>
                      <a:pt x="1" y="0"/>
                    </a:moveTo>
                    <a:lnTo>
                      <a:pt x="1" y="42974"/>
                    </a:lnTo>
                    <a:cubicBezTo>
                      <a:pt x="191" y="42981"/>
                      <a:pt x="386" y="42984"/>
                      <a:pt x="585" y="42984"/>
                    </a:cubicBezTo>
                    <a:cubicBezTo>
                      <a:pt x="4307" y="42984"/>
                      <a:pt x="9635" y="41803"/>
                      <a:pt x="13555" y="36065"/>
                    </a:cubicBezTo>
                    <a:cubicBezTo>
                      <a:pt x="20220" y="26311"/>
                      <a:pt x="12580" y="18507"/>
                      <a:pt x="15344" y="13629"/>
                    </a:cubicBezTo>
                    <a:cubicBezTo>
                      <a:pt x="18107" y="8753"/>
                      <a:pt x="30463" y="14929"/>
                      <a:pt x="35339" y="6313"/>
                    </a:cubicBezTo>
                    <a:cubicBezTo>
                      <a:pt x="36556" y="4165"/>
                      <a:pt x="36995" y="2016"/>
                      <a:pt x="36966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lg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0940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0" name="Google Shape;420;p11"/>
              <p:cNvSpPr/>
              <p:nvPr/>
            </p:nvSpPr>
            <p:spPr>
              <a:xfrm>
                <a:off x="0" y="0"/>
                <a:ext cx="2296437" cy="1804853"/>
              </a:xfrm>
              <a:custGeom>
                <a:avLst/>
                <a:gdLst/>
                <a:ahLst/>
                <a:cxnLst/>
                <a:rect l="l" t="t" r="r" b="b"/>
                <a:pathLst>
                  <a:path w="52517" h="41275" extrusionOk="0">
                    <a:moveTo>
                      <a:pt x="1" y="1"/>
                    </a:moveTo>
                    <a:lnTo>
                      <a:pt x="1" y="37498"/>
                    </a:lnTo>
                    <a:cubicBezTo>
                      <a:pt x="547" y="37894"/>
                      <a:pt x="1103" y="38262"/>
                      <a:pt x="1660" y="38595"/>
                    </a:cubicBezTo>
                    <a:cubicBezTo>
                      <a:pt x="4490" y="40284"/>
                      <a:pt x="7803" y="41274"/>
                      <a:pt x="11079" y="41274"/>
                    </a:cubicBezTo>
                    <a:cubicBezTo>
                      <a:pt x="12866" y="41274"/>
                      <a:pt x="14642" y="40980"/>
                      <a:pt x="16324" y="40344"/>
                    </a:cubicBezTo>
                    <a:cubicBezTo>
                      <a:pt x="21863" y="38251"/>
                      <a:pt x="26028" y="32738"/>
                      <a:pt x="31927" y="32199"/>
                    </a:cubicBezTo>
                    <a:cubicBezTo>
                      <a:pt x="32303" y="32164"/>
                      <a:pt x="32679" y="32152"/>
                      <a:pt x="33055" y="32152"/>
                    </a:cubicBezTo>
                    <a:cubicBezTo>
                      <a:pt x="34161" y="32152"/>
                      <a:pt x="35270" y="32262"/>
                      <a:pt x="36377" y="32262"/>
                    </a:cubicBezTo>
                    <a:cubicBezTo>
                      <a:pt x="36556" y="32262"/>
                      <a:pt x="36734" y="32259"/>
                      <a:pt x="36912" y="32253"/>
                    </a:cubicBezTo>
                    <a:cubicBezTo>
                      <a:pt x="40331" y="32125"/>
                      <a:pt x="43624" y="30568"/>
                      <a:pt x="46116" y="28226"/>
                    </a:cubicBezTo>
                    <a:cubicBezTo>
                      <a:pt x="48612" y="25883"/>
                      <a:pt x="50338" y="22793"/>
                      <a:pt x="51340" y="19521"/>
                    </a:cubicBezTo>
                    <a:cubicBezTo>
                      <a:pt x="52219" y="16653"/>
                      <a:pt x="52517" y="13609"/>
                      <a:pt x="52252" y="10619"/>
                    </a:cubicBezTo>
                    <a:cubicBezTo>
                      <a:pt x="51920" y="6836"/>
                      <a:pt x="50688" y="3141"/>
                      <a:pt x="48597" y="1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lg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0940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1" name="Google Shape;421;p11"/>
              <p:cNvSpPr/>
              <p:nvPr/>
            </p:nvSpPr>
            <p:spPr>
              <a:xfrm rot="10800000">
                <a:off x="5339256" y="0"/>
                <a:ext cx="2922569" cy="549425"/>
              </a:xfrm>
              <a:custGeom>
                <a:avLst/>
                <a:gdLst/>
                <a:ahLst/>
                <a:cxnLst/>
                <a:rect l="l" t="t" r="r" b="b"/>
                <a:pathLst>
                  <a:path w="70364" h="13228" extrusionOk="0">
                    <a:moveTo>
                      <a:pt x="66583" y="0"/>
                    </a:moveTo>
                    <a:cubicBezTo>
                      <a:pt x="66433" y="0"/>
                      <a:pt x="66284" y="6"/>
                      <a:pt x="66136" y="17"/>
                    </a:cubicBezTo>
                    <a:cubicBezTo>
                      <a:pt x="63218" y="234"/>
                      <a:pt x="60767" y="2179"/>
                      <a:pt x="58358" y="3841"/>
                    </a:cubicBezTo>
                    <a:cubicBezTo>
                      <a:pt x="56406" y="5188"/>
                      <a:pt x="54115" y="6431"/>
                      <a:pt x="51817" y="6431"/>
                    </a:cubicBezTo>
                    <a:cubicBezTo>
                      <a:pt x="51279" y="6431"/>
                      <a:pt x="50740" y="6363"/>
                      <a:pt x="50205" y="6212"/>
                    </a:cubicBezTo>
                    <a:cubicBezTo>
                      <a:pt x="47039" y="5316"/>
                      <a:pt x="45178" y="1821"/>
                      <a:pt x="42049" y="806"/>
                    </a:cubicBezTo>
                    <a:cubicBezTo>
                      <a:pt x="41403" y="596"/>
                      <a:pt x="40744" y="505"/>
                      <a:pt x="40082" y="505"/>
                    </a:cubicBezTo>
                    <a:cubicBezTo>
                      <a:pt x="38042" y="505"/>
                      <a:pt x="35966" y="1375"/>
                      <a:pt x="34112" y="2342"/>
                    </a:cubicBezTo>
                    <a:cubicBezTo>
                      <a:pt x="33394" y="2716"/>
                      <a:pt x="32674" y="3111"/>
                      <a:pt x="31953" y="3511"/>
                    </a:cubicBezTo>
                    <a:cubicBezTo>
                      <a:pt x="27917" y="5742"/>
                      <a:pt x="23829" y="8111"/>
                      <a:pt x="19303" y="8111"/>
                    </a:cubicBezTo>
                    <a:cubicBezTo>
                      <a:pt x="19200" y="8111"/>
                      <a:pt x="19097" y="8110"/>
                      <a:pt x="18993" y="8107"/>
                    </a:cubicBezTo>
                    <a:cubicBezTo>
                      <a:pt x="18407" y="8094"/>
                      <a:pt x="17819" y="8037"/>
                      <a:pt x="17233" y="7957"/>
                    </a:cubicBezTo>
                    <a:cubicBezTo>
                      <a:pt x="14736" y="7611"/>
                      <a:pt x="12262" y="6808"/>
                      <a:pt x="9793" y="6808"/>
                    </a:cubicBezTo>
                    <a:cubicBezTo>
                      <a:pt x="9214" y="6808"/>
                      <a:pt x="8635" y="6852"/>
                      <a:pt x="8056" y="6957"/>
                    </a:cubicBezTo>
                    <a:cubicBezTo>
                      <a:pt x="5459" y="7430"/>
                      <a:pt x="3200" y="9094"/>
                      <a:pt x="1505" y="11116"/>
                    </a:cubicBezTo>
                    <a:cubicBezTo>
                      <a:pt x="950" y="11779"/>
                      <a:pt x="446" y="12487"/>
                      <a:pt x="1" y="13228"/>
                    </a:cubicBezTo>
                    <a:lnTo>
                      <a:pt x="67196" y="13228"/>
                    </a:lnTo>
                    <a:cubicBezTo>
                      <a:pt x="68302" y="11102"/>
                      <a:pt x="69198" y="8873"/>
                      <a:pt x="69832" y="6545"/>
                    </a:cubicBezTo>
                    <a:cubicBezTo>
                      <a:pt x="70174" y="5291"/>
                      <a:pt x="70363" y="3828"/>
                      <a:pt x="70071" y="2598"/>
                    </a:cubicBezTo>
                    <a:cubicBezTo>
                      <a:pt x="69877" y="1784"/>
                      <a:pt x="69474" y="1071"/>
                      <a:pt x="68763" y="587"/>
                    </a:cubicBezTo>
                    <a:cubicBezTo>
                      <a:pt x="68129" y="157"/>
                      <a:pt x="67353" y="0"/>
                      <a:pt x="66583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lg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0940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2" name="Google Shape;422;p11"/>
              <p:cNvSpPr/>
              <p:nvPr/>
            </p:nvSpPr>
            <p:spPr>
              <a:xfrm rot="5400000">
                <a:off x="-1043537" y="3396952"/>
                <a:ext cx="2517763" cy="583060"/>
              </a:xfrm>
              <a:custGeom>
                <a:avLst/>
                <a:gdLst/>
                <a:ahLst/>
                <a:cxnLst/>
                <a:rect l="l" t="t" r="r" b="b"/>
                <a:pathLst>
                  <a:path w="53416" h="12370" extrusionOk="0">
                    <a:moveTo>
                      <a:pt x="28676" y="1"/>
                    </a:moveTo>
                    <a:cubicBezTo>
                      <a:pt x="28154" y="1"/>
                      <a:pt x="27632" y="7"/>
                      <a:pt x="27110" y="18"/>
                    </a:cubicBezTo>
                    <a:cubicBezTo>
                      <a:pt x="26166" y="38"/>
                      <a:pt x="25223" y="73"/>
                      <a:pt x="24281" y="120"/>
                    </a:cubicBezTo>
                    <a:cubicBezTo>
                      <a:pt x="18997" y="383"/>
                      <a:pt x="13607" y="1000"/>
                      <a:pt x="8851" y="3315"/>
                    </a:cubicBezTo>
                    <a:cubicBezTo>
                      <a:pt x="4973" y="5203"/>
                      <a:pt x="1555" y="8414"/>
                      <a:pt x="0" y="12370"/>
                    </a:cubicBezTo>
                    <a:lnTo>
                      <a:pt x="53415" y="12370"/>
                    </a:lnTo>
                    <a:cubicBezTo>
                      <a:pt x="52645" y="10623"/>
                      <a:pt x="51614" y="8998"/>
                      <a:pt x="50325" y="7577"/>
                    </a:cubicBezTo>
                    <a:cubicBezTo>
                      <a:pt x="48400" y="5450"/>
                      <a:pt x="45997" y="3829"/>
                      <a:pt x="43372" y="2653"/>
                    </a:cubicBezTo>
                    <a:cubicBezTo>
                      <a:pt x="41722" y="1911"/>
                      <a:pt x="39984" y="1347"/>
                      <a:pt x="38227" y="946"/>
                    </a:cubicBezTo>
                    <a:cubicBezTo>
                      <a:pt x="35098" y="233"/>
                      <a:pt x="31891" y="1"/>
                      <a:pt x="28676" y="1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lg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0940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3" name="Google Shape;423;p11"/>
              <p:cNvSpPr/>
              <p:nvPr/>
            </p:nvSpPr>
            <p:spPr>
              <a:xfrm rot="10800000">
                <a:off x="492838" y="4462682"/>
                <a:ext cx="1361187" cy="680818"/>
              </a:xfrm>
              <a:custGeom>
                <a:avLst/>
                <a:gdLst/>
                <a:ahLst/>
                <a:cxnLst/>
                <a:rect l="l" t="t" r="r" b="b"/>
                <a:pathLst>
                  <a:path w="18174" h="9090" extrusionOk="0">
                    <a:moveTo>
                      <a:pt x="967" y="1"/>
                    </a:moveTo>
                    <a:cubicBezTo>
                      <a:pt x="311" y="2200"/>
                      <a:pt x="0" y="4484"/>
                      <a:pt x="270" y="6761"/>
                    </a:cubicBezTo>
                    <a:cubicBezTo>
                      <a:pt x="384" y="7716"/>
                      <a:pt x="766" y="8842"/>
                      <a:pt x="1712" y="9056"/>
                    </a:cubicBezTo>
                    <a:cubicBezTo>
                      <a:pt x="1813" y="9079"/>
                      <a:pt x="1916" y="9089"/>
                      <a:pt x="2018" y="9089"/>
                    </a:cubicBezTo>
                    <a:cubicBezTo>
                      <a:pt x="2322" y="9089"/>
                      <a:pt x="2627" y="8997"/>
                      <a:pt x="2902" y="8866"/>
                    </a:cubicBezTo>
                    <a:cubicBezTo>
                      <a:pt x="4080" y="8304"/>
                      <a:pt x="4775" y="7103"/>
                      <a:pt x="5500" y="6023"/>
                    </a:cubicBezTo>
                    <a:cubicBezTo>
                      <a:pt x="6224" y="4945"/>
                      <a:pt x="7191" y="3848"/>
                      <a:pt x="8497" y="3722"/>
                    </a:cubicBezTo>
                    <a:cubicBezTo>
                      <a:pt x="8583" y="3714"/>
                      <a:pt x="8669" y="3710"/>
                      <a:pt x="8755" y="3710"/>
                    </a:cubicBezTo>
                    <a:cubicBezTo>
                      <a:pt x="10073" y="3710"/>
                      <a:pt x="11313" y="4642"/>
                      <a:pt x="12637" y="4642"/>
                    </a:cubicBezTo>
                    <a:cubicBezTo>
                      <a:pt x="12691" y="4642"/>
                      <a:pt x="12744" y="4641"/>
                      <a:pt x="12798" y="4637"/>
                    </a:cubicBezTo>
                    <a:cubicBezTo>
                      <a:pt x="14039" y="4565"/>
                      <a:pt x="15037" y="3643"/>
                      <a:pt x="15846" y="2715"/>
                    </a:cubicBezTo>
                    <a:cubicBezTo>
                      <a:pt x="16619" y="1829"/>
                      <a:pt x="17357" y="857"/>
                      <a:pt x="18173" y="1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lg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0940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424" name="Google Shape;424;p11"/>
            <p:cNvGrpSpPr/>
            <p:nvPr/>
          </p:nvGrpSpPr>
          <p:grpSpPr>
            <a:xfrm>
              <a:off x="0" y="0"/>
              <a:ext cx="9144000" cy="5143500"/>
              <a:chOff x="0" y="0"/>
              <a:chExt cx="9144000" cy="5143500"/>
            </a:xfrm>
          </p:grpSpPr>
          <p:sp>
            <p:nvSpPr>
              <p:cNvPr id="425" name="Google Shape;425;p11"/>
              <p:cNvSpPr/>
              <p:nvPr/>
            </p:nvSpPr>
            <p:spPr>
              <a:xfrm rot="10800000">
                <a:off x="7080881" y="2746390"/>
                <a:ext cx="2063119" cy="2397110"/>
              </a:xfrm>
              <a:custGeom>
                <a:avLst/>
                <a:gdLst/>
                <a:ahLst/>
                <a:cxnLst/>
                <a:rect l="l" t="t" r="r" b="b"/>
                <a:pathLst>
                  <a:path w="36995" h="42984" extrusionOk="0">
                    <a:moveTo>
                      <a:pt x="1" y="0"/>
                    </a:moveTo>
                    <a:lnTo>
                      <a:pt x="1" y="42974"/>
                    </a:lnTo>
                    <a:cubicBezTo>
                      <a:pt x="191" y="42981"/>
                      <a:pt x="386" y="42984"/>
                      <a:pt x="585" y="42984"/>
                    </a:cubicBezTo>
                    <a:cubicBezTo>
                      <a:pt x="4307" y="42984"/>
                      <a:pt x="9635" y="41803"/>
                      <a:pt x="13555" y="36065"/>
                    </a:cubicBezTo>
                    <a:cubicBezTo>
                      <a:pt x="20220" y="26311"/>
                      <a:pt x="12580" y="18507"/>
                      <a:pt x="15344" y="13629"/>
                    </a:cubicBezTo>
                    <a:cubicBezTo>
                      <a:pt x="18107" y="8753"/>
                      <a:pt x="30463" y="14929"/>
                      <a:pt x="35339" y="6313"/>
                    </a:cubicBezTo>
                    <a:cubicBezTo>
                      <a:pt x="36556" y="4165"/>
                      <a:pt x="36995" y="2016"/>
                      <a:pt x="369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0940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6" name="Google Shape;426;p11"/>
              <p:cNvSpPr/>
              <p:nvPr/>
            </p:nvSpPr>
            <p:spPr>
              <a:xfrm>
                <a:off x="0" y="0"/>
                <a:ext cx="2296437" cy="1804853"/>
              </a:xfrm>
              <a:custGeom>
                <a:avLst/>
                <a:gdLst/>
                <a:ahLst/>
                <a:cxnLst/>
                <a:rect l="l" t="t" r="r" b="b"/>
                <a:pathLst>
                  <a:path w="52517" h="41275" extrusionOk="0">
                    <a:moveTo>
                      <a:pt x="1" y="1"/>
                    </a:moveTo>
                    <a:lnTo>
                      <a:pt x="1" y="37498"/>
                    </a:lnTo>
                    <a:cubicBezTo>
                      <a:pt x="547" y="37894"/>
                      <a:pt x="1103" y="38262"/>
                      <a:pt x="1660" y="38595"/>
                    </a:cubicBezTo>
                    <a:cubicBezTo>
                      <a:pt x="4490" y="40284"/>
                      <a:pt x="7803" y="41274"/>
                      <a:pt x="11079" y="41274"/>
                    </a:cubicBezTo>
                    <a:cubicBezTo>
                      <a:pt x="12866" y="41274"/>
                      <a:pt x="14642" y="40980"/>
                      <a:pt x="16324" y="40344"/>
                    </a:cubicBezTo>
                    <a:cubicBezTo>
                      <a:pt x="21863" y="38251"/>
                      <a:pt x="26028" y="32738"/>
                      <a:pt x="31927" y="32199"/>
                    </a:cubicBezTo>
                    <a:cubicBezTo>
                      <a:pt x="32303" y="32164"/>
                      <a:pt x="32679" y="32152"/>
                      <a:pt x="33055" y="32152"/>
                    </a:cubicBezTo>
                    <a:cubicBezTo>
                      <a:pt x="34161" y="32152"/>
                      <a:pt x="35270" y="32262"/>
                      <a:pt x="36377" y="32262"/>
                    </a:cubicBezTo>
                    <a:cubicBezTo>
                      <a:pt x="36556" y="32262"/>
                      <a:pt x="36734" y="32259"/>
                      <a:pt x="36912" y="32253"/>
                    </a:cubicBezTo>
                    <a:cubicBezTo>
                      <a:pt x="40331" y="32125"/>
                      <a:pt x="43624" y="30568"/>
                      <a:pt x="46116" y="28226"/>
                    </a:cubicBezTo>
                    <a:cubicBezTo>
                      <a:pt x="48612" y="25883"/>
                      <a:pt x="50338" y="22793"/>
                      <a:pt x="51340" y="19521"/>
                    </a:cubicBezTo>
                    <a:cubicBezTo>
                      <a:pt x="52219" y="16653"/>
                      <a:pt x="52517" y="13609"/>
                      <a:pt x="52252" y="10619"/>
                    </a:cubicBezTo>
                    <a:cubicBezTo>
                      <a:pt x="51920" y="6836"/>
                      <a:pt x="50688" y="3141"/>
                      <a:pt x="4859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0940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7" name="Google Shape;427;p11"/>
              <p:cNvSpPr/>
              <p:nvPr/>
            </p:nvSpPr>
            <p:spPr>
              <a:xfrm rot="10800000">
                <a:off x="5339256" y="0"/>
                <a:ext cx="2922569" cy="549425"/>
              </a:xfrm>
              <a:custGeom>
                <a:avLst/>
                <a:gdLst/>
                <a:ahLst/>
                <a:cxnLst/>
                <a:rect l="l" t="t" r="r" b="b"/>
                <a:pathLst>
                  <a:path w="70364" h="13228" extrusionOk="0">
                    <a:moveTo>
                      <a:pt x="66583" y="0"/>
                    </a:moveTo>
                    <a:cubicBezTo>
                      <a:pt x="66433" y="0"/>
                      <a:pt x="66284" y="6"/>
                      <a:pt x="66136" y="17"/>
                    </a:cubicBezTo>
                    <a:cubicBezTo>
                      <a:pt x="63218" y="234"/>
                      <a:pt x="60767" y="2179"/>
                      <a:pt x="58358" y="3841"/>
                    </a:cubicBezTo>
                    <a:cubicBezTo>
                      <a:pt x="56406" y="5188"/>
                      <a:pt x="54115" y="6431"/>
                      <a:pt x="51817" y="6431"/>
                    </a:cubicBezTo>
                    <a:cubicBezTo>
                      <a:pt x="51279" y="6431"/>
                      <a:pt x="50740" y="6363"/>
                      <a:pt x="50205" y="6212"/>
                    </a:cubicBezTo>
                    <a:cubicBezTo>
                      <a:pt x="47039" y="5316"/>
                      <a:pt x="45178" y="1821"/>
                      <a:pt x="42049" y="806"/>
                    </a:cubicBezTo>
                    <a:cubicBezTo>
                      <a:pt x="41403" y="596"/>
                      <a:pt x="40744" y="505"/>
                      <a:pt x="40082" y="505"/>
                    </a:cubicBezTo>
                    <a:cubicBezTo>
                      <a:pt x="38042" y="505"/>
                      <a:pt x="35966" y="1375"/>
                      <a:pt x="34112" y="2342"/>
                    </a:cubicBezTo>
                    <a:cubicBezTo>
                      <a:pt x="33394" y="2716"/>
                      <a:pt x="32674" y="3111"/>
                      <a:pt x="31953" y="3511"/>
                    </a:cubicBezTo>
                    <a:cubicBezTo>
                      <a:pt x="27917" y="5742"/>
                      <a:pt x="23829" y="8111"/>
                      <a:pt x="19303" y="8111"/>
                    </a:cubicBezTo>
                    <a:cubicBezTo>
                      <a:pt x="19200" y="8111"/>
                      <a:pt x="19097" y="8110"/>
                      <a:pt x="18993" y="8107"/>
                    </a:cubicBezTo>
                    <a:cubicBezTo>
                      <a:pt x="18407" y="8094"/>
                      <a:pt x="17819" y="8037"/>
                      <a:pt x="17233" y="7957"/>
                    </a:cubicBezTo>
                    <a:cubicBezTo>
                      <a:pt x="14736" y="7611"/>
                      <a:pt x="12262" y="6808"/>
                      <a:pt x="9793" y="6808"/>
                    </a:cubicBezTo>
                    <a:cubicBezTo>
                      <a:pt x="9214" y="6808"/>
                      <a:pt x="8635" y="6852"/>
                      <a:pt x="8056" y="6957"/>
                    </a:cubicBezTo>
                    <a:cubicBezTo>
                      <a:pt x="5459" y="7430"/>
                      <a:pt x="3200" y="9094"/>
                      <a:pt x="1505" y="11116"/>
                    </a:cubicBezTo>
                    <a:cubicBezTo>
                      <a:pt x="950" y="11779"/>
                      <a:pt x="446" y="12487"/>
                      <a:pt x="1" y="13228"/>
                    </a:cubicBezTo>
                    <a:lnTo>
                      <a:pt x="67196" y="13228"/>
                    </a:lnTo>
                    <a:cubicBezTo>
                      <a:pt x="68302" y="11102"/>
                      <a:pt x="69198" y="8873"/>
                      <a:pt x="69832" y="6545"/>
                    </a:cubicBezTo>
                    <a:cubicBezTo>
                      <a:pt x="70174" y="5291"/>
                      <a:pt x="70363" y="3828"/>
                      <a:pt x="70071" y="2598"/>
                    </a:cubicBezTo>
                    <a:cubicBezTo>
                      <a:pt x="69877" y="1784"/>
                      <a:pt x="69474" y="1071"/>
                      <a:pt x="68763" y="587"/>
                    </a:cubicBezTo>
                    <a:cubicBezTo>
                      <a:pt x="68129" y="157"/>
                      <a:pt x="67353" y="0"/>
                      <a:pt x="665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0940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8" name="Google Shape;428;p11"/>
              <p:cNvSpPr/>
              <p:nvPr/>
            </p:nvSpPr>
            <p:spPr>
              <a:xfrm rot="5400000">
                <a:off x="-967337" y="3244552"/>
                <a:ext cx="2517763" cy="583060"/>
              </a:xfrm>
              <a:custGeom>
                <a:avLst/>
                <a:gdLst/>
                <a:ahLst/>
                <a:cxnLst/>
                <a:rect l="l" t="t" r="r" b="b"/>
                <a:pathLst>
                  <a:path w="53416" h="12370" extrusionOk="0">
                    <a:moveTo>
                      <a:pt x="28676" y="1"/>
                    </a:moveTo>
                    <a:cubicBezTo>
                      <a:pt x="28154" y="1"/>
                      <a:pt x="27632" y="7"/>
                      <a:pt x="27110" y="18"/>
                    </a:cubicBezTo>
                    <a:cubicBezTo>
                      <a:pt x="26166" y="38"/>
                      <a:pt x="25223" y="73"/>
                      <a:pt x="24281" y="120"/>
                    </a:cubicBezTo>
                    <a:cubicBezTo>
                      <a:pt x="18997" y="383"/>
                      <a:pt x="13607" y="1000"/>
                      <a:pt x="8851" y="3315"/>
                    </a:cubicBezTo>
                    <a:cubicBezTo>
                      <a:pt x="4973" y="5203"/>
                      <a:pt x="1555" y="8414"/>
                      <a:pt x="0" y="12370"/>
                    </a:cubicBezTo>
                    <a:lnTo>
                      <a:pt x="53415" y="12370"/>
                    </a:lnTo>
                    <a:cubicBezTo>
                      <a:pt x="52645" y="10623"/>
                      <a:pt x="51614" y="8998"/>
                      <a:pt x="50325" y="7577"/>
                    </a:cubicBezTo>
                    <a:cubicBezTo>
                      <a:pt x="48400" y="5450"/>
                      <a:pt x="45997" y="3829"/>
                      <a:pt x="43372" y="2653"/>
                    </a:cubicBezTo>
                    <a:cubicBezTo>
                      <a:pt x="41722" y="1911"/>
                      <a:pt x="39984" y="1347"/>
                      <a:pt x="38227" y="946"/>
                    </a:cubicBezTo>
                    <a:cubicBezTo>
                      <a:pt x="35098" y="233"/>
                      <a:pt x="31891" y="1"/>
                      <a:pt x="286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0940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9" name="Google Shape;429;p11"/>
              <p:cNvSpPr/>
              <p:nvPr/>
            </p:nvSpPr>
            <p:spPr>
              <a:xfrm rot="10800000">
                <a:off x="492838" y="4462682"/>
                <a:ext cx="1361187" cy="680818"/>
              </a:xfrm>
              <a:custGeom>
                <a:avLst/>
                <a:gdLst/>
                <a:ahLst/>
                <a:cxnLst/>
                <a:rect l="l" t="t" r="r" b="b"/>
                <a:pathLst>
                  <a:path w="18174" h="9090" extrusionOk="0">
                    <a:moveTo>
                      <a:pt x="967" y="1"/>
                    </a:moveTo>
                    <a:cubicBezTo>
                      <a:pt x="311" y="2200"/>
                      <a:pt x="0" y="4484"/>
                      <a:pt x="270" y="6761"/>
                    </a:cubicBezTo>
                    <a:cubicBezTo>
                      <a:pt x="384" y="7716"/>
                      <a:pt x="766" y="8842"/>
                      <a:pt x="1712" y="9056"/>
                    </a:cubicBezTo>
                    <a:cubicBezTo>
                      <a:pt x="1813" y="9079"/>
                      <a:pt x="1916" y="9089"/>
                      <a:pt x="2018" y="9089"/>
                    </a:cubicBezTo>
                    <a:cubicBezTo>
                      <a:pt x="2322" y="9089"/>
                      <a:pt x="2627" y="8997"/>
                      <a:pt x="2902" y="8866"/>
                    </a:cubicBezTo>
                    <a:cubicBezTo>
                      <a:pt x="4080" y="8304"/>
                      <a:pt x="4775" y="7103"/>
                      <a:pt x="5500" y="6023"/>
                    </a:cubicBezTo>
                    <a:cubicBezTo>
                      <a:pt x="6224" y="4945"/>
                      <a:pt x="7191" y="3848"/>
                      <a:pt x="8497" y="3722"/>
                    </a:cubicBezTo>
                    <a:cubicBezTo>
                      <a:pt x="8583" y="3714"/>
                      <a:pt x="8669" y="3710"/>
                      <a:pt x="8755" y="3710"/>
                    </a:cubicBezTo>
                    <a:cubicBezTo>
                      <a:pt x="10073" y="3710"/>
                      <a:pt x="11313" y="4642"/>
                      <a:pt x="12637" y="4642"/>
                    </a:cubicBezTo>
                    <a:cubicBezTo>
                      <a:pt x="12691" y="4642"/>
                      <a:pt x="12744" y="4641"/>
                      <a:pt x="12798" y="4637"/>
                    </a:cubicBezTo>
                    <a:cubicBezTo>
                      <a:pt x="14039" y="4565"/>
                      <a:pt x="15037" y="3643"/>
                      <a:pt x="15846" y="2715"/>
                    </a:cubicBezTo>
                    <a:cubicBezTo>
                      <a:pt x="16619" y="1829"/>
                      <a:pt x="17357" y="857"/>
                      <a:pt x="1817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0940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430" name="Google Shape;430;p11"/>
          <p:cNvGrpSpPr/>
          <p:nvPr/>
        </p:nvGrpSpPr>
        <p:grpSpPr>
          <a:xfrm>
            <a:off x="403116" y="540916"/>
            <a:ext cx="11623888" cy="5862128"/>
            <a:chOff x="302337" y="405686"/>
            <a:chExt cx="8717916" cy="4396595"/>
          </a:xfrm>
        </p:grpSpPr>
        <p:sp>
          <p:nvSpPr>
            <p:cNvPr id="431" name="Google Shape;431;p11"/>
            <p:cNvSpPr/>
            <p:nvPr/>
          </p:nvSpPr>
          <p:spPr>
            <a:xfrm>
              <a:off x="8190286" y="21507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1239651" y="26479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1283462" y="293196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7874430" y="1664542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302337" y="339168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1335087" y="45561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2019062" y="470748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8925787" y="17456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8533337" y="20035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0" name="Google Shape;440;p11"/>
            <p:cNvSpPr/>
            <p:nvPr/>
          </p:nvSpPr>
          <p:spPr>
            <a:xfrm>
              <a:off x="7448574" y="40568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1" name="Google Shape;441;p11"/>
            <p:cNvSpPr/>
            <p:nvPr/>
          </p:nvSpPr>
          <p:spPr>
            <a:xfrm>
              <a:off x="7022474" y="60956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2" name="Google Shape;442;p11"/>
            <p:cNvSpPr/>
            <p:nvPr/>
          </p:nvSpPr>
          <p:spPr>
            <a:xfrm>
              <a:off x="6872855" y="672692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3" name="Google Shape;443;p11"/>
            <p:cNvSpPr/>
            <p:nvPr/>
          </p:nvSpPr>
          <p:spPr>
            <a:xfrm>
              <a:off x="1140480" y="297846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4" name="Google Shape;444;p11"/>
            <p:cNvSpPr/>
            <p:nvPr/>
          </p:nvSpPr>
          <p:spPr>
            <a:xfrm>
              <a:off x="2183280" y="4650892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5" name="Google Shape;445;p11"/>
            <p:cNvSpPr/>
            <p:nvPr/>
          </p:nvSpPr>
          <p:spPr>
            <a:xfrm>
              <a:off x="8655636" y="175074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6" name="Google Shape;446;p11"/>
            <p:cNvSpPr/>
            <p:nvPr/>
          </p:nvSpPr>
          <p:spPr>
            <a:xfrm>
              <a:off x="7892336" y="19581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7" name="Google Shape;447;p11"/>
            <p:cNvSpPr/>
            <p:nvPr/>
          </p:nvSpPr>
          <p:spPr>
            <a:xfrm>
              <a:off x="7258811" y="6146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8" name="Google Shape;448;p11"/>
            <p:cNvSpPr/>
            <p:nvPr/>
          </p:nvSpPr>
          <p:spPr>
            <a:xfrm>
              <a:off x="6842036" y="91744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9" name="Google Shape;449;p11"/>
            <p:cNvSpPr/>
            <p:nvPr/>
          </p:nvSpPr>
          <p:spPr>
            <a:xfrm>
              <a:off x="1028211" y="26105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0" name="Google Shape;450;p11"/>
            <p:cNvSpPr/>
            <p:nvPr/>
          </p:nvSpPr>
          <p:spPr>
            <a:xfrm>
              <a:off x="355461" y="31185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1" name="Google Shape;451;p11"/>
            <p:cNvSpPr/>
            <p:nvPr/>
          </p:nvSpPr>
          <p:spPr>
            <a:xfrm>
              <a:off x="1403861" y="42342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2" name="Google Shape;452;p11"/>
            <p:cNvSpPr/>
            <p:nvPr/>
          </p:nvSpPr>
          <p:spPr>
            <a:xfrm>
              <a:off x="2032261" y="436144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3" name="Google Shape;453;p11"/>
            <p:cNvSpPr/>
            <p:nvPr/>
          </p:nvSpPr>
          <p:spPr>
            <a:xfrm>
              <a:off x="2609736" y="46508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4" name="Google Shape;454;p11"/>
            <p:cNvSpPr/>
            <p:nvPr/>
          </p:nvSpPr>
          <p:spPr>
            <a:xfrm>
              <a:off x="602661" y="32492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5" name="Google Shape;455;p11"/>
            <p:cNvSpPr/>
            <p:nvPr/>
          </p:nvSpPr>
          <p:spPr>
            <a:xfrm>
              <a:off x="2332876" y="436195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6" name="Google Shape;456;p11"/>
            <p:cNvSpPr/>
            <p:nvPr/>
          </p:nvSpPr>
          <p:spPr>
            <a:xfrm>
              <a:off x="541926" y="28334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7" name="Google Shape;457;p11"/>
            <p:cNvSpPr/>
            <p:nvPr/>
          </p:nvSpPr>
          <p:spPr>
            <a:xfrm>
              <a:off x="8200551" y="190645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8" name="Google Shape;458;p11"/>
            <p:cNvSpPr/>
            <p:nvPr/>
          </p:nvSpPr>
          <p:spPr>
            <a:xfrm>
              <a:off x="8790376" y="20983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9" name="Google Shape;459;p11"/>
            <p:cNvSpPr/>
            <p:nvPr/>
          </p:nvSpPr>
          <p:spPr>
            <a:xfrm>
              <a:off x="7147726" y="9770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019270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795951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14"/>
          <p:cNvSpPr txBox="1">
            <a:spLocks noGrp="1"/>
          </p:cNvSpPr>
          <p:nvPr>
            <p:ph type="title"/>
          </p:nvPr>
        </p:nvSpPr>
        <p:spPr>
          <a:xfrm rot="-1066">
            <a:off x="7361200" y="4409583"/>
            <a:ext cx="3870800" cy="8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3199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399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399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399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399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399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399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399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399"/>
            </a:lvl9pPr>
          </a:lstStyle>
          <a:p>
            <a:endParaRPr/>
          </a:p>
        </p:txBody>
      </p:sp>
      <p:sp>
        <p:nvSpPr>
          <p:cNvPr id="508" name="Google Shape;508;p14"/>
          <p:cNvSpPr txBox="1">
            <a:spLocks noGrp="1"/>
          </p:cNvSpPr>
          <p:nvPr>
            <p:ph type="subTitle" idx="1"/>
          </p:nvPr>
        </p:nvSpPr>
        <p:spPr>
          <a:xfrm>
            <a:off x="5146800" y="1641817"/>
            <a:ext cx="6085200" cy="274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999"/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09" name="Google Shape;509;p14"/>
          <p:cNvGrpSpPr/>
          <p:nvPr/>
        </p:nvGrpSpPr>
        <p:grpSpPr>
          <a:xfrm>
            <a:off x="-16" y="-101598"/>
            <a:ext cx="12395213" cy="6959607"/>
            <a:chOff x="-12" y="-76200"/>
            <a:chExt cx="9296410" cy="5219705"/>
          </a:xfrm>
        </p:grpSpPr>
        <p:sp>
          <p:nvSpPr>
            <p:cNvPr id="510" name="Google Shape;510;p14"/>
            <p:cNvSpPr/>
            <p:nvPr/>
          </p:nvSpPr>
          <p:spPr>
            <a:xfrm flipH="1">
              <a:off x="152403" y="1184275"/>
              <a:ext cx="4137497" cy="3959230"/>
            </a:xfrm>
            <a:custGeom>
              <a:avLst/>
              <a:gdLst/>
              <a:ahLst/>
              <a:cxnLst/>
              <a:rect l="l" t="t" r="r" b="b"/>
              <a:pathLst>
                <a:path w="54473" h="52126" extrusionOk="0">
                  <a:moveTo>
                    <a:pt x="49036" y="0"/>
                  </a:moveTo>
                  <a:cubicBezTo>
                    <a:pt x="45792" y="0"/>
                    <a:pt x="42328" y="1045"/>
                    <a:pt x="38722" y="3247"/>
                  </a:cubicBezTo>
                  <a:cubicBezTo>
                    <a:pt x="25392" y="11374"/>
                    <a:pt x="33032" y="32509"/>
                    <a:pt x="29455" y="37548"/>
                  </a:cubicBezTo>
                  <a:cubicBezTo>
                    <a:pt x="28564" y="38804"/>
                    <a:pt x="26905" y="39232"/>
                    <a:pt x="24833" y="39232"/>
                  </a:cubicBezTo>
                  <a:cubicBezTo>
                    <a:pt x="20404" y="39232"/>
                    <a:pt x="14089" y="37276"/>
                    <a:pt x="9356" y="37276"/>
                  </a:cubicBezTo>
                  <a:cubicBezTo>
                    <a:pt x="7421" y="37276"/>
                    <a:pt x="5751" y="37603"/>
                    <a:pt x="4583" y="38524"/>
                  </a:cubicBezTo>
                  <a:cubicBezTo>
                    <a:pt x="516" y="41728"/>
                    <a:pt x="1" y="47012"/>
                    <a:pt x="2467" y="52126"/>
                  </a:cubicBezTo>
                  <a:lnTo>
                    <a:pt x="54472" y="52126"/>
                  </a:lnTo>
                  <a:lnTo>
                    <a:pt x="54472" y="1046"/>
                  </a:lnTo>
                  <a:cubicBezTo>
                    <a:pt x="52746" y="356"/>
                    <a:pt x="50928" y="0"/>
                    <a:pt x="49036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1" name="Google Shape;511;p14"/>
            <p:cNvSpPr/>
            <p:nvPr/>
          </p:nvSpPr>
          <p:spPr>
            <a:xfrm>
              <a:off x="1900500" y="-76200"/>
              <a:ext cx="2193191" cy="1145178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2" name="Google Shape;512;p14"/>
            <p:cNvSpPr/>
            <p:nvPr/>
          </p:nvSpPr>
          <p:spPr>
            <a:xfrm rot="5400000">
              <a:off x="147188" y="-71000"/>
              <a:ext cx="824300" cy="813900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3" name="Google Shape;513;p14"/>
            <p:cNvSpPr/>
            <p:nvPr/>
          </p:nvSpPr>
          <p:spPr>
            <a:xfrm>
              <a:off x="6784750" y="4364054"/>
              <a:ext cx="2511648" cy="703233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4" name="Google Shape;514;p14"/>
            <p:cNvSpPr/>
            <p:nvPr/>
          </p:nvSpPr>
          <p:spPr>
            <a:xfrm flipH="1">
              <a:off x="3" y="1184275"/>
              <a:ext cx="4137497" cy="3959230"/>
            </a:xfrm>
            <a:custGeom>
              <a:avLst/>
              <a:gdLst/>
              <a:ahLst/>
              <a:cxnLst/>
              <a:rect l="l" t="t" r="r" b="b"/>
              <a:pathLst>
                <a:path w="54473" h="52126" extrusionOk="0">
                  <a:moveTo>
                    <a:pt x="49036" y="0"/>
                  </a:moveTo>
                  <a:cubicBezTo>
                    <a:pt x="45792" y="0"/>
                    <a:pt x="42328" y="1045"/>
                    <a:pt x="38722" y="3247"/>
                  </a:cubicBezTo>
                  <a:cubicBezTo>
                    <a:pt x="25392" y="11374"/>
                    <a:pt x="33032" y="32509"/>
                    <a:pt x="29455" y="37548"/>
                  </a:cubicBezTo>
                  <a:cubicBezTo>
                    <a:pt x="28564" y="38804"/>
                    <a:pt x="26905" y="39232"/>
                    <a:pt x="24833" y="39232"/>
                  </a:cubicBezTo>
                  <a:cubicBezTo>
                    <a:pt x="20404" y="39232"/>
                    <a:pt x="14089" y="37276"/>
                    <a:pt x="9356" y="37276"/>
                  </a:cubicBezTo>
                  <a:cubicBezTo>
                    <a:pt x="7421" y="37276"/>
                    <a:pt x="5751" y="37603"/>
                    <a:pt x="4583" y="38524"/>
                  </a:cubicBezTo>
                  <a:cubicBezTo>
                    <a:pt x="516" y="41728"/>
                    <a:pt x="1" y="47012"/>
                    <a:pt x="2467" y="52126"/>
                  </a:cubicBezTo>
                  <a:lnTo>
                    <a:pt x="54472" y="52126"/>
                  </a:lnTo>
                  <a:lnTo>
                    <a:pt x="54472" y="1046"/>
                  </a:lnTo>
                  <a:cubicBezTo>
                    <a:pt x="52746" y="356"/>
                    <a:pt x="50928" y="0"/>
                    <a:pt x="490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5" name="Google Shape;515;p14"/>
            <p:cNvSpPr/>
            <p:nvPr/>
          </p:nvSpPr>
          <p:spPr>
            <a:xfrm>
              <a:off x="1748100" y="0"/>
              <a:ext cx="2193191" cy="1145178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6" name="Google Shape;516;p14"/>
            <p:cNvSpPr/>
            <p:nvPr/>
          </p:nvSpPr>
          <p:spPr>
            <a:xfrm rot="5400000">
              <a:off x="-5212" y="5200"/>
              <a:ext cx="824300" cy="813900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7" name="Google Shape;517;p14"/>
            <p:cNvSpPr/>
            <p:nvPr/>
          </p:nvSpPr>
          <p:spPr>
            <a:xfrm>
              <a:off x="6632350" y="4440254"/>
              <a:ext cx="2511648" cy="703233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18" name="Google Shape;518;p14"/>
          <p:cNvGrpSpPr/>
          <p:nvPr/>
        </p:nvGrpSpPr>
        <p:grpSpPr>
          <a:xfrm>
            <a:off x="834051" y="3617483"/>
            <a:ext cx="3141421" cy="2758260"/>
            <a:chOff x="625537" y="2713111"/>
            <a:chExt cx="2356066" cy="2068695"/>
          </a:xfrm>
        </p:grpSpPr>
        <p:grpSp>
          <p:nvGrpSpPr>
            <p:cNvPr id="519" name="Google Shape;519;p14"/>
            <p:cNvGrpSpPr/>
            <p:nvPr/>
          </p:nvGrpSpPr>
          <p:grpSpPr>
            <a:xfrm>
              <a:off x="625537" y="2713111"/>
              <a:ext cx="876816" cy="1150083"/>
              <a:chOff x="625537" y="2713111"/>
              <a:chExt cx="876816" cy="1150083"/>
            </a:xfrm>
          </p:grpSpPr>
          <p:sp>
            <p:nvSpPr>
              <p:cNvPr id="520" name="Google Shape;520;p14"/>
              <p:cNvSpPr/>
              <p:nvPr/>
            </p:nvSpPr>
            <p:spPr>
              <a:xfrm>
                <a:off x="772076" y="28079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0940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1" name="Google Shape;521;p14"/>
              <p:cNvSpPr/>
              <p:nvPr/>
            </p:nvSpPr>
            <p:spPr>
              <a:xfrm>
                <a:off x="1002805" y="289139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0940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2" name="Google Shape;522;p14"/>
              <p:cNvSpPr/>
              <p:nvPr/>
            </p:nvSpPr>
            <p:spPr>
              <a:xfrm>
                <a:off x="1168826" y="34383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0940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3" name="Google Shape;523;p14"/>
              <p:cNvSpPr/>
              <p:nvPr/>
            </p:nvSpPr>
            <p:spPr>
              <a:xfrm>
                <a:off x="891476" y="37796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0940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4" name="Google Shape;524;p14"/>
              <p:cNvSpPr/>
              <p:nvPr/>
            </p:nvSpPr>
            <p:spPr>
              <a:xfrm>
                <a:off x="1407887" y="33436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0940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5" name="Google Shape;525;p14"/>
              <p:cNvSpPr/>
              <p:nvPr/>
            </p:nvSpPr>
            <p:spPr>
              <a:xfrm>
                <a:off x="832812" y="306328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0940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6" name="Google Shape;526;p14"/>
              <p:cNvSpPr/>
              <p:nvPr/>
            </p:nvSpPr>
            <p:spPr>
              <a:xfrm>
                <a:off x="1229562" y="37234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0940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7" name="Google Shape;527;p14"/>
              <p:cNvSpPr/>
              <p:nvPr/>
            </p:nvSpPr>
            <p:spPr>
              <a:xfrm>
                <a:off x="720012" y="36286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0940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8" name="Google Shape;528;p14"/>
              <p:cNvSpPr/>
              <p:nvPr/>
            </p:nvSpPr>
            <p:spPr>
              <a:xfrm>
                <a:off x="625537" y="27131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0940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9" name="Google Shape;529;p14"/>
              <p:cNvSpPr/>
              <p:nvPr/>
            </p:nvSpPr>
            <p:spPr>
              <a:xfrm>
                <a:off x="871236" y="33556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0940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0" name="Google Shape;530;p14"/>
              <p:cNvSpPr/>
              <p:nvPr/>
            </p:nvSpPr>
            <p:spPr>
              <a:xfrm>
                <a:off x="1185236" y="323956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0940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531" name="Google Shape;531;p14"/>
            <p:cNvGrpSpPr/>
            <p:nvPr/>
          </p:nvGrpSpPr>
          <p:grpSpPr>
            <a:xfrm>
              <a:off x="1894587" y="4284917"/>
              <a:ext cx="1087016" cy="496890"/>
              <a:chOff x="1894587" y="4284917"/>
              <a:chExt cx="1087016" cy="496890"/>
            </a:xfrm>
          </p:grpSpPr>
          <p:sp>
            <p:nvSpPr>
              <p:cNvPr id="532" name="Google Shape;532;p14"/>
              <p:cNvSpPr/>
              <p:nvPr/>
            </p:nvSpPr>
            <p:spPr>
              <a:xfrm>
                <a:off x="1944811" y="46921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0940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3" name="Google Shape;533;p14"/>
              <p:cNvSpPr/>
              <p:nvPr/>
            </p:nvSpPr>
            <p:spPr>
              <a:xfrm>
                <a:off x="1894587" y="4456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0940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4" name="Google Shape;534;p14"/>
              <p:cNvSpPr/>
              <p:nvPr/>
            </p:nvSpPr>
            <p:spPr>
              <a:xfrm>
                <a:off x="2268080" y="42849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0940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5" name="Google Shape;535;p14"/>
              <p:cNvSpPr/>
              <p:nvPr/>
            </p:nvSpPr>
            <p:spPr>
              <a:xfrm>
                <a:off x="2104001" y="43132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0940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6" name="Google Shape;536;p14"/>
              <p:cNvSpPr/>
              <p:nvPr/>
            </p:nvSpPr>
            <p:spPr>
              <a:xfrm>
                <a:off x="2659026" y="46034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0940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7" name="Google Shape;537;p14"/>
              <p:cNvSpPr/>
              <p:nvPr/>
            </p:nvSpPr>
            <p:spPr>
              <a:xfrm>
                <a:off x="2270437" y="46870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0940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8" name="Google Shape;538;p14"/>
              <p:cNvSpPr/>
              <p:nvPr/>
            </p:nvSpPr>
            <p:spPr>
              <a:xfrm>
                <a:off x="2887137" y="44250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0940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9" name="Google Shape;539;p14"/>
              <p:cNvSpPr/>
              <p:nvPr/>
            </p:nvSpPr>
            <p:spPr>
              <a:xfrm>
                <a:off x="2887137" y="4654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0940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0" name="Google Shape;540;p14"/>
              <p:cNvSpPr/>
              <p:nvPr/>
            </p:nvSpPr>
            <p:spPr>
              <a:xfrm>
                <a:off x="2531336" y="43724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0940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41" name="Google Shape;541;p14"/>
          <p:cNvGrpSpPr/>
          <p:nvPr/>
        </p:nvGrpSpPr>
        <p:grpSpPr>
          <a:xfrm>
            <a:off x="1228716" y="4925424"/>
            <a:ext cx="1249757" cy="1517392"/>
            <a:chOff x="921536" y="3694067"/>
            <a:chExt cx="937318" cy="1138044"/>
          </a:xfrm>
        </p:grpSpPr>
        <p:sp>
          <p:nvSpPr>
            <p:cNvPr id="542" name="Google Shape;542;p14"/>
            <p:cNvSpPr/>
            <p:nvPr/>
          </p:nvSpPr>
          <p:spPr>
            <a:xfrm>
              <a:off x="921536" y="40737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3" name="Google Shape;543;p14"/>
            <p:cNvSpPr/>
            <p:nvPr/>
          </p:nvSpPr>
          <p:spPr>
            <a:xfrm>
              <a:off x="1002805" y="369406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4" name="Google Shape;544;p14"/>
            <p:cNvSpPr/>
            <p:nvPr/>
          </p:nvSpPr>
          <p:spPr>
            <a:xfrm>
              <a:off x="1759680" y="4691992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5" name="Google Shape;545;p14"/>
            <p:cNvSpPr/>
            <p:nvPr/>
          </p:nvSpPr>
          <p:spPr>
            <a:xfrm>
              <a:off x="1510186" y="47197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497556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40">
              <a:buClr>
                <a:srgbClr val="000000"/>
              </a:buClr>
              <a:defRPr/>
            </a:pPr>
            <a:fld id="{E69B9EE9-F3BF-4B40-83E7-C9BC68FDDB0E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40">
                <a:buClr>
                  <a:srgbClr val="000000"/>
                </a:buClr>
                <a:defRPr/>
              </a:pPr>
              <a:t>1/17/2025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40">
              <a:buClr>
                <a:srgbClr val="000000"/>
              </a:buClr>
              <a:defRPr/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40">
              <a:buClr>
                <a:srgbClr val="000000"/>
              </a:buClr>
              <a:defRPr/>
            </a:pPr>
            <a:fld id="{17F55963-6440-4C45-BA09-4E6A99D1BBE0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40">
                <a:buClr>
                  <a:srgbClr val="000000"/>
                </a:buClr>
                <a:defRPr/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1262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p17"/>
          <p:cNvSpPr txBox="1">
            <a:spLocks noGrp="1"/>
          </p:cNvSpPr>
          <p:nvPr>
            <p:ph type="subTitle" idx="1"/>
          </p:nvPr>
        </p:nvSpPr>
        <p:spPr>
          <a:xfrm>
            <a:off x="7286568" y="3785348"/>
            <a:ext cx="3115200" cy="13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5" name="Google Shape;625;p17"/>
          <p:cNvSpPr txBox="1">
            <a:spLocks noGrp="1"/>
          </p:cNvSpPr>
          <p:nvPr>
            <p:ph type="title"/>
          </p:nvPr>
        </p:nvSpPr>
        <p:spPr>
          <a:xfrm>
            <a:off x="7286568" y="1709468"/>
            <a:ext cx="3115200" cy="223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626" name="Google Shape;626;p17"/>
          <p:cNvGrpSpPr/>
          <p:nvPr/>
        </p:nvGrpSpPr>
        <p:grpSpPr>
          <a:xfrm>
            <a:off x="0" y="6"/>
            <a:ext cx="12192008" cy="6857996"/>
            <a:chOff x="0" y="3"/>
            <a:chExt cx="9144006" cy="5143497"/>
          </a:xfrm>
        </p:grpSpPr>
        <p:sp>
          <p:nvSpPr>
            <p:cNvPr id="627" name="Google Shape;627;p17"/>
            <p:cNvSpPr/>
            <p:nvPr/>
          </p:nvSpPr>
          <p:spPr>
            <a:xfrm rot="-5400000">
              <a:off x="6256530" y="2103623"/>
              <a:ext cx="4861097" cy="913856"/>
            </a:xfrm>
            <a:custGeom>
              <a:avLst/>
              <a:gdLst/>
              <a:ahLst/>
              <a:cxnLst/>
              <a:rect l="l" t="t" r="r" b="b"/>
              <a:pathLst>
                <a:path w="70364" h="13228" extrusionOk="0">
                  <a:moveTo>
                    <a:pt x="66583" y="0"/>
                  </a:moveTo>
                  <a:cubicBezTo>
                    <a:pt x="66433" y="0"/>
                    <a:pt x="66284" y="6"/>
                    <a:pt x="66136" y="17"/>
                  </a:cubicBezTo>
                  <a:cubicBezTo>
                    <a:pt x="63218" y="234"/>
                    <a:pt x="60767" y="2179"/>
                    <a:pt x="58358" y="3841"/>
                  </a:cubicBezTo>
                  <a:cubicBezTo>
                    <a:pt x="56406" y="5188"/>
                    <a:pt x="54115" y="6431"/>
                    <a:pt x="51817" y="6431"/>
                  </a:cubicBezTo>
                  <a:cubicBezTo>
                    <a:pt x="51279" y="6431"/>
                    <a:pt x="50740" y="6363"/>
                    <a:pt x="50205" y="6212"/>
                  </a:cubicBezTo>
                  <a:cubicBezTo>
                    <a:pt x="47039" y="5316"/>
                    <a:pt x="45178" y="1821"/>
                    <a:pt x="42049" y="806"/>
                  </a:cubicBezTo>
                  <a:cubicBezTo>
                    <a:pt x="41403" y="596"/>
                    <a:pt x="40744" y="505"/>
                    <a:pt x="40082" y="505"/>
                  </a:cubicBezTo>
                  <a:cubicBezTo>
                    <a:pt x="38042" y="505"/>
                    <a:pt x="35966" y="1375"/>
                    <a:pt x="34112" y="2342"/>
                  </a:cubicBezTo>
                  <a:cubicBezTo>
                    <a:pt x="33394" y="2716"/>
                    <a:pt x="32674" y="3111"/>
                    <a:pt x="31953" y="3511"/>
                  </a:cubicBezTo>
                  <a:cubicBezTo>
                    <a:pt x="27917" y="5742"/>
                    <a:pt x="23829" y="8111"/>
                    <a:pt x="19303" y="8111"/>
                  </a:cubicBezTo>
                  <a:cubicBezTo>
                    <a:pt x="19200" y="8111"/>
                    <a:pt x="19097" y="8110"/>
                    <a:pt x="18993" y="8107"/>
                  </a:cubicBezTo>
                  <a:cubicBezTo>
                    <a:pt x="18407" y="8094"/>
                    <a:pt x="17819" y="8037"/>
                    <a:pt x="17233" y="7957"/>
                  </a:cubicBezTo>
                  <a:cubicBezTo>
                    <a:pt x="14736" y="7611"/>
                    <a:pt x="12262" y="6808"/>
                    <a:pt x="9793" y="6808"/>
                  </a:cubicBezTo>
                  <a:cubicBezTo>
                    <a:pt x="9214" y="6808"/>
                    <a:pt x="8635" y="6852"/>
                    <a:pt x="8056" y="6957"/>
                  </a:cubicBezTo>
                  <a:cubicBezTo>
                    <a:pt x="5459" y="7430"/>
                    <a:pt x="3200" y="9094"/>
                    <a:pt x="1505" y="11116"/>
                  </a:cubicBezTo>
                  <a:cubicBezTo>
                    <a:pt x="950" y="11779"/>
                    <a:pt x="446" y="12487"/>
                    <a:pt x="1" y="13228"/>
                  </a:cubicBezTo>
                  <a:lnTo>
                    <a:pt x="67196" y="13228"/>
                  </a:lnTo>
                  <a:cubicBezTo>
                    <a:pt x="68302" y="11102"/>
                    <a:pt x="69198" y="8873"/>
                    <a:pt x="69832" y="6545"/>
                  </a:cubicBezTo>
                  <a:cubicBezTo>
                    <a:pt x="70174" y="5291"/>
                    <a:pt x="70363" y="3828"/>
                    <a:pt x="70071" y="2598"/>
                  </a:cubicBezTo>
                  <a:cubicBezTo>
                    <a:pt x="69877" y="1784"/>
                    <a:pt x="69474" y="1071"/>
                    <a:pt x="68763" y="587"/>
                  </a:cubicBezTo>
                  <a:cubicBezTo>
                    <a:pt x="68129" y="157"/>
                    <a:pt x="67353" y="0"/>
                    <a:pt x="66583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8" name="Google Shape;628;p17"/>
            <p:cNvSpPr/>
            <p:nvPr/>
          </p:nvSpPr>
          <p:spPr>
            <a:xfrm rot="5400000">
              <a:off x="-1897420" y="2126023"/>
              <a:ext cx="4861097" cy="913856"/>
            </a:xfrm>
            <a:custGeom>
              <a:avLst/>
              <a:gdLst/>
              <a:ahLst/>
              <a:cxnLst/>
              <a:rect l="l" t="t" r="r" b="b"/>
              <a:pathLst>
                <a:path w="70364" h="13228" extrusionOk="0">
                  <a:moveTo>
                    <a:pt x="66583" y="0"/>
                  </a:moveTo>
                  <a:cubicBezTo>
                    <a:pt x="66433" y="0"/>
                    <a:pt x="66284" y="6"/>
                    <a:pt x="66136" y="17"/>
                  </a:cubicBezTo>
                  <a:cubicBezTo>
                    <a:pt x="63218" y="234"/>
                    <a:pt x="60767" y="2179"/>
                    <a:pt x="58358" y="3841"/>
                  </a:cubicBezTo>
                  <a:cubicBezTo>
                    <a:pt x="56406" y="5188"/>
                    <a:pt x="54115" y="6431"/>
                    <a:pt x="51817" y="6431"/>
                  </a:cubicBezTo>
                  <a:cubicBezTo>
                    <a:pt x="51279" y="6431"/>
                    <a:pt x="50740" y="6363"/>
                    <a:pt x="50205" y="6212"/>
                  </a:cubicBezTo>
                  <a:cubicBezTo>
                    <a:pt x="47039" y="5316"/>
                    <a:pt x="45178" y="1821"/>
                    <a:pt x="42049" y="806"/>
                  </a:cubicBezTo>
                  <a:cubicBezTo>
                    <a:pt x="41403" y="596"/>
                    <a:pt x="40744" y="505"/>
                    <a:pt x="40082" y="505"/>
                  </a:cubicBezTo>
                  <a:cubicBezTo>
                    <a:pt x="38042" y="505"/>
                    <a:pt x="35966" y="1375"/>
                    <a:pt x="34112" y="2342"/>
                  </a:cubicBezTo>
                  <a:cubicBezTo>
                    <a:pt x="33394" y="2716"/>
                    <a:pt x="32674" y="3111"/>
                    <a:pt x="31953" y="3511"/>
                  </a:cubicBezTo>
                  <a:cubicBezTo>
                    <a:pt x="27917" y="5742"/>
                    <a:pt x="23829" y="8111"/>
                    <a:pt x="19303" y="8111"/>
                  </a:cubicBezTo>
                  <a:cubicBezTo>
                    <a:pt x="19200" y="8111"/>
                    <a:pt x="19097" y="8110"/>
                    <a:pt x="18993" y="8107"/>
                  </a:cubicBezTo>
                  <a:cubicBezTo>
                    <a:pt x="18407" y="8094"/>
                    <a:pt x="17819" y="8037"/>
                    <a:pt x="17233" y="7957"/>
                  </a:cubicBezTo>
                  <a:cubicBezTo>
                    <a:pt x="14736" y="7611"/>
                    <a:pt x="12262" y="6808"/>
                    <a:pt x="9793" y="6808"/>
                  </a:cubicBezTo>
                  <a:cubicBezTo>
                    <a:pt x="9214" y="6808"/>
                    <a:pt x="8635" y="6852"/>
                    <a:pt x="8056" y="6957"/>
                  </a:cubicBezTo>
                  <a:cubicBezTo>
                    <a:pt x="5459" y="7430"/>
                    <a:pt x="3200" y="9094"/>
                    <a:pt x="1505" y="11116"/>
                  </a:cubicBezTo>
                  <a:cubicBezTo>
                    <a:pt x="950" y="11779"/>
                    <a:pt x="446" y="12487"/>
                    <a:pt x="1" y="13228"/>
                  </a:cubicBezTo>
                  <a:lnTo>
                    <a:pt x="67196" y="13228"/>
                  </a:lnTo>
                  <a:cubicBezTo>
                    <a:pt x="68302" y="11102"/>
                    <a:pt x="69198" y="8873"/>
                    <a:pt x="69832" y="6545"/>
                  </a:cubicBezTo>
                  <a:cubicBezTo>
                    <a:pt x="70174" y="5291"/>
                    <a:pt x="70363" y="3828"/>
                    <a:pt x="70071" y="2598"/>
                  </a:cubicBezTo>
                  <a:cubicBezTo>
                    <a:pt x="69877" y="1784"/>
                    <a:pt x="69474" y="1071"/>
                    <a:pt x="68763" y="587"/>
                  </a:cubicBezTo>
                  <a:cubicBezTo>
                    <a:pt x="68129" y="157"/>
                    <a:pt x="67353" y="0"/>
                    <a:pt x="66583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9" name="Google Shape;629;p17"/>
            <p:cNvSpPr/>
            <p:nvPr/>
          </p:nvSpPr>
          <p:spPr>
            <a:xfrm rot="-5400000">
              <a:off x="6256530" y="2256023"/>
              <a:ext cx="4861097" cy="913856"/>
            </a:xfrm>
            <a:custGeom>
              <a:avLst/>
              <a:gdLst/>
              <a:ahLst/>
              <a:cxnLst/>
              <a:rect l="l" t="t" r="r" b="b"/>
              <a:pathLst>
                <a:path w="70364" h="13228" extrusionOk="0">
                  <a:moveTo>
                    <a:pt x="66583" y="0"/>
                  </a:moveTo>
                  <a:cubicBezTo>
                    <a:pt x="66433" y="0"/>
                    <a:pt x="66284" y="6"/>
                    <a:pt x="66136" y="17"/>
                  </a:cubicBezTo>
                  <a:cubicBezTo>
                    <a:pt x="63218" y="234"/>
                    <a:pt x="60767" y="2179"/>
                    <a:pt x="58358" y="3841"/>
                  </a:cubicBezTo>
                  <a:cubicBezTo>
                    <a:pt x="56406" y="5188"/>
                    <a:pt x="54115" y="6431"/>
                    <a:pt x="51817" y="6431"/>
                  </a:cubicBezTo>
                  <a:cubicBezTo>
                    <a:pt x="51279" y="6431"/>
                    <a:pt x="50740" y="6363"/>
                    <a:pt x="50205" y="6212"/>
                  </a:cubicBezTo>
                  <a:cubicBezTo>
                    <a:pt x="47039" y="5316"/>
                    <a:pt x="45178" y="1821"/>
                    <a:pt x="42049" y="806"/>
                  </a:cubicBezTo>
                  <a:cubicBezTo>
                    <a:pt x="41403" y="596"/>
                    <a:pt x="40744" y="505"/>
                    <a:pt x="40082" y="505"/>
                  </a:cubicBezTo>
                  <a:cubicBezTo>
                    <a:pt x="38042" y="505"/>
                    <a:pt x="35966" y="1375"/>
                    <a:pt x="34112" y="2342"/>
                  </a:cubicBezTo>
                  <a:cubicBezTo>
                    <a:pt x="33394" y="2716"/>
                    <a:pt x="32674" y="3111"/>
                    <a:pt x="31953" y="3511"/>
                  </a:cubicBezTo>
                  <a:cubicBezTo>
                    <a:pt x="27917" y="5742"/>
                    <a:pt x="23829" y="8111"/>
                    <a:pt x="19303" y="8111"/>
                  </a:cubicBezTo>
                  <a:cubicBezTo>
                    <a:pt x="19200" y="8111"/>
                    <a:pt x="19097" y="8110"/>
                    <a:pt x="18993" y="8107"/>
                  </a:cubicBezTo>
                  <a:cubicBezTo>
                    <a:pt x="18407" y="8094"/>
                    <a:pt x="17819" y="8037"/>
                    <a:pt x="17233" y="7957"/>
                  </a:cubicBezTo>
                  <a:cubicBezTo>
                    <a:pt x="14736" y="7611"/>
                    <a:pt x="12262" y="6808"/>
                    <a:pt x="9793" y="6808"/>
                  </a:cubicBezTo>
                  <a:cubicBezTo>
                    <a:pt x="9214" y="6808"/>
                    <a:pt x="8635" y="6852"/>
                    <a:pt x="8056" y="6957"/>
                  </a:cubicBezTo>
                  <a:cubicBezTo>
                    <a:pt x="5459" y="7430"/>
                    <a:pt x="3200" y="9094"/>
                    <a:pt x="1505" y="11116"/>
                  </a:cubicBezTo>
                  <a:cubicBezTo>
                    <a:pt x="950" y="11779"/>
                    <a:pt x="446" y="12487"/>
                    <a:pt x="1" y="13228"/>
                  </a:cubicBezTo>
                  <a:lnTo>
                    <a:pt x="67196" y="13228"/>
                  </a:lnTo>
                  <a:cubicBezTo>
                    <a:pt x="68302" y="11102"/>
                    <a:pt x="69198" y="8873"/>
                    <a:pt x="69832" y="6545"/>
                  </a:cubicBezTo>
                  <a:cubicBezTo>
                    <a:pt x="70174" y="5291"/>
                    <a:pt x="70363" y="3828"/>
                    <a:pt x="70071" y="2598"/>
                  </a:cubicBezTo>
                  <a:cubicBezTo>
                    <a:pt x="69877" y="1784"/>
                    <a:pt x="69474" y="1071"/>
                    <a:pt x="68763" y="587"/>
                  </a:cubicBezTo>
                  <a:cubicBezTo>
                    <a:pt x="68129" y="157"/>
                    <a:pt x="67353" y="0"/>
                    <a:pt x="665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0" name="Google Shape;630;p17"/>
            <p:cNvSpPr/>
            <p:nvPr/>
          </p:nvSpPr>
          <p:spPr>
            <a:xfrm rot="5400000">
              <a:off x="-1973620" y="1973623"/>
              <a:ext cx="4861097" cy="913856"/>
            </a:xfrm>
            <a:custGeom>
              <a:avLst/>
              <a:gdLst/>
              <a:ahLst/>
              <a:cxnLst/>
              <a:rect l="l" t="t" r="r" b="b"/>
              <a:pathLst>
                <a:path w="70364" h="13228" extrusionOk="0">
                  <a:moveTo>
                    <a:pt x="66583" y="0"/>
                  </a:moveTo>
                  <a:cubicBezTo>
                    <a:pt x="66433" y="0"/>
                    <a:pt x="66284" y="6"/>
                    <a:pt x="66136" y="17"/>
                  </a:cubicBezTo>
                  <a:cubicBezTo>
                    <a:pt x="63218" y="234"/>
                    <a:pt x="60767" y="2179"/>
                    <a:pt x="58358" y="3841"/>
                  </a:cubicBezTo>
                  <a:cubicBezTo>
                    <a:pt x="56406" y="5188"/>
                    <a:pt x="54115" y="6431"/>
                    <a:pt x="51817" y="6431"/>
                  </a:cubicBezTo>
                  <a:cubicBezTo>
                    <a:pt x="51279" y="6431"/>
                    <a:pt x="50740" y="6363"/>
                    <a:pt x="50205" y="6212"/>
                  </a:cubicBezTo>
                  <a:cubicBezTo>
                    <a:pt x="47039" y="5316"/>
                    <a:pt x="45178" y="1821"/>
                    <a:pt x="42049" y="806"/>
                  </a:cubicBezTo>
                  <a:cubicBezTo>
                    <a:pt x="41403" y="596"/>
                    <a:pt x="40744" y="505"/>
                    <a:pt x="40082" y="505"/>
                  </a:cubicBezTo>
                  <a:cubicBezTo>
                    <a:pt x="38042" y="505"/>
                    <a:pt x="35966" y="1375"/>
                    <a:pt x="34112" y="2342"/>
                  </a:cubicBezTo>
                  <a:cubicBezTo>
                    <a:pt x="33394" y="2716"/>
                    <a:pt x="32674" y="3111"/>
                    <a:pt x="31953" y="3511"/>
                  </a:cubicBezTo>
                  <a:cubicBezTo>
                    <a:pt x="27917" y="5742"/>
                    <a:pt x="23829" y="8111"/>
                    <a:pt x="19303" y="8111"/>
                  </a:cubicBezTo>
                  <a:cubicBezTo>
                    <a:pt x="19200" y="8111"/>
                    <a:pt x="19097" y="8110"/>
                    <a:pt x="18993" y="8107"/>
                  </a:cubicBezTo>
                  <a:cubicBezTo>
                    <a:pt x="18407" y="8094"/>
                    <a:pt x="17819" y="8037"/>
                    <a:pt x="17233" y="7957"/>
                  </a:cubicBezTo>
                  <a:cubicBezTo>
                    <a:pt x="14736" y="7611"/>
                    <a:pt x="12262" y="6808"/>
                    <a:pt x="9793" y="6808"/>
                  </a:cubicBezTo>
                  <a:cubicBezTo>
                    <a:pt x="9214" y="6808"/>
                    <a:pt x="8635" y="6852"/>
                    <a:pt x="8056" y="6957"/>
                  </a:cubicBezTo>
                  <a:cubicBezTo>
                    <a:pt x="5459" y="7430"/>
                    <a:pt x="3200" y="9094"/>
                    <a:pt x="1505" y="11116"/>
                  </a:cubicBezTo>
                  <a:cubicBezTo>
                    <a:pt x="950" y="11779"/>
                    <a:pt x="446" y="12487"/>
                    <a:pt x="1" y="13228"/>
                  </a:cubicBezTo>
                  <a:lnTo>
                    <a:pt x="67196" y="13228"/>
                  </a:lnTo>
                  <a:cubicBezTo>
                    <a:pt x="68302" y="11102"/>
                    <a:pt x="69198" y="8873"/>
                    <a:pt x="69832" y="6545"/>
                  </a:cubicBezTo>
                  <a:cubicBezTo>
                    <a:pt x="70174" y="5291"/>
                    <a:pt x="70363" y="3828"/>
                    <a:pt x="70071" y="2598"/>
                  </a:cubicBezTo>
                  <a:cubicBezTo>
                    <a:pt x="69877" y="1784"/>
                    <a:pt x="69474" y="1071"/>
                    <a:pt x="68763" y="587"/>
                  </a:cubicBezTo>
                  <a:cubicBezTo>
                    <a:pt x="68129" y="157"/>
                    <a:pt x="67353" y="0"/>
                    <a:pt x="665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0000643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34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45575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5" name="Google Shape;1345;p28"/>
          <p:cNvGrpSpPr/>
          <p:nvPr/>
        </p:nvGrpSpPr>
        <p:grpSpPr>
          <a:xfrm>
            <a:off x="-35" y="-203161"/>
            <a:ext cx="12192076" cy="7262484"/>
            <a:chOff x="-27" y="-152372"/>
            <a:chExt cx="9144056" cy="5446863"/>
          </a:xfrm>
        </p:grpSpPr>
        <p:sp>
          <p:nvSpPr>
            <p:cNvPr id="1346" name="Google Shape;1346;p28"/>
            <p:cNvSpPr/>
            <p:nvPr/>
          </p:nvSpPr>
          <p:spPr>
            <a:xfrm rot="5400000">
              <a:off x="5844182" y="19946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7" name="Google Shape;1347;p28"/>
            <p:cNvSpPr/>
            <p:nvPr/>
          </p:nvSpPr>
          <p:spPr>
            <a:xfrm rot="-5400000">
              <a:off x="-1842243" y="16898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8" name="Google Shape;1348;p28"/>
            <p:cNvSpPr/>
            <p:nvPr/>
          </p:nvSpPr>
          <p:spPr>
            <a:xfrm rot="5400000">
              <a:off x="5844182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9" name="Google Shape;1349;p28"/>
            <p:cNvSpPr/>
            <p:nvPr/>
          </p:nvSpPr>
          <p:spPr>
            <a:xfrm rot="-5400000">
              <a:off x="-1842243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350" name="Google Shape;1350;p28"/>
          <p:cNvGrpSpPr/>
          <p:nvPr/>
        </p:nvGrpSpPr>
        <p:grpSpPr>
          <a:xfrm>
            <a:off x="265370" y="231264"/>
            <a:ext cx="11560069" cy="3541661"/>
            <a:chOff x="199026" y="173448"/>
            <a:chExt cx="8670052" cy="2656246"/>
          </a:xfrm>
        </p:grpSpPr>
        <p:grpSp>
          <p:nvGrpSpPr>
            <p:cNvPr id="1351" name="Google Shape;1351;p28"/>
            <p:cNvGrpSpPr/>
            <p:nvPr/>
          </p:nvGrpSpPr>
          <p:grpSpPr>
            <a:xfrm>
              <a:off x="199026" y="173448"/>
              <a:ext cx="852703" cy="1994409"/>
              <a:chOff x="199026" y="173448"/>
              <a:chExt cx="852703" cy="1994409"/>
            </a:xfrm>
          </p:grpSpPr>
          <p:sp>
            <p:nvSpPr>
              <p:cNvPr id="1352" name="Google Shape;1352;p28"/>
              <p:cNvSpPr/>
              <p:nvPr/>
            </p:nvSpPr>
            <p:spPr>
              <a:xfrm>
                <a:off x="259761" y="6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0940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53" name="Google Shape;1353;p28"/>
              <p:cNvSpPr/>
              <p:nvPr/>
            </p:nvSpPr>
            <p:spPr>
              <a:xfrm>
                <a:off x="199026" y="445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0940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54" name="Google Shape;1354;p28"/>
              <p:cNvSpPr/>
              <p:nvPr/>
            </p:nvSpPr>
            <p:spPr>
              <a:xfrm>
                <a:off x="349987" y="13661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0940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55" name="Google Shape;1355;p28"/>
              <p:cNvSpPr/>
              <p:nvPr/>
            </p:nvSpPr>
            <p:spPr>
              <a:xfrm>
                <a:off x="542530" y="15863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0940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56" name="Google Shape;1356;p28"/>
              <p:cNvSpPr/>
              <p:nvPr/>
            </p:nvSpPr>
            <p:spPr>
              <a:xfrm>
                <a:off x="465962" y="543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0940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57" name="Google Shape;1357;p28"/>
              <p:cNvSpPr/>
              <p:nvPr/>
            </p:nvSpPr>
            <p:spPr>
              <a:xfrm>
                <a:off x="560436" y="1734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0940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58" name="Google Shape;1358;p28"/>
              <p:cNvSpPr/>
              <p:nvPr/>
            </p:nvSpPr>
            <p:spPr>
              <a:xfrm>
                <a:off x="957262" y="1853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0940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59" name="Google Shape;1359;p28"/>
              <p:cNvSpPr/>
              <p:nvPr/>
            </p:nvSpPr>
            <p:spPr>
              <a:xfrm>
                <a:off x="307211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0940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60" name="Google Shape;1360;p28"/>
              <p:cNvSpPr/>
              <p:nvPr/>
            </p:nvSpPr>
            <p:spPr>
              <a:xfrm>
                <a:off x="783761" y="20296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0940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61" name="Google Shape;1361;p28"/>
              <p:cNvSpPr/>
              <p:nvPr/>
            </p:nvSpPr>
            <p:spPr>
              <a:xfrm>
                <a:off x="542526" y="11775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0940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62" name="Google Shape;1362;p28"/>
              <p:cNvSpPr/>
              <p:nvPr/>
            </p:nvSpPr>
            <p:spPr>
              <a:xfrm>
                <a:off x="794026" y="17704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0940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63" name="Google Shape;1363;p28"/>
              <p:cNvSpPr/>
              <p:nvPr/>
            </p:nvSpPr>
            <p:spPr>
              <a:xfrm>
                <a:off x="991001" y="2084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0940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64" name="Google Shape;1364;p28"/>
            <p:cNvGrpSpPr/>
            <p:nvPr/>
          </p:nvGrpSpPr>
          <p:grpSpPr>
            <a:xfrm>
              <a:off x="8054876" y="201324"/>
              <a:ext cx="814202" cy="2628370"/>
              <a:chOff x="8054876" y="201324"/>
              <a:chExt cx="814202" cy="2628370"/>
            </a:xfrm>
          </p:grpSpPr>
          <p:sp>
            <p:nvSpPr>
              <p:cNvPr id="1365" name="Google Shape;1365;p28"/>
              <p:cNvSpPr/>
              <p:nvPr/>
            </p:nvSpPr>
            <p:spPr>
              <a:xfrm>
                <a:off x="8230787" y="201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0940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66" name="Google Shape;1366;p28"/>
              <p:cNvSpPr/>
              <p:nvPr/>
            </p:nvSpPr>
            <p:spPr>
              <a:xfrm>
                <a:off x="8774612" y="705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0940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67" name="Google Shape;1367;p28"/>
              <p:cNvSpPr/>
              <p:nvPr/>
            </p:nvSpPr>
            <p:spPr>
              <a:xfrm>
                <a:off x="8460662" y="9566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0940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68" name="Google Shape;1368;p28"/>
              <p:cNvSpPr/>
              <p:nvPr/>
            </p:nvSpPr>
            <p:spPr>
              <a:xfrm>
                <a:off x="8115612" y="273489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0940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69" name="Google Shape;1369;p28"/>
              <p:cNvSpPr/>
              <p:nvPr/>
            </p:nvSpPr>
            <p:spPr>
              <a:xfrm>
                <a:off x="8237386" y="25294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0940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70" name="Google Shape;1370;p28"/>
              <p:cNvSpPr/>
              <p:nvPr/>
            </p:nvSpPr>
            <p:spPr>
              <a:xfrm>
                <a:off x="8632936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0940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71" name="Google Shape;1371;p28"/>
              <p:cNvSpPr/>
              <p:nvPr/>
            </p:nvSpPr>
            <p:spPr>
              <a:xfrm>
                <a:off x="8714211" y="3470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0940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72" name="Google Shape;1372;p28"/>
              <p:cNvSpPr/>
              <p:nvPr/>
            </p:nvSpPr>
            <p:spPr>
              <a:xfrm>
                <a:off x="8325261" y="3608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0940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73" name="Google Shape;1373;p28"/>
              <p:cNvSpPr/>
              <p:nvPr/>
            </p:nvSpPr>
            <p:spPr>
              <a:xfrm>
                <a:off x="8054876" y="25717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0940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74" name="Google Shape;1374;p28"/>
              <p:cNvSpPr/>
              <p:nvPr/>
            </p:nvSpPr>
            <p:spPr>
              <a:xfrm>
                <a:off x="8477526" y="122622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0940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75" name="Google Shape;1375;p28"/>
              <p:cNvSpPr/>
              <p:nvPr/>
            </p:nvSpPr>
            <p:spPr>
              <a:xfrm>
                <a:off x="8643201" y="548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0940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76" name="Google Shape;1376;p28"/>
              <p:cNvSpPr/>
              <p:nvPr/>
            </p:nvSpPr>
            <p:spPr>
              <a:xfrm>
                <a:off x="8424001" y="206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0940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77" name="Google Shape;1377;p28"/>
              <p:cNvSpPr/>
              <p:nvPr/>
            </p:nvSpPr>
            <p:spPr>
              <a:xfrm>
                <a:off x="8374418" y="63246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0940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9382424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9" name="Google Shape;1379;p29"/>
          <p:cNvGrpSpPr/>
          <p:nvPr/>
        </p:nvGrpSpPr>
        <p:grpSpPr>
          <a:xfrm>
            <a:off x="-101601" y="1801"/>
            <a:ext cx="12395201" cy="6854416"/>
            <a:chOff x="-1" y="2700"/>
            <a:chExt cx="9296401" cy="5140812"/>
          </a:xfrm>
        </p:grpSpPr>
        <p:sp>
          <p:nvSpPr>
            <p:cNvPr id="1380" name="Google Shape;1380;p29"/>
            <p:cNvSpPr/>
            <p:nvPr/>
          </p:nvSpPr>
          <p:spPr>
            <a:xfrm>
              <a:off x="152400" y="4153952"/>
              <a:ext cx="1709946" cy="989560"/>
            </a:xfrm>
            <a:custGeom>
              <a:avLst/>
              <a:gdLst/>
              <a:ahLst/>
              <a:cxnLst/>
              <a:rect l="l" t="t" r="r" b="b"/>
              <a:pathLst>
                <a:path w="32163" h="18613" extrusionOk="0">
                  <a:moveTo>
                    <a:pt x="4912" y="0"/>
                  </a:moveTo>
                  <a:cubicBezTo>
                    <a:pt x="3112" y="0"/>
                    <a:pt x="1469" y="376"/>
                    <a:pt x="1" y="967"/>
                  </a:cubicBezTo>
                  <a:lnTo>
                    <a:pt x="1" y="18613"/>
                  </a:lnTo>
                  <a:lnTo>
                    <a:pt x="32162" y="18613"/>
                  </a:lnTo>
                  <a:cubicBezTo>
                    <a:pt x="31745" y="15935"/>
                    <a:pt x="30487" y="13246"/>
                    <a:pt x="27373" y="12002"/>
                  </a:cubicBezTo>
                  <a:cubicBezTo>
                    <a:pt x="25449" y="11232"/>
                    <a:pt x="23918" y="10968"/>
                    <a:pt x="22654" y="10968"/>
                  </a:cubicBezTo>
                  <a:cubicBezTo>
                    <a:pt x="19908" y="10968"/>
                    <a:pt x="18419" y="12212"/>
                    <a:pt x="16883" y="12212"/>
                  </a:cubicBezTo>
                  <a:cubicBezTo>
                    <a:pt x="16438" y="12212"/>
                    <a:pt x="15989" y="12107"/>
                    <a:pt x="15505" y="11838"/>
                  </a:cubicBezTo>
                  <a:cubicBezTo>
                    <a:pt x="12580" y="10213"/>
                    <a:pt x="13880" y="1598"/>
                    <a:pt x="7703" y="297"/>
                  </a:cubicBezTo>
                  <a:cubicBezTo>
                    <a:pt x="6736" y="93"/>
                    <a:pt x="5805" y="0"/>
                    <a:pt x="4912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1" name="Google Shape;1381;p29"/>
            <p:cNvSpPr/>
            <p:nvPr/>
          </p:nvSpPr>
          <p:spPr>
            <a:xfrm>
              <a:off x="152400" y="2700"/>
              <a:ext cx="1157296" cy="1344647"/>
            </a:xfrm>
            <a:custGeom>
              <a:avLst/>
              <a:gdLst/>
              <a:ahLst/>
              <a:cxnLst/>
              <a:rect l="l" t="t" r="r" b="b"/>
              <a:pathLst>
                <a:path w="36995" h="42984" extrusionOk="0">
                  <a:moveTo>
                    <a:pt x="1" y="0"/>
                  </a:moveTo>
                  <a:lnTo>
                    <a:pt x="1" y="42974"/>
                  </a:lnTo>
                  <a:cubicBezTo>
                    <a:pt x="191" y="42981"/>
                    <a:pt x="386" y="42984"/>
                    <a:pt x="585" y="42984"/>
                  </a:cubicBezTo>
                  <a:cubicBezTo>
                    <a:pt x="4307" y="42984"/>
                    <a:pt x="9635" y="41803"/>
                    <a:pt x="13555" y="36065"/>
                  </a:cubicBezTo>
                  <a:cubicBezTo>
                    <a:pt x="20220" y="26311"/>
                    <a:pt x="12580" y="18507"/>
                    <a:pt x="15344" y="13629"/>
                  </a:cubicBezTo>
                  <a:cubicBezTo>
                    <a:pt x="18107" y="8753"/>
                    <a:pt x="30463" y="14929"/>
                    <a:pt x="35339" y="6313"/>
                  </a:cubicBezTo>
                  <a:cubicBezTo>
                    <a:pt x="36556" y="4165"/>
                    <a:pt x="36995" y="2016"/>
                    <a:pt x="36966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2" name="Google Shape;1382;p29"/>
            <p:cNvSpPr/>
            <p:nvPr/>
          </p:nvSpPr>
          <p:spPr>
            <a:xfrm rot="-5400000">
              <a:off x="-172728" y="746152"/>
              <a:ext cx="553976" cy="208521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3" name="Google Shape;1383;p29"/>
            <p:cNvSpPr/>
            <p:nvPr/>
          </p:nvSpPr>
          <p:spPr>
            <a:xfrm flipH="1">
              <a:off x="7586472" y="3302749"/>
              <a:ext cx="1709928" cy="1688354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4" name="Google Shape;1384;p29"/>
            <p:cNvSpPr/>
            <p:nvPr/>
          </p:nvSpPr>
          <p:spPr>
            <a:xfrm>
              <a:off x="5669200" y="2700"/>
              <a:ext cx="1568850" cy="444725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5" name="Google Shape;1385;p29"/>
            <p:cNvSpPr/>
            <p:nvPr/>
          </p:nvSpPr>
          <p:spPr>
            <a:xfrm>
              <a:off x="8247325" y="2700"/>
              <a:ext cx="896676" cy="1494708"/>
            </a:xfrm>
            <a:custGeom>
              <a:avLst/>
              <a:gdLst/>
              <a:ahLst/>
              <a:cxnLst/>
              <a:rect l="l" t="t" r="r" b="b"/>
              <a:pathLst>
                <a:path w="18090" h="30155" extrusionOk="0">
                  <a:moveTo>
                    <a:pt x="1352" y="1"/>
                  </a:moveTo>
                  <a:cubicBezTo>
                    <a:pt x="828" y="1502"/>
                    <a:pt x="0" y="2969"/>
                    <a:pt x="48" y="4549"/>
                  </a:cubicBezTo>
                  <a:cubicBezTo>
                    <a:pt x="109" y="6566"/>
                    <a:pt x="1568" y="8246"/>
                    <a:pt x="3049" y="9616"/>
                  </a:cubicBezTo>
                  <a:cubicBezTo>
                    <a:pt x="3190" y="9744"/>
                    <a:pt x="3333" y="9874"/>
                    <a:pt x="3475" y="10002"/>
                  </a:cubicBezTo>
                  <a:cubicBezTo>
                    <a:pt x="6301" y="12556"/>
                    <a:pt x="9526" y="14974"/>
                    <a:pt x="10713" y="18571"/>
                  </a:cubicBezTo>
                  <a:cubicBezTo>
                    <a:pt x="11556" y="21119"/>
                    <a:pt x="11268" y="24028"/>
                    <a:pt x="12610" y="26354"/>
                  </a:cubicBezTo>
                  <a:cubicBezTo>
                    <a:pt x="13568" y="28020"/>
                    <a:pt x="15266" y="29159"/>
                    <a:pt x="17068" y="29826"/>
                  </a:cubicBezTo>
                  <a:cubicBezTo>
                    <a:pt x="17404" y="29951"/>
                    <a:pt x="17744" y="30060"/>
                    <a:pt x="18089" y="30155"/>
                  </a:cubicBezTo>
                  <a:lnTo>
                    <a:pt x="18089" y="1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6" name="Google Shape;1386;p29"/>
            <p:cNvSpPr/>
            <p:nvPr/>
          </p:nvSpPr>
          <p:spPr>
            <a:xfrm>
              <a:off x="8541025" y="2700"/>
              <a:ext cx="454350" cy="227250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7" name="Google Shape;1387;p29"/>
            <p:cNvSpPr/>
            <p:nvPr/>
          </p:nvSpPr>
          <p:spPr>
            <a:xfrm>
              <a:off x="8297900" y="4800225"/>
              <a:ext cx="846100" cy="343275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8" name="Google Shape;1388;p29"/>
            <p:cNvSpPr/>
            <p:nvPr/>
          </p:nvSpPr>
          <p:spPr>
            <a:xfrm>
              <a:off x="0" y="4952575"/>
              <a:ext cx="824075" cy="190838"/>
            </a:xfrm>
            <a:custGeom>
              <a:avLst/>
              <a:gdLst/>
              <a:ahLst/>
              <a:cxnLst/>
              <a:rect l="l" t="t" r="r" b="b"/>
              <a:pathLst>
                <a:path w="53416" h="12370" extrusionOk="0">
                  <a:moveTo>
                    <a:pt x="28676" y="1"/>
                  </a:moveTo>
                  <a:cubicBezTo>
                    <a:pt x="28154" y="1"/>
                    <a:pt x="27632" y="7"/>
                    <a:pt x="27110" y="18"/>
                  </a:cubicBezTo>
                  <a:cubicBezTo>
                    <a:pt x="26166" y="38"/>
                    <a:pt x="25223" y="73"/>
                    <a:pt x="24281" y="120"/>
                  </a:cubicBezTo>
                  <a:cubicBezTo>
                    <a:pt x="18997" y="383"/>
                    <a:pt x="13607" y="1000"/>
                    <a:pt x="8851" y="3315"/>
                  </a:cubicBezTo>
                  <a:cubicBezTo>
                    <a:pt x="4973" y="5203"/>
                    <a:pt x="1555" y="8414"/>
                    <a:pt x="0" y="12370"/>
                  </a:cubicBezTo>
                  <a:lnTo>
                    <a:pt x="53415" y="12370"/>
                  </a:lnTo>
                  <a:cubicBezTo>
                    <a:pt x="52645" y="10623"/>
                    <a:pt x="51614" y="8998"/>
                    <a:pt x="50325" y="7577"/>
                  </a:cubicBezTo>
                  <a:cubicBezTo>
                    <a:pt x="48400" y="5450"/>
                    <a:pt x="45997" y="3829"/>
                    <a:pt x="43372" y="2653"/>
                  </a:cubicBezTo>
                  <a:cubicBezTo>
                    <a:pt x="41722" y="1911"/>
                    <a:pt x="39984" y="1347"/>
                    <a:pt x="38227" y="946"/>
                  </a:cubicBezTo>
                  <a:cubicBezTo>
                    <a:pt x="35098" y="233"/>
                    <a:pt x="31891" y="1"/>
                    <a:pt x="2867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389" name="Google Shape;1389;p29"/>
          <p:cNvGrpSpPr/>
          <p:nvPr/>
        </p:nvGrpSpPr>
        <p:grpSpPr>
          <a:xfrm>
            <a:off x="-2" y="3601"/>
            <a:ext cx="12192004" cy="6854416"/>
            <a:chOff x="-1" y="2700"/>
            <a:chExt cx="9144002" cy="5140812"/>
          </a:xfrm>
        </p:grpSpPr>
        <p:sp>
          <p:nvSpPr>
            <p:cNvPr id="1390" name="Google Shape;1390;p29"/>
            <p:cNvSpPr/>
            <p:nvPr/>
          </p:nvSpPr>
          <p:spPr>
            <a:xfrm>
              <a:off x="0" y="4153952"/>
              <a:ext cx="1709946" cy="989560"/>
            </a:xfrm>
            <a:custGeom>
              <a:avLst/>
              <a:gdLst/>
              <a:ahLst/>
              <a:cxnLst/>
              <a:rect l="l" t="t" r="r" b="b"/>
              <a:pathLst>
                <a:path w="32163" h="18613" extrusionOk="0">
                  <a:moveTo>
                    <a:pt x="4912" y="0"/>
                  </a:moveTo>
                  <a:cubicBezTo>
                    <a:pt x="3112" y="0"/>
                    <a:pt x="1469" y="376"/>
                    <a:pt x="1" y="967"/>
                  </a:cubicBezTo>
                  <a:lnTo>
                    <a:pt x="1" y="18613"/>
                  </a:lnTo>
                  <a:lnTo>
                    <a:pt x="32162" y="18613"/>
                  </a:lnTo>
                  <a:cubicBezTo>
                    <a:pt x="31745" y="15935"/>
                    <a:pt x="30487" y="13246"/>
                    <a:pt x="27373" y="12002"/>
                  </a:cubicBezTo>
                  <a:cubicBezTo>
                    <a:pt x="25449" y="11232"/>
                    <a:pt x="23918" y="10968"/>
                    <a:pt x="22654" y="10968"/>
                  </a:cubicBezTo>
                  <a:cubicBezTo>
                    <a:pt x="19908" y="10968"/>
                    <a:pt x="18419" y="12212"/>
                    <a:pt x="16883" y="12212"/>
                  </a:cubicBezTo>
                  <a:cubicBezTo>
                    <a:pt x="16438" y="12212"/>
                    <a:pt x="15989" y="12107"/>
                    <a:pt x="15505" y="11838"/>
                  </a:cubicBezTo>
                  <a:cubicBezTo>
                    <a:pt x="12580" y="10213"/>
                    <a:pt x="13880" y="1598"/>
                    <a:pt x="7703" y="297"/>
                  </a:cubicBezTo>
                  <a:cubicBezTo>
                    <a:pt x="6736" y="93"/>
                    <a:pt x="5805" y="0"/>
                    <a:pt x="49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1" name="Google Shape;1391;p29"/>
            <p:cNvSpPr/>
            <p:nvPr/>
          </p:nvSpPr>
          <p:spPr>
            <a:xfrm>
              <a:off x="0" y="2700"/>
              <a:ext cx="1157296" cy="1344647"/>
            </a:xfrm>
            <a:custGeom>
              <a:avLst/>
              <a:gdLst/>
              <a:ahLst/>
              <a:cxnLst/>
              <a:rect l="l" t="t" r="r" b="b"/>
              <a:pathLst>
                <a:path w="36995" h="42984" extrusionOk="0">
                  <a:moveTo>
                    <a:pt x="1" y="0"/>
                  </a:moveTo>
                  <a:lnTo>
                    <a:pt x="1" y="42974"/>
                  </a:lnTo>
                  <a:cubicBezTo>
                    <a:pt x="191" y="42981"/>
                    <a:pt x="386" y="42984"/>
                    <a:pt x="585" y="42984"/>
                  </a:cubicBezTo>
                  <a:cubicBezTo>
                    <a:pt x="4307" y="42984"/>
                    <a:pt x="9635" y="41803"/>
                    <a:pt x="13555" y="36065"/>
                  </a:cubicBezTo>
                  <a:cubicBezTo>
                    <a:pt x="20220" y="26311"/>
                    <a:pt x="12580" y="18507"/>
                    <a:pt x="15344" y="13629"/>
                  </a:cubicBezTo>
                  <a:cubicBezTo>
                    <a:pt x="18107" y="8753"/>
                    <a:pt x="30463" y="14929"/>
                    <a:pt x="35339" y="6313"/>
                  </a:cubicBezTo>
                  <a:cubicBezTo>
                    <a:pt x="36556" y="4165"/>
                    <a:pt x="36995" y="2016"/>
                    <a:pt x="369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2" name="Google Shape;1392;p29"/>
            <p:cNvSpPr/>
            <p:nvPr/>
          </p:nvSpPr>
          <p:spPr>
            <a:xfrm rot="-5400000">
              <a:off x="-172728" y="746152"/>
              <a:ext cx="553976" cy="208521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3" name="Google Shape;1393;p29"/>
            <p:cNvSpPr/>
            <p:nvPr/>
          </p:nvSpPr>
          <p:spPr>
            <a:xfrm flipH="1">
              <a:off x="7434072" y="3455149"/>
              <a:ext cx="1709928" cy="1688354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4" name="Google Shape;1394;p29"/>
            <p:cNvSpPr/>
            <p:nvPr/>
          </p:nvSpPr>
          <p:spPr>
            <a:xfrm>
              <a:off x="5669200" y="2700"/>
              <a:ext cx="1568850" cy="444725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5" name="Google Shape;1395;p29"/>
            <p:cNvSpPr/>
            <p:nvPr/>
          </p:nvSpPr>
          <p:spPr>
            <a:xfrm>
              <a:off x="8247325" y="2700"/>
              <a:ext cx="896676" cy="1494708"/>
            </a:xfrm>
            <a:custGeom>
              <a:avLst/>
              <a:gdLst/>
              <a:ahLst/>
              <a:cxnLst/>
              <a:rect l="l" t="t" r="r" b="b"/>
              <a:pathLst>
                <a:path w="18090" h="30155" extrusionOk="0">
                  <a:moveTo>
                    <a:pt x="1352" y="1"/>
                  </a:moveTo>
                  <a:cubicBezTo>
                    <a:pt x="828" y="1502"/>
                    <a:pt x="0" y="2969"/>
                    <a:pt x="48" y="4549"/>
                  </a:cubicBezTo>
                  <a:cubicBezTo>
                    <a:pt x="109" y="6566"/>
                    <a:pt x="1568" y="8246"/>
                    <a:pt x="3049" y="9616"/>
                  </a:cubicBezTo>
                  <a:cubicBezTo>
                    <a:pt x="3190" y="9744"/>
                    <a:pt x="3333" y="9874"/>
                    <a:pt x="3475" y="10002"/>
                  </a:cubicBezTo>
                  <a:cubicBezTo>
                    <a:pt x="6301" y="12556"/>
                    <a:pt x="9526" y="14974"/>
                    <a:pt x="10713" y="18571"/>
                  </a:cubicBezTo>
                  <a:cubicBezTo>
                    <a:pt x="11556" y="21119"/>
                    <a:pt x="11268" y="24028"/>
                    <a:pt x="12610" y="26354"/>
                  </a:cubicBezTo>
                  <a:cubicBezTo>
                    <a:pt x="13568" y="28020"/>
                    <a:pt x="15266" y="29159"/>
                    <a:pt x="17068" y="29826"/>
                  </a:cubicBezTo>
                  <a:cubicBezTo>
                    <a:pt x="17404" y="29951"/>
                    <a:pt x="17744" y="30060"/>
                    <a:pt x="18089" y="30155"/>
                  </a:cubicBezTo>
                  <a:lnTo>
                    <a:pt x="180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6" name="Google Shape;1396;p29"/>
            <p:cNvSpPr/>
            <p:nvPr/>
          </p:nvSpPr>
          <p:spPr>
            <a:xfrm>
              <a:off x="8541025" y="2700"/>
              <a:ext cx="454350" cy="227250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7" name="Google Shape;1397;p29"/>
            <p:cNvSpPr/>
            <p:nvPr/>
          </p:nvSpPr>
          <p:spPr>
            <a:xfrm>
              <a:off x="8297900" y="4800225"/>
              <a:ext cx="846100" cy="343275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8" name="Google Shape;1398;p29"/>
            <p:cNvSpPr/>
            <p:nvPr/>
          </p:nvSpPr>
          <p:spPr>
            <a:xfrm>
              <a:off x="0" y="4952575"/>
              <a:ext cx="824075" cy="190838"/>
            </a:xfrm>
            <a:custGeom>
              <a:avLst/>
              <a:gdLst/>
              <a:ahLst/>
              <a:cxnLst/>
              <a:rect l="l" t="t" r="r" b="b"/>
              <a:pathLst>
                <a:path w="53416" h="12370" extrusionOk="0">
                  <a:moveTo>
                    <a:pt x="28676" y="1"/>
                  </a:moveTo>
                  <a:cubicBezTo>
                    <a:pt x="28154" y="1"/>
                    <a:pt x="27632" y="7"/>
                    <a:pt x="27110" y="18"/>
                  </a:cubicBezTo>
                  <a:cubicBezTo>
                    <a:pt x="26166" y="38"/>
                    <a:pt x="25223" y="73"/>
                    <a:pt x="24281" y="120"/>
                  </a:cubicBezTo>
                  <a:cubicBezTo>
                    <a:pt x="18997" y="383"/>
                    <a:pt x="13607" y="1000"/>
                    <a:pt x="8851" y="3315"/>
                  </a:cubicBezTo>
                  <a:cubicBezTo>
                    <a:pt x="4973" y="5203"/>
                    <a:pt x="1555" y="8414"/>
                    <a:pt x="0" y="12370"/>
                  </a:cubicBezTo>
                  <a:lnTo>
                    <a:pt x="53415" y="12370"/>
                  </a:lnTo>
                  <a:cubicBezTo>
                    <a:pt x="52645" y="10623"/>
                    <a:pt x="51614" y="8998"/>
                    <a:pt x="50325" y="7577"/>
                  </a:cubicBezTo>
                  <a:cubicBezTo>
                    <a:pt x="48400" y="5450"/>
                    <a:pt x="45997" y="3829"/>
                    <a:pt x="43372" y="2653"/>
                  </a:cubicBezTo>
                  <a:cubicBezTo>
                    <a:pt x="41722" y="1911"/>
                    <a:pt x="39984" y="1347"/>
                    <a:pt x="38227" y="946"/>
                  </a:cubicBezTo>
                  <a:cubicBezTo>
                    <a:pt x="35098" y="233"/>
                    <a:pt x="31891" y="1"/>
                    <a:pt x="286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399" name="Google Shape;1399;p29"/>
          <p:cNvGrpSpPr/>
          <p:nvPr/>
        </p:nvGrpSpPr>
        <p:grpSpPr>
          <a:xfrm>
            <a:off x="133575" y="444399"/>
            <a:ext cx="11829397" cy="5868091"/>
            <a:chOff x="100180" y="333298"/>
            <a:chExt cx="8872048" cy="4401068"/>
          </a:xfrm>
        </p:grpSpPr>
        <p:sp>
          <p:nvSpPr>
            <p:cNvPr id="1400" name="Google Shape;1400;p29"/>
            <p:cNvSpPr/>
            <p:nvPr/>
          </p:nvSpPr>
          <p:spPr>
            <a:xfrm>
              <a:off x="499886" y="18710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1" name="Google Shape;1401;p29"/>
            <p:cNvSpPr/>
            <p:nvPr/>
          </p:nvSpPr>
          <p:spPr>
            <a:xfrm>
              <a:off x="720001" y="35056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2" name="Google Shape;1402;p29"/>
            <p:cNvSpPr/>
            <p:nvPr/>
          </p:nvSpPr>
          <p:spPr>
            <a:xfrm>
              <a:off x="199362" y="375898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3" name="Google Shape;1403;p29"/>
            <p:cNvSpPr/>
            <p:nvPr/>
          </p:nvSpPr>
          <p:spPr>
            <a:xfrm>
              <a:off x="6751280" y="717142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4" name="Google Shape;1404;p29"/>
            <p:cNvSpPr/>
            <p:nvPr/>
          </p:nvSpPr>
          <p:spPr>
            <a:xfrm>
              <a:off x="8873055" y="20361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5" name="Google Shape;1405;p29"/>
            <p:cNvSpPr/>
            <p:nvPr/>
          </p:nvSpPr>
          <p:spPr>
            <a:xfrm>
              <a:off x="1209511" y="398764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6" name="Google Shape;1406;p29"/>
            <p:cNvSpPr/>
            <p:nvPr/>
          </p:nvSpPr>
          <p:spPr>
            <a:xfrm>
              <a:off x="2012361" y="46498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7" name="Google Shape;1407;p29"/>
            <p:cNvSpPr/>
            <p:nvPr/>
          </p:nvSpPr>
          <p:spPr>
            <a:xfrm>
              <a:off x="8106636" y="23456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8" name="Google Shape;1408;p29"/>
            <p:cNvSpPr/>
            <p:nvPr/>
          </p:nvSpPr>
          <p:spPr>
            <a:xfrm>
              <a:off x="7063986" y="3332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9" name="Google Shape;1409;p29"/>
            <p:cNvSpPr/>
            <p:nvPr/>
          </p:nvSpPr>
          <p:spPr>
            <a:xfrm>
              <a:off x="6358798" y="12351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0" name="Google Shape;1410;p29"/>
            <p:cNvSpPr/>
            <p:nvPr/>
          </p:nvSpPr>
          <p:spPr>
            <a:xfrm>
              <a:off x="548637" y="32168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1" name="Google Shape;1411;p29"/>
            <p:cNvSpPr/>
            <p:nvPr/>
          </p:nvSpPr>
          <p:spPr>
            <a:xfrm>
              <a:off x="8575862" y="17208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2" name="Google Shape;1412;p29"/>
            <p:cNvSpPr/>
            <p:nvPr/>
          </p:nvSpPr>
          <p:spPr>
            <a:xfrm>
              <a:off x="6085512" y="80986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3" name="Google Shape;1413;p29"/>
            <p:cNvSpPr/>
            <p:nvPr/>
          </p:nvSpPr>
          <p:spPr>
            <a:xfrm>
              <a:off x="1813480" y="42152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4" name="Google Shape;1414;p29"/>
            <p:cNvSpPr/>
            <p:nvPr/>
          </p:nvSpPr>
          <p:spPr>
            <a:xfrm>
              <a:off x="100180" y="30117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5" name="Google Shape;1415;p29"/>
            <p:cNvSpPr/>
            <p:nvPr/>
          </p:nvSpPr>
          <p:spPr>
            <a:xfrm>
              <a:off x="689638" y="196035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6" name="Google Shape;1416;p29"/>
            <p:cNvSpPr/>
            <p:nvPr/>
          </p:nvSpPr>
          <p:spPr>
            <a:xfrm>
              <a:off x="6024763" y="11243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7" name="Google Shape;1417;p29"/>
            <p:cNvSpPr/>
            <p:nvPr/>
          </p:nvSpPr>
          <p:spPr>
            <a:xfrm>
              <a:off x="8485413" y="322245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8" name="Google Shape;1418;p29"/>
            <p:cNvSpPr/>
            <p:nvPr/>
          </p:nvSpPr>
          <p:spPr>
            <a:xfrm>
              <a:off x="2276463" y="44632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8670747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20" name="Google Shape;1420;p30"/>
          <p:cNvGrpSpPr/>
          <p:nvPr/>
        </p:nvGrpSpPr>
        <p:grpSpPr>
          <a:xfrm>
            <a:off x="-133114" y="0"/>
            <a:ext cx="12356633" cy="6858000"/>
            <a:chOff x="-228625" y="0"/>
            <a:chExt cx="9267475" cy="5143500"/>
          </a:xfrm>
        </p:grpSpPr>
        <p:sp>
          <p:nvSpPr>
            <p:cNvPr id="1421" name="Google Shape;1421;p30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2" name="Google Shape;1422;p30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3" name="Google Shape;1423;p30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4" name="Google Shape;1424;p30"/>
            <p:cNvSpPr/>
            <p:nvPr/>
          </p:nvSpPr>
          <p:spPr>
            <a:xfrm>
              <a:off x="-228625" y="39344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5" name="Google Shape;1425;p30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426" name="Google Shape;1426;p30"/>
          <p:cNvGrpSpPr/>
          <p:nvPr/>
        </p:nvGrpSpPr>
        <p:grpSpPr>
          <a:xfrm>
            <a:off x="-33" y="1"/>
            <a:ext cx="12051833" cy="6858016"/>
            <a:chOff x="-25" y="0"/>
            <a:chExt cx="9038875" cy="5143511"/>
          </a:xfrm>
        </p:grpSpPr>
        <p:sp>
          <p:nvSpPr>
            <p:cNvPr id="1427" name="Google Shape;1427;p30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8" name="Google Shape;1428;p30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9" name="Google Shape;1429;p30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0" name="Google Shape;1430;p30"/>
            <p:cNvSpPr/>
            <p:nvPr/>
          </p:nvSpPr>
          <p:spPr>
            <a:xfrm>
              <a:off x="-25" y="40868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1" name="Google Shape;1431;p30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432" name="Google Shape;1432;p30"/>
          <p:cNvGrpSpPr/>
          <p:nvPr/>
        </p:nvGrpSpPr>
        <p:grpSpPr>
          <a:xfrm>
            <a:off x="165836" y="280288"/>
            <a:ext cx="11885104" cy="5016520"/>
            <a:chOff x="124376" y="210217"/>
            <a:chExt cx="8913827" cy="3762390"/>
          </a:xfrm>
        </p:grpSpPr>
        <p:sp>
          <p:nvSpPr>
            <p:cNvPr id="1433" name="Google Shape;1433;p30"/>
            <p:cNvSpPr/>
            <p:nvPr/>
          </p:nvSpPr>
          <p:spPr>
            <a:xfrm>
              <a:off x="325111" y="16521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4" name="Google Shape;1434;p30"/>
            <p:cNvSpPr/>
            <p:nvPr/>
          </p:nvSpPr>
          <p:spPr>
            <a:xfrm>
              <a:off x="200626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5" name="Google Shape;1435;p30"/>
            <p:cNvSpPr/>
            <p:nvPr/>
          </p:nvSpPr>
          <p:spPr>
            <a:xfrm>
              <a:off x="275312" y="38778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6" name="Google Shape;1436;p30"/>
            <p:cNvSpPr/>
            <p:nvPr/>
          </p:nvSpPr>
          <p:spPr>
            <a:xfrm>
              <a:off x="124387" y="17993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7" name="Google Shape;1437;p30"/>
            <p:cNvSpPr/>
            <p:nvPr/>
          </p:nvSpPr>
          <p:spPr>
            <a:xfrm>
              <a:off x="5317512" y="8034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8" name="Google Shape;1438;p30"/>
            <p:cNvSpPr/>
            <p:nvPr/>
          </p:nvSpPr>
          <p:spPr>
            <a:xfrm>
              <a:off x="7082112" y="2956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9" name="Google Shape;1439;p30"/>
            <p:cNvSpPr/>
            <p:nvPr/>
          </p:nvSpPr>
          <p:spPr>
            <a:xfrm>
              <a:off x="8636637" y="1284299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0" name="Google Shape;1440;p30"/>
            <p:cNvSpPr/>
            <p:nvPr/>
          </p:nvSpPr>
          <p:spPr>
            <a:xfrm>
              <a:off x="8943737" y="22842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1" name="Google Shape;1441;p30"/>
            <p:cNvSpPr/>
            <p:nvPr/>
          </p:nvSpPr>
          <p:spPr>
            <a:xfrm>
              <a:off x="200636" y="35655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2" name="Google Shape;1442;p30"/>
            <p:cNvSpPr/>
            <p:nvPr/>
          </p:nvSpPr>
          <p:spPr>
            <a:xfrm>
              <a:off x="8807748" y="21526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3" name="Google Shape;1443;p30"/>
            <p:cNvSpPr/>
            <p:nvPr/>
          </p:nvSpPr>
          <p:spPr>
            <a:xfrm>
              <a:off x="8886836" y="11848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4" name="Google Shape;1444;p30"/>
            <p:cNvSpPr/>
            <p:nvPr/>
          </p:nvSpPr>
          <p:spPr>
            <a:xfrm>
              <a:off x="7230511" y="6322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5" name="Google Shape;1445;p30"/>
            <p:cNvSpPr/>
            <p:nvPr/>
          </p:nvSpPr>
          <p:spPr>
            <a:xfrm>
              <a:off x="124376" y="37663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6" name="Google Shape;1446;p30"/>
            <p:cNvSpPr/>
            <p:nvPr/>
          </p:nvSpPr>
          <p:spPr>
            <a:xfrm>
              <a:off x="8859901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7" name="Google Shape;1447;p30"/>
            <p:cNvSpPr/>
            <p:nvPr/>
          </p:nvSpPr>
          <p:spPr>
            <a:xfrm>
              <a:off x="8920626" y="1916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8" name="Google Shape;1448;p30"/>
            <p:cNvSpPr/>
            <p:nvPr/>
          </p:nvSpPr>
          <p:spPr>
            <a:xfrm>
              <a:off x="7411101" y="3853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9" name="Google Shape;1449;p30"/>
            <p:cNvSpPr/>
            <p:nvPr/>
          </p:nvSpPr>
          <p:spPr>
            <a:xfrm>
              <a:off x="5336901" y="632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0" name="Google Shape;1450;p30"/>
            <p:cNvSpPr/>
            <p:nvPr/>
          </p:nvSpPr>
          <p:spPr>
            <a:xfrm>
              <a:off x="8405930" y="2102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0352958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spTree>
      <p:nvGrpSpPr>
        <p:cNvPr id="1" name="Shape 1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2" name="Google Shape;1452;p31"/>
          <p:cNvGrpSpPr/>
          <p:nvPr/>
        </p:nvGrpSpPr>
        <p:grpSpPr>
          <a:xfrm>
            <a:off x="-16" y="-101598"/>
            <a:ext cx="12395213" cy="6959607"/>
            <a:chOff x="-12" y="-76200"/>
            <a:chExt cx="9296410" cy="5219705"/>
          </a:xfrm>
        </p:grpSpPr>
        <p:sp>
          <p:nvSpPr>
            <p:cNvPr id="1453" name="Google Shape;1453;p31"/>
            <p:cNvSpPr/>
            <p:nvPr/>
          </p:nvSpPr>
          <p:spPr>
            <a:xfrm flipH="1">
              <a:off x="152403" y="1184275"/>
              <a:ext cx="4137497" cy="3959230"/>
            </a:xfrm>
            <a:custGeom>
              <a:avLst/>
              <a:gdLst/>
              <a:ahLst/>
              <a:cxnLst/>
              <a:rect l="l" t="t" r="r" b="b"/>
              <a:pathLst>
                <a:path w="54473" h="52126" extrusionOk="0">
                  <a:moveTo>
                    <a:pt x="49036" y="0"/>
                  </a:moveTo>
                  <a:cubicBezTo>
                    <a:pt x="45792" y="0"/>
                    <a:pt x="42328" y="1045"/>
                    <a:pt x="38722" y="3247"/>
                  </a:cubicBezTo>
                  <a:cubicBezTo>
                    <a:pt x="25392" y="11374"/>
                    <a:pt x="33032" y="32509"/>
                    <a:pt x="29455" y="37548"/>
                  </a:cubicBezTo>
                  <a:cubicBezTo>
                    <a:pt x="28564" y="38804"/>
                    <a:pt x="26905" y="39232"/>
                    <a:pt x="24833" y="39232"/>
                  </a:cubicBezTo>
                  <a:cubicBezTo>
                    <a:pt x="20404" y="39232"/>
                    <a:pt x="14089" y="37276"/>
                    <a:pt x="9356" y="37276"/>
                  </a:cubicBezTo>
                  <a:cubicBezTo>
                    <a:pt x="7421" y="37276"/>
                    <a:pt x="5751" y="37603"/>
                    <a:pt x="4583" y="38524"/>
                  </a:cubicBezTo>
                  <a:cubicBezTo>
                    <a:pt x="516" y="41728"/>
                    <a:pt x="1" y="47012"/>
                    <a:pt x="2467" y="52126"/>
                  </a:cubicBezTo>
                  <a:lnTo>
                    <a:pt x="54472" y="52126"/>
                  </a:lnTo>
                  <a:lnTo>
                    <a:pt x="54472" y="1046"/>
                  </a:lnTo>
                  <a:cubicBezTo>
                    <a:pt x="52746" y="356"/>
                    <a:pt x="50928" y="0"/>
                    <a:pt x="49036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4" name="Google Shape;1454;p31"/>
            <p:cNvSpPr/>
            <p:nvPr/>
          </p:nvSpPr>
          <p:spPr>
            <a:xfrm>
              <a:off x="1900500" y="-76200"/>
              <a:ext cx="2193191" cy="1145178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5" name="Google Shape;1455;p31"/>
            <p:cNvSpPr/>
            <p:nvPr/>
          </p:nvSpPr>
          <p:spPr>
            <a:xfrm rot="5400000">
              <a:off x="147188" y="-71000"/>
              <a:ext cx="824300" cy="813900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6" name="Google Shape;1456;p31"/>
            <p:cNvSpPr/>
            <p:nvPr/>
          </p:nvSpPr>
          <p:spPr>
            <a:xfrm>
              <a:off x="6784750" y="4364054"/>
              <a:ext cx="2511648" cy="703233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7" name="Google Shape;1457;p31"/>
            <p:cNvSpPr/>
            <p:nvPr/>
          </p:nvSpPr>
          <p:spPr>
            <a:xfrm flipH="1">
              <a:off x="3" y="1184275"/>
              <a:ext cx="4137497" cy="3959230"/>
            </a:xfrm>
            <a:custGeom>
              <a:avLst/>
              <a:gdLst/>
              <a:ahLst/>
              <a:cxnLst/>
              <a:rect l="l" t="t" r="r" b="b"/>
              <a:pathLst>
                <a:path w="54473" h="52126" extrusionOk="0">
                  <a:moveTo>
                    <a:pt x="49036" y="0"/>
                  </a:moveTo>
                  <a:cubicBezTo>
                    <a:pt x="45792" y="0"/>
                    <a:pt x="42328" y="1045"/>
                    <a:pt x="38722" y="3247"/>
                  </a:cubicBezTo>
                  <a:cubicBezTo>
                    <a:pt x="25392" y="11374"/>
                    <a:pt x="33032" y="32509"/>
                    <a:pt x="29455" y="37548"/>
                  </a:cubicBezTo>
                  <a:cubicBezTo>
                    <a:pt x="28564" y="38804"/>
                    <a:pt x="26905" y="39232"/>
                    <a:pt x="24833" y="39232"/>
                  </a:cubicBezTo>
                  <a:cubicBezTo>
                    <a:pt x="20404" y="39232"/>
                    <a:pt x="14089" y="37276"/>
                    <a:pt x="9356" y="37276"/>
                  </a:cubicBezTo>
                  <a:cubicBezTo>
                    <a:pt x="7421" y="37276"/>
                    <a:pt x="5751" y="37603"/>
                    <a:pt x="4583" y="38524"/>
                  </a:cubicBezTo>
                  <a:cubicBezTo>
                    <a:pt x="516" y="41728"/>
                    <a:pt x="1" y="47012"/>
                    <a:pt x="2467" y="52126"/>
                  </a:cubicBezTo>
                  <a:lnTo>
                    <a:pt x="54472" y="52126"/>
                  </a:lnTo>
                  <a:lnTo>
                    <a:pt x="54472" y="1046"/>
                  </a:lnTo>
                  <a:cubicBezTo>
                    <a:pt x="52746" y="356"/>
                    <a:pt x="50928" y="0"/>
                    <a:pt x="490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8" name="Google Shape;1458;p31"/>
            <p:cNvSpPr/>
            <p:nvPr/>
          </p:nvSpPr>
          <p:spPr>
            <a:xfrm>
              <a:off x="1748100" y="0"/>
              <a:ext cx="2193191" cy="1145178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9" name="Google Shape;1459;p31"/>
            <p:cNvSpPr/>
            <p:nvPr/>
          </p:nvSpPr>
          <p:spPr>
            <a:xfrm rot="5400000">
              <a:off x="-5212" y="5200"/>
              <a:ext cx="824300" cy="813900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0" name="Google Shape;1460;p31"/>
            <p:cNvSpPr/>
            <p:nvPr/>
          </p:nvSpPr>
          <p:spPr>
            <a:xfrm>
              <a:off x="6632350" y="4440254"/>
              <a:ext cx="2511648" cy="703233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461" name="Google Shape;1461;p31"/>
          <p:cNvGrpSpPr/>
          <p:nvPr/>
        </p:nvGrpSpPr>
        <p:grpSpPr>
          <a:xfrm>
            <a:off x="834051" y="3617483"/>
            <a:ext cx="3141421" cy="2758260"/>
            <a:chOff x="625537" y="2713111"/>
            <a:chExt cx="2356066" cy="2068695"/>
          </a:xfrm>
        </p:grpSpPr>
        <p:grpSp>
          <p:nvGrpSpPr>
            <p:cNvPr id="1462" name="Google Shape;1462;p31"/>
            <p:cNvGrpSpPr/>
            <p:nvPr/>
          </p:nvGrpSpPr>
          <p:grpSpPr>
            <a:xfrm>
              <a:off x="625537" y="2713111"/>
              <a:ext cx="876816" cy="1150083"/>
              <a:chOff x="625537" y="2713111"/>
              <a:chExt cx="876816" cy="1150083"/>
            </a:xfrm>
          </p:grpSpPr>
          <p:sp>
            <p:nvSpPr>
              <p:cNvPr id="1463" name="Google Shape;1463;p31"/>
              <p:cNvSpPr/>
              <p:nvPr/>
            </p:nvSpPr>
            <p:spPr>
              <a:xfrm>
                <a:off x="772076" y="28079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0940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64" name="Google Shape;1464;p31"/>
              <p:cNvSpPr/>
              <p:nvPr/>
            </p:nvSpPr>
            <p:spPr>
              <a:xfrm>
                <a:off x="1002805" y="289139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0940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65" name="Google Shape;1465;p31"/>
              <p:cNvSpPr/>
              <p:nvPr/>
            </p:nvSpPr>
            <p:spPr>
              <a:xfrm>
                <a:off x="1168826" y="34383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0940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66" name="Google Shape;1466;p31"/>
              <p:cNvSpPr/>
              <p:nvPr/>
            </p:nvSpPr>
            <p:spPr>
              <a:xfrm>
                <a:off x="891476" y="37796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0940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67" name="Google Shape;1467;p31"/>
              <p:cNvSpPr/>
              <p:nvPr/>
            </p:nvSpPr>
            <p:spPr>
              <a:xfrm>
                <a:off x="1407887" y="33436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0940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68" name="Google Shape;1468;p31"/>
              <p:cNvSpPr/>
              <p:nvPr/>
            </p:nvSpPr>
            <p:spPr>
              <a:xfrm>
                <a:off x="832812" y="306328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0940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69" name="Google Shape;1469;p31"/>
              <p:cNvSpPr/>
              <p:nvPr/>
            </p:nvSpPr>
            <p:spPr>
              <a:xfrm>
                <a:off x="1229562" y="37234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0940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70" name="Google Shape;1470;p31"/>
              <p:cNvSpPr/>
              <p:nvPr/>
            </p:nvSpPr>
            <p:spPr>
              <a:xfrm>
                <a:off x="720012" y="36286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0940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71" name="Google Shape;1471;p31"/>
              <p:cNvSpPr/>
              <p:nvPr/>
            </p:nvSpPr>
            <p:spPr>
              <a:xfrm>
                <a:off x="625537" y="27131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0940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72" name="Google Shape;1472;p31"/>
              <p:cNvSpPr/>
              <p:nvPr/>
            </p:nvSpPr>
            <p:spPr>
              <a:xfrm>
                <a:off x="871236" y="33556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0940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73" name="Google Shape;1473;p31"/>
              <p:cNvSpPr/>
              <p:nvPr/>
            </p:nvSpPr>
            <p:spPr>
              <a:xfrm>
                <a:off x="1185236" y="323956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0940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74" name="Google Shape;1474;p31"/>
            <p:cNvGrpSpPr/>
            <p:nvPr/>
          </p:nvGrpSpPr>
          <p:grpSpPr>
            <a:xfrm>
              <a:off x="1894587" y="4284917"/>
              <a:ext cx="1087016" cy="496890"/>
              <a:chOff x="1894587" y="4284917"/>
              <a:chExt cx="1087016" cy="496890"/>
            </a:xfrm>
          </p:grpSpPr>
          <p:sp>
            <p:nvSpPr>
              <p:cNvPr id="1475" name="Google Shape;1475;p31"/>
              <p:cNvSpPr/>
              <p:nvPr/>
            </p:nvSpPr>
            <p:spPr>
              <a:xfrm>
                <a:off x="1944811" y="46921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0940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76" name="Google Shape;1476;p31"/>
              <p:cNvSpPr/>
              <p:nvPr/>
            </p:nvSpPr>
            <p:spPr>
              <a:xfrm>
                <a:off x="1894587" y="4456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0940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77" name="Google Shape;1477;p31"/>
              <p:cNvSpPr/>
              <p:nvPr/>
            </p:nvSpPr>
            <p:spPr>
              <a:xfrm>
                <a:off x="2268080" y="42849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0940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78" name="Google Shape;1478;p31"/>
              <p:cNvSpPr/>
              <p:nvPr/>
            </p:nvSpPr>
            <p:spPr>
              <a:xfrm>
                <a:off x="2104001" y="43132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0940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79" name="Google Shape;1479;p31"/>
              <p:cNvSpPr/>
              <p:nvPr/>
            </p:nvSpPr>
            <p:spPr>
              <a:xfrm>
                <a:off x="2659026" y="46034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0940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80" name="Google Shape;1480;p31"/>
              <p:cNvSpPr/>
              <p:nvPr/>
            </p:nvSpPr>
            <p:spPr>
              <a:xfrm>
                <a:off x="2270437" y="46870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0940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81" name="Google Shape;1481;p31"/>
              <p:cNvSpPr/>
              <p:nvPr/>
            </p:nvSpPr>
            <p:spPr>
              <a:xfrm>
                <a:off x="2887137" y="44250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0940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82" name="Google Shape;1482;p31"/>
              <p:cNvSpPr/>
              <p:nvPr/>
            </p:nvSpPr>
            <p:spPr>
              <a:xfrm>
                <a:off x="2887137" y="4654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0940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83" name="Google Shape;1483;p31"/>
              <p:cNvSpPr/>
              <p:nvPr/>
            </p:nvSpPr>
            <p:spPr>
              <a:xfrm>
                <a:off x="2531336" y="43724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0940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484" name="Google Shape;1484;p31"/>
          <p:cNvGrpSpPr/>
          <p:nvPr/>
        </p:nvGrpSpPr>
        <p:grpSpPr>
          <a:xfrm>
            <a:off x="1228716" y="4925424"/>
            <a:ext cx="1249757" cy="1517392"/>
            <a:chOff x="921536" y="3694067"/>
            <a:chExt cx="937318" cy="1138044"/>
          </a:xfrm>
        </p:grpSpPr>
        <p:sp>
          <p:nvSpPr>
            <p:cNvPr id="1485" name="Google Shape;1485;p31"/>
            <p:cNvSpPr/>
            <p:nvPr/>
          </p:nvSpPr>
          <p:spPr>
            <a:xfrm>
              <a:off x="921536" y="40737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6" name="Google Shape;1486;p31"/>
            <p:cNvSpPr/>
            <p:nvPr/>
          </p:nvSpPr>
          <p:spPr>
            <a:xfrm>
              <a:off x="1002805" y="369406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7" name="Google Shape;1487;p31"/>
            <p:cNvSpPr/>
            <p:nvPr/>
          </p:nvSpPr>
          <p:spPr>
            <a:xfrm>
              <a:off x="1759680" y="4691992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8" name="Google Shape;1488;p31"/>
            <p:cNvSpPr/>
            <p:nvPr/>
          </p:nvSpPr>
          <p:spPr>
            <a:xfrm>
              <a:off x="1510186" y="47197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0835682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58614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402"/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609402"/>
              <a:t>1/17/2025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402"/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402"/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609402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4830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402"/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609402"/>
              <a:t>1/17/2025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402"/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402"/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609402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35564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4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041" indent="0" algn="ctr">
              <a:buNone/>
              <a:defRPr sz="2000"/>
            </a:lvl2pPr>
            <a:lvl3pPr marL="914080" indent="0" algn="ctr">
              <a:buNone/>
              <a:defRPr sz="1800"/>
            </a:lvl3pPr>
            <a:lvl4pPr marL="1371120" indent="0" algn="ctr">
              <a:buNone/>
              <a:defRPr sz="1600"/>
            </a:lvl4pPr>
            <a:lvl5pPr marL="1828161" indent="0" algn="ctr">
              <a:buNone/>
              <a:defRPr sz="1600"/>
            </a:lvl5pPr>
            <a:lvl6pPr marL="2285202" indent="0" algn="ctr">
              <a:buNone/>
              <a:defRPr sz="1600"/>
            </a:lvl6pPr>
            <a:lvl7pPr marL="2742241" indent="0" algn="ctr">
              <a:buNone/>
              <a:defRPr sz="1600"/>
            </a:lvl7pPr>
            <a:lvl8pPr marL="3199280" indent="0" algn="ctr">
              <a:buNone/>
              <a:defRPr sz="1600"/>
            </a:lvl8pPr>
            <a:lvl9pPr marL="3656321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402"/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609402"/>
              <a:t>1/17/2025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402"/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402"/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609402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67596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40">
              <a:buClr>
                <a:srgbClr val="000000"/>
              </a:buClr>
              <a:defRPr/>
            </a:pPr>
            <a:fld id="{E69B9EE9-F3BF-4B40-83E7-C9BC68FDDB0E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40">
                <a:buClr>
                  <a:srgbClr val="000000"/>
                </a:buClr>
                <a:defRPr/>
              </a:pPr>
              <a:t>1/17/2025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40">
              <a:buClr>
                <a:srgbClr val="000000"/>
              </a:buClr>
              <a:defRPr/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40">
              <a:buClr>
                <a:srgbClr val="000000"/>
              </a:buClr>
              <a:defRPr/>
            </a:pPr>
            <a:fld id="{17F55963-6440-4C45-BA09-4E6A99D1BBE0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40">
                <a:buClr>
                  <a:srgbClr val="000000"/>
                </a:buClr>
                <a:defRPr/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93635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1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041" indent="0">
              <a:buNone/>
              <a:defRPr sz="2799"/>
            </a:lvl2pPr>
            <a:lvl3pPr marL="914080" indent="0">
              <a:buNone/>
              <a:defRPr sz="2399"/>
            </a:lvl3pPr>
            <a:lvl4pPr marL="1371120" indent="0">
              <a:buNone/>
              <a:defRPr sz="2000"/>
            </a:lvl4pPr>
            <a:lvl5pPr marL="1828161" indent="0">
              <a:buNone/>
              <a:defRPr sz="2000"/>
            </a:lvl5pPr>
            <a:lvl6pPr marL="2285202" indent="0">
              <a:buNone/>
              <a:defRPr sz="2000"/>
            </a:lvl6pPr>
            <a:lvl7pPr marL="2742241" indent="0">
              <a:buNone/>
              <a:defRPr sz="2000"/>
            </a:lvl7pPr>
            <a:lvl8pPr marL="3199280" indent="0">
              <a:buNone/>
              <a:defRPr sz="2000"/>
            </a:lvl8pPr>
            <a:lvl9pPr marL="3656321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41" indent="0">
              <a:buNone/>
              <a:defRPr sz="1400"/>
            </a:lvl2pPr>
            <a:lvl3pPr marL="914080" indent="0">
              <a:buNone/>
              <a:defRPr sz="1200"/>
            </a:lvl3pPr>
            <a:lvl4pPr marL="1371120" indent="0">
              <a:buNone/>
              <a:defRPr sz="1000"/>
            </a:lvl4pPr>
            <a:lvl5pPr marL="1828161" indent="0">
              <a:buNone/>
              <a:defRPr sz="1000"/>
            </a:lvl5pPr>
            <a:lvl6pPr marL="2285202" indent="0">
              <a:buNone/>
              <a:defRPr sz="1000"/>
            </a:lvl6pPr>
            <a:lvl7pPr marL="2742241" indent="0">
              <a:buNone/>
              <a:defRPr sz="1000"/>
            </a:lvl7pPr>
            <a:lvl8pPr marL="3199280" indent="0">
              <a:buNone/>
              <a:defRPr sz="1000"/>
            </a:lvl8pPr>
            <a:lvl9pPr marL="3656321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402"/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609402"/>
              <a:t>1/17/2025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402"/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402"/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609402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04894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402"/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609402"/>
              <a:t>1/17/2025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402"/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402"/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609402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18287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9429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791615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57508104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269404" y="6525240"/>
            <a:ext cx="1224136" cy="1332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102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Arial"/>
                <a:sym typeface="Arial"/>
                <a:hlinkClick r:id="rId2"/>
              </a:rPr>
              <a:t>PPT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Arial"/>
                <a:sym typeface="Arial"/>
                <a:hlinkClick r:id="rId2"/>
              </a:rPr>
              <a:t>下载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Arial"/>
                <a:sym typeface="Arial"/>
              </a:rPr>
              <a:t> 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Arial"/>
                <a:sym typeface="Arial"/>
              </a:rPr>
              <a:t>http://www.1ppt.com/xiazai/</a:t>
            </a:r>
          </a:p>
        </p:txBody>
      </p:sp>
    </p:spTree>
    <p:extLst>
      <p:ext uri="{BB962C8B-B14F-4D97-AF65-F5344CB8AC3E}">
        <p14:creationId xmlns:p14="http://schemas.microsoft.com/office/powerpoint/2010/main" val="178112512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3"/>
          <p:cNvSpPr txBox="1">
            <a:spLocks noGrp="1"/>
          </p:cNvSpPr>
          <p:nvPr>
            <p:ph type="title"/>
          </p:nvPr>
        </p:nvSpPr>
        <p:spPr>
          <a:xfrm>
            <a:off x="2354600" y="3518284"/>
            <a:ext cx="7482800" cy="17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997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9pPr>
          </a:lstStyle>
          <a:p>
            <a:endParaRPr/>
          </a:p>
        </p:txBody>
      </p:sp>
      <p:sp>
        <p:nvSpPr>
          <p:cNvPr id="73" name="Google Shape;73;p3"/>
          <p:cNvSpPr txBox="1">
            <a:spLocks noGrp="1"/>
          </p:cNvSpPr>
          <p:nvPr>
            <p:ph type="title" idx="2" hasCustomPrompt="1"/>
          </p:nvPr>
        </p:nvSpPr>
        <p:spPr>
          <a:xfrm>
            <a:off x="5062400" y="1401949"/>
            <a:ext cx="2066800" cy="17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99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9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9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9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9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9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9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9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97"/>
            </a:lvl9pPr>
          </a:lstStyle>
          <a:p>
            <a:r>
              <a:t>xx%</a:t>
            </a:r>
          </a:p>
        </p:txBody>
      </p:sp>
      <p:sp>
        <p:nvSpPr>
          <p:cNvPr id="74" name="Google Shape;74;p3"/>
          <p:cNvSpPr txBox="1">
            <a:spLocks noGrp="1"/>
          </p:cNvSpPr>
          <p:nvPr>
            <p:ph type="subTitle" idx="1"/>
          </p:nvPr>
        </p:nvSpPr>
        <p:spPr>
          <a:xfrm rot="280">
            <a:off x="3640333" y="4987825"/>
            <a:ext cx="4911200" cy="5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5" name="Google Shape;75;p3"/>
          <p:cNvGrpSpPr/>
          <p:nvPr/>
        </p:nvGrpSpPr>
        <p:grpSpPr>
          <a:xfrm>
            <a:off x="-36" y="-203161"/>
            <a:ext cx="12192075" cy="7262484"/>
            <a:chOff x="-27" y="-152372"/>
            <a:chExt cx="9144056" cy="5446863"/>
          </a:xfrm>
        </p:grpSpPr>
        <p:sp>
          <p:nvSpPr>
            <p:cNvPr id="76" name="Google Shape;76;p3"/>
            <p:cNvSpPr/>
            <p:nvPr/>
          </p:nvSpPr>
          <p:spPr>
            <a:xfrm rot="5400000">
              <a:off x="5844182" y="19946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" name="Google Shape;77;p3"/>
            <p:cNvSpPr/>
            <p:nvPr/>
          </p:nvSpPr>
          <p:spPr>
            <a:xfrm rot="-5400000">
              <a:off x="-1842243" y="16898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" name="Google Shape;78;p3"/>
            <p:cNvSpPr/>
            <p:nvPr/>
          </p:nvSpPr>
          <p:spPr>
            <a:xfrm rot="5400000">
              <a:off x="5844182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9" name="Google Shape;79;p3"/>
            <p:cNvSpPr/>
            <p:nvPr/>
          </p:nvSpPr>
          <p:spPr>
            <a:xfrm rot="-5400000">
              <a:off x="-1842243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0" name="Google Shape;80;p3"/>
          <p:cNvGrpSpPr/>
          <p:nvPr/>
        </p:nvGrpSpPr>
        <p:grpSpPr>
          <a:xfrm>
            <a:off x="265368" y="231264"/>
            <a:ext cx="11560069" cy="3541661"/>
            <a:chOff x="199026" y="173448"/>
            <a:chExt cx="8670052" cy="2656246"/>
          </a:xfrm>
        </p:grpSpPr>
        <p:grpSp>
          <p:nvGrpSpPr>
            <p:cNvPr id="81" name="Google Shape;81;p3"/>
            <p:cNvGrpSpPr/>
            <p:nvPr/>
          </p:nvGrpSpPr>
          <p:grpSpPr>
            <a:xfrm>
              <a:off x="199026" y="173448"/>
              <a:ext cx="852703" cy="1994409"/>
              <a:chOff x="199026" y="173448"/>
              <a:chExt cx="852703" cy="1994409"/>
            </a:xfrm>
          </p:grpSpPr>
          <p:sp>
            <p:nvSpPr>
              <p:cNvPr id="82" name="Google Shape;82;p3"/>
              <p:cNvSpPr/>
              <p:nvPr/>
            </p:nvSpPr>
            <p:spPr>
              <a:xfrm>
                <a:off x="259761" y="6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0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" name="Google Shape;83;p3"/>
              <p:cNvSpPr/>
              <p:nvPr/>
            </p:nvSpPr>
            <p:spPr>
              <a:xfrm>
                <a:off x="199026" y="445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0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" name="Google Shape;84;p3"/>
              <p:cNvSpPr/>
              <p:nvPr/>
            </p:nvSpPr>
            <p:spPr>
              <a:xfrm>
                <a:off x="349987" y="13661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0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" name="Google Shape;85;p3"/>
              <p:cNvSpPr/>
              <p:nvPr/>
            </p:nvSpPr>
            <p:spPr>
              <a:xfrm>
                <a:off x="542530" y="15863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0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" name="Google Shape;86;p3"/>
              <p:cNvSpPr/>
              <p:nvPr/>
            </p:nvSpPr>
            <p:spPr>
              <a:xfrm>
                <a:off x="465962" y="543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0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" name="Google Shape;87;p3"/>
              <p:cNvSpPr/>
              <p:nvPr/>
            </p:nvSpPr>
            <p:spPr>
              <a:xfrm>
                <a:off x="560436" y="1734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0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" name="Google Shape;88;p3"/>
              <p:cNvSpPr/>
              <p:nvPr/>
            </p:nvSpPr>
            <p:spPr>
              <a:xfrm>
                <a:off x="957262" y="1853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0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9" name="Google Shape;89;p3"/>
              <p:cNvSpPr/>
              <p:nvPr/>
            </p:nvSpPr>
            <p:spPr>
              <a:xfrm>
                <a:off x="307211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0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" name="Google Shape;90;p3"/>
              <p:cNvSpPr/>
              <p:nvPr/>
            </p:nvSpPr>
            <p:spPr>
              <a:xfrm>
                <a:off x="783761" y="20296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0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" name="Google Shape;91;p3"/>
              <p:cNvSpPr/>
              <p:nvPr/>
            </p:nvSpPr>
            <p:spPr>
              <a:xfrm>
                <a:off x="542526" y="11775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0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" name="Google Shape;92;p3"/>
              <p:cNvSpPr/>
              <p:nvPr/>
            </p:nvSpPr>
            <p:spPr>
              <a:xfrm>
                <a:off x="794026" y="17704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0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" name="Google Shape;93;p3"/>
              <p:cNvSpPr/>
              <p:nvPr/>
            </p:nvSpPr>
            <p:spPr>
              <a:xfrm>
                <a:off x="991001" y="2084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0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94" name="Google Shape;94;p3"/>
            <p:cNvGrpSpPr/>
            <p:nvPr/>
          </p:nvGrpSpPr>
          <p:grpSpPr>
            <a:xfrm>
              <a:off x="8054876" y="201324"/>
              <a:ext cx="814202" cy="2628370"/>
              <a:chOff x="8054876" y="201324"/>
              <a:chExt cx="814202" cy="2628370"/>
            </a:xfrm>
          </p:grpSpPr>
          <p:sp>
            <p:nvSpPr>
              <p:cNvPr id="95" name="Google Shape;95;p3"/>
              <p:cNvSpPr/>
              <p:nvPr/>
            </p:nvSpPr>
            <p:spPr>
              <a:xfrm>
                <a:off x="8230787" y="201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0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" name="Google Shape;96;p3"/>
              <p:cNvSpPr/>
              <p:nvPr/>
            </p:nvSpPr>
            <p:spPr>
              <a:xfrm>
                <a:off x="8774612" y="705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0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7" name="Google Shape;97;p3"/>
              <p:cNvSpPr/>
              <p:nvPr/>
            </p:nvSpPr>
            <p:spPr>
              <a:xfrm>
                <a:off x="8460662" y="9566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0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8" name="Google Shape;98;p3"/>
              <p:cNvSpPr/>
              <p:nvPr/>
            </p:nvSpPr>
            <p:spPr>
              <a:xfrm>
                <a:off x="8115612" y="273489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0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9" name="Google Shape;99;p3"/>
              <p:cNvSpPr/>
              <p:nvPr/>
            </p:nvSpPr>
            <p:spPr>
              <a:xfrm>
                <a:off x="8237386" y="25294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0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0" name="Google Shape;100;p3"/>
              <p:cNvSpPr/>
              <p:nvPr/>
            </p:nvSpPr>
            <p:spPr>
              <a:xfrm>
                <a:off x="8632936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0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1" name="Google Shape;101;p3"/>
              <p:cNvSpPr/>
              <p:nvPr/>
            </p:nvSpPr>
            <p:spPr>
              <a:xfrm>
                <a:off x="8714211" y="3470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0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2" name="Google Shape;102;p3"/>
              <p:cNvSpPr/>
              <p:nvPr/>
            </p:nvSpPr>
            <p:spPr>
              <a:xfrm>
                <a:off x="8325261" y="3608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0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3" name="Google Shape;103;p3"/>
              <p:cNvSpPr/>
              <p:nvPr/>
            </p:nvSpPr>
            <p:spPr>
              <a:xfrm>
                <a:off x="8054876" y="25717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0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" name="Google Shape;104;p3"/>
              <p:cNvSpPr/>
              <p:nvPr/>
            </p:nvSpPr>
            <p:spPr>
              <a:xfrm>
                <a:off x="8477526" y="122622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0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" name="Google Shape;105;p3"/>
              <p:cNvSpPr/>
              <p:nvPr/>
            </p:nvSpPr>
            <p:spPr>
              <a:xfrm>
                <a:off x="8643201" y="548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0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6" name="Google Shape;106;p3"/>
              <p:cNvSpPr/>
              <p:nvPr/>
            </p:nvSpPr>
            <p:spPr>
              <a:xfrm>
                <a:off x="8424001" y="206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0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7" name="Google Shape;107;p3"/>
              <p:cNvSpPr/>
              <p:nvPr/>
            </p:nvSpPr>
            <p:spPr>
              <a:xfrm>
                <a:off x="8374418" y="63246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0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1160321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4"/>
          <p:cNvSpPr txBox="1">
            <a:spLocks noGrp="1"/>
          </p:cNvSpPr>
          <p:nvPr>
            <p:ph type="body" idx="1"/>
          </p:nvPr>
        </p:nvSpPr>
        <p:spPr>
          <a:xfrm>
            <a:off x="960000" y="1520200"/>
            <a:ext cx="10272000" cy="46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387" lvl="0" indent="-393562" rtl="0">
              <a:spcBef>
                <a:spcPts val="0"/>
              </a:spcBef>
              <a:spcAft>
                <a:spcPts val="0"/>
              </a:spcAft>
              <a:buSzPts val="1050"/>
              <a:buAutoNum type="arabicPeriod"/>
              <a:defRPr sz="1467"/>
            </a:lvl1pPr>
            <a:lvl2pPr marL="1218775" lvl="1" indent="-39356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50"/>
              <a:buAutoNum type="alphaLcPeriod"/>
              <a:defRPr sz="1400"/>
            </a:lvl2pPr>
            <a:lvl3pPr marL="1828161" lvl="2" indent="-393562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050"/>
              <a:buAutoNum type="romanLcPeriod"/>
              <a:defRPr sz="1400"/>
            </a:lvl3pPr>
            <a:lvl4pPr marL="2437546" lvl="3" indent="-393562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050"/>
              <a:buAutoNum type="arabicPeriod"/>
              <a:defRPr sz="1400"/>
            </a:lvl4pPr>
            <a:lvl5pPr marL="3046933" lvl="4" indent="-393562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050"/>
              <a:buAutoNum type="alphaLcPeriod"/>
              <a:defRPr sz="1400"/>
            </a:lvl5pPr>
            <a:lvl6pPr marL="3656321" lvl="5" indent="-393562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050"/>
              <a:buAutoNum type="romanLcPeriod"/>
              <a:defRPr sz="1400"/>
            </a:lvl6pPr>
            <a:lvl7pPr marL="4265707" lvl="6" indent="-393562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050"/>
              <a:buAutoNum type="arabicPeriod"/>
              <a:defRPr sz="1400"/>
            </a:lvl7pPr>
            <a:lvl8pPr marL="4875094" lvl="7" indent="-393562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050"/>
              <a:buAutoNum type="alphaLcPeriod"/>
              <a:defRPr sz="1400"/>
            </a:lvl8pPr>
            <a:lvl9pPr marL="5484480" lvl="8" indent="-393562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050"/>
              <a:buAutoNum type="romanLcPeriod"/>
              <a:defRPr sz="1400"/>
            </a:lvl9pPr>
          </a:lstStyle>
          <a:p>
            <a:endParaRPr/>
          </a:p>
        </p:txBody>
      </p:sp>
      <p:grpSp>
        <p:nvGrpSpPr>
          <p:cNvPr id="111" name="Google Shape;111;p4"/>
          <p:cNvGrpSpPr/>
          <p:nvPr/>
        </p:nvGrpSpPr>
        <p:grpSpPr>
          <a:xfrm>
            <a:off x="-101600" y="0"/>
            <a:ext cx="12293584" cy="6858000"/>
            <a:chOff x="0" y="-76200"/>
            <a:chExt cx="9220188" cy="5143500"/>
          </a:xfrm>
        </p:grpSpPr>
        <p:sp>
          <p:nvSpPr>
            <p:cNvPr id="112" name="Google Shape;112;p4"/>
            <p:cNvSpPr/>
            <p:nvPr/>
          </p:nvSpPr>
          <p:spPr>
            <a:xfrm rot="10800000" flipH="1">
              <a:off x="228600" y="-76198"/>
              <a:ext cx="4280066" cy="510898"/>
            </a:xfrm>
            <a:custGeom>
              <a:avLst/>
              <a:gdLst/>
              <a:ahLst/>
              <a:cxnLst/>
              <a:rect l="l" t="t" r="r" b="b"/>
              <a:pathLst>
                <a:path w="70364" h="13228" extrusionOk="0">
                  <a:moveTo>
                    <a:pt x="66583" y="0"/>
                  </a:moveTo>
                  <a:cubicBezTo>
                    <a:pt x="66433" y="0"/>
                    <a:pt x="66284" y="6"/>
                    <a:pt x="66136" y="17"/>
                  </a:cubicBezTo>
                  <a:cubicBezTo>
                    <a:pt x="63218" y="234"/>
                    <a:pt x="60767" y="2179"/>
                    <a:pt x="58358" y="3841"/>
                  </a:cubicBezTo>
                  <a:cubicBezTo>
                    <a:pt x="56406" y="5188"/>
                    <a:pt x="54115" y="6431"/>
                    <a:pt x="51817" y="6431"/>
                  </a:cubicBezTo>
                  <a:cubicBezTo>
                    <a:pt x="51279" y="6431"/>
                    <a:pt x="50740" y="6363"/>
                    <a:pt x="50205" y="6212"/>
                  </a:cubicBezTo>
                  <a:cubicBezTo>
                    <a:pt x="47039" y="5316"/>
                    <a:pt x="45178" y="1821"/>
                    <a:pt x="42049" y="806"/>
                  </a:cubicBezTo>
                  <a:cubicBezTo>
                    <a:pt x="41403" y="596"/>
                    <a:pt x="40744" y="505"/>
                    <a:pt x="40082" y="505"/>
                  </a:cubicBezTo>
                  <a:cubicBezTo>
                    <a:pt x="38042" y="505"/>
                    <a:pt x="35966" y="1375"/>
                    <a:pt x="34112" y="2342"/>
                  </a:cubicBezTo>
                  <a:cubicBezTo>
                    <a:pt x="33394" y="2716"/>
                    <a:pt x="32674" y="3111"/>
                    <a:pt x="31953" y="3511"/>
                  </a:cubicBezTo>
                  <a:cubicBezTo>
                    <a:pt x="27917" y="5742"/>
                    <a:pt x="23829" y="8111"/>
                    <a:pt x="19303" y="8111"/>
                  </a:cubicBezTo>
                  <a:cubicBezTo>
                    <a:pt x="19200" y="8111"/>
                    <a:pt x="19097" y="8110"/>
                    <a:pt x="18993" y="8107"/>
                  </a:cubicBezTo>
                  <a:cubicBezTo>
                    <a:pt x="18407" y="8094"/>
                    <a:pt x="17819" y="8037"/>
                    <a:pt x="17233" y="7957"/>
                  </a:cubicBezTo>
                  <a:cubicBezTo>
                    <a:pt x="14736" y="7611"/>
                    <a:pt x="12262" y="6808"/>
                    <a:pt x="9793" y="6808"/>
                  </a:cubicBezTo>
                  <a:cubicBezTo>
                    <a:pt x="9214" y="6808"/>
                    <a:pt x="8635" y="6852"/>
                    <a:pt x="8056" y="6957"/>
                  </a:cubicBezTo>
                  <a:cubicBezTo>
                    <a:pt x="5459" y="7430"/>
                    <a:pt x="3200" y="9094"/>
                    <a:pt x="1505" y="11116"/>
                  </a:cubicBezTo>
                  <a:cubicBezTo>
                    <a:pt x="950" y="11779"/>
                    <a:pt x="446" y="12487"/>
                    <a:pt x="1" y="13228"/>
                  </a:cubicBezTo>
                  <a:lnTo>
                    <a:pt x="67196" y="13228"/>
                  </a:lnTo>
                  <a:cubicBezTo>
                    <a:pt x="68302" y="11102"/>
                    <a:pt x="69198" y="8873"/>
                    <a:pt x="69832" y="6545"/>
                  </a:cubicBezTo>
                  <a:cubicBezTo>
                    <a:pt x="70174" y="5291"/>
                    <a:pt x="70363" y="3828"/>
                    <a:pt x="70071" y="2598"/>
                  </a:cubicBezTo>
                  <a:cubicBezTo>
                    <a:pt x="69877" y="1784"/>
                    <a:pt x="69474" y="1071"/>
                    <a:pt x="68763" y="587"/>
                  </a:cubicBezTo>
                  <a:cubicBezTo>
                    <a:pt x="68129" y="157"/>
                    <a:pt x="67353" y="0"/>
                    <a:pt x="66583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" name="Google Shape;113;p4"/>
            <p:cNvSpPr/>
            <p:nvPr/>
          </p:nvSpPr>
          <p:spPr>
            <a:xfrm flipH="1">
              <a:off x="0" y="3687950"/>
              <a:ext cx="1361825" cy="1303150"/>
            </a:xfrm>
            <a:custGeom>
              <a:avLst/>
              <a:gdLst/>
              <a:ahLst/>
              <a:cxnLst/>
              <a:rect l="l" t="t" r="r" b="b"/>
              <a:pathLst>
                <a:path w="54473" h="52126" extrusionOk="0">
                  <a:moveTo>
                    <a:pt x="49036" y="0"/>
                  </a:moveTo>
                  <a:cubicBezTo>
                    <a:pt x="45792" y="0"/>
                    <a:pt x="42328" y="1045"/>
                    <a:pt x="38722" y="3247"/>
                  </a:cubicBezTo>
                  <a:cubicBezTo>
                    <a:pt x="25392" y="11374"/>
                    <a:pt x="33032" y="32509"/>
                    <a:pt x="29455" y="37548"/>
                  </a:cubicBezTo>
                  <a:cubicBezTo>
                    <a:pt x="28564" y="38804"/>
                    <a:pt x="26905" y="39232"/>
                    <a:pt x="24833" y="39232"/>
                  </a:cubicBezTo>
                  <a:cubicBezTo>
                    <a:pt x="20404" y="39232"/>
                    <a:pt x="14089" y="37276"/>
                    <a:pt x="9356" y="37276"/>
                  </a:cubicBezTo>
                  <a:cubicBezTo>
                    <a:pt x="7421" y="37276"/>
                    <a:pt x="5751" y="37603"/>
                    <a:pt x="4583" y="38524"/>
                  </a:cubicBezTo>
                  <a:cubicBezTo>
                    <a:pt x="516" y="41728"/>
                    <a:pt x="1" y="47012"/>
                    <a:pt x="2467" y="52126"/>
                  </a:cubicBezTo>
                  <a:lnTo>
                    <a:pt x="54472" y="52126"/>
                  </a:lnTo>
                  <a:lnTo>
                    <a:pt x="54472" y="1046"/>
                  </a:lnTo>
                  <a:cubicBezTo>
                    <a:pt x="52746" y="356"/>
                    <a:pt x="50928" y="0"/>
                    <a:pt x="49036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" name="Google Shape;114;p4"/>
            <p:cNvSpPr/>
            <p:nvPr/>
          </p:nvSpPr>
          <p:spPr>
            <a:xfrm flipH="1">
              <a:off x="7655175" y="-76200"/>
              <a:ext cx="679975" cy="355050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" name="Google Shape;115;p4"/>
            <p:cNvSpPr/>
            <p:nvPr/>
          </p:nvSpPr>
          <p:spPr>
            <a:xfrm flipH="1">
              <a:off x="5603725" y="4758050"/>
              <a:ext cx="1335400" cy="309250"/>
            </a:xfrm>
            <a:custGeom>
              <a:avLst/>
              <a:gdLst/>
              <a:ahLst/>
              <a:cxnLst/>
              <a:rect l="l" t="t" r="r" b="b"/>
              <a:pathLst>
                <a:path w="53416" h="12370" extrusionOk="0">
                  <a:moveTo>
                    <a:pt x="28676" y="1"/>
                  </a:moveTo>
                  <a:cubicBezTo>
                    <a:pt x="28154" y="1"/>
                    <a:pt x="27632" y="7"/>
                    <a:pt x="27110" y="18"/>
                  </a:cubicBezTo>
                  <a:cubicBezTo>
                    <a:pt x="26166" y="38"/>
                    <a:pt x="25223" y="73"/>
                    <a:pt x="24281" y="120"/>
                  </a:cubicBezTo>
                  <a:cubicBezTo>
                    <a:pt x="18997" y="383"/>
                    <a:pt x="13607" y="1000"/>
                    <a:pt x="8851" y="3315"/>
                  </a:cubicBezTo>
                  <a:cubicBezTo>
                    <a:pt x="4973" y="5203"/>
                    <a:pt x="1555" y="8414"/>
                    <a:pt x="0" y="12370"/>
                  </a:cubicBezTo>
                  <a:lnTo>
                    <a:pt x="53415" y="12370"/>
                  </a:lnTo>
                  <a:cubicBezTo>
                    <a:pt x="52645" y="10623"/>
                    <a:pt x="51614" y="8998"/>
                    <a:pt x="50325" y="7577"/>
                  </a:cubicBezTo>
                  <a:cubicBezTo>
                    <a:pt x="48400" y="5450"/>
                    <a:pt x="45997" y="3829"/>
                    <a:pt x="43372" y="2653"/>
                  </a:cubicBezTo>
                  <a:cubicBezTo>
                    <a:pt x="41722" y="1911"/>
                    <a:pt x="39984" y="1347"/>
                    <a:pt x="38227" y="946"/>
                  </a:cubicBezTo>
                  <a:cubicBezTo>
                    <a:pt x="35098" y="233"/>
                    <a:pt x="31891" y="1"/>
                    <a:pt x="2867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" name="Google Shape;116;p4"/>
            <p:cNvSpPr/>
            <p:nvPr/>
          </p:nvSpPr>
          <p:spPr>
            <a:xfrm rot="-5400000">
              <a:off x="8625500" y="251400"/>
              <a:ext cx="846100" cy="343275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17" name="Google Shape;117;p4"/>
          <p:cNvGrpSpPr/>
          <p:nvPr/>
        </p:nvGrpSpPr>
        <p:grpSpPr>
          <a:xfrm>
            <a:off x="3" y="-16"/>
            <a:ext cx="12191983" cy="6858016"/>
            <a:chOff x="0" y="-12"/>
            <a:chExt cx="9143987" cy="5143512"/>
          </a:xfrm>
        </p:grpSpPr>
        <p:sp>
          <p:nvSpPr>
            <p:cNvPr id="118" name="Google Shape;118;p4"/>
            <p:cNvSpPr/>
            <p:nvPr/>
          </p:nvSpPr>
          <p:spPr>
            <a:xfrm rot="10800000" flipH="1">
              <a:off x="0" y="2"/>
              <a:ext cx="4280066" cy="510898"/>
            </a:xfrm>
            <a:custGeom>
              <a:avLst/>
              <a:gdLst/>
              <a:ahLst/>
              <a:cxnLst/>
              <a:rect l="l" t="t" r="r" b="b"/>
              <a:pathLst>
                <a:path w="70364" h="13228" extrusionOk="0">
                  <a:moveTo>
                    <a:pt x="66583" y="0"/>
                  </a:moveTo>
                  <a:cubicBezTo>
                    <a:pt x="66433" y="0"/>
                    <a:pt x="66284" y="6"/>
                    <a:pt x="66136" y="17"/>
                  </a:cubicBezTo>
                  <a:cubicBezTo>
                    <a:pt x="63218" y="234"/>
                    <a:pt x="60767" y="2179"/>
                    <a:pt x="58358" y="3841"/>
                  </a:cubicBezTo>
                  <a:cubicBezTo>
                    <a:pt x="56406" y="5188"/>
                    <a:pt x="54115" y="6431"/>
                    <a:pt x="51817" y="6431"/>
                  </a:cubicBezTo>
                  <a:cubicBezTo>
                    <a:pt x="51279" y="6431"/>
                    <a:pt x="50740" y="6363"/>
                    <a:pt x="50205" y="6212"/>
                  </a:cubicBezTo>
                  <a:cubicBezTo>
                    <a:pt x="47039" y="5316"/>
                    <a:pt x="45178" y="1821"/>
                    <a:pt x="42049" y="806"/>
                  </a:cubicBezTo>
                  <a:cubicBezTo>
                    <a:pt x="41403" y="596"/>
                    <a:pt x="40744" y="505"/>
                    <a:pt x="40082" y="505"/>
                  </a:cubicBezTo>
                  <a:cubicBezTo>
                    <a:pt x="38042" y="505"/>
                    <a:pt x="35966" y="1375"/>
                    <a:pt x="34112" y="2342"/>
                  </a:cubicBezTo>
                  <a:cubicBezTo>
                    <a:pt x="33394" y="2716"/>
                    <a:pt x="32674" y="3111"/>
                    <a:pt x="31953" y="3511"/>
                  </a:cubicBezTo>
                  <a:cubicBezTo>
                    <a:pt x="27917" y="5742"/>
                    <a:pt x="23829" y="8111"/>
                    <a:pt x="19303" y="8111"/>
                  </a:cubicBezTo>
                  <a:cubicBezTo>
                    <a:pt x="19200" y="8111"/>
                    <a:pt x="19097" y="8110"/>
                    <a:pt x="18993" y="8107"/>
                  </a:cubicBezTo>
                  <a:cubicBezTo>
                    <a:pt x="18407" y="8094"/>
                    <a:pt x="17819" y="8037"/>
                    <a:pt x="17233" y="7957"/>
                  </a:cubicBezTo>
                  <a:cubicBezTo>
                    <a:pt x="14736" y="7611"/>
                    <a:pt x="12262" y="6808"/>
                    <a:pt x="9793" y="6808"/>
                  </a:cubicBezTo>
                  <a:cubicBezTo>
                    <a:pt x="9214" y="6808"/>
                    <a:pt x="8635" y="6852"/>
                    <a:pt x="8056" y="6957"/>
                  </a:cubicBezTo>
                  <a:cubicBezTo>
                    <a:pt x="5459" y="7430"/>
                    <a:pt x="3200" y="9094"/>
                    <a:pt x="1505" y="11116"/>
                  </a:cubicBezTo>
                  <a:cubicBezTo>
                    <a:pt x="950" y="11779"/>
                    <a:pt x="446" y="12487"/>
                    <a:pt x="1" y="13228"/>
                  </a:cubicBezTo>
                  <a:lnTo>
                    <a:pt x="67196" y="13228"/>
                  </a:lnTo>
                  <a:cubicBezTo>
                    <a:pt x="68302" y="11102"/>
                    <a:pt x="69198" y="8873"/>
                    <a:pt x="69832" y="6545"/>
                  </a:cubicBezTo>
                  <a:cubicBezTo>
                    <a:pt x="70174" y="5291"/>
                    <a:pt x="70363" y="3828"/>
                    <a:pt x="70071" y="2598"/>
                  </a:cubicBezTo>
                  <a:cubicBezTo>
                    <a:pt x="69877" y="1784"/>
                    <a:pt x="69474" y="1071"/>
                    <a:pt x="68763" y="587"/>
                  </a:cubicBezTo>
                  <a:cubicBezTo>
                    <a:pt x="68129" y="157"/>
                    <a:pt x="67353" y="0"/>
                    <a:pt x="665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" name="Google Shape;119;p4"/>
            <p:cNvSpPr/>
            <p:nvPr/>
          </p:nvSpPr>
          <p:spPr>
            <a:xfrm flipH="1">
              <a:off x="0" y="3840350"/>
              <a:ext cx="1361825" cy="1303150"/>
            </a:xfrm>
            <a:custGeom>
              <a:avLst/>
              <a:gdLst/>
              <a:ahLst/>
              <a:cxnLst/>
              <a:rect l="l" t="t" r="r" b="b"/>
              <a:pathLst>
                <a:path w="54473" h="52126" extrusionOk="0">
                  <a:moveTo>
                    <a:pt x="49036" y="0"/>
                  </a:moveTo>
                  <a:cubicBezTo>
                    <a:pt x="45792" y="0"/>
                    <a:pt x="42328" y="1045"/>
                    <a:pt x="38722" y="3247"/>
                  </a:cubicBezTo>
                  <a:cubicBezTo>
                    <a:pt x="25392" y="11374"/>
                    <a:pt x="33032" y="32509"/>
                    <a:pt x="29455" y="37548"/>
                  </a:cubicBezTo>
                  <a:cubicBezTo>
                    <a:pt x="28564" y="38804"/>
                    <a:pt x="26905" y="39232"/>
                    <a:pt x="24833" y="39232"/>
                  </a:cubicBezTo>
                  <a:cubicBezTo>
                    <a:pt x="20404" y="39232"/>
                    <a:pt x="14089" y="37276"/>
                    <a:pt x="9356" y="37276"/>
                  </a:cubicBezTo>
                  <a:cubicBezTo>
                    <a:pt x="7421" y="37276"/>
                    <a:pt x="5751" y="37603"/>
                    <a:pt x="4583" y="38524"/>
                  </a:cubicBezTo>
                  <a:cubicBezTo>
                    <a:pt x="516" y="41728"/>
                    <a:pt x="1" y="47012"/>
                    <a:pt x="2467" y="52126"/>
                  </a:cubicBezTo>
                  <a:lnTo>
                    <a:pt x="54472" y="52126"/>
                  </a:lnTo>
                  <a:lnTo>
                    <a:pt x="54472" y="1046"/>
                  </a:lnTo>
                  <a:cubicBezTo>
                    <a:pt x="52746" y="356"/>
                    <a:pt x="50928" y="0"/>
                    <a:pt x="490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" name="Google Shape;120;p4"/>
            <p:cNvSpPr/>
            <p:nvPr/>
          </p:nvSpPr>
          <p:spPr>
            <a:xfrm flipH="1">
              <a:off x="7655175" y="0"/>
              <a:ext cx="679975" cy="355050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" name="Google Shape;121;p4"/>
            <p:cNvSpPr/>
            <p:nvPr/>
          </p:nvSpPr>
          <p:spPr>
            <a:xfrm flipH="1">
              <a:off x="5603725" y="4834250"/>
              <a:ext cx="1335400" cy="309250"/>
            </a:xfrm>
            <a:custGeom>
              <a:avLst/>
              <a:gdLst/>
              <a:ahLst/>
              <a:cxnLst/>
              <a:rect l="l" t="t" r="r" b="b"/>
              <a:pathLst>
                <a:path w="53416" h="12370" extrusionOk="0">
                  <a:moveTo>
                    <a:pt x="28676" y="1"/>
                  </a:moveTo>
                  <a:cubicBezTo>
                    <a:pt x="28154" y="1"/>
                    <a:pt x="27632" y="7"/>
                    <a:pt x="27110" y="18"/>
                  </a:cubicBezTo>
                  <a:cubicBezTo>
                    <a:pt x="26166" y="38"/>
                    <a:pt x="25223" y="73"/>
                    <a:pt x="24281" y="120"/>
                  </a:cubicBezTo>
                  <a:cubicBezTo>
                    <a:pt x="18997" y="383"/>
                    <a:pt x="13607" y="1000"/>
                    <a:pt x="8851" y="3315"/>
                  </a:cubicBezTo>
                  <a:cubicBezTo>
                    <a:pt x="4973" y="5203"/>
                    <a:pt x="1555" y="8414"/>
                    <a:pt x="0" y="12370"/>
                  </a:cubicBezTo>
                  <a:lnTo>
                    <a:pt x="53415" y="12370"/>
                  </a:lnTo>
                  <a:cubicBezTo>
                    <a:pt x="52645" y="10623"/>
                    <a:pt x="51614" y="8998"/>
                    <a:pt x="50325" y="7577"/>
                  </a:cubicBezTo>
                  <a:cubicBezTo>
                    <a:pt x="48400" y="5450"/>
                    <a:pt x="45997" y="3829"/>
                    <a:pt x="43372" y="2653"/>
                  </a:cubicBezTo>
                  <a:cubicBezTo>
                    <a:pt x="41722" y="1911"/>
                    <a:pt x="39984" y="1347"/>
                    <a:pt x="38227" y="946"/>
                  </a:cubicBezTo>
                  <a:cubicBezTo>
                    <a:pt x="35098" y="233"/>
                    <a:pt x="31891" y="1"/>
                    <a:pt x="286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" name="Google Shape;122;p4"/>
            <p:cNvSpPr/>
            <p:nvPr/>
          </p:nvSpPr>
          <p:spPr>
            <a:xfrm rot="-5400000">
              <a:off x="8549300" y="251400"/>
              <a:ext cx="846100" cy="343275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3" name="Google Shape;123;p4"/>
          <p:cNvGrpSpPr/>
          <p:nvPr/>
        </p:nvGrpSpPr>
        <p:grpSpPr>
          <a:xfrm>
            <a:off x="6551401" y="246532"/>
            <a:ext cx="5489003" cy="6285560"/>
            <a:chOff x="4913551" y="184899"/>
            <a:chExt cx="4116752" cy="4714170"/>
          </a:xfrm>
        </p:grpSpPr>
        <p:sp>
          <p:nvSpPr>
            <p:cNvPr id="124" name="Google Shape;124;p4"/>
            <p:cNvSpPr/>
            <p:nvPr/>
          </p:nvSpPr>
          <p:spPr>
            <a:xfrm>
              <a:off x="8471836" y="4554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" name="Google Shape;125;p4"/>
            <p:cNvSpPr/>
            <p:nvPr/>
          </p:nvSpPr>
          <p:spPr>
            <a:xfrm>
              <a:off x="4913551" y="3182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" name="Google Shape;126;p4"/>
            <p:cNvSpPr/>
            <p:nvPr/>
          </p:nvSpPr>
          <p:spPr>
            <a:xfrm>
              <a:off x="5035712" y="184899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" name="Google Shape;127;p4"/>
            <p:cNvSpPr/>
            <p:nvPr/>
          </p:nvSpPr>
          <p:spPr>
            <a:xfrm>
              <a:off x="8324830" y="429096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" name="Google Shape;128;p4"/>
            <p:cNvSpPr/>
            <p:nvPr/>
          </p:nvSpPr>
          <p:spPr>
            <a:xfrm>
              <a:off x="7117730" y="467446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" name="Google Shape;129;p4"/>
            <p:cNvSpPr/>
            <p:nvPr/>
          </p:nvSpPr>
          <p:spPr>
            <a:xfrm>
              <a:off x="8649468" y="6591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" name="Google Shape;130;p4"/>
            <p:cNvSpPr/>
            <p:nvPr/>
          </p:nvSpPr>
          <p:spPr>
            <a:xfrm>
              <a:off x="8063986" y="8149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" name="Google Shape;131;p4"/>
            <p:cNvSpPr/>
            <p:nvPr/>
          </p:nvSpPr>
          <p:spPr>
            <a:xfrm>
              <a:off x="8881711" y="16030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" name="Google Shape;132;p4"/>
            <p:cNvSpPr/>
            <p:nvPr/>
          </p:nvSpPr>
          <p:spPr>
            <a:xfrm>
              <a:off x="8516411" y="25294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" name="Google Shape;133;p4"/>
            <p:cNvSpPr/>
            <p:nvPr/>
          </p:nvSpPr>
          <p:spPr>
            <a:xfrm>
              <a:off x="8800436" y="39992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" name="Google Shape;134;p4"/>
            <p:cNvSpPr/>
            <p:nvPr/>
          </p:nvSpPr>
          <p:spPr>
            <a:xfrm>
              <a:off x="8293811" y="48145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" name="Google Shape;135;p4"/>
            <p:cNvSpPr/>
            <p:nvPr/>
          </p:nvSpPr>
          <p:spPr>
            <a:xfrm>
              <a:off x="7899786" y="456124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" name="Google Shape;136;p4"/>
            <p:cNvSpPr/>
            <p:nvPr/>
          </p:nvSpPr>
          <p:spPr>
            <a:xfrm>
              <a:off x="6798986" y="47300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" name="Google Shape;137;p4"/>
            <p:cNvSpPr/>
            <p:nvPr/>
          </p:nvSpPr>
          <p:spPr>
            <a:xfrm>
              <a:off x="5948386" y="6869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" name="Google Shape;138;p4"/>
            <p:cNvSpPr/>
            <p:nvPr/>
          </p:nvSpPr>
          <p:spPr>
            <a:xfrm>
              <a:off x="8097737" y="65912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" name="Google Shape;139;p4"/>
            <p:cNvSpPr/>
            <p:nvPr/>
          </p:nvSpPr>
          <p:spPr>
            <a:xfrm>
              <a:off x="8935837" y="1347099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" name="Google Shape;140;p4"/>
            <p:cNvSpPr/>
            <p:nvPr/>
          </p:nvSpPr>
          <p:spPr>
            <a:xfrm>
              <a:off x="8651837" y="27846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" name="Google Shape;141;p4"/>
            <p:cNvSpPr/>
            <p:nvPr/>
          </p:nvSpPr>
          <p:spPr>
            <a:xfrm>
              <a:off x="8881712" y="41961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" name="Google Shape;142;p4"/>
            <p:cNvSpPr/>
            <p:nvPr/>
          </p:nvSpPr>
          <p:spPr>
            <a:xfrm>
              <a:off x="8016287" y="48042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" name="Google Shape;143;p4"/>
            <p:cNvSpPr/>
            <p:nvPr/>
          </p:nvSpPr>
          <p:spPr>
            <a:xfrm>
              <a:off x="6880262" y="4466449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" name="Google Shape;144;p4"/>
            <p:cNvSpPr/>
            <p:nvPr/>
          </p:nvSpPr>
          <p:spPr>
            <a:xfrm>
              <a:off x="6058101" y="8995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" name="Google Shape;145;p4"/>
            <p:cNvSpPr/>
            <p:nvPr/>
          </p:nvSpPr>
          <p:spPr>
            <a:xfrm>
              <a:off x="8553101" y="279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" name="Google Shape;146;p4"/>
            <p:cNvSpPr/>
            <p:nvPr/>
          </p:nvSpPr>
          <p:spPr>
            <a:xfrm>
              <a:off x="8800426" y="14419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" name="Google Shape;147;p4"/>
            <p:cNvSpPr/>
            <p:nvPr/>
          </p:nvSpPr>
          <p:spPr>
            <a:xfrm>
              <a:off x="8482101" y="27246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" name="Google Shape;148;p4"/>
            <p:cNvSpPr/>
            <p:nvPr/>
          </p:nvSpPr>
          <p:spPr>
            <a:xfrm>
              <a:off x="8935826" y="39186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" name="Google Shape;149;p4"/>
            <p:cNvSpPr/>
            <p:nvPr/>
          </p:nvSpPr>
          <p:spPr>
            <a:xfrm>
              <a:off x="6609176" y="456175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7945597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7"/>
          <p:cNvSpPr txBox="1">
            <a:spLocks noGrp="1"/>
          </p:cNvSpPr>
          <p:nvPr>
            <p:ph type="subTitle" idx="1"/>
          </p:nvPr>
        </p:nvSpPr>
        <p:spPr>
          <a:xfrm rot="-267">
            <a:off x="960000" y="2715136"/>
            <a:ext cx="5141600" cy="27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277" name="Google Shape;277;p7"/>
          <p:cNvGrpSpPr/>
          <p:nvPr/>
        </p:nvGrpSpPr>
        <p:grpSpPr>
          <a:xfrm>
            <a:off x="6225061" y="0"/>
            <a:ext cx="5966988" cy="6857987"/>
            <a:chOff x="4668794" y="0"/>
            <a:chExt cx="4475241" cy="5143490"/>
          </a:xfrm>
        </p:grpSpPr>
        <p:grpSp>
          <p:nvGrpSpPr>
            <p:cNvPr id="278" name="Google Shape;278;p7"/>
            <p:cNvGrpSpPr/>
            <p:nvPr/>
          </p:nvGrpSpPr>
          <p:grpSpPr>
            <a:xfrm>
              <a:off x="4668794" y="0"/>
              <a:ext cx="4322841" cy="5143490"/>
              <a:chOff x="4821194" y="0"/>
              <a:chExt cx="4322841" cy="5143490"/>
            </a:xfrm>
          </p:grpSpPr>
          <p:sp>
            <p:nvSpPr>
              <p:cNvPr id="279" name="Google Shape;279;p7"/>
              <p:cNvSpPr/>
              <p:nvPr/>
            </p:nvSpPr>
            <p:spPr>
              <a:xfrm flipH="1">
                <a:off x="4821194" y="0"/>
                <a:ext cx="4322806" cy="3397448"/>
              </a:xfrm>
              <a:custGeom>
                <a:avLst/>
                <a:gdLst/>
                <a:ahLst/>
                <a:cxnLst/>
                <a:rect l="l" t="t" r="r" b="b"/>
                <a:pathLst>
                  <a:path w="52517" h="41275" extrusionOk="0">
                    <a:moveTo>
                      <a:pt x="1" y="1"/>
                    </a:moveTo>
                    <a:lnTo>
                      <a:pt x="1" y="37498"/>
                    </a:lnTo>
                    <a:cubicBezTo>
                      <a:pt x="547" y="37894"/>
                      <a:pt x="1103" y="38262"/>
                      <a:pt x="1660" y="38595"/>
                    </a:cubicBezTo>
                    <a:cubicBezTo>
                      <a:pt x="4490" y="40284"/>
                      <a:pt x="7803" y="41274"/>
                      <a:pt x="11079" y="41274"/>
                    </a:cubicBezTo>
                    <a:cubicBezTo>
                      <a:pt x="12866" y="41274"/>
                      <a:pt x="14642" y="40980"/>
                      <a:pt x="16324" y="40344"/>
                    </a:cubicBezTo>
                    <a:cubicBezTo>
                      <a:pt x="21863" y="38251"/>
                      <a:pt x="26028" y="32738"/>
                      <a:pt x="31927" y="32199"/>
                    </a:cubicBezTo>
                    <a:cubicBezTo>
                      <a:pt x="32303" y="32164"/>
                      <a:pt x="32679" y="32152"/>
                      <a:pt x="33055" y="32152"/>
                    </a:cubicBezTo>
                    <a:cubicBezTo>
                      <a:pt x="34161" y="32152"/>
                      <a:pt x="35270" y="32262"/>
                      <a:pt x="36377" y="32262"/>
                    </a:cubicBezTo>
                    <a:cubicBezTo>
                      <a:pt x="36556" y="32262"/>
                      <a:pt x="36734" y="32259"/>
                      <a:pt x="36912" y="32253"/>
                    </a:cubicBezTo>
                    <a:cubicBezTo>
                      <a:pt x="40331" y="32125"/>
                      <a:pt x="43624" y="30568"/>
                      <a:pt x="46116" y="28226"/>
                    </a:cubicBezTo>
                    <a:cubicBezTo>
                      <a:pt x="48612" y="25883"/>
                      <a:pt x="50338" y="22793"/>
                      <a:pt x="51340" y="19521"/>
                    </a:cubicBezTo>
                    <a:cubicBezTo>
                      <a:pt x="52219" y="16653"/>
                      <a:pt x="52517" y="13609"/>
                      <a:pt x="52252" y="10619"/>
                    </a:cubicBezTo>
                    <a:cubicBezTo>
                      <a:pt x="51920" y="6836"/>
                      <a:pt x="50688" y="3141"/>
                      <a:pt x="48597" y="1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lg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0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0" name="Google Shape;280;p7"/>
              <p:cNvSpPr/>
              <p:nvPr/>
            </p:nvSpPr>
            <p:spPr>
              <a:xfrm>
                <a:off x="6922050" y="673725"/>
                <a:ext cx="1881800" cy="1732125"/>
              </a:xfrm>
              <a:custGeom>
                <a:avLst/>
                <a:gdLst/>
                <a:ahLst/>
                <a:cxnLst/>
                <a:rect l="l" t="t" r="r" b="b"/>
                <a:pathLst>
                  <a:path w="75272" h="69285" extrusionOk="0">
                    <a:moveTo>
                      <a:pt x="49821" y="1"/>
                    </a:moveTo>
                    <a:cubicBezTo>
                      <a:pt x="46577" y="1"/>
                      <a:pt x="43113" y="1045"/>
                      <a:pt x="39506" y="3245"/>
                    </a:cubicBezTo>
                    <a:cubicBezTo>
                      <a:pt x="26175" y="11373"/>
                      <a:pt x="33817" y="32508"/>
                      <a:pt x="30240" y="37547"/>
                    </a:cubicBezTo>
                    <a:cubicBezTo>
                      <a:pt x="29348" y="38803"/>
                      <a:pt x="27689" y="39231"/>
                      <a:pt x="25617" y="39231"/>
                    </a:cubicBezTo>
                    <a:cubicBezTo>
                      <a:pt x="21187" y="39231"/>
                      <a:pt x="14872" y="37276"/>
                      <a:pt x="10139" y="37276"/>
                    </a:cubicBezTo>
                    <a:cubicBezTo>
                      <a:pt x="8205" y="37276"/>
                      <a:pt x="6535" y="37603"/>
                      <a:pt x="5366" y="38523"/>
                    </a:cubicBezTo>
                    <a:cubicBezTo>
                      <a:pt x="0" y="42749"/>
                      <a:pt x="819" y="50593"/>
                      <a:pt x="6504" y="56894"/>
                    </a:cubicBezTo>
                    <a:cubicBezTo>
                      <a:pt x="11021" y="61898"/>
                      <a:pt x="28825" y="69285"/>
                      <a:pt x="43129" y="69285"/>
                    </a:cubicBezTo>
                    <a:cubicBezTo>
                      <a:pt x="47876" y="69285"/>
                      <a:pt x="52238" y="68471"/>
                      <a:pt x="55600" y="66486"/>
                    </a:cubicBezTo>
                    <a:cubicBezTo>
                      <a:pt x="69093" y="58520"/>
                      <a:pt x="75271" y="38523"/>
                      <a:pt x="69744" y="20640"/>
                    </a:cubicBezTo>
                    <a:cubicBezTo>
                      <a:pt x="65713" y="7595"/>
                      <a:pt x="58567" y="1"/>
                      <a:pt x="49821" y="1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lg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0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1" name="Google Shape;281;p7"/>
              <p:cNvSpPr/>
              <p:nvPr/>
            </p:nvSpPr>
            <p:spPr>
              <a:xfrm rot="10800000">
                <a:off x="5865225" y="540000"/>
                <a:ext cx="692400" cy="497375"/>
              </a:xfrm>
              <a:custGeom>
                <a:avLst/>
                <a:gdLst/>
                <a:ahLst/>
                <a:cxnLst/>
                <a:rect l="l" t="t" r="r" b="b"/>
                <a:pathLst>
                  <a:path w="27696" h="19895" extrusionOk="0">
                    <a:moveTo>
                      <a:pt x="20356" y="1"/>
                    </a:moveTo>
                    <a:cubicBezTo>
                      <a:pt x="19796" y="1"/>
                      <a:pt x="19228" y="100"/>
                      <a:pt x="18688" y="292"/>
                    </a:cubicBezTo>
                    <a:cubicBezTo>
                      <a:pt x="16446" y="1092"/>
                      <a:pt x="15130" y="3251"/>
                      <a:pt x="13782" y="5065"/>
                    </a:cubicBezTo>
                    <a:cubicBezTo>
                      <a:pt x="12914" y="6233"/>
                      <a:pt x="11952" y="7298"/>
                      <a:pt x="10604" y="7904"/>
                    </a:cubicBezTo>
                    <a:cubicBezTo>
                      <a:pt x="9227" y="8524"/>
                      <a:pt x="7691" y="8688"/>
                      <a:pt x="6255" y="9116"/>
                    </a:cubicBezTo>
                    <a:cubicBezTo>
                      <a:pt x="4401" y="9668"/>
                      <a:pt x="2402" y="10773"/>
                      <a:pt x="1718" y="12707"/>
                    </a:cubicBezTo>
                    <a:cubicBezTo>
                      <a:pt x="1" y="17553"/>
                      <a:pt x="6946" y="19853"/>
                      <a:pt x="10459" y="19894"/>
                    </a:cubicBezTo>
                    <a:cubicBezTo>
                      <a:pt x="10512" y="19895"/>
                      <a:pt x="10565" y="19895"/>
                      <a:pt x="10618" y="19895"/>
                    </a:cubicBezTo>
                    <a:cubicBezTo>
                      <a:pt x="15510" y="19895"/>
                      <a:pt x="19967" y="17287"/>
                      <a:pt x="22790" y="13357"/>
                    </a:cubicBezTo>
                    <a:cubicBezTo>
                      <a:pt x="25410" y="9710"/>
                      <a:pt x="27696" y="2573"/>
                      <a:pt x="22136" y="344"/>
                    </a:cubicBezTo>
                    <a:cubicBezTo>
                      <a:pt x="22094" y="327"/>
                      <a:pt x="22054" y="320"/>
                      <a:pt x="22016" y="319"/>
                    </a:cubicBezTo>
                    <a:cubicBezTo>
                      <a:pt x="21495" y="104"/>
                      <a:pt x="20930" y="1"/>
                      <a:pt x="20356" y="1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lg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0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2" name="Google Shape;282;p7"/>
              <p:cNvSpPr/>
              <p:nvPr/>
            </p:nvSpPr>
            <p:spPr>
              <a:xfrm>
                <a:off x="6581875" y="4709350"/>
                <a:ext cx="2562160" cy="434140"/>
              </a:xfrm>
              <a:custGeom>
                <a:avLst/>
                <a:gdLst/>
                <a:ahLst/>
                <a:cxnLst/>
                <a:rect l="l" t="t" r="r" b="b"/>
                <a:pathLst>
                  <a:path w="33844" h="13731" extrusionOk="0">
                    <a:moveTo>
                      <a:pt x="29116" y="1"/>
                    </a:moveTo>
                    <a:cubicBezTo>
                      <a:pt x="27654" y="1"/>
                      <a:pt x="26190" y="49"/>
                      <a:pt x="24733" y="121"/>
                    </a:cubicBezTo>
                    <a:cubicBezTo>
                      <a:pt x="19618" y="377"/>
                      <a:pt x="14405" y="963"/>
                      <a:pt x="9764" y="3100"/>
                    </a:cubicBezTo>
                    <a:cubicBezTo>
                      <a:pt x="9610" y="3170"/>
                      <a:pt x="9457" y="3243"/>
                      <a:pt x="9303" y="3318"/>
                    </a:cubicBezTo>
                    <a:cubicBezTo>
                      <a:pt x="4990" y="5419"/>
                      <a:pt x="1246" y="9151"/>
                      <a:pt x="1" y="13730"/>
                    </a:cubicBezTo>
                    <a:lnTo>
                      <a:pt x="33844" y="13730"/>
                    </a:lnTo>
                    <a:lnTo>
                      <a:pt x="33844" y="199"/>
                    </a:lnTo>
                    <a:cubicBezTo>
                      <a:pt x="32275" y="57"/>
                      <a:pt x="30696" y="1"/>
                      <a:pt x="29116" y="1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lg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0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283" name="Google Shape;283;p7"/>
            <p:cNvGrpSpPr/>
            <p:nvPr/>
          </p:nvGrpSpPr>
          <p:grpSpPr>
            <a:xfrm>
              <a:off x="4821194" y="0"/>
              <a:ext cx="4322841" cy="5143490"/>
              <a:chOff x="4821194" y="0"/>
              <a:chExt cx="4322841" cy="5143490"/>
            </a:xfrm>
          </p:grpSpPr>
          <p:sp>
            <p:nvSpPr>
              <p:cNvPr id="284" name="Google Shape;284;p7"/>
              <p:cNvSpPr/>
              <p:nvPr/>
            </p:nvSpPr>
            <p:spPr>
              <a:xfrm flipH="1">
                <a:off x="4821194" y="0"/>
                <a:ext cx="4322806" cy="3397448"/>
              </a:xfrm>
              <a:custGeom>
                <a:avLst/>
                <a:gdLst/>
                <a:ahLst/>
                <a:cxnLst/>
                <a:rect l="l" t="t" r="r" b="b"/>
                <a:pathLst>
                  <a:path w="52517" h="41275" extrusionOk="0">
                    <a:moveTo>
                      <a:pt x="1" y="1"/>
                    </a:moveTo>
                    <a:lnTo>
                      <a:pt x="1" y="37498"/>
                    </a:lnTo>
                    <a:cubicBezTo>
                      <a:pt x="547" y="37894"/>
                      <a:pt x="1103" y="38262"/>
                      <a:pt x="1660" y="38595"/>
                    </a:cubicBezTo>
                    <a:cubicBezTo>
                      <a:pt x="4490" y="40284"/>
                      <a:pt x="7803" y="41274"/>
                      <a:pt x="11079" y="41274"/>
                    </a:cubicBezTo>
                    <a:cubicBezTo>
                      <a:pt x="12866" y="41274"/>
                      <a:pt x="14642" y="40980"/>
                      <a:pt x="16324" y="40344"/>
                    </a:cubicBezTo>
                    <a:cubicBezTo>
                      <a:pt x="21863" y="38251"/>
                      <a:pt x="26028" y="32738"/>
                      <a:pt x="31927" y="32199"/>
                    </a:cubicBezTo>
                    <a:cubicBezTo>
                      <a:pt x="32303" y="32164"/>
                      <a:pt x="32679" y="32152"/>
                      <a:pt x="33055" y="32152"/>
                    </a:cubicBezTo>
                    <a:cubicBezTo>
                      <a:pt x="34161" y="32152"/>
                      <a:pt x="35270" y="32262"/>
                      <a:pt x="36377" y="32262"/>
                    </a:cubicBezTo>
                    <a:cubicBezTo>
                      <a:pt x="36556" y="32262"/>
                      <a:pt x="36734" y="32259"/>
                      <a:pt x="36912" y="32253"/>
                    </a:cubicBezTo>
                    <a:cubicBezTo>
                      <a:pt x="40331" y="32125"/>
                      <a:pt x="43624" y="30568"/>
                      <a:pt x="46116" y="28226"/>
                    </a:cubicBezTo>
                    <a:cubicBezTo>
                      <a:pt x="48612" y="25883"/>
                      <a:pt x="50338" y="22793"/>
                      <a:pt x="51340" y="19521"/>
                    </a:cubicBezTo>
                    <a:cubicBezTo>
                      <a:pt x="52219" y="16653"/>
                      <a:pt x="52517" y="13609"/>
                      <a:pt x="52252" y="10619"/>
                    </a:cubicBezTo>
                    <a:cubicBezTo>
                      <a:pt x="51920" y="6836"/>
                      <a:pt x="50688" y="3141"/>
                      <a:pt x="4859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0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5" name="Google Shape;285;p7"/>
              <p:cNvSpPr/>
              <p:nvPr/>
            </p:nvSpPr>
            <p:spPr>
              <a:xfrm>
                <a:off x="6922050" y="673725"/>
                <a:ext cx="1881800" cy="1732125"/>
              </a:xfrm>
              <a:custGeom>
                <a:avLst/>
                <a:gdLst/>
                <a:ahLst/>
                <a:cxnLst/>
                <a:rect l="l" t="t" r="r" b="b"/>
                <a:pathLst>
                  <a:path w="75272" h="69285" extrusionOk="0">
                    <a:moveTo>
                      <a:pt x="49821" y="1"/>
                    </a:moveTo>
                    <a:cubicBezTo>
                      <a:pt x="46577" y="1"/>
                      <a:pt x="43113" y="1045"/>
                      <a:pt x="39506" y="3245"/>
                    </a:cubicBezTo>
                    <a:cubicBezTo>
                      <a:pt x="26175" y="11373"/>
                      <a:pt x="33817" y="32508"/>
                      <a:pt x="30240" y="37547"/>
                    </a:cubicBezTo>
                    <a:cubicBezTo>
                      <a:pt x="29348" y="38803"/>
                      <a:pt x="27689" y="39231"/>
                      <a:pt x="25617" y="39231"/>
                    </a:cubicBezTo>
                    <a:cubicBezTo>
                      <a:pt x="21187" y="39231"/>
                      <a:pt x="14872" y="37276"/>
                      <a:pt x="10139" y="37276"/>
                    </a:cubicBezTo>
                    <a:cubicBezTo>
                      <a:pt x="8205" y="37276"/>
                      <a:pt x="6535" y="37603"/>
                      <a:pt x="5366" y="38523"/>
                    </a:cubicBezTo>
                    <a:cubicBezTo>
                      <a:pt x="0" y="42749"/>
                      <a:pt x="819" y="50593"/>
                      <a:pt x="6504" y="56894"/>
                    </a:cubicBezTo>
                    <a:cubicBezTo>
                      <a:pt x="11021" y="61898"/>
                      <a:pt x="28825" y="69285"/>
                      <a:pt x="43129" y="69285"/>
                    </a:cubicBezTo>
                    <a:cubicBezTo>
                      <a:pt x="47876" y="69285"/>
                      <a:pt x="52238" y="68471"/>
                      <a:pt x="55600" y="66486"/>
                    </a:cubicBezTo>
                    <a:cubicBezTo>
                      <a:pt x="69093" y="58520"/>
                      <a:pt x="75271" y="38523"/>
                      <a:pt x="69744" y="20640"/>
                    </a:cubicBezTo>
                    <a:cubicBezTo>
                      <a:pt x="65713" y="7595"/>
                      <a:pt x="58567" y="1"/>
                      <a:pt x="4982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0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6" name="Google Shape;286;p7"/>
              <p:cNvSpPr/>
              <p:nvPr/>
            </p:nvSpPr>
            <p:spPr>
              <a:xfrm rot="10800000">
                <a:off x="5865225" y="540000"/>
                <a:ext cx="692400" cy="497375"/>
              </a:xfrm>
              <a:custGeom>
                <a:avLst/>
                <a:gdLst/>
                <a:ahLst/>
                <a:cxnLst/>
                <a:rect l="l" t="t" r="r" b="b"/>
                <a:pathLst>
                  <a:path w="27696" h="19895" extrusionOk="0">
                    <a:moveTo>
                      <a:pt x="20356" y="1"/>
                    </a:moveTo>
                    <a:cubicBezTo>
                      <a:pt x="19796" y="1"/>
                      <a:pt x="19228" y="100"/>
                      <a:pt x="18688" y="292"/>
                    </a:cubicBezTo>
                    <a:cubicBezTo>
                      <a:pt x="16446" y="1092"/>
                      <a:pt x="15130" y="3251"/>
                      <a:pt x="13782" y="5065"/>
                    </a:cubicBezTo>
                    <a:cubicBezTo>
                      <a:pt x="12914" y="6233"/>
                      <a:pt x="11952" y="7298"/>
                      <a:pt x="10604" y="7904"/>
                    </a:cubicBezTo>
                    <a:cubicBezTo>
                      <a:pt x="9227" y="8524"/>
                      <a:pt x="7691" y="8688"/>
                      <a:pt x="6255" y="9116"/>
                    </a:cubicBezTo>
                    <a:cubicBezTo>
                      <a:pt x="4401" y="9668"/>
                      <a:pt x="2402" y="10773"/>
                      <a:pt x="1718" y="12707"/>
                    </a:cubicBezTo>
                    <a:cubicBezTo>
                      <a:pt x="1" y="17553"/>
                      <a:pt x="6946" y="19853"/>
                      <a:pt x="10459" y="19894"/>
                    </a:cubicBezTo>
                    <a:cubicBezTo>
                      <a:pt x="10512" y="19895"/>
                      <a:pt x="10565" y="19895"/>
                      <a:pt x="10618" y="19895"/>
                    </a:cubicBezTo>
                    <a:cubicBezTo>
                      <a:pt x="15510" y="19895"/>
                      <a:pt x="19967" y="17287"/>
                      <a:pt x="22790" y="13357"/>
                    </a:cubicBezTo>
                    <a:cubicBezTo>
                      <a:pt x="25410" y="9710"/>
                      <a:pt x="27696" y="2573"/>
                      <a:pt x="22136" y="344"/>
                    </a:cubicBezTo>
                    <a:cubicBezTo>
                      <a:pt x="22094" y="327"/>
                      <a:pt x="22054" y="320"/>
                      <a:pt x="22016" y="319"/>
                    </a:cubicBezTo>
                    <a:cubicBezTo>
                      <a:pt x="21495" y="104"/>
                      <a:pt x="20930" y="1"/>
                      <a:pt x="2035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0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7" name="Google Shape;287;p7"/>
              <p:cNvSpPr/>
              <p:nvPr/>
            </p:nvSpPr>
            <p:spPr>
              <a:xfrm>
                <a:off x="6581875" y="4709350"/>
                <a:ext cx="2562160" cy="434140"/>
              </a:xfrm>
              <a:custGeom>
                <a:avLst/>
                <a:gdLst/>
                <a:ahLst/>
                <a:cxnLst/>
                <a:rect l="l" t="t" r="r" b="b"/>
                <a:pathLst>
                  <a:path w="33844" h="13731" extrusionOk="0">
                    <a:moveTo>
                      <a:pt x="29116" y="1"/>
                    </a:moveTo>
                    <a:cubicBezTo>
                      <a:pt x="27654" y="1"/>
                      <a:pt x="26190" y="49"/>
                      <a:pt x="24733" y="121"/>
                    </a:cubicBezTo>
                    <a:cubicBezTo>
                      <a:pt x="19618" y="377"/>
                      <a:pt x="14405" y="963"/>
                      <a:pt x="9764" y="3100"/>
                    </a:cubicBezTo>
                    <a:cubicBezTo>
                      <a:pt x="9610" y="3170"/>
                      <a:pt x="9457" y="3243"/>
                      <a:pt x="9303" y="3318"/>
                    </a:cubicBezTo>
                    <a:cubicBezTo>
                      <a:pt x="4990" y="5419"/>
                      <a:pt x="1246" y="9151"/>
                      <a:pt x="1" y="13730"/>
                    </a:cubicBezTo>
                    <a:lnTo>
                      <a:pt x="33844" y="13730"/>
                    </a:lnTo>
                    <a:lnTo>
                      <a:pt x="33844" y="199"/>
                    </a:lnTo>
                    <a:cubicBezTo>
                      <a:pt x="32275" y="57"/>
                      <a:pt x="30696" y="1"/>
                      <a:pt x="291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0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88" name="Google Shape;288;p7"/>
          <p:cNvGrpSpPr/>
          <p:nvPr/>
        </p:nvGrpSpPr>
        <p:grpSpPr>
          <a:xfrm>
            <a:off x="7369749" y="4021991"/>
            <a:ext cx="3726323" cy="1955899"/>
            <a:chOff x="5527311" y="3016492"/>
            <a:chExt cx="2794742" cy="1466924"/>
          </a:xfrm>
        </p:grpSpPr>
        <p:sp>
          <p:nvSpPr>
            <p:cNvPr id="289" name="Google Shape;289;p7"/>
            <p:cNvSpPr/>
            <p:nvPr/>
          </p:nvSpPr>
          <p:spPr>
            <a:xfrm>
              <a:off x="6452361" y="40345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0" name="Google Shape;290;p7"/>
            <p:cNvSpPr/>
            <p:nvPr/>
          </p:nvSpPr>
          <p:spPr>
            <a:xfrm>
              <a:off x="5729401" y="3292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1" name="Google Shape;291;p7"/>
            <p:cNvSpPr/>
            <p:nvPr/>
          </p:nvSpPr>
          <p:spPr>
            <a:xfrm>
              <a:off x="6289962" y="389816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" name="Google Shape;292;p7"/>
            <p:cNvSpPr/>
            <p:nvPr/>
          </p:nvSpPr>
          <p:spPr>
            <a:xfrm>
              <a:off x="5805730" y="3016492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" name="Google Shape;293;p7"/>
            <p:cNvSpPr/>
            <p:nvPr/>
          </p:nvSpPr>
          <p:spPr>
            <a:xfrm>
              <a:off x="7782855" y="3547692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" name="Google Shape;294;p7"/>
            <p:cNvSpPr/>
            <p:nvPr/>
          </p:nvSpPr>
          <p:spPr>
            <a:xfrm>
              <a:off x="7180411" y="43989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5" name="Google Shape;295;p7"/>
            <p:cNvSpPr/>
            <p:nvPr/>
          </p:nvSpPr>
          <p:spPr>
            <a:xfrm>
              <a:off x="5570212" y="312448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6" name="Google Shape;296;p7"/>
            <p:cNvSpPr/>
            <p:nvPr/>
          </p:nvSpPr>
          <p:spPr>
            <a:xfrm>
              <a:off x="7338962" y="41592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7" name="Google Shape;297;p7"/>
            <p:cNvSpPr/>
            <p:nvPr/>
          </p:nvSpPr>
          <p:spPr>
            <a:xfrm>
              <a:off x="8039762" y="357036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8" name="Google Shape;298;p7"/>
            <p:cNvSpPr/>
            <p:nvPr/>
          </p:nvSpPr>
          <p:spPr>
            <a:xfrm>
              <a:off x="6912887" y="36878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9" name="Google Shape;299;p7"/>
            <p:cNvSpPr/>
            <p:nvPr/>
          </p:nvSpPr>
          <p:spPr>
            <a:xfrm>
              <a:off x="8240786" y="3853785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0" name="Google Shape;300;p7"/>
            <p:cNvSpPr/>
            <p:nvPr/>
          </p:nvSpPr>
          <p:spPr>
            <a:xfrm>
              <a:off x="7141936" y="3632860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1" name="Google Shape;301;p7"/>
            <p:cNvSpPr/>
            <p:nvPr/>
          </p:nvSpPr>
          <p:spPr>
            <a:xfrm>
              <a:off x="5527311" y="3436635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2" name="Google Shape;302;p7"/>
            <p:cNvSpPr/>
            <p:nvPr/>
          </p:nvSpPr>
          <p:spPr>
            <a:xfrm>
              <a:off x="6306826" y="41648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3" name="Google Shape;303;p7"/>
            <p:cNvSpPr/>
            <p:nvPr/>
          </p:nvSpPr>
          <p:spPr>
            <a:xfrm>
              <a:off x="7400051" y="43648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4" name="Google Shape;304;p7"/>
            <p:cNvSpPr/>
            <p:nvPr/>
          </p:nvSpPr>
          <p:spPr>
            <a:xfrm>
              <a:off x="7081301" y="381465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5" name="Google Shape;305;p7"/>
            <p:cNvSpPr/>
            <p:nvPr/>
          </p:nvSpPr>
          <p:spPr>
            <a:xfrm>
              <a:off x="8031038" y="3854290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8972816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11"/>
          <p:cNvSpPr txBox="1">
            <a:spLocks noGrp="1"/>
          </p:cNvSpPr>
          <p:nvPr>
            <p:ph type="title" hasCustomPrompt="1"/>
          </p:nvPr>
        </p:nvSpPr>
        <p:spPr>
          <a:xfrm rot="350">
            <a:off x="2166967" y="1698417"/>
            <a:ext cx="7858000" cy="291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8661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796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796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796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796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796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796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796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796"/>
            </a:lvl9pPr>
          </a:lstStyle>
          <a:p>
            <a:r>
              <a:t>xx%</a:t>
            </a:r>
          </a:p>
        </p:txBody>
      </p:sp>
      <p:sp>
        <p:nvSpPr>
          <p:cNvPr id="416" name="Google Shape;416;p11"/>
          <p:cNvSpPr txBox="1">
            <a:spLocks noGrp="1"/>
          </p:cNvSpPr>
          <p:nvPr>
            <p:ph type="subTitle" idx="1"/>
          </p:nvPr>
        </p:nvSpPr>
        <p:spPr>
          <a:xfrm>
            <a:off x="3277700" y="4572767"/>
            <a:ext cx="5636400" cy="5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17" name="Google Shape;417;p11"/>
          <p:cNvGrpSpPr/>
          <p:nvPr/>
        </p:nvGrpSpPr>
        <p:grpSpPr>
          <a:xfrm>
            <a:off x="0" y="0"/>
            <a:ext cx="12293600" cy="6858000"/>
            <a:chOff x="0" y="0"/>
            <a:chExt cx="9220200" cy="5143500"/>
          </a:xfrm>
        </p:grpSpPr>
        <p:grpSp>
          <p:nvGrpSpPr>
            <p:cNvPr id="418" name="Google Shape;418;p11"/>
            <p:cNvGrpSpPr/>
            <p:nvPr/>
          </p:nvGrpSpPr>
          <p:grpSpPr>
            <a:xfrm>
              <a:off x="15" y="0"/>
              <a:ext cx="9220185" cy="5143500"/>
              <a:chOff x="-76185" y="0"/>
              <a:chExt cx="9220185" cy="5143500"/>
            </a:xfrm>
          </p:grpSpPr>
          <p:sp>
            <p:nvSpPr>
              <p:cNvPr id="419" name="Google Shape;419;p11"/>
              <p:cNvSpPr/>
              <p:nvPr/>
            </p:nvSpPr>
            <p:spPr>
              <a:xfrm rot="10800000">
                <a:off x="7080881" y="2670190"/>
                <a:ext cx="2063119" cy="2397110"/>
              </a:xfrm>
              <a:custGeom>
                <a:avLst/>
                <a:gdLst/>
                <a:ahLst/>
                <a:cxnLst/>
                <a:rect l="l" t="t" r="r" b="b"/>
                <a:pathLst>
                  <a:path w="36995" h="42984" extrusionOk="0">
                    <a:moveTo>
                      <a:pt x="1" y="0"/>
                    </a:moveTo>
                    <a:lnTo>
                      <a:pt x="1" y="42974"/>
                    </a:lnTo>
                    <a:cubicBezTo>
                      <a:pt x="191" y="42981"/>
                      <a:pt x="386" y="42984"/>
                      <a:pt x="585" y="42984"/>
                    </a:cubicBezTo>
                    <a:cubicBezTo>
                      <a:pt x="4307" y="42984"/>
                      <a:pt x="9635" y="41803"/>
                      <a:pt x="13555" y="36065"/>
                    </a:cubicBezTo>
                    <a:cubicBezTo>
                      <a:pt x="20220" y="26311"/>
                      <a:pt x="12580" y="18507"/>
                      <a:pt x="15344" y="13629"/>
                    </a:cubicBezTo>
                    <a:cubicBezTo>
                      <a:pt x="18107" y="8753"/>
                      <a:pt x="30463" y="14929"/>
                      <a:pt x="35339" y="6313"/>
                    </a:cubicBezTo>
                    <a:cubicBezTo>
                      <a:pt x="36556" y="4165"/>
                      <a:pt x="36995" y="2016"/>
                      <a:pt x="36966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lg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0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0" name="Google Shape;420;p11"/>
              <p:cNvSpPr/>
              <p:nvPr/>
            </p:nvSpPr>
            <p:spPr>
              <a:xfrm>
                <a:off x="0" y="0"/>
                <a:ext cx="2296437" cy="1804853"/>
              </a:xfrm>
              <a:custGeom>
                <a:avLst/>
                <a:gdLst/>
                <a:ahLst/>
                <a:cxnLst/>
                <a:rect l="l" t="t" r="r" b="b"/>
                <a:pathLst>
                  <a:path w="52517" h="41275" extrusionOk="0">
                    <a:moveTo>
                      <a:pt x="1" y="1"/>
                    </a:moveTo>
                    <a:lnTo>
                      <a:pt x="1" y="37498"/>
                    </a:lnTo>
                    <a:cubicBezTo>
                      <a:pt x="547" y="37894"/>
                      <a:pt x="1103" y="38262"/>
                      <a:pt x="1660" y="38595"/>
                    </a:cubicBezTo>
                    <a:cubicBezTo>
                      <a:pt x="4490" y="40284"/>
                      <a:pt x="7803" y="41274"/>
                      <a:pt x="11079" y="41274"/>
                    </a:cubicBezTo>
                    <a:cubicBezTo>
                      <a:pt x="12866" y="41274"/>
                      <a:pt x="14642" y="40980"/>
                      <a:pt x="16324" y="40344"/>
                    </a:cubicBezTo>
                    <a:cubicBezTo>
                      <a:pt x="21863" y="38251"/>
                      <a:pt x="26028" y="32738"/>
                      <a:pt x="31927" y="32199"/>
                    </a:cubicBezTo>
                    <a:cubicBezTo>
                      <a:pt x="32303" y="32164"/>
                      <a:pt x="32679" y="32152"/>
                      <a:pt x="33055" y="32152"/>
                    </a:cubicBezTo>
                    <a:cubicBezTo>
                      <a:pt x="34161" y="32152"/>
                      <a:pt x="35270" y="32262"/>
                      <a:pt x="36377" y="32262"/>
                    </a:cubicBezTo>
                    <a:cubicBezTo>
                      <a:pt x="36556" y="32262"/>
                      <a:pt x="36734" y="32259"/>
                      <a:pt x="36912" y="32253"/>
                    </a:cubicBezTo>
                    <a:cubicBezTo>
                      <a:pt x="40331" y="32125"/>
                      <a:pt x="43624" y="30568"/>
                      <a:pt x="46116" y="28226"/>
                    </a:cubicBezTo>
                    <a:cubicBezTo>
                      <a:pt x="48612" y="25883"/>
                      <a:pt x="50338" y="22793"/>
                      <a:pt x="51340" y="19521"/>
                    </a:cubicBezTo>
                    <a:cubicBezTo>
                      <a:pt x="52219" y="16653"/>
                      <a:pt x="52517" y="13609"/>
                      <a:pt x="52252" y="10619"/>
                    </a:cubicBezTo>
                    <a:cubicBezTo>
                      <a:pt x="51920" y="6836"/>
                      <a:pt x="50688" y="3141"/>
                      <a:pt x="48597" y="1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lg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0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1" name="Google Shape;421;p11"/>
              <p:cNvSpPr/>
              <p:nvPr/>
            </p:nvSpPr>
            <p:spPr>
              <a:xfrm rot="10800000">
                <a:off x="5339256" y="0"/>
                <a:ext cx="2922569" cy="549425"/>
              </a:xfrm>
              <a:custGeom>
                <a:avLst/>
                <a:gdLst/>
                <a:ahLst/>
                <a:cxnLst/>
                <a:rect l="l" t="t" r="r" b="b"/>
                <a:pathLst>
                  <a:path w="70364" h="13228" extrusionOk="0">
                    <a:moveTo>
                      <a:pt x="66583" y="0"/>
                    </a:moveTo>
                    <a:cubicBezTo>
                      <a:pt x="66433" y="0"/>
                      <a:pt x="66284" y="6"/>
                      <a:pt x="66136" y="17"/>
                    </a:cubicBezTo>
                    <a:cubicBezTo>
                      <a:pt x="63218" y="234"/>
                      <a:pt x="60767" y="2179"/>
                      <a:pt x="58358" y="3841"/>
                    </a:cubicBezTo>
                    <a:cubicBezTo>
                      <a:pt x="56406" y="5188"/>
                      <a:pt x="54115" y="6431"/>
                      <a:pt x="51817" y="6431"/>
                    </a:cubicBezTo>
                    <a:cubicBezTo>
                      <a:pt x="51279" y="6431"/>
                      <a:pt x="50740" y="6363"/>
                      <a:pt x="50205" y="6212"/>
                    </a:cubicBezTo>
                    <a:cubicBezTo>
                      <a:pt x="47039" y="5316"/>
                      <a:pt x="45178" y="1821"/>
                      <a:pt x="42049" y="806"/>
                    </a:cubicBezTo>
                    <a:cubicBezTo>
                      <a:pt x="41403" y="596"/>
                      <a:pt x="40744" y="505"/>
                      <a:pt x="40082" y="505"/>
                    </a:cubicBezTo>
                    <a:cubicBezTo>
                      <a:pt x="38042" y="505"/>
                      <a:pt x="35966" y="1375"/>
                      <a:pt x="34112" y="2342"/>
                    </a:cubicBezTo>
                    <a:cubicBezTo>
                      <a:pt x="33394" y="2716"/>
                      <a:pt x="32674" y="3111"/>
                      <a:pt x="31953" y="3511"/>
                    </a:cubicBezTo>
                    <a:cubicBezTo>
                      <a:pt x="27917" y="5742"/>
                      <a:pt x="23829" y="8111"/>
                      <a:pt x="19303" y="8111"/>
                    </a:cubicBezTo>
                    <a:cubicBezTo>
                      <a:pt x="19200" y="8111"/>
                      <a:pt x="19097" y="8110"/>
                      <a:pt x="18993" y="8107"/>
                    </a:cubicBezTo>
                    <a:cubicBezTo>
                      <a:pt x="18407" y="8094"/>
                      <a:pt x="17819" y="8037"/>
                      <a:pt x="17233" y="7957"/>
                    </a:cubicBezTo>
                    <a:cubicBezTo>
                      <a:pt x="14736" y="7611"/>
                      <a:pt x="12262" y="6808"/>
                      <a:pt x="9793" y="6808"/>
                    </a:cubicBezTo>
                    <a:cubicBezTo>
                      <a:pt x="9214" y="6808"/>
                      <a:pt x="8635" y="6852"/>
                      <a:pt x="8056" y="6957"/>
                    </a:cubicBezTo>
                    <a:cubicBezTo>
                      <a:pt x="5459" y="7430"/>
                      <a:pt x="3200" y="9094"/>
                      <a:pt x="1505" y="11116"/>
                    </a:cubicBezTo>
                    <a:cubicBezTo>
                      <a:pt x="950" y="11779"/>
                      <a:pt x="446" y="12487"/>
                      <a:pt x="1" y="13228"/>
                    </a:cubicBezTo>
                    <a:lnTo>
                      <a:pt x="67196" y="13228"/>
                    </a:lnTo>
                    <a:cubicBezTo>
                      <a:pt x="68302" y="11102"/>
                      <a:pt x="69198" y="8873"/>
                      <a:pt x="69832" y="6545"/>
                    </a:cubicBezTo>
                    <a:cubicBezTo>
                      <a:pt x="70174" y="5291"/>
                      <a:pt x="70363" y="3828"/>
                      <a:pt x="70071" y="2598"/>
                    </a:cubicBezTo>
                    <a:cubicBezTo>
                      <a:pt x="69877" y="1784"/>
                      <a:pt x="69474" y="1071"/>
                      <a:pt x="68763" y="587"/>
                    </a:cubicBezTo>
                    <a:cubicBezTo>
                      <a:pt x="68129" y="157"/>
                      <a:pt x="67353" y="0"/>
                      <a:pt x="66583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lg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0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2" name="Google Shape;422;p11"/>
              <p:cNvSpPr/>
              <p:nvPr/>
            </p:nvSpPr>
            <p:spPr>
              <a:xfrm rot="5400000">
                <a:off x="-1043537" y="3396952"/>
                <a:ext cx="2517763" cy="583060"/>
              </a:xfrm>
              <a:custGeom>
                <a:avLst/>
                <a:gdLst/>
                <a:ahLst/>
                <a:cxnLst/>
                <a:rect l="l" t="t" r="r" b="b"/>
                <a:pathLst>
                  <a:path w="53416" h="12370" extrusionOk="0">
                    <a:moveTo>
                      <a:pt x="28676" y="1"/>
                    </a:moveTo>
                    <a:cubicBezTo>
                      <a:pt x="28154" y="1"/>
                      <a:pt x="27632" y="7"/>
                      <a:pt x="27110" y="18"/>
                    </a:cubicBezTo>
                    <a:cubicBezTo>
                      <a:pt x="26166" y="38"/>
                      <a:pt x="25223" y="73"/>
                      <a:pt x="24281" y="120"/>
                    </a:cubicBezTo>
                    <a:cubicBezTo>
                      <a:pt x="18997" y="383"/>
                      <a:pt x="13607" y="1000"/>
                      <a:pt x="8851" y="3315"/>
                    </a:cubicBezTo>
                    <a:cubicBezTo>
                      <a:pt x="4973" y="5203"/>
                      <a:pt x="1555" y="8414"/>
                      <a:pt x="0" y="12370"/>
                    </a:cubicBezTo>
                    <a:lnTo>
                      <a:pt x="53415" y="12370"/>
                    </a:lnTo>
                    <a:cubicBezTo>
                      <a:pt x="52645" y="10623"/>
                      <a:pt x="51614" y="8998"/>
                      <a:pt x="50325" y="7577"/>
                    </a:cubicBezTo>
                    <a:cubicBezTo>
                      <a:pt x="48400" y="5450"/>
                      <a:pt x="45997" y="3829"/>
                      <a:pt x="43372" y="2653"/>
                    </a:cubicBezTo>
                    <a:cubicBezTo>
                      <a:pt x="41722" y="1911"/>
                      <a:pt x="39984" y="1347"/>
                      <a:pt x="38227" y="946"/>
                    </a:cubicBezTo>
                    <a:cubicBezTo>
                      <a:pt x="35098" y="233"/>
                      <a:pt x="31891" y="1"/>
                      <a:pt x="28676" y="1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lg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0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3" name="Google Shape;423;p11"/>
              <p:cNvSpPr/>
              <p:nvPr/>
            </p:nvSpPr>
            <p:spPr>
              <a:xfrm rot="10800000">
                <a:off x="492838" y="4462682"/>
                <a:ext cx="1361187" cy="680818"/>
              </a:xfrm>
              <a:custGeom>
                <a:avLst/>
                <a:gdLst/>
                <a:ahLst/>
                <a:cxnLst/>
                <a:rect l="l" t="t" r="r" b="b"/>
                <a:pathLst>
                  <a:path w="18174" h="9090" extrusionOk="0">
                    <a:moveTo>
                      <a:pt x="967" y="1"/>
                    </a:moveTo>
                    <a:cubicBezTo>
                      <a:pt x="311" y="2200"/>
                      <a:pt x="0" y="4484"/>
                      <a:pt x="270" y="6761"/>
                    </a:cubicBezTo>
                    <a:cubicBezTo>
                      <a:pt x="384" y="7716"/>
                      <a:pt x="766" y="8842"/>
                      <a:pt x="1712" y="9056"/>
                    </a:cubicBezTo>
                    <a:cubicBezTo>
                      <a:pt x="1813" y="9079"/>
                      <a:pt x="1916" y="9089"/>
                      <a:pt x="2018" y="9089"/>
                    </a:cubicBezTo>
                    <a:cubicBezTo>
                      <a:pt x="2322" y="9089"/>
                      <a:pt x="2627" y="8997"/>
                      <a:pt x="2902" y="8866"/>
                    </a:cubicBezTo>
                    <a:cubicBezTo>
                      <a:pt x="4080" y="8304"/>
                      <a:pt x="4775" y="7103"/>
                      <a:pt x="5500" y="6023"/>
                    </a:cubicBezTo>
                    <a:cubicBezTo>
                      <a:pt x="6224" y="4945"/>
                      <a:pt x="7191" y="3848"/>
                      <a:pt x="8497" y="3722"/>
                    </a:cubicBezTo>
                    <a:cubicBezTo>
                      <a:pt x="8583" y="3714"/>
                      <a:pt x="8669" y="3710"/>
                      <a:pt x="8755" y="3710"/>
                    </a:cubicBezTo>
                    <a:cubicBezTo>
                      <a:pt x="10073" y="3710"/>
                      <a:pt x="11313" y="4642"/>
                      <a:pt x="12637" y="4642"/>
                    </a:cubicBezTo>
                    <a:cubicBezTo>
                      <a:pt x="12691" y="4642"/>
                      <a:pt x="12744" y="4641"/>
                      <a:pt x="12798" y="4637"/>
                    </a:cubicBezTo>
                    <a:cubicBezTo>
                      <a:pt x="14039" y="4565"/>
                      <a:pt x="15037" y="3643"/>
                      <a:pt x="15846" y="2715"/>
                    </a:cubicBezTo>
                    <a:cubicBezTo>
                      <a:pt x="16619" y="1829"/>
                      <a:pt x="17357" y="857"/>
                      <a:pt x="18173" y="1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lg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0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424" name="Google Shape;424;p11"/>
            <p:cNvGrpSpPr/>
            <p:nvPr/>
          </p:nvGrpSpPr>
          <p:grpSpPr>
            <a:xfrm>
              <a:off x="0" y="0"/>
              <a:ext cx="9144000" cy="5143500"/>
              <a:chOff x="0" y="0"/>
              <a:chExt cx="9144000" cy="5143500"/>
            </a:xfrm>
          </p:grpSpPr>
          <p:sp>
            <p:nvSpPr>
              <p:cNvPr id="425" name="Google Shape;425;p11"/>
              <p:cNvSpPr/>
              <p:nvPr/>
            </p:nvSpPr>
            <p:spPr>
              <a:xfrm rot="10800000">
                <a:off x="7080881" y="2746390"/>
                <a:ext cx="2063119" cy="2397110"/>
              </a:xfrm>
              <a:custGeom>
                <a:avLst/>
                <a:gdLst/>
                <a:ahLst/>
                <a:cxnLst/>
                <a:rect l="l" t="t" r="r" b="b"/>
                <a:pathLst>
                  <a:path w="36995" h="42984" extrusionOk="0">
                    <a:moveTo>
                      <a:pt x="1" y="0"/>
                    </a:moveTo>
                    <a:lnTo>
                      <a:pt x="1" y="42974"/>
                    </a:lnTo>
                    <a:cubicBezTo>
                      <a:pt x="191" y="42981"/>
                      <a:pt x="386" y="42984"/>
                      <a:pt x="585" y="42984"/>
                    </a:cubicBezTo>
                    <a:cubicBezTo>
                      <a:pt x="4307" y="42984"/>
                      <a:pt x="9635" y="41803"/>
                      <a:pt x="13555" y="36065"/>
                    </a:cubicBezTo>
                    <a:cubicBezTo>
                      <a:pt x="20220" y="26311"/>
                      <a:pt x="12580" y="18507"/>
                      <a:pt x="15344" y="13629"/>
                    </a:cubicBezTo>
                    <a:cubicBezTo>
                      <a:pt x="18107" y="8753"/>
                      <a:pt x="30463" y="14929"/>
                      <a:pt x="35339" y="6313"/>
                    </a:cubicBezTo>
                    <a:cubicBezTo>
                      <a:pt x="36556" y="4165"/>
                      <a:pt x="36995" y="2016"/>
                      <a:pt x="369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0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6" name="Google Shape;426;p11"/>
              <p:cNvSpPr/>
              <p:nvPr/>
            </p:nvSpPr>
            <p:spPr>
              <a:xfrm>
                <a:off x="0" y="0"/>
                <a:ext cx="2296437" cy="1804853"/>
              </a:xfrm>
              <a:custGeom>
                <a:avLst/>
                <a:gdLst/>
                <a:ahLst/>
                <a:cxnLst/>
                <a:rect l="l" t="t" r="r" b="b"/>
                <a:pathLst>
                  <a:path w="52517" h="41275" extrusionOk="0">
                    <a:moveTo>
                      <a:pt x="1" y="1"/>
                    </a:moveTo>
                    <a:lnTo>
                      <a:pt x="1" y="37498"/>
                    </a:lnTo>
                    <a:cubicBezTo>
                      <a:pt x="547" y="37894"/>
                      <a:pt x="1103" y="38262"/>
                      <a:pt x="1660" y="38595"/>
                    </a:cubicBezTo>
                    <a:cubicBezTo>
                      <a:pt x="4490" y="40284"/>
                      <a:pt x="7803" y="41274"/>
                      <a:pt x="11079" y="41274"/>
                    </a:cubicBezTo>
                    <a:cubicBezTo>
                      <a:pt x="12866" y="41274"/>
                      <a:pt x="14642" y="40980"/>
                      <a:pt x="16324" y="40344"/>
                    </a:cubicBezTo>
                    <a:cubicBezTo>
                      <a:pt x="21863" y="38251"/>
                      <a:pt x="26028" y="32738"/>
                      <a:pt x="31927" y="32199"/>
                    </a:cubicBezTo>
                    <a:cubicBezTo>
                      <a:pt x="32303" y="32164"/>
                      <a:pt x="32679" y="32152"/>
                      <a:pt x="33055" y="32152"/>
                    </a:cubicBezTo>
                    <a:cubicBezTo>
                      <a:pt x="34161" y="32152"/>
                      <a:pt x="35270" y="32262"/>
                      <a:pt x="36377" y="32262"/>
                    </a:cubicBezTo>
                    <a:cubicBezTo>
                      <a:pt x="36556" y="32262"/>
                      <a:pt x="36734" y="32259"/>
                      <a:pt x="36912" y="32253"/>
                    </a:cubicBezTo>
                    <a:cubicBezTo>
                      <a:pt x="40331" y="32125"/>
                      <a:pt x="43624" y="30568"/>
                      <a:pt x="46116" y="28226"/>
                    </a:cubicBezTo>
                    <a:cubicBezTo>
                      <a:pt x="48612" y="25883"/>
                      <a:pt x="50338" y="22793"/>
                      <a:pt x="51340" y="19521"/>
                    </a:cubicBezTo>
                    <a:cubicBezTo>
                      <a:pt x="52219" y="16653"/>
                      <a:pt x="52517" y="13609"/>
                      <a:pt x="52252" y="10619"/>
                    </a:cubicBezTo>
                    <a:cubicBezTo>
                      <a:pt x="51920" y="6836"/>
                      <a:pt x="50688" y="3141"/>
                      <a:pt x="4859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0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7" name="Google Shape;427;p11"/>
              <p:cNvSpPr/>
              <p:nvPr/>
            </p:nvSpPr>
            <p:spPr>
              <a:xfrm rot="10800000">
                <a:off x="5339256" y="0"/>
                <a:ext cx="2922569" cy="549425"/>
              </a:xfrm>
              <a:custGeom>
                <a:avLst/>
                <a:gdLst/>
                <a:ahLst/>
                <a:cxnLst/>
                <a:rect l="l" t="t" r="r" b="b"/>
                <a:pathLst>
                  <a:path w="70364" h="13228" extrusionOk="0">
                    <a:moveTo>
                      <a:pt x="66583" y="0"/>
                    </a:moveTo>
                    <a:cubicBezTo>
                      <a:pt x="66433" y="0"/>
                      <a:pt x="66284" y="6"/>
                      <a:pt x="66136" y="17"/>
                    </a:cubicBezTo>
                    <a:cubicBezTo>
                      <a:pt x="63218" y="234"/>
                      <a:pt x="60767" y="2179"/>
                      <a:pt x="58358" y="3841"/>
                    </a:cubicBezTo>
                    <a:cubicBezTo>
                      <a:pt x="56406" y="5188"/>
                      <a:pt x="54115" y="6431"/>
                      <a:pt x="51817" y="6431"/>
                    </a:cubicBezTo>
                    <a:cubicBezTo>
                      <a:pt x="51279" y="6431"/>
                      <a:pt x="50740" y="6363"/>
                      <a:pt x="50205" y="6212"/>
                    </a:cubicBezTo>
                    <a:cubicBezTo>
                      <a:pt x="47039" y="5316"/>
                      <a:pt x="45178" y="1821"/>
                      <a:pt x="42049" y="806"/>
                    </a:cubicBezTo>
                    <a:cubicBezTo>
                      <a:pt x="41403" y="596"/>
                      <a:pt x="40744" y="505"/>
                      <a:pt x="40082" y="505"/>
                    </a:cubicBezTo>
                    <a:cubicBezTo>
                      <a:pt x="38042" y="505"/>
                      <a:pt x="35966" y="1375"/>
                      <a:pt x="34112" y="2342"/>
                    </a:cubicBezTo>
                    <a:cubicBezTo>
                      <a:pt x="33394" y="2716"/>
                      <a:pt x="32674" y="3111"/>
                      <a:pt x="31953" y="3511"/>
                    </a:cubicBezTo>
                    <a:cubicBezTo>
                      <a:pt x="27917" y="5742"/>
                      <a:pt x="23829" y="8111"/>
                      <a:pt x="19303" y="8111"/>
                    </a:cubicBezTo>
                    <a:cubicBezTo>
                      <a:pt x="19200" y="8111"/>
                      <a:pt x="19097" y="8110"/>
                      <a:pt x="18993" y="8107"/>
                    </a:cubicBezTo>
                    <a:cubicBezTo>
                      <a:pt x="18407" y="8094"/>
                      <a:pt x="17819" y="8037"/>
                      <a:pt x="17233" y="7957"/>
                    </a:cubicBezTo>
                    <a:cubicBezTo>
                      <a:pt x="14736" y="7611"/>
                      <a:pt x="12262" y="6808"/>
                      <a:pt x="9793" y="6808"/>
                    </a:cubicBezTo>
                    <a:cubicBezTo>
                      <a:pt x="9214" y="6808"/>
                      <a:pt x="8635" y="6852"/>
                      <a:pt x="8056" y="6957"/>
                    </a:cubicBezTo>
                    <a:cubicBezTo>
                      <a:pt x="5459" y="7430"/>
                      <a:pt x="3200" y="9094"/>
                      <a:pt x="1505" y="11116"/>
                    </a:cubicBezTo>
                    <a:cubicBezTo>
                      <a:pt x="950" y="11779"/>
                      <a:pt x="446" y="12487"/>
                      <a:pt x="1" y="13228"/>
                    </a:cubicBezTo>
                    <a:lnTo>
                      <a:pt x="67196" y="13228"/>
                    </a:lnTo>
                    <a:cubicBezTo>
                      <a:pt x="68302" y="11102"/>
                      <a:pt x="69198" y="8873"/>
                      <a:pt x="69832" y="6545"/>
                    </a:cubicBezTo>
                    <a:cubicBezTo>
                      <a:pt x="70174" y="5291"/>
                      <a:pt x="70363" y="3828"/>
                      <a:pt x="70071" y="2598"/>
                    </a:cubicBezTo>
                    <a:cubicBezTo>
                      <a:pt x="69877" y="1784"/>
                      <a:pt x="69474" y="1071"/>
                      <a:pt x="68763" y="587"/>
                    </a:cubicBezTo>
                    <a:cubicBezTo>
                      <a:pt x="68129" y="157"/>
                      <a:pt x="67353" y="0"/>
                      <a:pt x="665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0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8" name="Google Shape;428;p11"/>
              <p:cNvSpPr/>
              <p:nvPr/>
            </p:nvSpPr>
            <p:spPr>
              <a:xfrm rot="5400000">
                <a:off x="-967337" y="3244552"/>
                <a:ext cx="2517763" cy="583060"/>
              </a:xfrm>
              <a:custGeom>
                <a:avLst/>
                <a:gdLst/>
                <a:ahLst/>
                <a:cxnLst/>
                <a:rect l="l" t="t" r="r" b="b"/>
                <a:pathLst>
                  <a:path w="53416" h="12370" extrusionOk="0">
                    <a:moveTo>
                      <a:pt x="28676" y="1"/>
                    </a:moveTo>
                    <a:cubicBezTo>
                      <a:pt x="28154" y="1"/>
                      <a:pt x="27632" y="7"/>
                      <a:pt x="27110" y="18"/>
                    </a:cubicBezTo>
                    <a:cubicBezTo>
                      <a:pt x="26166" y="38"/>
                      <a:pt x="25223" y="73"/>
                      <a:pt x="24281" y="120"/>
                    </a:cubicBezTo>
                    <a:cubicBezTo>
                      <a:pt x="18997" y="383"/>
                      <a:pt x="13607" y="1000"/>
                      <a:pt x="8851" y="3315"/>
                    </a:cubicBezTo>
                    <a:cubicBezTo>
                      <a:pt x="4973" y="5203"/>
                      <a:pt x="1555" y="8414"/>
                      <a:pt x="0" y="12370"/>
                    </a:cubicBezTo>
                    <a:lnTo>
                      <a:pt x="53415" y="12370"/>
                    </a:lnTo>
                    <a:cubicBezTo>
                      <a:pt x="52645" y="10623"/>
                      <a:pt x="51614" y="8998"/>
                      <a:pt x="50325" y="7577"/>
                    </a:cubicBezTo>
                    <a:cubicBezTo>
                      <a:pt x="48400" y="5450"/>
                      <a:pt x="45997" y="3829"/>
                      <a:pt x="43372" y="2653"/>
                    </a:cubicBezTo>
                    <a:cubicBezTo>
                      <a:pt x="41722" y="1911"/>
                      <a:pt x="39984" y="1347"/>
                      <a:pt x="38227" y="946"/>
                    </a:cubicBezTo>
                    <a:cubicBezTo>
                      <a:pt x="35098" y="233"/>
                      <a:pt x="31891" y="1"/>
                      <a:pt x="286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0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9" name="Google Shape;429;p11"/>
              <p:cNvSpPr/>
              <p:nvPr/>
            </p:nvSpPr>
            <p:spPr>
              <a:xfrm rot="10800000">
                <a:off x="492838" y="4462682"/>
                <a:ext cx="1361187" cy="680818"/>
              </a:xfrm>
              <a:custGeom>
                <a:avLst/>
                <a:gdLst/>
                <a:ahLst/>
                <a:cxnLst/>
                <a:rect l="l" t="t" r="r" b="b"/>
                <a:pathLst>
                  <a:path w="18174" h="9090" extrusionOk="0">
                    <a:moveTo>
                      <a:pt x="967" y="1"/>
                    </a:moveTo>
                    <a:cubicBezTo>
                      <a:pt x="311" y="2200"/>
                      <a:pt x="0" y="4484"/>
                      <a:pt x="270" y="6761"/>
                    </a:cubicBezTo>
                    <a:cubicBezTo>
                      <a:pt x="384" y="7716"/>
                      <a:pt x="766" y="8842"/>
                      <a:pt x="1712" y="9056"/>
                    </a:cubicBezTo>
                    <a:cubicBezTo>
                      <a:pt x="1813" y="9079"/>
                      <a:pt x="1916" y="9089"/>
                      <a:pt x="2018" y="9089"/>
                    </a:cubicBezTo>
                    <a:cubicBezTo>
                      <a:pt x="2322" y="9089"/>
                      <a:pt x="2627" y="8997"/>
                      <a:pt x="2902" y="8866"/>
                    </a:cubicBezTo>
                    <a:cubicBezTo>
                      <a:pt x="4080" y="8304"/>
                      <a:pt x="4775" y="7103"/>
                      <a:pt x="5500" y="6023"/>
                    </a:cubicBezTo>
                    <a:cubicBezTo>
                      <a:pt x="6224" y="4945"/>
                      <a:pt x="7191" y="3848"/>
                      <a:pt x="8497" y="3722"/>
                    </a:cubicBezTo>
                    <a:cubicBezTo>
                      <a:pt x="8583" y="3714"/>
                      <a:pt x="8669" y="3710"/>
                      <a:pt x="8755" y="3710"/>
                    </a:cubicBezTo>
                    <a:cubicBezTo>
                      <a:pt x="10073" y="3710"/>
                      <a:pt x="11313" y="4642"/>
                      <a:pt x="12637" y="4642"/>
                    </a:cubicBezTo>
                    <a:cubicBezTo>
                      <a:pt x="12691" y="4642"/>
                      <a:pt x="12744" y="4641"/>
                      <a:pt x="12798" y="4637"/>
                    </a:cubicBezTo>
                    <a:cubicBezTo>
                      <a:pt x="14039" y="4565"/>
                      <a:pt x="15037" y="3643"/>
                      <a:pt x="15846" y="2715"/>
                    </a:cubicBezTo>
                    <a:cubicBezTo>
                      <a:pt x="16619" y="1829"/>
                      <a:pt x="17357" y="857"/>
                      <a:pt x="1817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0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430" name="Google Shape;430;p11"/>
          <p:cNvGrpSpPr/>
          <p:nvPr/>
        </p:nvGrpSpPr>
        <p:grpSpPr>
          <a:xfrm>
            <a:off x="403116" y="540916"/>
            <a:ext cx="11623888" cy="5862128"/>
            <a:chOff x="302337" y="405686"/>
            <a:chExt cx="8717916" cy="4396595"/>
          </a:xfrm>
        </p:grpSpPr>
        <p:sp>
          <p:nvSpPr>
            <p:cNvPr id="431" name="Google Shape;431;p11"/>
            <p:cNvSpPr/>
            <p:nvPr/>
          </p:nvSpPr>
          <p:spPr>
            <a:xfrm>
              <a:off x="8190286" y="21507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1239651" y="26479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1283462" y="293196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7874430" y="1664542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302337" y="339168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1335087" y="45561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2019062" y="470748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8925787" y="17456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8533337" y="20035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0" name="Google Shape;440;p11"/>
            <p:cNvSpPr/>
            <p:nvPr/>
          </p:nvSpPr>
          <p:spPr>
            <a:xfrm>
              <a:off x="7448574" y="40568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1" name="Google Shape;441;p11"/>
            <p:cNvSpPr/>
            <p:nvPr/>
          </p:nvSpPr>
          <p:spPr>
            <a:xfrm>
              <a:off x="7022474" y="60956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2" name="Google Shape;442;p11"/>
            <p:cNvSpPr/>
            <p:nvPr/>
          </p:nvSpPr>
          <p:spPr>
            <a:xfrm>
              <a:off x="6872855" y="672692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3" name="Google Shape;443;p11"/>
            <p:cNvSpPr/>
            <p:nvPr/>
          </p:nvSpPr>
          <p:spPr>
            <a:xfrm>
              <a:off x="1140480" y="297846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4" name="Google Shape;444;p11"/>
            <p:cNvSpPr/>
            <p:nvPr/>
          </p:nvSpPr>
          <p:spPr>
            <a:xfrm>
              <a:off x="2183280" y="4650892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5" name="Google Shape;445;p11"/>
            <p:cNvSpPr/>
            <p:nvPr/>
          </p:nvSpPr>
          <p:spPr>
            <a:xfrm>
              <a:off x="8655636" y="175074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6" name="Google Shape;446;p11"/>
            <p:cNvSpPr/>
            <p:nvPr/>
          </p:nvSpPr>
          <p:spPr>
            <a:xfrm>
              <a:off x="7892336" y="19581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7" name="Google Shape;447;p11"/>
            <p:cNvSpPr/>
            <p:nvPr/>
          </p:nvSpPr>
          <p:spPr>
            <a:xfrm>
              <a:off x="7258811" y="6146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8" name="Google Shape;448;p11"/>
            <p:cNvSpPr/>
            <p:nvPr/>
          </p:nvSpPr>
          <p:spPr>
            <a:xfrm>
              <a:off x="6842036" y="91744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9" name="Google Shape;449;p11"/>
            <p:cNvSpPr/>
            <p:nvPr/>
          </p:nvSpPr>
          <p:spPr>
            <a:xfrm>
              <a:off x="1028211" y="26105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0" name="Google Shape;450;p11"/>
            <p:cNvSpPr/>
            <p:nvPr/>
          </p:nvSpPr>
          <p:spPr>
            <a:xfrm>
              <a:off x="355461" y="31185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1" name="Google Shape;451;p11"/>
            <p:cNvSpPr/>
            <p:nvPr/>
          </p:nvSpPr>
          <p:spPr>
            <a:xfrm>
              <a:off x="1403861" y="42342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2" name="Google Shape;452;p11"/>
            <p:cNvSpPr/>
            <p:nvPr/>
          </p:nvSpPr>
          <p:spPr>
            <a:xfrm>
              <a:off x="2032261" y="436144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3" name="Google Shape;453;p11"/>
            <p:cNvSpPr/>
            <p:nvPr/>
          </p:nvSpPr>
          <p:spPr>
            <a:xfrm>
              <a:off x="2609736" y="46508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4" name="Google Shape;454;p11"/>
            <p:cNvSpPr/>
            <p:nvPr/>
          </p:nvSpPr>
          <p:spPr>
            <a:xfrm>
              <a:off x="602661" y="32492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5" name="Google Shape;455;p11"/>
            <p:cNvSpPr/>
            <p:nvPr/>
          </p:nvSpPr>
          <p:spPr>
            <a:xfrm>
              <a:off x="2332876" y="436195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6" name="Google Shape;456;p11"/>
            <p:cNvSpPr/>
            <p:nvPr/>
          </p:nvSpPr>
          <p:spPr>
            <a:xfrm>
              <a:off x="541926" y="28334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7" name="Google Shape;457;p11"/>
            <p:cNvSpPr/>
            <p:nvPr/>
          </p:nvSpPr>
          <p:spPr>
            <a:xfrm>
              <a:off x="8200551" y="190645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8" name="Google Shape;458;p11"/>
            <p:cNvSpPr/>
            <p:nvPr/>
          </p:nvSpPr>
          <p:spPr>
            <a:xfrm>
              <a:off x="8790376" y="20983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9" name="Google Shape;459;p11"/>
            <p:cNvSpPr/>
            <p:nvPr/>
          </p:nvSpPr>
          <p:spPr>
            <a:xfrm>
              <a:off x="7147726" y="9770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545391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40">
              <a:buClr>
                <a:srgbClr val="000000"/>
              </a:buClr>
              <a:defRPr/>
            </a:pPr>
            <a:fld id="{E69B9EE9-F3BF-4B40-83E7-C9BC68FDDB0E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40">
                <a:buClr>
                  <a:srgbClr val="000000"/>
                </a:buClr>
                <a:defRPr/>
              </a:pPr>
              <a:t>1/17/2025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40">
              <a:buClr>
                <a:srgbClr val="000000"/>
              </a:buClr>
              <a:defRPr/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40">
              <a:buClr>
                <a:srgbClr val="000000"/>
              </a:buClr>
              <a:defRPr/>
            </a:pPr>
            <a:fld id="{17F55963-6440-4C45-BA09-4E6A99D1BBE0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40">
                <a:buClr>
                  <a:srgbClr val="000000"/>
                </a:buClr>
                <a:defRPr/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37868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141166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14"/>
          <p:cNvSpPr txBox="1">
            <a:spLocks noGrp="1"/>
          </p:cNvSpPr>
          <p:nvPr>
            <p:ph type="title"/>
          </p:nvPr>
        </p:nvSpPr>
        <p:spPr>
          <a:xfrm rot="-1066">
            <a:off x="7361200" y="4409583"/>
            <a:ext cx="3870800" cy="8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3199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399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399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399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399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399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399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399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399"/>
            </a:lvl9pPr>
          </a:lstStyle>
          <a:p>
            <a:endParaRPr/>
          </a:p>
        </p:txBody>
      </p:sp>
      <p:sp>
        <p:nvSpPr>
          <p:cNvPr id="508" name="Google Shape;508;p14"/>
          <p:cNvSpPr txBox="1">
            <a:spLocks noGrp="1"/>
          </p:cNvSpPr>
          <p:nvPr>
            <p:ph type="subTitle" idx="1"/>
          </p:nvPr>
        </p:nvSpPr>
        <p:spPr>
          <a:xfrm>
            <a:off x="5146800" y="1641817"/>
            <a:ext cx="6085200" cy="274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999"/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09" name="Google Shape;509;p14"/>
          <p:cNvGrpSpPr/>
          <p:nvPr/>
        </p:nvGrpSpPr>
        <p:grpSpPr>
          <a:xfrm>
            <a:off x="-16" y="-101598"/>
            <a:ext cx="12395213" cy="6959607"/>
            <a:chOff x="-12" y="-76200"/>
            <a:chExt cx="9296410" cy="5219705"/>
          </a:xfrm>
        </p:grpSpPr>
        <p:sp>
          <p:nvSpPr>
            <p:cNvPr id="510" name="Google Shape;510;p14"/>
            <p:cNvSpPr/>
            <p:nvPr/>
          </p:nvSpPr>
          <p:spPr>
            <a:xfrm flipH="1">
              <a:off x="152403" y="1184275"/>
              <a:ext cx="4137497" cy="3959230"/>
            </a:xfrm>
            <a:custGeom>
              <a:avLst/>
              <a:gdLst/>
              <a:ahLst/>
              <a:cxnLst/>
              <a:rect l="l" t="t" r="r" b="b"/>
              <a:pathLst>
                <a:path w="54473" h="52126" extrusionOk="0">
                  <a:moveTo>
                    <a:pt x="49036" y="0"/>
                  </a:moveTo>
                  <a:cubicBezTo>
                    <a:pt x="45792" y="0"/>
                    <a:pt x="42328" y="1045"/>
                    <a:pt x="38722" y="3247"/>
                  </a:cubicBezTo>
                  <a:cubicBezTo>
                    <a:pt x="25392" y="11374"/>
                    <a:pt x="33032" y="32509"/>
                    <a:pt x="29455" y="37548"/>
                  </a:cubicBezTo>
                  <a:cubicBezTo>
                    <a:pt x="28564" y="38804"/>
                    <a:pt x="26905" y="39232"/>
                    <a:pt x="24833" y="39232"/>
                  </a:cubicBezTo>
                  <a:cubicBezTo>
                    <a:pt x="20404" y="39232"/>
                    <a:pt x="14089" y="37276"/>
                    <a:pt x="9356" y="37276"/>
                  </a:cubicBezTo>
                  <a:cubicBezTo>
                    <a:pt x="7421" y="37276"/>
                    <a:pt x="5751" y="37603"/>
                    <a:pt x="4583" y="38524"/>
                  </a:cubicBezTo>
                  <a:cubicBezTo>
                    <a:pt x="516" y="41728"/>
                    <a:pt x="1" y="47012"/>
                    <a:pt x="2467" y="52126"/>
                  </a:cubicBezTo>
                  <a:lnTo>
                    <a:pt x="54472" y="52126"/>
                  </a:lnTo>
                  <a:lnTo>
                    <a:pt x="54472" y="1046"/>
                  </a:lnTo>
                  <a:cubicBezTo>
                    <a:pt x="52746" y="356"/>
                    <a:pt x="50928" y="0"/>
                    <a:pt x="49036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1" name="Google Shape;511;p14"/>
            <p:cNvSpPr/>
            <p:nvPr/>
          </p:nvSpPr>
          <p:spPr>
            <a:xfrm>
              <a:off x="1900500" y="-76200"/>
              <a:ext cx="2193191" cy="1145178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2" name="Google Shape;512;p14"/>
            <p:cNvSpPr/>
            <p:nvPr/>
          </p:nvSpPr>
          <p:spPr>
            <a:xfrm rot="5400000">
              <a:off x="147188" y="-71000"/>
              <a:ext cx="824300" cy="813900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3" name="Google Shape;513;p14"/>
            <p:cNvSpPr/>
            <p:nvPr/>
          </p:nvSpPr>
          <p:spPr>
            <a:xfrm>
              <a:off x="6784750" y="4364054"/>
              <a:ext cx="2511648" cy="703233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4" name="Google Shape;514;p14"/>
            <p:cNvSpPr/>
            <p:nvPr/>
          </p:nvSpPr>
          <p:spPr>
            <a:xfrm flipH="1">
              <a:off x="3" y="1184275"/>
              <a:ext cx="4137497" cy="3959230"/>
            </a:xfrm>
            <a:custGeom>
              <a:avLst/>
              <a:gdLst/>
              <a:ahLst/>
              <a:cxnLst/>
              <a:rect l="l" t="t" r="r" b="b"/>
              <a:pathLst>
                <a:path w="54473" h="52126" extrusionOk="0">
                  <a:moveTo>
                    <a:pt x="49036" y="0"/>
                  </a:moveTo>
                  <a:cubicBezTo>
                    <a:pt x="45792" y="0"/>
                    <a:pt x="42328" y="1045"/>
                    <a:pt x="38722" y="3247"/>
                  </a:cubicBezTo>
                  <a:cubicBezTo>
                    <a:pt x="25392" y="11374"/>
                    <a:pt x="33032" y="32509"/>
                    <a:pt x="29455" y="37548"/>
                  </a:cubicBezTo>
                  <a:cubicBezTo>
                    <a:pt x="28564" y="38804"/>
                    <a:pt x="26905" y="39232"/>
                    <a:pt x="24833" y="39232"/>
                  </a:cubicBezTo>
                  <a:cubicBezTo>
                    <a:pt x="20404" y="39232"/>
                    <a:pt x="14089" y="37276"/>
                    <a:pt x="9356" y="37276"/>
                  </a:cubicBezTo>
                  <a:cubicBezTo>
                    <a:pt x="7421" y="37276"/>
                    <a:pt x="5751" y="37603"/>
                    <a:pt x="4583" y="38524"/>
                  </a:cubicBezTo>
                  <a:cubicBezTo>
                    <a:pt x="516" y="41728"/>
                    <a:pt x="1" y="47012"/>
                    <a:pt x="2467" y="52126"/>
                  </a:cubicBezTo>
                  <a:lnTo>
                    <a:pt x="54472" y="52126"/>
                  </a:lnTo>
                  <a:lnTo>
                    <a:pt x="54472" y="1046"/>
                  </a:lnTo>
                  <a:cubicBezTo>
                    <a:pt x="52746" y="356"/>
                    <a:pt x="50928" y="0"/>
                    <a:pt x="490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5" name="Google Shape;515;p14"/>
            <p:cNvSpPr/>
            <p:nvPr/>
          </p:nvSpPr>
          <p:spPr>
            <a:xfrm>
              <a:off x="1748100" y="0"/>
              <a:ext cx="2193191" cy="1145178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6" name="Google Shape;516;p14"/>
            <p:cNvSpPr/>
            <p:nvPr/>
          </p:nvSpPr>
          <p:spPr>
            <a:xfrm rot="5400000">
              <a:off x="-5212" y="5200"/>
              <a:ext cx="824300" cy="813900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7" name="Google Shape;517;p14"/>
            <p:cNvSpPr/>
            <p:nvPr/>
          </p:nvSpPr>
          <p:spPr>
            <a:xfrm>
              <a:off x="6632350" y="4440254"/>
              <a:ext cx="2511648" cy="703233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18" name="Google Shape;518;p14"/>
          <p:cNvGrpSpPr/>
          <p:nvPr/>
        </p:nvGrpSpPr>
        <p:grpSpPr>
          <a:xfrm>
            <a:off x="834051" y="3617483"/>
            <a:ext cx="3141421" cy="2758260"/>
            <a:chOff x="625537" y="2713111"/>
            <a:chExt cx="2356066" cy="2068695"/>
          </a:xfrm>
        </p:grpSpPr>
        <p:grpSp>
          <p:nvGrpSpPr>
            <p:cNvPr id="519" name="Google Shape;519;p14"/>
            <p:cNvGrpSpPr/>
            <p:nvPr/>
          </p:nvGrpSpPr>
          <p:grpSpPr>
            <a:xfrm>
              <a:off x="625537" y="2713111"/>
              <a:ext cx="876816" cy="1150083"/>
              <a:chOff x="625537" y="2713111"/>
              <a:chExt cx="876816" cy="1150083"/>
            </a:xfrm>
          </p:grpSpPr>
          <p:sp>
            <p:nvSpPr>
              <p:cNvPr id="520" name="Google Shape;520;p14"/>
              <p:cNvSpPr/>
              <p:nvPr/>
            </p:nvSpPr>
            <p:spPr>
              <a:xfrm>
                <a:off x="772076" y="28079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0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1" name="Google Shape;521;p14"/>
              <p:cNvSpPr/>
              <p:nvPr/>
            </p:nvSpPr>
            <p:spPr>
              <a:xfrm>
                <a:off x="1002805" y="289139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0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2" name="Google Shape;522;p14"/>
              <p:cNvSpPr/>
              <p:nvPr/>
            </p:nvSpPr>
            <p:spPr>
              <a:xfrm>
                <a:off x="1168826" y="34383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0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3" name="Google Shape;523;p14"/>
              <p:cNvSpPr/>
              <p:nvPr/>
            </p:nvSpPr>
            <p:spPr>
              <a:xfrm>
                <a:off x="891476" y="37796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0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4" name="Google Shape;524;p14"/>
              <p:cNvSpPr/>
              <p:nvPr/>
            </p:nvSpPr>
            <p:spPr>
              <a:xfrm>
                <a:off x="1407887" y="33436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0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5" name="Google Shape;525;p14"/>
              <p:cNvSpPr/>
              <p:nvPr/>
            </p:nvSpPr>
            <p:spPr>
              <a:xfrm>
                <a:off x="832812" y="306328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0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6" name="Google Shape;526;p14"/>
              <p:cNvSpPr/>
              <p:nvPr/>
            </p:nvSpPr>
            <p:spPr>
              <a:xfrm>
                <a:off x="1229562" y="37234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0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7" name="Google Shape;527;p14"/>
              <p:cNvSpPr/>
              <p:nvPr/>
            </p:nvSpPr>
            <p:spPr>
              <a:xfrm>
                <a:off x="720012" y="36286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0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8" name="Google Shape;528;p14"/>
              <p:cNvSpPr/>
              <p:nvPr/>
            </p:nvSpPr>
            <p:spPr>
              <a:xfrm>
                <a:off x="625537" y="27131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0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9" name="Google Shape;529;p14"/>
              <p:cNvSpPr/>
              <p:nvPr/>
            </p:nvSpPr>
            <p:spPr>
              <a:xfrm>
                <a:off x="871236" y="33556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0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0" name="Google Shape;530;p14"/>
              <p:cNvSpPr/>
              <p:nvPr/>
            </p:nvSpPr>
            <p:spPr>
              <a:xfrm>
                <a:off x="1185236" y="323956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0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531" name="Google Shape;531;p14"/>
            <p:cNvGrpSpPr/>
            <p:nvPr/>
          </p:nvGrpSpPr>
          <p:grpSpPr>
            <a:xfrm>
              <a:off x="1894587" y="4284917"/>
              <a:ext cx="1087016" cy="496890"/>
              <a:chOff x="1894587" y="4284917"/>
              <a:chExt cx="1087016" cy="496890"/>
            </a:xfrm>
          </p:grpSpPr>
          <p:sp>
            <p:nvSpPr>
              <p:cNvPr id="532" name="Google Shape;532;p14"/>
              <p:cNvSpPr/>
              <p:nvPr/>
            </p:nvSpPr>
            <p:spPr>
              <a:xfrm>
                <a:off x="1944811" y="46921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0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3" name="Google Shape;533;p14"/>
              <p:cNvSpPr/>
              <p:nvPr/>
            </p:nvSpPr>
            <p:spPr>
              <a:xfrm>
                <a:off x="1894587" y="4456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0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4" name="Google Shape;534;p14"/>
              <p:cNvSpPr/>
              <p:nvPr/>
            </p:nvSpPr>
            <p:spPr>
              <a:xfrm>
                <a:off x="2268080" y="42849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0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5" name="Google Shape;535;p14"/>
              <p:cNvSpPr/>
              <p:nvPr/>
            </p:nvSpPr>
            <p:spPr>
              <a:xfrm>
                <a:off x="2104001" y="43132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0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6" name="Google Shape;536;p14"/>
              <p:cNvSpPr/>
              <p:nvPr/>
            </p:nvSpPr>
            <p:spPr>
              <a:xfrm>
                <a:off x="2659026" y="46034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0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7" name="Google Shape;537;p14"/>
              <p:cNvSpPr/>
              <p:nvPr/>
            </p:nvSpPr>
            <p:spPr>
              <a:xfrm>
                <a:off x="2270437" y="46870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0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8" name="Google Shape;538;p14"/>
              <p:cNvSpPr/>
              <p:nvPr/>
            </p:nvSpPr>
            <p:spPr>
              <a:xfrm>
                <a:off x="2887137" y="44250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0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9" name="Google Shape;539;p14"/>
              <p:cNvSpPr/>
              <p:nvPr/>
            </p:nvSpPr>
            <p:spPr>
              <a:xfrm>
                <a:off x="2887137" y="4654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0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0" name="Google Shape;540;p14"/>
              <p:cNvSpPr/>
              <p:nvPr/>
            </p:nvSpPr>
            <p:spPr>
              <a:xfrm>
                <a:off x="2531336" y="43724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0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41" name="Google Shape;541;p14"/>
          <p:cNvGrpSpPr/>
          <p:nvPr/>
        </p:nvGrpSpPr>
        <p:grpSpPr>
          <a:xfrm>
            <a:off x="1228716" y="4925424"/>
            <a:ext cx="1249757" cy="1517392"/>
            <a:chOff x="921536" y="3694067"/>
            <a:chExt cx="937318" cy="1138044"/>
          </a:xfrm>
        </p:grpSpPr>
        <p:sp>
          <p:nvSpPr>
            <p:cNvPr id="542" name="Google Shape;542;p14"/>
            <p:cNvSpPr/>
            <p:nvPr/>
          </p:nvSpPr>
          <p:spPr>
            <a:xfrm>
              <a:off x="921536" y="40737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3" name="Google Shape;543;p14"/>
            <p:cNvSpPr/>
            <p:nvPr/>
          </p:nvSpPr>
          <p:spPr>
            <a:xfrm>
              <a:off x="1002805" y="369406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4" name="Google Shape;544;p14"/>
            <p:cNvSpPr/>
            <p:nvPr/>
          </p:nvSpPr>
          <p:spPr>
            <a:xfrm>
              <a:off x="1759680" y="4691992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5" name="Google Shape;545;p14"/>
            <p:cNvSpPr/>
            <p:nvPr/>
          </p:nvSpPr>
          <p:spPr>
            <a:xfrm>
              <a:off x="1510186" y="47197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789582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p17"/>
          <p:cNvSpPr txBox="1">
            <a:spLocks noGrp="1"/>
          </p:cNvSpPr>
          <p:nvPr>
            <p:ph type="subTitle" idx="1"/>
          </p:nvPr>
        </p:nvSpPr>
        <p:spPr>
          <a:xfrm>
            <a:off x="7286567" y="3785348"/>
            <a:ext cx="3115200" cy="13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5" name="Google Shape;625;p17"/>
          <p:cNvSpPr txBox="1">
            <a:spLocks noGrp="1"/>
          </p:cNvSpPr>
          <p:nvPr>
            <p:ph type="title"/>
          </p:nvPr>
        </p:nvSpPr>
        <p:spPr>
          <a:xfrm>
            <a:off x="7286567" y="1709468"/>
            <a:ext cx="3115200" cy="223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626" name="Google Shape;626;p17"/>
          <p:cNvGrpSpPr/>
          <p:nvPr/>
        </p:nvGrpSpPr>
        <p:grpSpPr>
          <a:xfrm>
            <a:off x="0" y="6"/>
            <a:ext cx="12192008" cy="6857996"/>
            <a:chOff x="0" y="3"/>
            <a:chExt cx="9144006" cy="5143497"/>
          </a:xfrm>
        </p:grpSpPr>
        <p:sp>
          <p:nvSpPr>
            <p:cNvPr id="627" name="Google Shape;627;p17"/>
            <p:cNvSpPr/>
            <p:nvPr/>
          </p:nvSpPr>
          <p:spPr>
            <a:xfrm rot="-5400000">
              <a:off x="6256530" y="2103623"/>
              <a:ext cx="4861097" cy="913856"/>
            </a:xfrm>
            <a:custGeom>
              <a:avLst/>
              <a:gdLst/>
              <a:ahLst/>
              <a:cxnLst/>
              <a:rect l="l" t="t" r="r" b="b"/>
              <a:pathLst>
                <a:path w="70364" h="13228" extrusionOk="0">
                  <a:moveTo>
                    <a:pt x="66583" y="0"/>
                  </a:moveTo>
                  <a:cubicBezTo>
                    <a:pt x="66433" y="0"/>
                    <a:pt x="66284" y="6"/>
                    <a:pt x="66136" y="17"/>
                  </a:cubicBezTo>
                  <a:cubicBezTo>
                    <a:pt x="63218" y="234"/>
                    <a:pt x="60767" y="2179"/>
                    <a:pt x="58358" y="3841"/>
                  </a:cubicBezTo>
                  <a:cubicBezTo>
                    <a:pt x="56406" y="5188"/>
                    <a:pt x="54115" y="6431"/>
                    <a:pt x="51817" y="6431"/>
                  </a:cubicBezTo>
                  <a:cubicBezTo>
                    <a:pt x="51279" y="6431"/>
                    <a:pt x="50740" y="6363"/>
                    <a:pt x="50205" y="6212"/>
                  </a:cubicBezTo>
                  <a:cubicBezTo>
                    <a:pt x="47039" y="5316"/>
                    <a:pt x="45178" y="1821"/>
                    <a:pt x="42049" y="806"/>
                  </a:cubicBezTo>
                  <a:cubicBezTo>
                    <a:pt x="41403" y="596"/>
                    <a:pt x="40744" y="505"/>
                    <a:pt x="40082" y="505"/>
                  </a:cubicBezTo>
                  <a:cubicBezTo>
                    <a:pt x="38042" y="505"/>
                    <a:pt x="35966" y="1375"/>
                    <a:pt x="34112" y="2342"/>
                  </a:cubicBezTo>
                  <a:cubicBezTo>
                    <a:pt x="33394" y="2716"/>
                    <a:pt x="32674" y="3111"/>
                    <a:pt x="31953" y="3511"/>
                  </a:cubicBezTo>
                  <a:cubicBezTo>
                    <a:pt x="27917" y="5742"/>
                    <a:pt x="23829" y="8111"/>
                    <a:pt x="19303" y="8111"/>
                  </a:cubicBezTo>
                  <a:cubicBezTo>
                    <a:pt x="19200" y="8111"/>
                    <a:pt x="19097" y="8110"/>
                    <a:pt x="18993" y="8107"/>
                  </a:cubicBezTo>
                  <a:cubicBezTo>
                    <a:pt x="18407" y="8094"/>
                    <a:pt x="17819" y="8037"/>
                    <a:pt x="17233" y="7957"/>
                  </a:cubicBezTo>
                  <a:cubicBezTo>
                    <a:pt x="14736" y="7611"/>
                    <a:pt x="12262" y="6808"/>
                    <a:pt x="9793" y="6808"/>
                  </a:cubicBezTo>
                  <a:cubicBezTo>
                    <a:pt x="9214" y="6808"/>
                    <a:pt x="8635" y="6852"/>
                    <a:pt x="8056" y="6957"/>
                  </a:cubicBezTo>
                  <a:cubicBezTo>
                    <a:pt x="5459" y="7430"/>
                    <a:pt x="3200" y="9094"/>
                    <a:pt x="1505" y="11116"/>
                  </a:cubicBezTo>
                  <a:cubicBezTo>
                    <a:pt x="950" y="11779"/>
                    <a:pt x="446" y="12487"/>
                    <a:pt x="1" y="13228"/>
                  </a:cubicBezTo>
                  <a:lnTo>
                    <a:pt x="67196" y="13228"/>
                  </a:lnTo>
                  <a:cubicBezTo>
                    <a:pt x="68302" y="11102"/>
                    <a:pt x="69198" y="8873"/>
                    <a:pt x="69832" y="6545"/>
                  </a:cubicBezTo>
                  <a:cubicBezTo>
                    <a:pt x="70174" y="5291"/>
                    <a:pt x="70363" y="3828"/>
                    <a:pt x="70071" y="2598"/>
                  </a:cubicBezTo>
                  <a:cubicBezTo>
                    <a:pt x="69877" y="1784"/>
                    <a:pt x="69474" y="1071"/>
                    <a:pt x="68763" y="587"/>
                  </a:cubicBezTo>
                  <a:cubicBezTo>
                    <a:pt x="68129" y="157"/>
                    <a:pt x="67353" y="0"/>
                    <a:pt x="66583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8" name="Google Shape;628;p17"/>
            <p:cNvSpPr/>
            <p:nvPr/>
          </p:nvSpPr>
          <p:spPr>
            <a:xfrm rot="5400000">
              <a:off x="-1897420" y="2126023"/>
              <a:ext cx="4861097" cy="913856"/>
            </a:xfrm>
            <a:custGeom>
              <a:avLst/>
              <a:gdLst/>
              <a:ahLst/>
              <a:cxnLst/>
              <a:rect l="l" t="t" r="r" b="b"/>
              <a:pathLst>
                <a:path w="70364" h="13228" extrusionOk="0">
                  <a:moveTo>
                    <a:pt x="66583" y="0"/>
                  </a:moveTo>
                  <a:cubicBezTo>
                    <a:pt x="66433" y="0"/>
                    <a:pt x="66284" y="6"/>
                    <a:pt x="66136" y="17"/>
                  </a:cubicBezTo>
                  <a:cubicBezTo>
                    <a:pt x="63218" y="234"/>
                    <a:pt x="60767" y="2179"/>
                    <a:pt x="58358" y="3841"/>
                  </a:cubicBezTo>
                  <a:cubicBezTo>
                    <a:pt x="56406" y="5188"/>
                    <a:pt x="54115" y="6431"/>
                    <a:pt x="51817" y="6431"/>
                  </a:cubicBezTo>
                  <a:cubicBezTo>
                    <a:pt x="51279" y="6431"/>
                    <a:pt x="50740" y="6363"/>
                    <a:pt x="50205" y="6212"/>
                  </a:cubicBezTo>
                  <a:cubicBezTo>
                    <a:pt x="47039" y="5316"/>
                    <a:pt x="45178" y="1821"/>
                    <a:pt x="42049" y="806"/>
                  </a:cubicBezTo>
                  <a:cubicBezTo>
                    <a:pt x="41403" y="596"/>
                    <a:pt x="40744" y="505"/>
                    <a:pt x="40082" y="505"/>
                  </a:cubicBezTo>
                  <a:cubicBezTo>
                    <a:pt x="38042" y="505"/>
                    <a:pt x="35966" y="1375"/>
                    <a:pt x="34112" y="2342"/>
                  </a:cubicBezTo>
                  <a:cubicBezTo>
                    <a:pt x="33394" y="2716"/>
                    <a:pt x="32674" y="3111"/>
                    <a:pt x="31953" y="3511"/>
                  </a:cubicBezTo>
                  <a:cubicBezTo>
                    <a:pt x="27917" y="5742"/>
                    <a:pt x="23829" y="8111"/>
                    <a:pt x="19303" y="8111"/>
                  </a:cubicBezTo>
                  <a:cubicBezTo>
                    <a:pt x="19200" y="8111"/>
                    <a:pt x="19097" y="8110"/>
                    <a:pt x="18993" y="8107"/>
                  </a:cubicBezTo>
                  <a:cubicBezTo>
                    <a:pt x="18407" y="8094"/>
                    <a:pt x="17819" y="8037"/>
                    <a:pt x="17233" y="7957"/>
                  </a:cubicBezTo>
                  <a:cubicBezTo>
                    <a:pt x="14736" y="7611"/>
                    <a:pt x="12262" y="6808"/>
                    <a:pt x="9793" y="6808"/>
                  </a:cubicBezTo>
                  <a:cubicBezTo>
                    <a:pt x="9214" y="6808"/>
                    <a:pt x="8635" y="6852"/>
                    <a:pt x="8056" y="6957"/>
                  </a:cubicBezTo>
                  <a:cubicBezTo>
                    <a:pt x="5459" y="7430"/>
                    <a:pt x="3200" y="9094"/>
                    <a:pt x="1505" y="11116"/>
                  </a:cubicBezTo>
                  <a:cubicBezTo>
                    <a:pt x="950" y="11779"/>
                    <a:pt x="446" y="12487"/>
                    <a:pt x="1" y="13228"/>
                  </a:cubicBezTo>
                  <a:lnTo>
                    <a:pt x="67196" y="13228"/>
                  </a:lnTo>
                  <a:cubicBezTo>
                    <a:pt x="68302" y="11102"/>
                    <a:pt x="69198" y="8873"/>
                    <a:pt x="69832" y="6545"/>
                  </a:cubicBezTo>
                  <a:cubicBezTo>
                    <a:pt x="70174" y="5291"/>
                    <a:pt x="70363" y="3828"/>
                    <a:pt x="70071" y="2598"/>
                  </a:cubicBezTo>
                  <a:cubicBezTo>
                    <a:pt x="69877" y="1784"/>
                    <a:pt x="69474" y="1071"/>
                    <a:pt x="68763" y="587"/>
                  </a:cubicBezTo>
                  <a:cubicBezTo>
                    <a:pt x="68129" y="157"/>
                    <a:pt x="67353" y="0"/>
                    <a:pt x="66583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9" name="Google Shape;629;p17"/>
            <p:cNvSpPr/>
            <p:nvPr/>
          </p:nvSpPr>
          <p:spPr>
            <a:xfrm rot="-5400000">
              <a:off x="6256530" y="2256023"/>
              <a:ext cx="4861097" cy="913856"/>
            </a:xfrm>
            <a:custGeom>
              <a:avLst/>
              <a:gdLst/>
              <a:ahLst/>
              <a:cxnLst/>
              <a:rect l="l" t="t" r="r" b="b"/>
              <a:pathLst>
                <a:path w="70364" h="13228" extrusionOk="0">
                  <a:moveTo>
                    <a:pt x="66583" y="0"/>
                  </a:moveTo>
                  <a:cubicBezTo>
                    <a:pt x="66433" y="0"/>
                    <a:pt x="66284" y="6"/>
                    <a:pt x="66136" y="17"/>
                  </a:cubicBezTo>
                  <a:cubicBezTo>
                    <a:pt x="63218" y="234"/>
                    <a:pt x="60767" y="2179"/>
                    <a:pt x="58358" y="3841"/>
                  </a:cubicBezTo>
                  <a:cubicBezTo>
                    <a:pt x="56406" y="5188"/>
                    <a:pt x="54115" y="6431"/>
                    <a:pt x="51817" y="6431"/>
                  </a:cubicBezTo>
                  <a:cubicBezTo>
                    <a:pt x="51279" y="6431"/>
                    <a:pt x="50740" y="6363"/>
                    <a:pt x="50205" y="6212"/>
                  </a:cubicBezTo>
                  <a:cubicBezTo>
                    <a:pt x="47039" y="5316"/>
                    <a:pt x="45178" y="1821"/>
                    <a:pt x="42049" y="806"/>
                  </a:cubicBezTo>
                  <a:cubicBezTo>
                    <a:pt x="41403" y="596"/>
                    <a:pt x="40744" y="505"/>
                    <a:pt x="40082" y="505"/>
                  </a:cubicBezTo>
                  <a:cubicBezTo>
                    <a:pt x="38042" y="505"/>
                    <a:pt x="35966" y="1375"/>
                    <a:pt x="34112" y="2342"/>
                  </a:cubicBezTo>
                  <a:cubicBezTo>
                    <a:pt x="33394" y="2716"/>
                    <a:pt x="32674" y="3111"/>
                    <a:pt x="31953" y="3511"/>
                  </a:cubicBezTo>
                  <a:cubicBezTo>
                    <a:pt x="27917" y="5742"/>
                    <a:pt x="23829" y="8111"/>
                    <a:pt x="19303" y="8111"/>
                  </a:cubicBezTo>
                  <a:cubicBezTo>
                    <a:pt x="19200" y="8111"/>
                    <a:pt x="19097" y="8110"/>
                    <a:pt x="18993" y="8107"/>
                  </a:cubicBezTo>
                  <a:cubicBezTo>
                    <a:pt x="18407" y="8094"/>
                    <a:pt x="17819" y="8037"/>
                    <a:pt x="17233" y="7957"/>
                  </a:cubicBezTo>
                  <a:cubicBezTo>
                    <a:pt x="14736" y="7611"/>
                    <a:pt x="12262" y="6808"/>
                    <a:pt x="9793" y="6808"/>
                  </a:cubicBezTo>
                  <a:cubicBezTo>
                    <a:pt x="9214" y="6808"/>
                    <a:pt x="8635" y="6852"/>
                    <a:pt x="8056" y="6957"/>
                  </a:cubicBezTo>
                  <a:cubicBezTo>
                    <a:pt x="5459" y="7430"/>
                    <a:pt x="3200" y="9094"/>
                    <a:pt x="1505" y="11116"/>
                  </a:cubicBezTo>
                  <a:cubicBezTo>
                    <a:pt x="950" y="11779"/>
                    <a:pt x="446" y="12487"/>
                    <a:pt x="1" y="13228"/>
                  </a:cubicBezTo>
                  <a:lnTo>
                    <a:pt x="67196" y="13228"/>
                  </a:lnTo>
                  <a:cubicBezTo>
                    <a:pt x="68302" y="11102"/>
                    <a:pt x="69198" y="8873"/>
                    <a:pt x="69832" y="6545"/>
                  </a:cubicBezTo>
                  <a:cubicBezTo>
                    <a:pt x="70174" y="5291"/>
                    <a:pt x="70363" y="3828"/>
                    <a:pt x="70071" y="2598"/>
                  </a:cubicBezTo>
                  <a:cubicBezTo>
                    <a:pt x="69877" y="1784"/>
                    <a:pt x="69474" y="1071"/>
                    <a:pt x="68763" y="587"/>
                  </a:cubicBezTo>
                  <a:cubicBezTo>
                    <a:pt x="68129" y="157"/>
                    <a:pt x="67353" y="0"/>
                    <a:pt x="665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0" name="Google Shape;630;p17"/>
            <p:cNvSpPr/>
            <p:nvPr/>
          </p:nvSpPr>
          <p:spPr>
            <a:xfrm rot="5400000">
              <a:off x="-1973620" y="1973623"/>
              <a:ext cx="4861097" cy="913856"/>
            </a:xfrm>
            <a:custGeom>
              <a:avLst/>
              <a:gdLst/>
              <a:ahLst/>
              <a:cxnLst/>
              <a:rect l="l" t="t" r="r" b="b"/>
              <a:pathLst>
                <a:path w="70364" h="13228" extrusionOk="0">
                  <a:moveTo>
                    <a:pt x="66583" y="0"/>
                  </a:moveTo>
                  <a:cubicBezTo>
                    <a:pt x="66433" y="0"/>
                    <a:pt x="66284" y="6"/>
                    <a:pt x="66136" y="17"/>
                  </a:cubicBezTo>
                  <a:cubicBezTo>
                    <a:pt x="63218" y="234"/>
                    <a:pt x="60767" y="2179"/>
                    <a:pt x="58358" y="3841"/>
                  </a:cubicBezTo>
                  <a:cubicBezTo>
                    <a:pt x="56406" y="5188"/>
                    <a:pt x="54115" y="6431"/>
                    <a:pt x="51817" y="6431"/>
                  </a:cubicBezTo>
                  <a:cubicBezTo>
                    <a:pt x="51279" y="6431"/>
                    <a:pt x="50740" y="6363"/>
                    <a:pt x="50205" y="6212"/>
                  </a:cubicBezTo>
                  <a:cubicBezTo>
                    <a:pt x="47039" y="5316"/>
                    <a:pt x="45178" y="1821"/>
                    <a:pt x="42049" y="806"/>
                  </a:cubicBezTo>
                  <a:cubicBezTo>
                    <a:pt x="41403" y="596"/>
                    <a:pt x="40744" y="505"/>
                    <a:pt x="40082" y="505"/>
                  </a:cubicBezTo>
                  <a:cubicBezTo>
                    <a:pt x="38042" y="505"/>
                    <a:pt x="35966" y="1375"/>
                    <a:pt x="34112" y="2342"/>
                  </a:cubicBezTo>
                  <a:cubicBezTo>
                    <a:pt x="33394" y="2716"/>
                    <a:pt x="32674" y="3111"/>
                    <a:pt x="31953" y="3511"/>
                  </a:cubicBezTo>
                  <a:cubicBezTo>
                    <a:pt x="27917" y="5742"/>
                    <a:pt x="23829" y="8111"/>
                    <a:pt x="19303" y="8111"/>
                  </a:cubicBezTo>
                  <a:cubicBezTo>
                    <a:pt x="19200" y="8111"/>
                    <a:pt x="19097" y="8110"/>
                    <a:pt x="18993" y="8107"/>
                  </a:cubicBezTo>
                  <a:cubicBezTo>
                    <a:pt x="18407" y="8094"/>
                    <a:pt x="17819" y="8037"/>
                    <a:pt x="17233" y="7957"/>
                  </a:cubicBezTo>
                  <a:cubicBezTo>
                    <a:pt x="14736" y="7611"/>
                    <a:pt x="12262" y="6808"/>
                    <a:pt x="9793" y="6808"/>
                  </a:cubicBezTo>
                  <a:cubicBezTo>
                    <a:pt x="9214" y="6808"/>
                    <a:pt x="8635" y="6852"/>
                    <a:pt x="8056" y="6957"/>
                  </a:cubicBezTo>
                  <a:cubicBezTo>
                    <a:pt x="5459" y="7430"/>
                    <a:pt x="3200" y="9094"/>
                    <a:pt x="1505" y="11116"/>
                  </a:cubicBezTo>
                  <a:cubicBezTo>
                    <a:pt x="950" y="11779"/>
                    <a:pt x="446" y="12487"/>
                    <a:pt x="1" y="13228"/>
                  </a:cubicBezTo>
                  <a:lnTo>
                    <a:pt x="67196" y="13228"/>
                  </a:lnTo>
                  <a:cubicBezTo>
                    <a:pt x="68302" y="11102"/>
                    <a:pt x="69198" y="8873"/>
                    <a:pt x="69832" y="6545"/>
                  </a:cubicBezTo>
                  <a:cubicBezTo>
                    <a:pt x="70174" y="5291"/>
                    <a:pt x="70363" y="3828"/>
                    <a:pt x="70071" y="2598"/>
                  </a:cubicBezTo>
                  <a:cubicBezTo>
                    <a:pt x="69877" y="1784"/>
                    <a:pt x="69474" y="1071"/>
                    <a:pt x="68763" y="587"/>
                  </a:cubicBezTo>
                  <a:cubicBezTo>
                    <a:pt x="68129" y="157"/>
                    <a:pt x="67353" y="0"/>
                    <a:pt x="665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1058300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34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127202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5" name="Google Shape;1345;p28"/>
          <p:cNvGrpSpPr/>
          <p:nvPr/>
        </p:nvGrpSpPr>
        <p:grpSpPr>
          <a:xfrm>
            <a:off x="-36" y="-203161"/>
            <a:ext cx="12192075" cy="7262484"/>
            <a:chOff x="-27" y="-152372"/>
            <a:chExt cx="9144056" cy="5446863"/>
          </a:xfrm>
        </p:grpSpPr>
        <p:sp>
          <p:nvSpPr>
            <p:cNvPr id="1346" name="Google Shape;1346;p28"/>
            <p:cNvSpPr/>
            <p:nvPr/>
          </p:nvSpPr>
          <p:spPr>
            <a:xfrm rot="5400000">
              <a:off x="5844182" y="19946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7" name="Google Shape;1347;p28"/>
            <p:cNvSpPr/>
            <p:nvPr/>
          </p:nvSpPr>
          <p:spPr>
            <a:xfrm rot="-5400000">
              <a:off x="-1842243" y="16898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8" name="Google Shape;1348;p28"/>
            <p:cNvSpPr/>
            <p:nvPr/>
          </p:nvSpPr>
          <p:spPr>
            <a:xfrm rot="5400000">
              <a:off x="5844182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9" name="Google Shape;1349;p28"/>
            <p:cNvSpPr/>
            <p:nvPr/>
          </p:nvSpPr>
          <p:spPr>
            <a:xfrm rot="-5400000">
              <a:off x="-1842243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350" name="Google Shape;1350;p28"/>
          <p:cNvGrpSpPr/>
          <p:nvPr/>
        </p:nvGrpSpPr>
        <p:grpSpPr>
          <a:xfrm>
            <a:off x="265368" y="231264"/>
            <a:ext cx="11560069" cy="3541661"/>
            <a:chOff x="199026" y="173448"/>
            <a:chExt cx="8670052" cy="2656246"/>
          </a:xfrm>
        </p:grpSpPr>
        <p:grpSp>
          <p:nvGrpSpPr>
            <p:cNvPr id="1351" name="Google Shape;1351;p28"/>
            <p:cNvGrpSpPr/>
            <p:nvPr/>
          </p:nvGrpSpPr>
          <p:grpSpPr>
            <a:xfrm>
              <a:off x="199026" y="173448"/>
              <a:ext cx="852703" cy="1994409"/>
              <a:chOff x="199026" y="173448"/>
              <a:chExt cx="852703" cy="1994409"/>
            </a:xfrm>
          </p:grpSpPr>
          <p:sp>
            <p:nvSpPr>
              <p:cNvPr id="1352" name="Google Shape;1352;p28"/>
              <p:cNvSpPr/>
              <p:nvPr/>
            </p:nvSpPr>
            <p:spPr>
              <a:xfrm>
                <a:off x="259761" y="6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0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53" name="Google Shape;1353;p28"/>
              <p:cNvSpPr/>
              <p:nvPr/>
            </p:nvSpPr>
            <p:spPr>
              <a:xfrm>
                <a:off x="199026" y="445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0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54" name="Google Shape;1354;p28"/>
              <p:cNvSpPr/>
              <p:nvPr/>
            </p:nvSpPr>
            <p:spPr>
              <a:xfrm>
                <a:off x="349987" y="13661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0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55" name="Google Shape;1355;p28"/>
              <p:cNvSpPr/>
              <p:nvPr/>
            </p:nvSpPr>
            <p:spPr>
              <a:xfrm>
                <a:off x="542530" y="15863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0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56" name="Google Shape;1356;p28"/>
              <p:cNvSpPr/>
              <p:nvPr/>
            </p:nvSpPr>
            <p:spPr>
              <a:xfrm>
                <a:off x="465962" y="543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0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57" name="Google Shape;1357;p28"/>
              <p:cNvSpPr/>
              <p:nvPr/>
            </p:nvSpPr>
            <p:spPr>
              <a:xfrm>
                <a:off x="560436" y="1734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0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58" name="Google Shape;1358;p28"/>
              <p:cNvSpPr/>
              <p:nvPr/>
            </p:nvSpPr>
            <p:spPr>
              <a:xfrm>
                <a:off x="957262" y="1853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0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59" name="Google Shape;1359;p28"/>
              <p:cNvSpPr/>
              <p:nvPr/>
            </p:nvSpPr>
            <p:spPr>
              <a:xfrm>
                <a:off x="307211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0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60" name="Google Shape;1360;p28"/>
              <p:cNvSpPr/>
              <p:nvPr/>
            </p:nvSpPr>
            <p:spPr>
              <a:xfrm>
                <a:off x="783761" y="20296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0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61" name="Google Shape;1361;p28"/>
              <p:cNvSpPr/>
              <p:nvPr/>
            </p:nvSpPr>
            <p:spPr>
              <a:xfrm>
                <a:off x="542526" y="11775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0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62" name="Google Shape;1362;p28"/>
              <p:cNvSpPr/>
              <p:nvPr/>
            </p:nvSpPr>
            <p:spPr>
              <a:xfrm>
                <a:off x="794026" y="17704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0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63" name="Google Shape;1363;p28"/>
              <p:cNvSpPr/>
              <p:nvPr/>
            </p:nvSpPr>
            <p:spPr>
              <a:xfrm>
                <a:off x="991001" y="2084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0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64" name="Google Shape;1364;p28"/>
            <p:cNvGrpSpPr/>
            <p:nvPr/>
          </p:nvGrpSpPr>
          <p:grpSpPr>
            <a:xfrm>
              <a:off x="8054876" y="201324"/>
              <a:ext cx="814202" cy="2628370"/>
              <a:chOff x="8054876" y="201324"/>
              <a:chExt cx="814202" cy="2628370"/>
            </a:xfrm>
          </p:grpSpPr>
          <p:sp>
            <p:nvSpPr>
              <p:cNvPr id="1365" name="Google Shape;1365;p28"/>
              <p:cNvSpPr/>
              <p:nvPr/>
            </p:nvSpPr>
            <p:spPr>
              <a:xfrm>
                <a:off x="8230787" y="201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0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66" name="Google Shape;1366;p28"/>
              <p:cNvSpPr/>
              <p:nvPr/>
            </p:nvSpPr>
            <p:spPr>
              <a:xfrm>
                <a:off x="8774612" y="705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0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67" name="Google Shape;1367;p28"/>
              <p:cNvSpPr/>
              <p:nvPr/>
            </p:nvSpPr>
            <p:spPr>
              <a:xfrm>
                <a:off x="8460662" y="9566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0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68" name="Google Shape;1368;p28"/>
              <p:cNvSpPr/>
              <p:nvPr/>
            </p:nvSpPr>
            <p:spPr>
              <a:xfrm>
                <a:off x="8115612" y="273489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0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69" name="Google Shape;1369;p28"/>
              <p:cNvSpPr/>
              <p:nvPr/>
            </p:nvSpPr>
            <p:spPr>
              <a:xfrm>
                <a:off x="8237386" y="25294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0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70" name="Google Shape;1370;p28"/>
              <p:cNvSpPr/>
              <p:nvPr/>
            </p:nvSpPr>
            <p:spPr>
              <a:xfrm>
                <a:off x="8632936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0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71" name="Google Shape;1371;p28"/>
              <p:cNvSpPr/>
              <p:nvPr/>
            </p:nvSpPr>
            <p:spPr>
              <a:xfrm>
                <a:off x="8714211" y="3470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0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72" name="Google Shape;1372;p28"/>
              <p:cNvSpPr/>
              <p:nvPr/>
            </p:nvSpPr>
            <p:spPr>
              <a:xfrm>
                <a:off x="8325261" y="3608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0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73" name="Google Shape;1373;p28"/>
              <p:cNvSpPr/>
              <p:nvPr/>
            </p:nvSpPr>
            <p:spPr>
              <a:xfrm>
                <a:off x="8054876" y="25717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0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74" name="Google Shape;1374;p28"/>
              <p:cNvSpPr/>
              <p:nvPr/>
            </p:nvSpPr>
            <p:spPr>
              <a:xfrm>
                <a:off x="8477526" y="122622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0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75" name="Google Shape;1375;p28"/>
              <p:cNvSpPr/>
              <p:nvPr/>
            </p:nvSpPr>
            <p:spPr>
              <a:xfrm>
                <a:off x="8643201" y="548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0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76" name="Google Shape;1376;p28"/>
              <p:cNvSpPr/>
              <p:nvPr/>
            </p:nvSpPr>
            <p:spPr>
              <a:xfrm>
                <a:off x="8424001" y="206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0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77" name="Google Shape;1377;p28"/>
              <p:cNvSpPr/>
              <p:nvPr/>
            </p:nvSpPr>
            <p:spPr>
              <a:xfrm>
                <a:off x="8374418" y="63246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0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7192331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9" name="Google Shape;1379;p29"/>
          <p:cNvGrpSpPr/>
          <p:nvPr/>
        </p:nvGrpSpPr>
        <p:grpSpPr>
          <a:xfrm>
            <a:off x="-101601" y="1801"/>
            <a:ext cx="12395201" cy="6854416"/>
            <a:chOff x="-1" y="2700"/>
            <a:chExt cx="9296401" cy="5140812"/>
          </a:xfrm>
        </p:grpSpPr>
        <p:sp>
          <p:nvSpPr>
            <p:cNvPr id="1380" name="Google Shape;1380;p29"/>
            <p:cNvSpPr/>
            <p:nvPr/>
          </p:nvSpPr>
          <p:spPr>
            <a:xfrm>
              <a:off x="152400" y="4153952"/>
              <a:ext cx="1709946" cy="989560"/>
            </a:xfrm>
            <a:custGeom>
              <a:avLst/>
              <a:gdLst/>
              <a:ahLst/>
              <a:cxnLst/>
              <a:rect l="l" t="t" r="r" b="b"/>
              <a:pathLst>
                <a:path w="32163" h="18613" extrusionOk="0">
                  <a:moveTo>
                    <a:pt x="4912" y="0"/>
                  </a:moveTo>
                  <a:cubicBezTo>
                    <a:pt x="3112" y="0"/>
                    <a:pt x="1469" y="376"/>
                    <a:pt x="1" y="967"/>
                  </a:cubicBezTo>
                  <a:lnTo>
                    <a:pt x="1" y="18613"/>
                  </a:lnTo>
                  <a:lnTo>
                    <a:pt x="32162" y="18613"/>
                  </a:lnTo>
                  <a:cubicBezTo>
                    <a:pt x="31745" y="15935"/>
                    <a:pt x="30487" y="13246"/>
                    <a:pt x="27373" y="12002"/>
                  </a:cubicBezTo>
                  <a:cubicBezTo>
                    <a:pt x="25449" y="11232"/>
                    <a:pt x="23918" y="10968"/>
                    <a:pt x="22654" y="10968"/>
                  </a:cubicBezTo>
                  <a:cubicBezTo>
                    <a:pt x="19908" y="10968"/>
                    <a:pt x="18419" y="12212"/>
                    <a:pt x="16883" y="12212"/>
                  </a:cubicBezTo>
                  <a:cubicBezTo>
                    <a:pt x="16438" y="12212"/>
                    <a:pt x="15989" y="12107"/>
                    <a:pt x="15505" y="11838"/>
                  </a:cubicBezTo>
                  <a:cubicBezTo>
                    <a:pt x="12580" y="10213"/>
                    <a:pt x="13880" y="1598"/>
                    <a:pt x="7703" y="297"/>
                  </a:cubicBezTo>
                  <a:cubicBezTo>
                    <a:pt x="6736" y="93"/>
                    <a:pt x="5805" y="0"/>
                    <a:pt x="4912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1" name="Google Shape;1381;p29"/>
            <p:cNvSpPr/>
            <p:nvPr/>
          </p:nvSpPr>
          <p:spPr>
            <a:xfrm>
              <a:off x="152400" y="2700"/>
              <a:ext cx="1157296" cy="1344647"/>
            </a:xfrm>
            <a:custGeom>
              <a:avLst/>
              <a:gdLst/>
              <a:ahLst/>
              <a:cxnLst/>
              <a:rect l="l" t="t" r="r" b="b"/>
              <a:pathLst>
                <a:path w="36995" h="42984" extrusionOk="0">
                  <a:moveTo>
                    <a:pt x="1" y="0"/>
                  </a:moveTo>
                  <a:lnTo>
                    <a:pt x="1" y="42974"/>
                  </a:lnTo>
                  <a:cubicBezTo>
                    <a:pt x="191" y="42981"/>
                    <a:pt x="386" y="42984"/>
                    <a:pt x="585" y="42984"/>
                  </a:cubicBezTo>
                  <a:cubicBezTo>
                    <a:pt x="4307" y="42984"/>
                    <a:pt x="9635" y="41803"/>
                    <a:pt x="13555" y="36065"/>
                  </a:cubicBezTo>
                  <a:cubicBezTo>
                    <a:pt x="20220" y="26311"/>
                    <a:pt x="12580" y="18507"/>
                    <a:pt x="15344" y="13629"/>
                  </a:cubicBezTo>
                  <a:cubicBezTo>
                    <a:pt x="18107" y="8753"/>
                    <a:pt x="30463" y="14929"/>
                    <a:pt x="35339" y="6313"/>
                  </a:cubicBezTo>
                  <a:cubicBezTo>
                    <a:pt x="36556" y="4165"/>
                    <a:pt x="36995" y="2016"/>
                    <a:pt x="36966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2" name="Google Shape;1382;p29"/>
            <p:cNvSpPr/>
            <p:nvPr/>
          </p:nvSpPr>
          <p:spPr>
            <a:xfrm rot="-5400000">
              <a:off x="-172728" y="746152"/>
              <a:ext cx="553976" cy="208521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3" name="Google Shape;1383;p29"/>
            <p:cNvSpPr/>
            <p:nvPr/>
          </p:nvSpPr>
          <p:spPr>
            <a:xfrm flipH="1">
              <a:off x="7586472" y="3302749"/>
              <a:ext cx="1709928" cy="1688354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4" name="Google Shape;1384;p29"/>
            <p:cNvSpPr/>
            <p:nvPr/>
          </p:nvSpPr>
          <p:spPr>
            <a:xfrm>
              <a:off x="5669200" y="2700"/>
              <a:ext cx="1568850" cy="444725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5" name="Google Shape;1385;p29"/>
            <p:cNvSpPr/>
            <p:nvPr/>
          </p:nvSpPr>
          <p:spPr>
            <a:xfrm>
              <a:off x="8247325" y="2700"/>
              <a:ext cx="896676" cy="1494708"/>
            </a:xfrm>
            <a:custGeom>
              <a:avLst/>
              <a:gdLst/>
              <a:ahLst/>
              <a:cxnLst/>
              <a:rect l="l" t="t" r="r" b="b"/>
              <a:pathLst>
                <a:path w="18090" h="30155" extrusionOk="0">
                  <a:moveTo>
                    <a:pt x="1352" y="1"/>
                  </a:moveTo>
                  <a:cubicBezTo>
                    <a:pt x="828" y="1502"/>
                    <a:pt x="0" y="2969"/>
                    <a:pt x="48" y="4549"/>
                  </a:cubicBezTo>
                  <a:cubicBezTo>
                    <a:pt x="109" y="6566"/>
                    <a:pt x="1568" y="8246"/>
                    <a:pt x="3049" y="9616"/>
                  </a:cubicBezTo>
                  <a:cubicBezTo>
                    <a:pt x="3190" y="9744"/>
                    <a:pt x="3333" y="9874"/>
                    <a:pt x="3475" y="10002"/>
                  </a:cubicBezTo>
                  <a:cubicBezTo>
                    <a:pt x="6301" y="12556"/>
                    <a:pt x="9526" y="14974"/>
                    <a:pt x="10713" y="18571"/>
                  </a:cubicBezTo>
                  <a:cubicBezTo>
                    <a:pt x="11556" y="21119"/>
                    <a:pt x="11268" y="24028"/>
                    <a:pt x="12610" y="26354"/>
                  </a:cubicBezTo>
                  <a:cubicBezTo>
                    <a:pt x="13568" y="28020"/>
                    <a:pt x="15266" y="29159"/>
                    <a:pt x="17068" y="29826"/>
                  </a:cubicBezTo>
                  <a:cubicBezTo>
                    <a:pt x="17404" y="29951"/>
                    <a:pt x="17744" y="30060"/>
                    <a:pt x="18089" y="30155"/>
                  </a:cubicBezTo>
                  <a:lnTo>
                    <a:pt x="18089" y="1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6" name="Google Shape;1386;p29"/>
            <p:cNvSpPr/>
            <p:nvPr/>
          </p:nvSpPr>
          <p:spPr>
            <a:xfrm>
              <a:off x="8541025" y="2700"/>
              <a:ext cx="454350" cy="227250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7" name="Google Shape;1387;p29"/>
            <p:cNvSpPr/>
            <p:nvPr/>
          </p:nvSpPr>
          <p:spPr>
            <a:xfrm>
              <a:off x="8297900" y="4800225"/>
              <a:ext cx="846100" cy="343275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8" name="Google Shape;1388;p29"/>
            <p:cNvSpPr/>
            <p:nvPr/>
          </p:nvSpPr>
          <p:spPr>
            <a:xfrm>
              <a:off x="0" y="4952575"/>
              <a:ext cx="824075" cy="190838"/>
            </a:xfrm>
            <a:custGeom>
              <a:avLst/>
              <a:gdLst/>
              <a:ahLst/>
              <a:cxnLst/>
              <a:rect l="l" t="t" r="r" b="b"/>
              <a:pathLst>
                <a:path w="53416" h="12370" extrusionOk="0">
                  <a:moveTo>
                    <a:pt x="28676" y="1"/>
                  </a:moveTo>
                  <a:cubicBezTo>
                    <a:pt x="28154" y="1"/>
                    <a:pt x="27632" y="7"/>
                    <a:pt x="27110" y="18"/>
                  </a:cubicBezTo>
                  <a:cubicBezTo>
                    <a:pt x="26166" y="38"/>
                    <a:pt x="25223" y="73"/>
                    <a:pt x="24281" y="120"/>
                  </a:cubicBezTo>
                  <a:cubicBezTo>
                    <a:pt x="18997" y="383"/>
                    <a:pt x="13607" y="1000"/>
                    <a:pt x="8851" y="3315"/>
                  </a:cubicBezTo>
                  <a:cubicBezTo>
                    <a:pt x="4973" y="5203"/>
                    <a:pt x="1555" y="8414"/>
                    <a:pt x="0" y="12370"/>
                  </a:cubicBezTo>
                  <a:lnTo>
                    <a:pt x="53415" y="12370"/>
                  </a:lnTo>
                  <a:cubicBezTo>
                    <a:pt x="52645" y="10623"/>
                    <a:pt x="51614" y="8998"/>
                    <a:pt x="50325" y="7577"/>
                  </a:cubicBezTo>
                  <a:cubicBezTo>
                    <a:pt x="48400" y="5450"/>
                    <a:pt x="45997" y="3829"/>
                    <a:pt x="43372" y="2653"/>
                  </a:cubicBezTo>
                  <a:cubicBezTo>
                    <a:pt x="41722" y="1911"/>
                    <a:pt x="39984" y="1347"/>
                    <a:pt x="38227" y="946"/>
                  </a:cubicBezTo>
                  <a:cubicBezTo>
                    <a:pt x="35098" y="233"/>
                    <a:pt x="31891" y="1"/>
                    <a:pt x="2867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389" name="Google Shape;1389;p29"/>
          <p:cNvGrpSpPr/>
          <p:nvPr/>
        </p:nvGrpSpPr>
        <p:grpSpPr>
          <a:xfrm>
            <a:off x="-2" y="3601"/>
            <a:ext cx="12192003" cy="6854416"/>
            <a:chOff x="-1" y="2700"/>
            <a:chExt cx="9144002" cy="5140812"/>
          </a:xfrm>
        </p:grpSpPr>
        <p:sp>
          <p:nvSpPr>
            <p:cNvPr id="1390" name="Google Shape;1390;p29"/>
            <p:cNvSpPr/>
            <p:nvPr/>
          </p:nvSpPr>
          <p:spPr>
            <a:xfrm>
              <a:off x="0" y="4153952"/>
              <a:ext cx="1709946" cy="989560"/>
            </a:xfrm>
            <a:custGeom>
              <a:avLst/>
              <a:gdLst/>
              <a:ahLst/>
              <a:cxnLst/>
              <a:rect l="l" t="t" r="r" b="b"/>
              <a:pathLst>
                <a:path w="32163" h="18613" extrusionOk="0">
                  <a:moveTo>
                    <a:pt x="4912" y="0"/>
                  </a:moveTo>
                  <a:cubicBezTo>
                    <a:pt x="3112" y="0"/>
                    <a:pt x="1469" y="376"/>
                    <a:pt x="1" y="967"/>
                  </a:cubicBezTo>
                  <a:lnTo>
                    <a:pt x="1" y="18613"/>
                  </a:lnTo>
                  <a:lnTo>
                    <a:pt x="32162" y="18613"/>
                  </a:lnTo>
                  <a:cubicBezTo>
                    <a:pt x="31745" y="15935"/>
                    <a:pt x="30487" y="13246"/>
                    <a:pt x="27373" y="12002"/>
                  </a:cubicBezTo>
                  <a:cubicBezTo>
                    <a:pt x="25449" y="11232"/>
                    <a:pt x="23918" y="10968"/>
                    <a:pt x="22654" y="10968"/>
                  </a:cubicBezTo>
                  <a:cubicBezTo>
                    <a:pt x="19908" y="10968"/>
                    <a:pt x="18419" y="12212"/>
                    <a:pt x="16883" y="12212"/>
                  </a:cubicBezTo>
                  <a:cubicBezTo>
                    <a:pt x="16438" y="12212"/>
                    <a:pt x="15989" y="12107"/>
                    <a:pt x="15505" y="11838"/>
                  </a:cubicBezTo>
                  <a:cubicBezTo>
                    <a:pt x="12580" y="10213"/>
                    <a:pt x="13880" y="1598"/>
                    <a:pt x="7703" y="297"/>
                  </a:cubicBezTo>
                  <a:cubicBezTo>
                    <a:pt x="6736" y="93"/>
                    <a:pt x="5805" y="0"/>
                    <a:pt x="49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1" name="Google Shape;1391;p29"/>
            <p:cNvSpPr/>
            <p:nvPr/>
          </p:nvSpPr>
          <p:spPr>
            <a:xfrm>
              <a:off x="0" y="2700"/>
              <a:ext cx="1157296" cy="1344647"/>
            </a:xfrm>
            <a:custGeom>
              <a:avLst/>
              <a:gdLst/>
              <a:ahLst/>
              <a:cxnLst/>
              <a:rect l="l" t="t" r="r" b="b"/>
              <a:pathLst>
                <a:path w="36995" h="42984" extrusionOk="0">
                  <a:moveTo>
                    <a:pt x="1" y="0"/>
                  </a:moveTo>
                  <a:lnTo>
                    <a:pt x="1" y="42974"/>
                  </a:lnTo>
                  <a:cubicBezTo>
                    <a:pt x="191" y="42981"/>
                    <a:pt x="386" y="42984"/>
                    <a:pt x="585" y="42984"/>
                  </a:cubicBezTo>
                  <a:cubicBezTo>
                    <a:pt x="4307" y="42984"/>
                    <a:pt x="9635" y="41803"/>
                    <a:pt x="13555" y="36065"/>
                  </a:cubicBezTo>
                  <a:cubicBezTo>
                    <a:pt x="20220" y="26311"/>
                    <a:pt x="12580" y="18507"/>
                    <a:pt x="15344" y="13629"/>
                  </a:cubicBezTo>
                  <a:cubicBezTo>
                    <a:pt x="18107" y="8753"/>
                    <a:pt x="30463" y="14929"/>
                    <a:pt x="35339" y="6313"/>
                  </a:cubicBezTo>
                  <a:cubicBezTo>
                    <a:pt x="36556" y="4165"/>
                    <a:pt x="36995" y="2016"/>
                    <a:pt x="369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2" name="Google Shape;1392;p29"/>
            <p:cNvSpPr/>
            <p:nvPr/>
          </p:nvSpPr>
          <p:spPr>
            <a:xfrm rot="-5400000">
              <a:off x="-172728" y="746152"/>
              <a:ext cx="553976" cy="208521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3" name="Google Shape;1393;p29"/>
            <p:cNvSpPr/>
            <p:nvPr/>
          </p:nvSpPr>
          <p:spPr>
            <a:xfrm flipH="1">
              <a:off x="7434072" y="3455149"/>
              <a:ext cx="1709928" cy="1688354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4" name="Google Shape;1394;p29"/>
            <p:cNvSpPr/>
            <p:nvPr/>
          </p:nvSpPr>
          <p:spPr>
            <a:xfrm>
              <a:off x="5669200" y="2700"/>
              <a:ext cx="1568850" cy="444725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5" name="Google Shape;1395;p29"/>
            <p:cNvSpPr/>
            <p:nvPr/>
          </p:nvSpPr>
          <p:spPr>
            <a:xfrm>
              <a:off x="8247325" y="2700"/>
              <a:ext cx="896676" cy="1494708"/>
            </a:xfrm>
            <a:custGeom>
              <a:avLst/>
              <a:gdLst/>
              <a:ahLst/>
              <a:cxnLst/>
              <a:rect l="l" t="t" r="r" b="b"/>
              <a:pathLst>
                <a:path w="18090" h="30155" extrusionOk="0">
                  <a:moveTo>
                    <a:pt x="1352" y="1"/>
                  </a:moveTo>
                  <a:cubicBezTo>
                    <a:pt x="828" y="1502"/>
                    <a:pt x="0" y="2969"/>
                    <a:pt x="48" y="4549"/>
                  </a:cubicBezTo>
                  <a:cubicBezTo>
                    <a:pt x="109" y="6566"/>
                    <a:pt x="1568" y="8246"/>
                    <a:pt x="3049" y="9616"/>
                  </a:cubicBezTo>
                  <a:cubicBezTo>
                    <a:pt x="3190" y="9744"/>
                    <a:pt x="3333" y="9874"/>
                    <a:pt x="3475" y="10002"/>
                  </a:cubicBezTo>
                  <a:cubicBezTo>
                    <a:pt x="6301" y="12556"/>
                    <a:pt x="9526" y="14974"/>
                    <a:pt x="10713" y="18571"/>
                  </a:cubicBezTo>
                  <a:cubicBezTo>
                    <a:pt x="11556" y="21119"/>
                    <a:pt x="11268" y="24028"/>
                    <a:pt x="12610" y="26354"/>
                  </a:cubicBezTo>
                  <a:cubicBezTo>
                    <a:pt x="13568" y="28020"/>
                    <a:pt x="15266" y="29159"/>
                    <a:pt x="17068" y="29826"/>
                  </a:cubicBezTo>
                  <a:cubicBezTo>
                    <a:pt x="17404" y="29951"/>
                    <a:pt x="17744" y="30060"/>
                    <a:pt x="18089" y="30155"/>
                  </a:cubicBezTo>
                  <a:lnTo>
                    <a:pt x="180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6" name="Google Shape;1396;p29"/>
            <p:cNvSpPr/>
            <p:nvPr/>
          </p:nvSpPr>
          <p:spPr>
            <a:xfrm>
              <a:off x="8541025" y="2700"/>
              <a:ext cx="454350" cy="227250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7" name="Google Shape;1397;p29"/>
            <p:cNvSpPr/>
            <p:nvPr/>
          </p:nvSpPr>
          <p:spPr>
            <a:xfrm>
              <a:off x="8297900" y="4800225"/>
              <a:ext cx="846100" cy="343275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8" name="Google Shape;1398;p29"/>
            <p:cNvSpPr/>
            <p:nvPr/>
          </p:nvSpPr>
          <p:spPr>
            <a:xfrm>
              <a:off x="0" y="4952575"/>
              <a:ext cx="824075" cy="190838"/>
            </a:xfrm>
            <a:custGeom>
              <a:avLst/>
              <a:gdLst/>
              <a:ahLst/>
              <a:cxnLst/>
              <a:rect l="l" t="t" r="r" b="b"/>
              <a:pathLst>
                <a:path w="53416" h="12370" extrusionOk="0">
                  <a:moveTo>
                    <a:pt x="28676" y="1"/>
                  </a:moveTo>
                  <a:cubicBezTo>
                    <a:pt x="28154" y="1"/>
                    <a:pt x="27632" y="7"/>
                    <a:pt x="27110" y="18"/>
                  </a:cubicBezTo>
                  <a:cubicBezTo>
                    <a:pt x="26166" y="38"/>
                    <a:pt x="25223" y="73"/>
                    <a:pt x="24281" y="120"/>
                  </a:cubicBezTo>
                  <a:cubicBezTo>
                    <a:pt x="18997" y="383"/>
                    <a:pt x="13607" y="1000"/>
                    <a:pt x="8851" y="3315"/>
                  </a:cubicBezTo>
                  <a:cubicBezTo>
                    <a:pt x="4973" y="5203"/>
                    <a:pt x="1555" y="8414"/>
                    <a:pt x="0" y="12370"/>
                  </a:cubicBezTo>
                  <a:lnTo>
                    <a:pt x="53415" y="12370"/>
                  </a:lnTo>
                  <a:cubicBezTo>
                    <a:pt x="52645" y="10623"/>
                    <a:pt x="51614" y="8998"/>
                    <a:pt x="50325" y="7577"/>
                  </a:cubicBezTo>
                  <a:cubicBezTo>
                    <a:pt x="48400" y="5450"/>
                    <a:pt x="45997" y="3829"/>
                    <a:pt x="43372" y="2653"/>
                  </a:cubicBezTo>
                  <a:cubicBezTo>
                    <a:pt x="41722" y="1911"/>
                    <a:pt x="39984" y="1347"/>
                    <a:pt x="38227" y="946"/>
                  </a:cubicBezTo>
                  <a:cubicBezTo>
                    <a:pt x="35098" y="233"/>
                    <a:pt x="31891" y="1"/>
                    <a:pt x="286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399" name="Google Shape;1399;p29"/>
          <p:cNvGrpSpPr/>
          <p:nvPr/>
        </p:nvGrpSpPr>
        <p:grpSpPr>
          <a:xfrm>
            <a:off x="133575" y="444399"/>
            <a:ext cx="11829397" cy="5868091"/>
            <a:chOff x="100180" y="333298"/>
            <a:chExt cx="8872048" cy="4401068"/>
          </a:xfrm>
        </p:grpSpPr>
        <p:sp>
          <p:nvSpPr>
            <p:cNvPr id="1400" name="Google Shape;1400;p29"/>
            <p:cNvSpPr/>
            <p:nvPr/>
          </p:nvSpPr>
          <p:spPr>
            <a:xfrm>
              <a:off x="499886" y="18710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1" name="Google Shape;1401;p29"/>
            <p:cNvSpPr/>
            <p:nvPr/>
          </p:nvSpPr>
          <p:spPr>
            <a:xfrm>
              <a:off x="720001" y="35056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2" name="Google Shape;1402;p29"/>
            <p:cNvSpPr/>
            <p:nvPr/>
          </p:nvSpPr>
          <p:spPr>
            <a:xfrm>
              <a:off x="199362" y="375898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3" name="Google Shape;1403;p29"/>
            <p:cNvSpPr/>
            <p:nvPr/>
          </p:nvSpPr>
          <p:spPr>
            <a:xfrm>
              <a:off x="6751280" y="717142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4" name="Google Shape;1404;p29"/>
            <p:cNvSpPr/>
            <p:nvPr/>
          </p:nvSpPr>
          <p:spPr>
            <a:xfrm>
              <a:off x="8873055" y="20361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5" name="Google Shape;1405;p29"/>
            <p:cNvSpPr/>
            <p:nvPr/>
          </p:nvSpPr>
          <p:spPr>
            <a:xfrm>
              <a:off x="1209511" y="398764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6" name="Google Shape;1406;p29"/>
            <p:cNvSpPr/>
            <p:nvPr/>
          </p:nvSpPr>
          <p:spPr>
            <a:xfrm>
              <a:off x="2012361" y="46498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7" name="Google Shape;1407;p29"/>
            <p:cNvSpPr/>
            <p:nvPr/>
          </p:nvSpPr>
          <p:spPr>
            <a:xfrm>
              <a:off x="8106636" y="23456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8" name="Google Shape;1408;p29"/>
            <p:cNvSpPr/>
            <p:nvPr/>
          </p:nvSpPr>
          <p:spPr>
            <a:xfrm>
              <a:off x="7063986" y="3332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9" name="Google Shape;1409;p29"/>
            <p:cNvSpPr/>
            <p:nvPr/>
          </p:nvSpPr>
          <p:spPr>
            <a:xfrm>
              <a:off x="6358798" y="12351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0" name="Google Shape;1410;p29"/>
            <p:cNvSpPr/>
            <p:nvPr/>
          </p:nvSpPr>
          <p:spPr>
            <a:xfrm>
              <a:off x="548637" y="32168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1" name="Google Shape;1411;p29"/>
            <p:cNvSpPr/>
            <p:nvPr/>
          </p:nvSpPr>
          <p:spPr>
            <a:xfrm>
              <a:off x="8575862" y="17208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2" name="Google Shape;1412;p29"/>
            <p:cNvSpPr/>
            <p:nvPr/>
          </p:nvSpPr>
          <p:spPr>
            <a:xfrm>
              <a:off x="6085512" y="80986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3" name="Google Shape;1413;p29"/>
            <p:cNvSpPr/>
            <p:nvPr/>
          </p:nvSpPr>
          <p:spPr>
            <a:xfrm>
              <a:off x="1813480" y="42152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4" name="Google Shape;1414;p29"/>
            <p:cNvSpPr/>
            <p:nvPr/>
          </p:nvSpPr>
          <p:spPr>
            <a:xfrm>
              <a:off x="100180" y="30117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5" name="Google Shape;1415;p29"/>
            <p:cNvSpPr/>
            <p:nvPr/>
          </p:nvSpPr>
          <p:spPr>
            <a:xfrm>
              <a:off x="689638" y="196035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6" name="Google Shape;1416;p29"/>
            <p:cNvSpPr/>
            <p:nvPr/>
          </p:nvSpPr>
          <p:spPr>
            <a:xfrm>
              <a:off x="6024763" y="11243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7" name="Google Shape;1417;p29"/>
            <p:cNvSpPr/>
            <p:nvPr/>
          </p:nvSpPr>
          <p:spPr>
            <a:xfrm>
              <a:off x="8485413" y="322245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8" name="Google Shape;1418;p29"/>
            <p:cNvSpPr/>
            <p:nvPr/>
          </p:nvSpPr>
          <p:spPr>
            <a:xfrm>
              <a:off x="2276463" y="44632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861040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20" name="Google Shape;1420;p30"/>
          <p:cNvGrpSpPr/>
          <p:nvPr/>
        </p:nvGrpSpPr>
        <p:grpSpPr>
          <a:xfrm>
            <a:off x="-133114" y="0"/>
            <a:ext cx="12356633" cy="6858000"/>
            <a:chOff x="-228625" y="0"/>
            <a:chExt cx="9267475" cy="5143500"/>
          </a:xfrm>
        </p:grpSpPr>
        <p:sp>
          <p:nvSpPr>
            <p:cNvPr id="1421" name="Google Shape;1421;p30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2" name="Google Shape;1422;p30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3" name="Google Shape;1423;p30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4" name="Google Shape;1424;p30"/>
            <p:cNvSpPr/>
            <p:nvPr/>
          </p:nvSpPr>
          <p:spPr>
            <a:xfrm>
              <a:off x="-228625" y="39344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5" name="Google Shape;1425;p30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426" name="Google Shape;1426;p30"/>
          <p:cNvGrpSpPr/>
          <p:nvPr/>
        </p:nvGrpSpPr>
        <p:grpSpPr>
          <a:xfrm>
            <a:off x="-33" y="2"/>
            <a:ext cx="12051833" cy="6858015"/>
            <a:chOff x="-25" y="0"/>
            <a:chExt cx="9038875" cy="5143511"/>
          </a:xfrm>
        </p:grpSpPr>
        <p:sp>
          <p:nvSpPr>
            <p:cNvPr id="1427" name="Google Shape;1427;p30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8" name="Google Shape;1428;p30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9" name="Google Shape;1429;p30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0" name="Google Shape;1430;p30"/>
            <p:cNvSpPr/>
            <p:nvPr/>
          </p:nvSpPr>
          <p:spPr>
            <a:xfrm>
              <a:off x="-25" y="40868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1" name="Google Shape;1431;p30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432" name="Google Shape;1432;p30"/>
          <p:cNvGrpSpPr/>
          <p:nvPr/>
        </p:nvGrpSpPr>
        <p:grpSpPr>
          <a:xfrm>
            <a:off x="165838" y="280288"/>
            <a:ext cx="11885103" cy="5016520"/>
            <a:chOff x="124376" y="210217"/>
            <a:chExt cx="8913827" cy="3762390"/>
          </a:xfrm>
        </p:grpSpPr>
        <p:sp>
          <p:nvSpPr>
            <p:cNvPr id="1433" name="Google Shape;1433;p30"/>
            <p:cNvSpPr/>
            <p:nvPr/>
          </p:nvSpPr>
          <p:spPr>
            <a:xfrm>
              <a:off x="325111" y="16521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4" name="Google Shape;1434;p30"/>
            <p:cNvSpPr/>
            <p:nvPr/>
          </p:nvSpPr>
          <p:spPr>
            <a:xfrm>
              <a:off x="200626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5" name="Google Shape;1435;p30"/>
            <p:cNvSpPr/>
            <p:nvPr/>
          </p:nvSpPr>
          <p:spPr>
            <a:xfrm>
              <a:off x="275312" y="38778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6" name="Google Shape;1436;p30"/>
            <p:cNvSpPr/>
            <p:nvPr/>
          </p:nvSpPr>
          <p:spPr>
            <a:xfrm>
              <a:off x="124387" y="17993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7" name="Google Shape;1437;p30"/>
            <p:cNvSpPr/>
            <p:nvPr/>
          </p:nvSpPr>
          <p:spPr>
            <a:xfrm>
              <a:off x="5317512" y="8034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8" name="Google Shape;1438;p30"/>
            <p:cNvSpPr/>
            <p:nvPr/>
          </p:nvSpPr>
          <p:spPr>
            <a:xfrm>
              <a:off x="7082112" y="2956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9" name="Google Shape;1439;p30"/>
            <p:cNvSpPr/>
            <p:nvPr/>
          </p:nvSpPr>
          <p:spPr>
            <a:xfrm>
              <a:off x="8636637" y="1284299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0" name="Google Shape;1440;p30"/>
            <p:cNvSpPr/>
            <p:nvPr/>
          </p:nvSpPr>
          <p:spPr>
            <a:xfrm>
              <a:off x="8943737" y="22842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1" name="Google Shape;1441;p30"/>
            <p:cNvSpPr/>
            <p:nvPr/>
          </p:nvSpPr>
          <p:spPr>
            <a:xfrm>
              <a:off x="200636" y="35655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2" name="Google Shape;1442;p30"/>
            <p:cNvSpPr/>
            <p:nvPr/>
          </p:nvSpPr>
          <p:spPr>
            <a:xfrm>
              <a:off x="8807748" y="21526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3" name="Google Shape;1443;p30"/>
            <p:cNvSpPr/>
            <p:nvPr/>
          </p:nvSpPr>
          <p:spPr>
            <a:xfrm>
              <a:off x="8886836" y="11848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4" name="Google Shape;1444;p30"/>
            <p:cNvSpPr/>
            <p:nvPr/>
          </p:nvSpPr>
          <p:spPr>
            <a:xfrm>
              <a:off x="7230511" y="6322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5" name="Google Shape;1445;p30"/>
            <p:cNvSpPr/>
            <p:nvPr/>
          </p:nvSpPr>
          <p:spPr>
            <a:xfrm>
              <a:off x="124376" y="37663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6" name="Google Shape;1446;p30"/>
            <p:cNvSpPr/>
            <p:nvPr/>
          </p:nvSpPr>
          <p:spPr>
            <a:xfrm>
              <a:off x="8859901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7" name="Google Shape;1447;p30"/>
            <p:cNvSpPr/>
            <p:nvPr/>
          </p:nvSpPr>
          <p:spPr>
            <a:xfrm>
              <a:off x="8920626" y="1916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8" name="Google Shape;1448;p30"/>
            <p:cNvSpPr/>
            <p:nvPr/>
          </p:nvSpPr>
          <p:spPr>
            <a:xfrm>
              <a:off x="7411101" y="3853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9" name="Google Shape;1449;p30"/>
            <p:cNvSpPr/>
            <p:nvPr/>
          </p:nvSpPr>
          <p:spPr>
            <a:xfrm>
              <a:off x="5336901" y="632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0" name="Google Shape;1450;p30"/>
            <p:cNvSpPr/>
            <p:nvPr/>
          </p:nvSpPr>
          <p:spPr>
            <a:xfrm>
              <a:off x="8405930" y="2102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5026992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spTree>
      <p:nvGrpSpPr>
        <p:cNvPr id="1" name="Shape 1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2" name="Google Shape;1452;p31"/>
          <p:cNvGrpSpPr/>
          <p:nvPr/>
        </p:nvGrpSpPr>
        <p:grpSpPr>
          <a:xfrm>
            <a:off x="-16" y="-101598"/>
            <a:ext cx="12395213" cy="6959607"/>
            <a:chOff x="-12" y="-76200"/>
            <a:chExt cx="9296410" cy="5219705"/>
          </a:xfrm>
        </p:grpSpPr>
        <p:sp>
          <p:nvSpPr>
            <p:cNvPr id="1453" name="Google Shape;1453;p31"/>
            <p:cNvSpPr/>
            <p:nvPr/>
          </p:nvSpPr>
          <p:spPr>
            <a:xfrm flipH="1">
              <a:off x="152403" y="1184275"/>
              <a:ext cx="4137497" cy="3959230"/>
            </a:xfrm>
            <a:custGeom>
              <a:avLst/>
              <a:gdLst/>
              <a:ahLst/>
              <a:cxnLst/>
              <a:rect l="l" t="t" r="r" b="b"/>
              <a:pathLst>
                <a:path w="54473" h="52126" extrusionOk="0">
                  <a:moveTo>
                    <a:pt x="49036" y="0"/>
                  </a:moveTo>
                  <a:cubicBezTo>
                    <a:pt x="45792" y="0"/>
                    <a:pt x="42328" y="1045"/>
                    <a:pt x="38722" y="3247"/>
                  </a:cubicBezTo>
                  <a:cubicBezTo>
                    <a:pt x="25392" y="11374"/>
                    <a:pt x="33032" y="32509"/>
                    <a:pt x="29455" y="37548"/>
                  </a:cubicBezTo>
                  <a:cubicBezTo>
                    <a:pt x="28564" y="38804"/>
                    <a:pt x="26905" y="39232"/>
                    <a:pt x="24833" y="39232"/>
                  </a:cubicBezTo>
                  <a:cubicBezTo>
                    <a:pt x="20404" y="39232"/>
                    <a:pt x="14089" y="37276"/>
                    <a:pt x="9356" y="37276"/>
                  </a:cubicBezTo>
                  <a:cubicBezTo>
                    <a:pt x="7421" y="37276"/>
                    <a:pt x="5751" y="37603"/>
                    <a:pt x="4583" y="38524"/>
                  </a:cubicBezTo>
                  <a:cubicBezTo>
                    <a:pt x="516" y="41728"/>
                    <a:pt x="1" y="47012"/>
                    <a:pt x="2467" y="52126"/>
                  </a:cubicBezTo>
                  <a:lnTo>
                    <a:pt x="54472" y="52126"/>
                  </a:lnTo>
                  <a:lnTo>
                    <a:pt x="54472" y="1046"/>
                  </a:lnTo>
                  <a:cubicBezTo>
                    <a:pt x="52746" y="356"/>
                    <a:pt x="50928" y="0"/>
                    <a:pt x="49036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4" name="Google Shape;1454;p31"/>
            <p:cNvSpPr/>
            <p:nvPr/>
          </p:nvSpPr>
          <p:spPr>
            <a:xfrm>
              <a:off x="1900500" y="-76200"/>
              <a:ext cx="2193191" cy="1145178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5" name="Google Shape;1455;p31"/>
            <p:cNvSpPr/>
            <p:nvPr/>
          </p:nvSpPr>
          <p:spPr>
            <a:xfrm rot="5400000">
              <a:off x="147188" y="-71000"/>
              <a:ext cx="824300" cy="813900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6" name="Google Shape;1456;p31"/>
            <p:cNvSpPr/>
            <p:nvPr/>
          </p:nvSpPr>
          <p:spPr>
            <a:xfrm>
              <a:off x="6784750" y="4364054"/>
              <a:ext cx="2511648" cy="703233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7" name="Google Shape;1457;p31"/>
            <p:cNvSpPr/>
            <p:nvPr/>
          </p:nvSpPr>
          <p:spPr>
            <a:xfrm flipH="1">
              <a:off x="3" y="1184275"/>
              <a:ext cx="4137497" cy="3959230"/>
            </a:xfrm>
            <a:custGeom>
              <a:avLst/>
              <a:gdLst/>
              <a:ahLst/>
              <a:cxnLst/>
              <a:rect l="l" t="t" r="r" b="b"/>
              <a:pathLst>
                <a:path w="54473" h="52126" extrusionOk="0">
                  <a:moveTo>
                    <a:pt x="49036" y="0"/>
                  </a:moveTo>
                  <a:cubicBezTo>
                    <a:pt x="45792" y="0"/>
                    <a:pt x="42328" y="1045"/>
                    <a:pt x="38722" y="3247"/>
                  </a:cubicBezTo>
                  <a:cubicBezTo>
                    <a:pt x="25392" y="11374"/>
                    <a:pt x="33032" y="32509"/>
                    <a:pt x="29455" y="37548"/>
                  </a:cubicBezTo>
                  <a:cubicBezTo>
                    <a:pt x="28564" y="38804"/>
                    <a:pt x="26905" y="39232"/>
                    <a:pt x="24833" y="39232"/>
                  </a:cubicBezTo>
                  <a:cubicBezTo>
                    <a:pt x="20404" y="39232"/>
                    <a:pt x="14089" y="37276"/>
                    <a:pt x="9356" y="37276"/>
                  </a:cubicBezTo>
                  <a:cubicBezTo>
                    <a:pt x="7421" y="37276"/>
                    <a:pt x="5751" y="37603"/>
                    <a:pt x="4583" y="38524"/>
                  </a:cubicBezTo>
                  <a:cubicBezTo>
                    <a:pt x="516" y="41728"/>
                    <a:pt x="1" y="47012"/>
                    <a:pt x="2467" y="52126"/>
                  </a:cubicBezTo>
                  <a:lnTo>
                    <a:pt x="54472" y="52126"/>
                  </a:lnTo>
                  <a:lnTo>
                    <a:pt x="54472" y="1046"/>
                  </a:lnTo>
                  <a:cubicBezTo>
                    <a:pt x="52746" y="356"/>
                    <a:pt x="50928" y="0"/>
                    <a:pt x="490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8" name="Google Shape;1458;p31"/>
            <p:cNvSpPr/>
            <p:nvPr/>
          </p:nvSpPr>
          <p:spPr>
            <a:xfrm>
              <a:off x="1748100" y="0"/>
              <a:ext cx="2193191" cy="1145178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9" name="Google Shape;1459;p31"/>
            <p:cNvSpPr/>
            <p:nvPr/>
          </p:nvSpPr>
          <p:spPr>
            <a:xfrm rot="5400000">
              <a:off x="-5212" y="5200"/>
              <a:ext cx="824300" cy="813900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0" name="Google Shape;1460;p31"/>
            <p:cNvSpPr/>
            <p:nvPr/>
          </p:nvSpPr>
          <p:spPr>
            <a:xfrm>
              <a:off x="6632350" y="4440254"/>
              <a:ext cx="2511648" cy="703233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461" name="Google Shape;1461;p31"/>
          <p:cNvGrpSpPr/>
          <p:nvPr/>
        </p:nvGrpSpPr>
        <p:grpSpPr>
          <a:xfrm>
            <a:off x="834051" y="3617483"/>
            <a:ext cx="3141421" cy="2758260"/>
            <a:chOff x="625537" y="2713111"/>
            <a:chExt cx="2356066" cy="2068695"/>
          </a:xfrm>
        </p:grpSpPr>
        <p:grpSp>
          <p:nvGrpSpPr>
            <p:cNvPr id="1462" name="Google Shape;1462;p31"/>
            <p:cNvGrpSpPr/>
            <p:nvPr/>
          </p:nvGrpSpPr>
          <p:grpSpPr>
            <a:xfrm>
              <a:off x="625537" y="2713111"/>
              <a:ext cx="876816" cy="1150083"/>
              <a:chOff x="625537" y="2713111"/>
              <a:chExt cx="876816" cy="1150083"/>
            </a:xfrm>
          </p:grpSpPr>
          <p:sp>
            <p:nvSpPr>
              <p:cNvPr id="1463" name="Google Shape;1463;p31"/>
              <p:cNvSpPr/>
              <p:nvPr/>
            </p:nvSpPr>
            <p:spPr>
              <a:xfrm>
                <a:off x="772076" y="28079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0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64" name="Google Shape;1464;p31"/>
              <p:cNvSpPr/>
              <p:nvPr/>
            </p:nvSpPr>
            <p:spPr>
              <a:xfrm>
                <a:off x="1002805" y="289139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0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65" name="Google Shape;1465;p31"/>
              <p:cNvSpPr/>
              <p:nvPr/>
            </p:nvSpPr>
            <p:spPr>
              <a:xfrm>
                <a:off x="1168826" y="34383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0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66" name="Google Shape;1466;p31"/>
              <p:cNvSpPr/>
              <p:nvPr/>
            </p:nvSpPr>
            <p:spPr>
              <a:xfrm>
                <a:off x="891476" y="37796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0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67" name="Google Shape;1467;p31"/>
              <p:cNvSpPr/>
              <p:nvPr/>
            </p:nvSpPr>
            <p:spPr>
              <a:xfrm>
                <a:off x="1407887" y="33436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0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68" name="Google Shape;1468;p31"/>
              <p:cNvSpPr/>
              <p:nvPr/>
            </p:nvSpPr>
            <p:spPr>
              <a:xfrm>
                <a:off x="832812" y="306328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0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69" name="Google Shape;1469;p31"/>
              <p:cNvSpPr/>
              <p:nvPr/>
            </p:nvSpPr>
            <p:spPr>
              <a:xfrm>
                <a:off x="1229562" y="37234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0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70" name="Google Shape;1470;p31"/>
              <p:cNvSpPr/>
              <p:nvPr/>
            </p:nvSpPr>
            <p:spPr>
              <a:xfrm>
                <a:off x="720012" y="36286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0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71" name="Google Shape;1471;p31"/>
              <p:cNvSpPr/>
              <p:nvPr/>
            </p:nvSpPr>
            <p:spPr>
              <a:xfrm>
                <a:off x="625537" y="27131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0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72" name="Google Shape;1472;p31"/>
              <p:cNvSpPr/>
              <p:nvPr/>
            </p:nvSpPr>
            <p:spPr>
              <a:xfrm>
                <a:off x="871236" y="33556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0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73" name="Google Shape;1473;p31"/>
              <p:cNvSpPr/>
              <p:nvPr/>
            </p:nvSpPr>
            <p:spPr>
              <a:xfrm>
                <a:off x="1185236" y="323956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0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74" name="Google Shape;1474;p31"/>
            <p:cNvGrpSpPr/>
            <p:nvPr/>
          </p:nvGrpSpPr>
          <p:grpSpPr>
            <a:xfrm>
              <a:off x="1894587" y="4284917"/>
              <a:ext cx="1087016" cy="496890"/>
              <a:chOff x="1894587" y="4284917"/>
              <a:chExt cx="1087016" cy="496890"/>
            </a:xfrm>
          </p:grpSpPr>
          <p:sp>
            <p:nvSpPr>
              <p:cNvPr id="1475" name="Google Shape;1475;p31"/>
              <p:cNvSpPr/>
              <p:nvPr/>
            </p:nvSpPr>
            <p:spPr>
              <a:xfrm>
                <a:off x="1944811" y="46921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0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76" name="Google Shape;1476;p31"/>
              <p:cNvSpPr/>
              <p:nvPr/>
            </p:nvSpPr>
            <p:spPr>
              <a:xfrm>
                <a:off x="1894587" y="4456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0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77" name="Google Shape;1477;p31"/>
              <p:cNvSpPr/>
              <p:nvPr/>
            </p:nvSpPr>
            <p:spPr>
              <a:xfrm>
                <a:off x="2268080" y="42849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0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78" name="Google Shape;1478;p31"/>
              <p:cNvSpPr/>
              <p:nvPr/>
            </p:nvSpPr>
            <p:spPr>
              <a:xfrm>
                <a:off x="2104001" y="43132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0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79" name="Google Shape;1479;p31"/>
              <p:cNvSpPr/>
              <p:nvPr/>
            </p:nvSpPr>
            <p:spPr>
              <a:xfrm>
                <a:off x="2659026" y="46034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0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80" name="Google Shape;1480;p31"/>
              <p:cNvSpPr/>
              <p:nvPr/>
            </p:nvSpPr>
            <p:spPr>
              <a:xfrm>
                <a:off x="2270437" y="46870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0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81" name="Google Shape;1481;p31"/>
              <p:cNvSpPr/>
              <p:nvPr/>
            </p:nvSpPr>
            <p:spPr>
              <a:xfrm>
                <a:off x="2887137" y="44250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0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82" name="Google Shape;1482;p31"/>
              <p:cNvSpPr/>
              <p:nvPr/>
            </p:nvSpPr>
            <p:spPr>
              <a:xfrm>
                <a:off x="2887137" y="4654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0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83" name="Google Shape;1483;p31"/>
              <p:cNvSpPr/>
              <p:nvPr/>
            </p:nvSpPr>
            <p:spPr>
              <a:xfrm>
                <a:off x="2531336" y="43724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0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484" name="Google Shape;1484;p31"/>
          <p:cNvGrpSpPr/>
          <p:nvPr/>
        </p:nvGrpSpPr>
        <p:grpSpPr>
          <a:xfrm>
            <a:off x="1228716" y="4925424"/>
            <a:ext cx="1249757" cy="1517392"/>
            <a:chOff x="921536" y="3694067"/>
            <a:chExt cx="937318" cy="1138044"/>
          </a:xfrm>
        </p:grpSpPr>
        <p:sp>
          <p:nvSpPr>
            <p:cNvPr id="1485" name="Google Shape;1485;p31"/>
            <p:cNvSpPr/>
            <p:nvPr/>
          </p:nvSpPr>
          <p:spPr>
            <a:xfrm>
              <a:off x="921536" y="40737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6" name="Google Shape;1486;p31"/>
            <p:cNvSpPr/>
            <p:nvPr/>
          </p:nvSpPr>
          <p:spPr>
            <a:xfrm>
              <a:off x="1002805" y="369406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7" name="Google Shape;1487;p31"/>
            <p:cNvSpPr/>
            <p:nvPr/>
          </p:nvSpPr>
          <p:spPr>
            <a:xfrm>
              <a:off x="1759680" y="4691992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8" name="Google Shape;1488;p31"/>
            <p:cNvSpPr/>
            <p:nvPr/>
          </p:nvSpPr>
          <p:spPr>
            <a:xfrm>
              <a:off x="1510186" y="47197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697491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"/>
          <p:cNvSpPr txBox="1">
            <a:spLocks noGrp="1"/>
          </p:cNvSpPr>
          <p:nvPr>
            <p:ph type="title"/>
          </p:nvPr>
        </p:nvSpPr>
        <p:spPr>
          <a:xfrm>
            <a:off x="960000" y="5144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842946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4238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4"/>
          <p:cNvSpPr txBox="1">
            <a:spLocks noGrp="1"/>
          </p:cNvSpPr>
          <p:nvPr>
            <p:ph type="ctrTitle"/>
          </p:nvPr>
        </p:nvSpPr>
        <p:spPr>
          <a:xfrm>
            <a:off x="960000" y="720000"/>
            <a:ext cx="4985600" cy="200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10666" b="1"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29" name="Google Shape;129;p24"/>
          <p:cNvSpPr txBox="1">
            <a:spLocks noGrp="1"/>
          </p:cNvSpPr>
          <p:nvPr>
            <p:ph type="subTitle" idx="1"/>
          </p:nvPr>
        </p:nvSpPr>
        <p:spPr>
          <a:xfrm>
            <a:off x="960000" y="2331733"/>
            <a:ext cx="4808400" cy="50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ondrina Solid"/>
              <a:buNone/>
              <a:defRPr sz="3067">
                <a:solidFill>
                  <a:srgbClr val="4D4D95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ondrina Solid"/>
              <a:buNone/>
              <a:defRPr sz="2800"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ondrina Solid"/>
              <a:buNone/>
              <a:defRPr sz="2800"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ondrina Solid"/>
              <a:buNone/>
              <a:defRPr sz="2800"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ondrina Solid"/>
              <a:buNone/>
              <a:defRPr sz="2800"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ondrina Solid"/>
              <a:buNone/>
              <a:defRPr sz="2800"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ondrina Solid"/>
              <a:buNone/>
              <a:defRPr sz="2800"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ondrina Solid"/>
              <a:buNone/>
              <a:defRPr sz="2800"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ondrina Solid"/>
              <a:buNone/>
              <a:defRPr sz="2800"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endParaRPr/>
          </a:p>
        </p:txBody>
      </p:sp>
      <p:sp>
        <p:nvSpPr>
          <p:cNvPr id="130" name="Google Shape;130;p24"/>
          <p:cNvSpPr txBox="1">
            <a:spLocks noGrp="1"/>
          </p:cNvSpPr>
          <p:nvPr>
            <p:ph type="subTitle" idx="2"/>
          </p:nvPr>
        </p:nvSpPr>
        <p:spPr>
          <a:xfrm>
            <a:off x="960000" y="2964433"/>
            <a:ext cx="3924400" cy="88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4D4D95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31" name="Google Shape;131;p24"/>
          <p:cNvSpPr txBox="1"/>
          <p:nvPr/>
        </p:nvSpPr>
        <p:spPr>
          <a:xfrm>
            <a:off x="960000" y="4822467"/>
            <a:ext cx="4142800" cy="8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333" b="0" i="0" u="none" strike="noStrike" kern="0" cap="none" spc="0" normalizeH="0" baseline="0" noProof="0">
                <a:ln>
                  <a:noFill/>
                </a:ln>
                <a:solidFill>
                  <a:srgbClr val="4D4D95"/>
                </a:solidFill>
                <a:effectLst/>
                <a:uLnTx/>
                <a:uFillTx/>
                <a:latin typeface="Quicksand"/>
                <a:ea typeface="Quicksand"/>
                <a:cs typeface="Quicksand"/>
                <a:sym typeface="Quicksand"/>
              </a:rPr>
              <a:t>CRÉDITOS: Esta plantilla de presentación fue creada por </a:t>
            </a:r>
            <a:r>
              <a:rPr kumimoji="0" lang="en" sz="1333" b="1" i="0" u="none" strike="noStrike" kern="0" cap="none" spc="0" normalizeH="0" baseline="0" noProof="0">
                <a:ln>
                  <a:noFill/>
                </a:ln>
                <a:solidFill>
                  <a:srgbClr val="4D4D95"/>
                </a:solidFill>
                <a:effectLst/>
                <a:uLnTx/>
                <a:uFill>
                  <a:noFill/>
                </a:uFill>
                <a:latin typeface="Quicksand"/>
                <a:ea typeface="Quicksand"/>
                <a:cs typeface="Quicksand"/>
                <a:sym typeface="Quicksand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kumimoji="0" lang="en" sz="1333" b="0" i="0" u="none" strike="noStrike" kern="0" cap="none" spc="0" normalizeH="0" baseline="0" noProof="0">
                <a:ln>
                  <a:noFill/>
                </a:ln>
                <a:solidFill>
                  <a:srgbClr val="4D4D95"/>
                </a:solidFill>
                <a:effectLst/>
                <a:uLnTx/>
                <a:uFillTx/>
                <a:latin typeface="Quicksand"/>
                <a:ea typeface="Quicksand"/>
                <a:cs typeface="Quicksand"/>
                <a:sym typeface="Quicksand"/>
              </a:rPr>
              <a:t>, que incluye iconos de </a:t>
            </a:r>
            <a:r>
              <a:rPr kumimoji="0" lang="en" sz="1333" b="1" i="0" u="none" strike="noStrike" kern="0" cap="none" spc="0" normalizeH="0" baseline="0" noProof="0">
                <a:ln>
                  <a:noFill/>
                </a:ln>
                <a:solidFill>
                  <a:srgbClr val="4D4D95"/>
                </a:solidFill>
                <a:effectLst/>
                <a:uLnTx/>
                <a:uFill>
                  <a:noFill/>
                </a:uFill>
                <a:latin typeface="Quicksand"/>
                <a:ea typeface="Quicksand"/>
                <a:cs typeface="Quicksand"/>
                <a:sym typeface="Quicksand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kumimoji="0" lang="en" sz="1333" b="0" i="0" u="none" strike="noStrike" kern="0" cap="none" spc="0" normalizeH="0" baseline="0" noProof="0">
                <a:ln>
                  <a:noFill/>
                </a:ln>
                <a:solidFill>
                  <a:srgbClr val="4D4D95"/>
                </a:solidFill>
                <a:effectLst/>
                <a:uLnTx/>
                <a:uFillTx/>
                <a:latin typeface="Quicksand"/>
                <a:ea typeface="Quicksand"/>
                <a:cs typeface="Quicksand"/>
                <a:sym typeface="Quicksand"/>
              </a:rPr>
              <a:t>, infografía e imágenes de </a:t>
            </a:r>
            <a:r>
              <a:rPr kumimoji="0" lang="en" sz="1333" b="1" i="0" u="none" strike="noStrike" kern="0" cap="none" spc="0" normalizeH="0" baseline="0" noProof="0">
                <a:ln>
                  <a:noFill/>
                </a:ln>
                <a:solidFill>
                  <a:srgbClr val="4D4D95"/>
                </a:solidFill>
                <a:effectLst/>
                <a:uLnTx/>
                <a:uFill>
                  <a:noFill/>
                </a:uFill>
                <a:latin typeface="Quicksand"/>
                <a:ea typeface="Quicksand"/>
                <a:cs typeface="Quicksand"/>
                <a:sym typeface="Quicksand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kumimoji="0" sz="1333" b="1" i="0" u="none" strike="noStrike" kern="0" cap="none" spc="0" normalizeH="0" baseline="0" noProof="0">
              <a:ln>
                <a:noFill/>
              </a:ln>
              <a:solidFill>
                <a:srgbClr val="4D4D95"/>
              </a:solidFill>
              <a:effectLst/>
              <a:uLnTx/>
              <a:uFillTx/>
              <a:latin typeface="Quicksand"/>
              <a:ea typeface="Quicksand"/>
              <a:cs typeface="Quicksand"/>
              <a:sym typeface="Quicksand"/>
            </a:endParaRPr>
          </a:p>
        </p:txBody>
      </p:sp>
    </p:spTree>
    <p:extLst>
      <p:ext uri="{BB962C8B-B14F-4D97-AF65-F5344CB8AC3E}">
        <p14:creationId xmlns:p14="http://schemas.microsoft.com/office/powerpoint/2010/main" val="8110291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51550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ags" Target="../tags/tag3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0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ags" Target="../tags/tag5.xml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ags" Target="../tags/tag6.xml"/><Relationship Id="rId3" Type="http://schemas.openxmlformats.org/officeDocument/2006/relationships/slideLayout" Target="../slideLayouts/slideLayout14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10" Type="http://schemas.openxmlformats.org/officeDocument/2006/relationships/tags" Target="../tags/tag8.xml"/><Relationship Id="rId4" Type="http://schemas.openxmlformats.org/officeDocument/2006/relationships/slideLayout" Target="../slideLayouts/slideLayout15.xml"/><Relationship Id="rId9" Type="http://schemas.openxmlformats.org/officeDocument/2006/relationships/tags" Target="../tags/tag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ags" Target="../tags/tag10.xml"/><Relationship Id="rId3" Type="http://schemas.openxmlformats.org/officeDocument/2006/relationships/slideLayout" Target="../slideLayouts/slideLayout20.xml"/><Relationship Id="rId7" Type="http://schemas.openxmlformats.org/officeDocument/2006/relationships/tags" Target="../tags/tag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Relationship Id="rId9" Type="http://schemas.openxmlformats.org/officeDocument/2006/relationships/tags" Target="../tags/tag1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tags" Target="../tags/tag13.xml"/><Relationship Id="rId3" Type="http://schemas.openxmlformats.org/officeDocument/2006/relationships/slideLayout" Target="../slideLayouts/slideLayout39.xml"/><Relationship Id="rId7" Type="http://schemas.openxmlformats.org/officeDocument/2006/relationships/tags" Target="../tags/tag12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theme" Target="../theme/theme8.xml"/><Relationship Id="rId5" Type="http://schemas.openxmlformats.org/officeDocument/2006/relationships/slideLayout" Target="../slideLayouts/slideLayout41.xml"/><Relationship Id="rId4" Type="http://schemas.openxmlformats.org/officeDocument/2006/relationships/slideLayout" Target="../slideLayouts/slideLayout40.xml"/><Relationship Id="rId9" Type="http://schemas.openxmlformats.org/officeDocument/2006/relationships/tags" Target="../tags/tag14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4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5" Type="http://schemas.openxmlformats.org/officeDocument/2006/relationships/theme" Target="../theme/theme9.xml"/><Relationship Id="rId4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277EE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9Slide.vn - 2019">
            <a:extLst>
              <a:ext uri="{FF2B5EF4-FFF2-40B4-BE49-F238E27FC236}">
                <a16:creationId xmlns:a16="http://schemas.microsoft.com/office/drawing/2014/main" id="{FE3FD1EB-C1AC-4B6F-8A68-CDAF76D4E0FA}"/>
              </a:ext>
            </a:extLst>
          </p:cNvPr>
          <p:cNvSpPr txBox="1"/>
          <p:nvPr userDrawn="1"/>
        </p:nvSpPr>
        <p:spPr>
          <a:xfrm>
            <a:off x="5110957" y="-1512332"/>
            <a:ext cx="1970091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40">
              <a:buClr>
                <a:srgbClr val="000000"/>
              </a:buClr>
              <a:defRPr/>
            </a:pPr>
            <a:fld id="{E69B9EE9-F3BF-4B40-83E7-C9BC68FDDB0E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40">
                <a:buClr>
                  <a:srgbClr val="000000"/>
                </a:buClr>
                <a:defRPr/>
              </a:pPr>
              <a:t>1/17/2025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40">
              <a:buClr>
                <a:srgbClr val="000000"/>
              </a:buClr>
              <a:defRPr/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40">
              <a:buClr>
                <a:srgbClr val="000000"/>
              </a:buClr>
              <a:defRPr/>
            </a:pPr>
            <a:fld id="{17F55963-6440-4C45-BA09-4E6A99D1BBE0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40">
                <a:buClr>
                  <a:srgbClr val="000000"/>
                </a:buClr>
                <a:defRPr/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  <a:sym typeface="Arial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700" b="0" i="0" u="none" strike="noStrike" kern="0" cap="none" spc="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#9Slide02 Noi dung dai" panose="02000000000000000000" pitchFamily="2" charset="0"/>
                <a:ea typeface="#9Slide02 Noi dung dai" panose="02000000000000000000" pitchFamily="2" charset="0"/>
                <a:cs typeface="Arial"/>
                <a:sym typeface="Arial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  <a:sym typeface="Arial"/>
            </a:endParaRPr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30614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20200"/>
            <a:ext cx="10272000" cy="46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●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○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■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●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○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■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●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○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4"/>
              </a:buClr>
              <a:buSzPts val="1400"/>
              <a:buFont typeface="Dosis"/>
              <a:buChar char="■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7135662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  <p:sldLayoutId id="2147483771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144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792700"/>
            <a:ext cx="10272000" cy="429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4D95"/>
              </a:buClr>
              <a:buSzPts val="1600"/>
              <a:buFont typeface="Quicksand"/>
              <a:buChar char="●"/>
              <a:defRPr sz="1600">
                <a:solidFill>
                  <a:srgbClr val="4D4D95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4D95"/>
              </a:buClr>
              <a:buSzPts val="1600"/>
              <a:buFont typeface="Quicksand"/>
              <a:buChar char="○"/>
              <a:defRPr sz="1600">
                <a:solidFill>
                  <a:srgbClr val="4D4D95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4D95"/>
              </a:buClr>
              <a:buSzPts val="1600"/>
              <a:buFont typeface="Quicksand"/>
              <a:buChar char="■"/>
              <a:defRPr sz="1600">
                <a:solidFill>
                  <a:srgbClr val="4D4D95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4D95"/>
              </a:buClr>
              <a:buSzPts val="1600"/>
              <a:buFont typeface="Quicksand"/>
              <a:buChar char="●"/>
              <a:defRPr sz="1600">
                <a:solidFill>
                  <a:srgbClr val="4D4D95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4D95"/>
              </a:buClr>
              <a:buSzPts val="1600"/>
              <a:buFont typeface="Quicksand"/>
              <a:buChar char="○"/>
              <a:defRPr sz="1600">
                <a:solidFill>
                  <a:srgbClr val="4D4D95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4D95"/>
              </a:buClr>
              <a:buSzPts val="1600"/>
              <a:buFont typeface="Quicksand"/>
              <a:buChar char="■"/>
              <a:defRPr sz="1600">
                <a:solidFill>
                  <a:srgbClr val="4D4D95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4D95"/>
              </a:buClr>
              <a:buSzPts val="1600"/>
              <a:buFont typeface="Quicksand"/>
              <a:buChar char="●"/>
              <a:defRPr sz="1600">
                <a:solidFill>
                  <a:srgbClr val="4D4D95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4D95"/>
              </a:buClr>
              <a:buSzPts val="1600"/>
              <a:buFont typeface="Quicksand"/>
              <a:buChar char="○"/>
              <a:defRPr sz="1600">
                <a:solidFill>
                  <a:srgbClr val="4D4D95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4D95"/>
              </a:buClr>
              <a:buSzPts val="1600"/>
              <a:buFont typeface="Quicksand"/>
              <a:buChar char="■"/>
              <a:defRPr sz="1600">
                <a:solidFill>
                  <a:srgbClr val="4D4D95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550131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3E3B6AEB-9E3E-4436-B8DF-2BE83EE5B8C0}"/>
              </a:ext>
            </a:extLst>
          </p:cNvPr>
          <p:cNvSpPr txBox="1"/>
          <p:nvPr userDrawn="1"/>
        </p:nvSpPr>
        <p:spPr>
          <a:xfrm>
            <a:off x="5110957" y="-712232"/>
            <a:ext cx="1970091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C3C3C3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www.9slide.vn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>
            <p:custDataLst>
              <p:tags r:id="rId3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  <a:sym typeface="Arial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700" b="0" i="0" u="none" strike="noStrike" kern="0" cap="none" spc="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#9Slide02 Noi dung dai" panose="02000000000000000000" pitchFamily="2" charset="0"/>
                <a:ea typeface="#9Slide02 Noi dung dai" panose="02000000000000000000" pitchFamily="2" charset="0"/>
                <a:cs typeface="Arial"/>
                <a:sym typeface="Arial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91127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3E3B6AEB-9E3E-4436-B8DF-2BE83EE5B8C0}"/>
              </a:ext>
            </a:extLst>
          </p:cNvPr>
          <p:cNvSpPr txBox="1"/>
          <p:nvPr userDrawn="1"/>
        </p:nvSpPr>
        <p:spPr>
          <a:xfrm>
            <a:off x="5110957" y="-712232"/>
            <a:ext cx="1970091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C3C3C3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www.9slide.vn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>
            <p:custDataLst>
              <p:tags r:id="rId3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  <a:sym typeface="Arial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700" b="0" i="0" u="none" strike="noStrike" kern="0" cap="none" spc="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#9Slide02 Noi dung dai" panose="02000000000000000000" pitchFamily="2" charset="0"/>
                <a:ea typeface="#9Slide02 Noi dung dai" panose="02000000000000000000" pitchFamily="2" charset="0"/>
                <a:cs typeface="Arial"/>
                <a:sym typeface="Arial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87942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277EE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9Slide.vn - 2019">
            <a:extLst>
              <a:ext uri="{FF2B5EF4-FFF2-40B4-BE49-F238E27FC236}">
                <a16:creationId xmlns:a16="http://schemas.microsoft.com/office/drawing/2014/main" id="{FE3FD1EB-C1AC-4B6F-8A68-CDAF76D4E0FA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9B9EE9-F3BF-4B40-83E7-C9BC68FDDB0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55963-6440-4C45-BA09-4E6A99D1BB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8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#9Slide02 Noi dung dai" panose="02000000000000000000" pitchFamily="2" charset="0"/>
                <a:ea typeface="#9Slide02 Noi dung dai" panose="02000000000000000000" pitchFamily="2" charset="0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10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7656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772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277EE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9Slide.vn - 2019">
            <a:extLst>
              <a:ext uri="{FF2B5EF4-FFF2-40B4-BE49-F238E27FC236}">
                <a16:creationId xmlns:a16="http://schemas.microsoft.com/office/drawing/2014/main" id="{FE3FD1EB-C1AC-4B6F-8A68-CDAF76D4E0FA}"/>
              </a:ext>
            </a:extLst>
          </p:cNvPr>
          <p:cNvSpPr txBox="1"/>
          <p:nvPr userDrawn="1"/>
        </p:nvSpPr>
        <p:spPr>
          <a:xfrm>
            <a:off x="5119453" y="-1512332"/>
            <a:ext cx="1953099" cy="369204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marL="0" marR="0" lvl="0" indent="0" algn="ctr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9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#9Slide02 Noi dung dai"/>
                <a:ea typeface="+mn-ea"/>
                <a:cs typeface="Arial"/>
                <a:sym typeface="Arial"/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8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402"/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609402"/>
              <a:t>1/17/2025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402"/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402"/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609402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2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  <a:sym typeface="Arial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99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#9Slide02 Noi dung dai" panose="02000000000000000000" pitchFamily="2" charset="0"/>
                <a:ea typeface="#9Slide02 Noi dung dai" panose="02000000000000000000" pitchFamily="2" charset="0"/>
                <a:cs typeface="Arial"/>
                <a:sym typeface="Arial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  <a:sym typeface="Arial"/>
            </a:endParaRPr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42454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102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526" indent="-228526" algn="l" defTabSz="91410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578" indent="-228526" algn="l" defTabSz="91410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2629" indent="-228526" algn="l" defTabSz="91410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599680" indent="-228526" algn="l" defTabSz="91410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6731" indent="-228526" algn="l" defTabSz="91410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3782" indent="-228526" algn="l" defTabSz="91410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834" indent="-228526" algn="l" defTabSz="91410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885" indent="-228526" algn="l" defTabSz="91410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8" indent="-228526" algn="l" defTabSz="91410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1" algn="l" defTabSz="9141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02" algn="l" defTabSz="9141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4" algn="l" defTabSz="9141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6" algn="l" defTabSz="9141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8" algn="l" defTabSz="9141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9" algn="l" defTabSz="9141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1" algn="l" defTabSz="9141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20200"/>
            <a:ext cx="10272000" cy="46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●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○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■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●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○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■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●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○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4"/>
              </a:buClr>
              <a:buSzPts val="1400"/>
              <a:buFont typeface="Dosis"/>
              <a:buChar char="■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3890373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  <p:sldLayoutId id="2147483746" r:id="rId12"/>
    <p:sldLayoutId id="2147483747" r:id="rId13"/>
    <p:sldLayoutId id="2147483773" r:id="rId1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A596289B-3873-4F5F-BAB2-D8DFB93CE63A}"/>
              </a:ext>
            </a:extLst>
          </p:cNvPr>
          <p:cNvSpPr txBox="1"/>
          <p:nvPr userDrawn="1"/>
        </p:nvSpPr>
        <p:spPr>
          <a:xfrm>
            <a:off x="5119454" y="-1512332"/>
            <a:ext cx="1953099" cy="369204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marL="0" marR="0" lvl="0" indent="0" algn="ctr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9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#9Slide03 Saira SemiCondensed"/>
                <a:ea typeface="+mn-ea"/>
                <a:cs typeface="Arial"/>
                <a:sym typeface="Arial"/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402"/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609402"/>
              <a:t>1/17/2025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402"/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402"/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609402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2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aira SemiCondensed"/>
                <a:ea typeface="+mn-ea"/>
                <a:cs typeface="+mn-cs"/>
                <a:sym typeface="Arial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99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#9Slide02 Noi dung dai" panose="02000000000000000000" pitchFamily="2" charset="0"/>
                <a:ea typeface="#9Slide02 Noi dung dai" panose="02000000000000000000" pitchFamily="2" charset="0"/>
                <a:cs typeface="Arial"/>
                <a:sym typeface="Arial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aira SemiCondensed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Saira SemiCondensed"/>
              <a:ea typeface="+mn-ea"/>
              <a:cs typeface="+mn-cs"/>
              <a:sym typeface="Arial"/>
            </a:endParaRPr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Saira SemiCondensed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50532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080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521" indent="-228521" algn="l" defTabSz="91408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562" indent="-228521" algn="l" defTabSz="9140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2601" indent="-228521" algn="l" defTabSz="9140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599640" indent="-228521" algn="l" defTabSz="9140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6681" indent="-228521" algn="l" defTabSz="9140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3720" indent="-228521" algn="l" defTabSz="9140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760" indent="-228521" algn="l" defTabSz="9140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800" indent="-228521" algn="l" defTabSz="9140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842" indent="-228521" algn="l" defTabSz="9140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0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41" algn="l" defTabSz="9140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80" algn="l" defTabSz="9140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20" algn="l" defTabSz="9140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61" algn="l" defTabSz="9140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02" algn="l" defTabSz="9140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241" algn="l" defTabSz="9140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280" algn="l" defTabSz="9140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321" algn="l" defTabSz="9140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F3FA">
            <a:alpha val="8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2480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</p:sldLayoutIdLst>
  <p:txStyles>
    <p:titleStyle>
      <a:lvl1pPr algn="l" defTabSz="914102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26" indent="-228526" algn="l" defTabSz="91410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78" indent="-228526" algn="l" defTabSz="91410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29" indent="-228526" algn="l" defTabSz="91410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680" indent="-228526" algn="l" defTabSz="91410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31" indent="-228526" algn="l" defTabSz="91410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782" indent="-228526" algn="l" defTabSz="91410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834" indent="-228526" algn="l" defTabSz="91410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885" indent="-228526" algn="l" defTabSz="91410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8" indent="-228526" algn="l" defTabSz="91410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1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1" algn="l" defTabSz="9141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02" algn="l" defTabSz="9141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4" algn="l" defTabSz="9141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6" algn="l" defTabSz="9141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8" algn="l" defTabSz="9141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9" algn="l" defTabSz="9141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1" algn="l" defTabSz="9141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12.sv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6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slide" Target="slide32.xml"/><Relationship Id="rId3" Type="http://schemas.openxmlformats.org/officeDocument/2006/relationships/slideLayout" Target="../slideLayouts/slideLayout5.xml"/><Relationship Id="rId7" Type="http://schemas.openxmlformats.org/officeDocument/2006/relationships/slide" Target="slide31.xml"/><Relationship Id="rId12" Type="http://schemas.openxmlformats.org/officeDocument/2006/relationships/image" Target="../media/image25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slide" Target="slide30.xml"/><Relationship Id="rId11" Type="http://schemas.openxmlformats.org/officeDocument/2006/relationships/image" Target="../media/image24.gif"/><Relationship Id="rId5" Type="http://schemas.openxmlformats.org/officeDocument/2006/relationships/slide" Target="slide29.xml"/><Relationship Id="rId10" Type="http://schemas.openxmlformats.org/officeDocument/2006/relationships/image" Target="../media/image23.gif"/><Relationship Id="rId4" Type="http://schemas.openxmlformats.org/officeDocument/2006/relationships/image" Target="../media/image21.png"/><Relationship Id="rId9" Type="http://schemas.openxmlformats.org/officeDocument/2006/relationships/image" Target="../media/image22.gi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" Target="slide28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" Target="slide28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" Target="slide28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" Target="slide28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18" Type="http://schemas.openxmlformats.org/officeDocument/2006/relationships/image" Target="../media/image43.png"/><Relationship Id="rId26" Type="http://schemas.openxmlformats.org/officeDocument/2006/relationships/image" Target="../media/image51.png"/><Relationship Id="rId3" Type="http://schemas.openxmlformats.org/officeDocument/2006/relationships/image" Target="../media/image27.png"/><Relationship Id="rId21" Type="http://schemas.openxmlformats.org/officeDocument/2006/relationships/image" Target="../media/image46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17" Type="http://schemas.openxmlformats.org/officeDocument/2006/relationships/image" Target="../media/image42.png"/><Relationship Id="rId25" Type="http://schemas.openxmlformats.org/officeDocument/2006/relationships/image" Target="../media/image50.png"/><Relationship Id="rId2" Type="http://schemas.openxmlformats.org/officeDocument/2006/relationships/image" Target="../media/image26.png"/><Relationship Id="rId16" Type="http://schemas.openxmlformats.org/officeDocument/2006/relationships/image" Target="../media/image41.png"/><Relationship Id="rId20" Type="http://schemas.openxmlformats.org/officeDocument/2006/relationships/image" Target="../media/image45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24" Type="http://schemas.openxmlformats.org/officeDocument/2006/relationships/image" Target="../media/image49.png"/><Relationship Id="rId5" Type="http://schemas.openxmlformats.org/officeDocument/2006/relationships/image" Target="../media/image29.png"/><Relationship Id="rId15" Type="http://schemas.openxmlformats.org/officeDocument/2006/relationships/image" Target="../media/image39.png"/><Relationship Id="rId23" Type="http://schemas.openxmlformats.org/officeDocument/2006/relationships/image" Target="../media/image48.png"/><Relationship Id="rId10" Type="http://schemas.openxmlformats.org/officeDocument/2006/relationships/image" Target="../media/image34.png"/><Relationship Id="rId19" Type="http://schemas.openxmlformats.org/officeDocument/2006/relationships/image" Target="../media/image4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Relationship Id="rId14" Type="http://schemas.openxmlformats.org/officeDocument/2006/relationships/image" Target="../media/image38.png"/><Relationship Id="rId22" Type="http://schemas.openxmlformats.org/officeDocument/2006/relationships/image" Target="../media/image4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slide" Target="slide9.xml"/><Relationship Id="rId7" Type="http://schemas.openxmlformats.org/officeDocument/2006/relationships/slide" Target="slide6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Relationship Id="rId6" Type="http://schemas.openxmlformats.org/officeDocument/2006/relationships/slide" Target="slide7.xml"/><Relationship Id="rId5" Type="http://schemas.openxmlformats.org/officeDocument/2006/relationships/slide" Target="slide5.xml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3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3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3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3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8.svg"/><Relationship Id="rId2" Type="http://schemas.openxmlformats.org/officeDocument/2006/relationships/slideLayout" Target="../slideLayouts/slideLayout43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7.png"/><Relationship Id="rId5" Type="http://schemas.openxmlformats.org/officeDocument/2006/relationships/image" Target="../media/image6.jpg"/><Relationship Id="rId4" Type="http://schemas.openxmlformats.org/officeDocument/2006/relationships/slide" Target="slide30.xml"/><Relationship Id="rId9" Type="http://schemas.openxmlformats.org/officeDocument/2006/relationships/image" Target="../media/image1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357" name="Rectangles 484356"/>
          <p:cNvSpPr/>
          <p:nvPr/>
        </p:nvSpPr>
        <p:spPr>
          <a:xfrm>
            <a:off x="362585" y="1795351"/>
            <a:ext cx="11466831" cy="1981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r>
              <a:rPr lang="en-US" sz="3600" dirty="0">
                <a:ln w="19050" cap="flat" cmpd="sng">
                  <a:solidFill>
                    <a:srgbClr val="FFCC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>
                    <a:alpha val="89000"/>
                  </a:srgbClr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NHIỆT LIỆT CHÀO MỪNG QUÝ THẦY CÔ </a:t>
            </a:r>
          </a:p>
          <a:p>
            <a:pPr algn="ctr"/>
            <a:r>
              <a:rPr lang="en-US" sz="3600" dirty="0">
                <a:ln w="19050" cap="flat" cmpd="sng">
                  <a:solidFill>
                    <a:srgbClr val="FFCC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>
                    <a:alpha val="89000"/>
                  </a:srgbClr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CÙNG CÁC EM HỌC SINH ĐẾN VỚI TIẾT HỌC HÔM NAY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2020236" y="4761369"/>
            <a:ext cx="79101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vi-VN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8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 </a:t>
            </a:r>
            <a:r>
              <a:rPr lang="vi-VN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 Viến</a:t>
            </a:r>
          </a:p>
        </p:txBody>
      </p:sp>
      <p:pic>
        <p:nvPicPr>
          <p:cNvPr id="124931" name="Picture 22" descr="008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58666" y="4324769"/>
            <a:ext cx="2813799" cy="1981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8" descr="POINSET2">
            <a:extLst>
              <a:ext uri="{FF2B5EF4-FFF2-40B4-BE49-F238E27FC236}">
                <a16:creationId xmlns:a16="http://schemas.microsoft.com/office/drawing/2014/main" id="{BEAC703F-8353-4DEE-A72A-D18D2F807E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665" y="1"/>
            <a:ext cx="2808544" cy="2529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 descr="POINSET2">
            <a:extLst>
              <a:ext uri="{FF2B5EF4-FFF2-40B4-BE49-F238E27FC236}">
                <a16:creationId xmlns:a16="http://schemas.microsoft.com/office/drawing/2014/main" id="{7A6F7A82-CC32-4849-9E6C-6289343418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583251" y="89919"/>
            <a:ext cx="2529415" cy="2370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84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4357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40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2397;p38">
            <a:extLst>
              <a:ext uri="{FF2B5EF4-FFF2-40B4-BE49-F238E27FC236}">
                <a16:creationId xmlns:a16="http://schemas.microsoft.com/office/drawing/2014/main" id="{42922A66-FC4F-0A99-F4F4-71FA41A9718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3548" y="212748"/>
            <a:ext cx="4769173" cy="875747"/>
          </a:xfrm>
          <a:prstGeom prst="rect">
            <a:avLst/>
          </a:prstGeom>
          <a:effectLst>
            <a:outerShdw dist="88900" dir="2700000" algn="tl" rotWithShape="0">
              <a:schemeClr val="accent2">
                <a:alpha val="40000"/>
              </a:schemeClr>
            </a:outerShdw>
          </a:effectLst>
        </p:spPr>
        <p:txBody>
          <a:bodyPr spcFirstLastPara="1" wrap="square" lIns="121863" tIns="121863" rIns="121863" bIns="121863" anchor="t" anchorCtr="0">
            <a:noAutofit/>
          </a:bodyPr>
          <a:lstStyle/>
          <a:p>
            <a:pPr lvl="0" algn="ctr">
              <a:buClr>
                <a:srgbClr val="000000"/>
              </a:buClr>
            </a:pPr>
            <a:r>
              <a:rPr lang="vi-VN" sz="4799" b="0" dirty="0">
                <a:solidFill>
                  <a:schemeClr val="accent5"/>
                </a:solidFill>
                <a:latin typeface="#9Slide07 Crocante" panose="02000000000000000000" pitchFamily="2" charset="0"/>
                <a:cs typeface="Arial"/>
                <a:sym typeface="Arial"/>
              </a:rPr>
              <a:t>Trả lời</a:t>
            </a:r>
            <a:endParaRPr sz="4799" b="0" dirty="0">
              <a:solidFill>
                <a:schemeClr val="accent5"/>
              </a:solidFill>
              <a:latin typeface="#9Slide07 Crocante" panose="02000000000000000000" pitchFamily="2" charset="0"/>
              <a:cs typeface="Arial"/>
              <a:sym typeface="Arial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052124F-A8E7-9E85-17DD-58B273169A9D}"/>
              </a:ext>
            </a:extLst>
          </p:cNvPr>
          <p:cNvGrpSpPr/>
          <p:nvPr/>
        </p:nvGrpSpPr>
        <p:grpSpPr>
          <a:xfrm>
            <a:off x="309210" y="1088495"/>
            <a:ext cx="7906576" cy="3943575"/>
            <a:chOff x="304445" y="1586910"/>
            <a:chExt cx="4370885" cy="2958594"/>
          </a:xfrm>
        </p:grpSpPr>
        <p:sp>
          <p:nvSpPr>
            <p:cNvPr id="165" name="Rectangle: Rounded Corners 164">
              <a:extLst>
                <a:ext uri="{FF2B5EF4-FFF2-40B4-BE49-F238E27FC236}">
                  <a16:creationId xmlns:a16="http://schemas.microsoft.com/office/drawing/2014/main" id="{3E8EED46-E268-A12A-D3C0-A05EFAD99FD2}"/>
                </a:ext>
              </a:extLst>
            </p:cNvPr>
            <p:cNvSpPr/>
            <p:nvPr/>
          </p:nvSpPr>
          <p:spPr>
            <a:xfrm>
              <a:off x="304445" y="1586910"/>
              <a:ext cx="4370885" cy="2958594"/>
            </a:xfrm>
            <a:prstGeom prst="roundRect">
              <a:avLst/>
            </a:prstGeom>
            <a:solidFill>
              <a:schemeClr val="bg1">
                <a:alpha val="51000"/>
              </a:schemeClr>
            </a:solidFill>
            <a:ln w="12700">
              <a:solidFill>
                <a:schemeClr val="accent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775">
                <a:buClr>
                  <a:srgbClr val="000000"/>
                </a:buClr>
              </a:pPr>
              <a:endParaRPr lang="en-US" sz="1867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164" name="TextBox 163">
              <a:extLst>
                <a:ext uri="{FF2B5EF4-FFF2-40B4-BE49-F238E27FC236}">
                  <a16:creationId xmlns:a16="http://schemas.microsoft.com/office/drawing/2014/main" id="{217FF76C-4DBE-2427-12AC-AC9BC9E8F0CF}"/>
                </a:ext>
              </a:extLst>
            </p:cNvPr>
            <p:cNvSpPr txBox="1"/>
            <p:nvPr/>
          </p:nvSpPr>
          <p:spPr>
            <a:xfrm>
              <a:off x="539870" y="1990944"/>
              <a:ext cx="4098633" cy="214740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 defTabSz="1218775">
                <a:buClr>
                  <a:srgbClr val="000000"/>
                </a:buClr>
              </a:pPr>
              <a:r>
                <a:rPr lang="en-US" sz="2667" kern="0" dirty="0">
                  <a:solidFill>
                    <a:srgbClr val="000000"/>
                  </a:solidFill>
                  <a:latin typeface="Bahnschrift Light" panose="020B0502040204020203" pitchFamily="34" charset="0"/>
                  <a:cs typeface="Arial"/>
                </a:rPr>
                <a:t>	</a:t>
              </a:r>
              <a:r>
                <a:rPr lang="vi-VN" sz="3600" kern="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 mô tả chuyển động của một vật, như chiếc ca nô ở hình bên, người ta có </a:t>
              </a:r>
              <a:r>
                <a:rPr lang="en-US" sz="3600" kern="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sz="3600" kern="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kern="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quãng</a:t>
              </a:r>
              <a:r>
                <a:rPr lang="en-US" sz="3600" kern="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kern="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3600" kern="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kern="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lang="en-US" sz="3600" kern="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kern="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đi,vẽ</a:t>
              </a:r>
              <a:r>
                <a:rPr lang="en-US" sz="3600" kern="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kern="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3600" kern="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kern="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đánh</a:t>
              </a:r>
              <a:r>
                <a:rPr lang="en-US" sz="3600" kern="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kern="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dấu</a:t>
              </a:r>
              <a:r>
                <a:rPr lang="en-US" sz="3600" kern="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kern="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hoặc</a:t>
              </a:r>
              <a:r>
                <a:rPr lang="en-US" sz="3600" kern="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kern="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gắn</a:t>
              </a:r>
              <a:r>
                <a:rPr lang="en-US" sz="3600" kern="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kern="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thiết</a:t>
              </a:r>
              <a:r>
                <a:rPr lang="en-US" sz="3600" kern="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kern="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bị</a:t>
              </a:r>
              <a:r>
                <a:rPr lang="en-US" sz="3600" kern="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kern="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định</a:t>
              </a:r>
              <a:r>
                <a:rPr lang="en-US" sz="3600" kern="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kern="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vị</a:t>
              </a:r>
              <a:r>
                <a:rPr lang="en-US" sz="3600" kern="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GPS, …</a:t>
              </a:r>
              <a:endParaRPr lang="en-US" altLang="en-US" sz="3600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pic>
        <p:nvPicPr>
          <p:cNvPr id="8" name="Graphic 7">
            <a:extLst>
              <a:ext uri="{FF2B5EF4-FFF2-40B4-BE49-F238E27FC236}">
                <a16:creationId xmlns:a16="http://schemas.microsoft.com/office/drawing/2014/main" id="{FF3FD9CF-9B35-9553-CC37-382E3424D4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14260" y="1448413"/>
            <a:ext cx="3875861" cy="540853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17FF76C-4DBE-2427-12AC-AC9BC9E8F0CF}"/>
              </a:ext>
            </a:extLst>
          </p:cNvPr>
          <p:cNvSpPr txBox="1"/>
          <p:nvPr/>
        </p:nvSpPr>
        <p:spPr>
          <a:xfrm>
            <a:off x="833548" y="5629597"/>
            <a:ext cx="74140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218775">
              <a:buClr>
                <a:srgbClr val="000000"/>
              </a:buClr>
            </a:pPr>
            <a:r>
              <a:rPr lang="en-US" sz="2667" kern="0" dirty="0">
                <a:solidFill>
                  <a:srgbClr val="000000"/>
                </a:solidFill>
                <a:latin typeface="Bahnschrift Light" panose="020B0502040204020203" pitchFamily="34" charset="0"/>
                <a:cs typeface="Arial"/>
              </a:rPr>
              <a:t>	</a:t>
            </a:r>
            <a:r>
              <a:rPr lang="en-US" sz="36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6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6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6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endParaRPr lang="en-US" altLang="en-US" sz="3600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686445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ong straight road&#10;&#10;Description automatically generated with low confidence">
            <a:extLst>
              <a:ext uri="{FF2B5EF4-FFF2-40B4-BE49-F238E27FC236}">
                <a16:creationId xmlns:a16="http://schemas.microsoft.com/office/drawing/2014/main" id="{6B370567-C1AE-4026-8D34-7A1C41DEF1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04"/>
          <a:stretch/>
        </p:blipFill>
        <p:spPr>
          <a:xfrm>
            <a:off x="0" y="0"/>
            <a:ext cx="9150433" cy="6858000"/>
          </a:xfrm>
          <a:prstGeom prst="rect">
            <a:avLst/>
          </a:prstGeom>
        </p:spPr>
      </p:pic>
      <p:sp>
        <p:nvSpPr>
          <p:cNvPr id="6" name="Hexagon 5">
            <a:extLst>
              <a:ext uri="{FF2B5EF4-FFF2-40B4-BE49-F238E27FC236}">
                <a16:creationId xmlns:a16="http://schemas.microsoft.com/office/drawing/2014/main" id="{234A2574-9D9B-4C14-A448-5575E3A5EA1E}"/>
              </a:ext>
            </a:extLst>
          </p:cNvPr>
          <p:cNvSpPr/>
          <p:nvPr/>
        </p:nvSpPr>
        <p:spPr>
          <a:xfrm>
            <a:off x="6096000" y="0"/>
            <a:ext cx="7955280" cy="6858000"/>
          </a:xfrm>
          <a:prstGeom prst="hexagon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Hexagon 7">
            <a:extLst>
              <a:ext uri="{FF2B5EF4-FFF2-40B4-BE49-F238E27FC236}">
                <a16:creationId xmlns:a16="http://schemas.microsoft.com/office/drawing/2014/main" id="{C966DFE6-A661-45EB-A881-63F324A67294}"/>
              </a:ext>
            </a:extLst>
          </p:cNvPr>
          <p:cNvSpPr/>
          <p:nvPr/>
        </p:nvSpPr>
        <p:spPr>
          <a:xfrm>
            <a:off x="6371859" y="-185195"/>
            <a:ext cx="8384932" cy="7228390"/>
          </a:xfrm>
          <a:prstGeom prst="hexagon">
            <a:avLst/>
          </a:prstGeom>
          <a:noFill/>
          <a:ln w="28575">
            <a:gradFill>
              <a:gsLst>
                <a:gs pos="0">
                  <a:srgbClr val="C00000"/>
                </a:gs>
                <a:gs pos="51000">
                  <a:srgbClr val="8F1D62"/>
                </a:gs>
                <a:gs pos="100000">
                  <a:srgbClr val="7030A0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1E959C4-8C72-4AD0-B553-4E6712F6B89E}"/>
              </a:ext>
            </a:extLst>
          </p:cNvPr>
          <p:cNvSpPr/>
          <p:nvPr/>
        </p:nvSpPr>
        <p:spPr>
          <a:xfrm>
            <a:off x="8470546" y="1701480"/>
            <a:ext cx="2787112" cy="856527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C00000"/>
              </a:gs>
              <a:gs pos="51000">
                <a:srgbClr val="8F1D62"/>
              </a:gs>
              <a:gs pos="100000">
                <a:srgbClr val="7030A0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/>
              <a:t>BÀI 9</a:t>
            </a:r>
            <a:endParaRPr lang="en-US" sz="3600" b="1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FB3A958-634D-44C3-AEE3-396D2D4A65C6}"/>
              </a:ext>
            </a:extLst>
          </p:cNvPr>
          <p:cNvSpPr txBox="1"/>
          <p:nvPr/>
        </p:nvSpPr>
        <p:spPr>
          <a:xfrm>
            <a:off x="6792838" y="2988365"/>
            <a:ext cx="6020192" cy="140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vi-VN" sz="4000" b="1" dirty="0"/>
              <a:t>ĐỒ THỊ QUÃNG ĐƯỜNG – THỜI GIAN</a:t>
            </a:r>
            <a:endParaRPr lang="en-US" sz="4000" b="1" dirty="0"/>
          </a:p>
        </p:txBody>
      </p:sp>
      <p:sp>
        <p:nvSpPr>
          <p:cNvPr id="11" name="Hexagon 10">
            <a:extLst>
              <a:ext uri="{FF2B5EF4-FFF2-40B4-BE49-F238E27FC236}">
                <a16:creationId xmlns:a16="http://schemas.microsoft.com/office/drawing/2014/main" id="{6D3E3DC2-455A-42B0-8716-CC83D307E78B}"/>
              </a:ext>
            </a:extLst>
          </p:cNvPr>
          <p:cNvSpPr/>
          <p:nvPr/>
        </p:nvSpPr>
        <p:spPr>
          <a:xfrm>
            <a:off x="5773664" y="5000127"/>
            <a:ext cx="2953588" cy="2546196"/>
          </a:xfrm>
          <a:prstGeom prst="hexagon">
            <a:avLst/>
          </a:prstGeom>
          <a:solidFill>
            <a:srgbClr val="7030A0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Hexagon 11">
            <a:extLst>
              <a:ext uri="{FF2B5EF4-FFF2-40B4-BE49-F238E27FC236}">
                <a16:creationId xmlns:a16="http://schemas.microsoft.com/office/drawing/2014/main" id="{C690DBF6-3A52-4221-8C4C-63FC8108E9F8}"/>
              </a:ext>
            </a:extLst>
          </p:cNvPr>
          <p:cNvSpPr/>
          <p:nvPr/>
        </p:nvSpPr>
        <p:spPr>
          <a:xfrm>
            <a:off x="4283210" y="4171224"/>
            <a:ext cx="1950720" cy="1681655"/>
          </a:xfrm>
          <a:prstGeom prst="hexagon">
            <a:avLst/>
          </a:prstGeom>
          <a:solidFill>
            <a:srgbClr val="C00000">
              <a:alpha val="5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8238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2A9CCE3-E8E2-4813-8EED-88F7CBE09DD7}"/>
              </a:ext>
            </a:extLst>
          </p:cNvPr>
          <p:cNvSpPr txBox="1"/>
          <p:nvPr/>
        </p:nvSpPr>
        <p:spPr>
          <a:xfrm>
            <a:off x="1456275" y="716015"/>
            <a:ext cx="7561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2A9CCE3-E8E2-4813-8EED-88F7CBE09DD7}"/>
              </a:ext>
            </a:extLst>
          </p:cNvPr>
          <p:cNvSpPr txBox="1"/>
          <p:nvPr/>
        </p:nvSpPr>
        <p:spPr>
          <a:xfrm>
            <a:off x="1900974" y="1404878"/>
            <a:ext cx="90366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quãng đường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2A9CCE3-E8E2-4813-8EED-88F7CBE09DD7}"/>
              </a:ext>
            </a:extLst>
          </p:cNvPr>
          <p:cNvSpPr txBox="1"/>
          <p:nvPr/>
        </p:nvSpPr>
        <p:spPr>
          <a:xfrm>
            <a:off x="1900974" y="2082244"/>
            <a:ext cx="90366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rgbClr val="0070C0"/>
                </a:solidFill>
              </a:rPr>
              <a:t>-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hay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3423031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AFABCE19-ED66-435D-B0A4-5ADA1A499B14}"/>
              </a:ext>
            </a:extLst>
          </p:cNvPr>
          <p:cNvSpPr/>
          <p:nvPr/>
        </p:nvSpPr>
        <p:spPr>
          <a:xfrm>
            <a:off x="3993509" y="0"/>
            <a:ext cx="8198490" cy="6522720"/>
          </a:xfrm>
          <a:custGeom>
            <a:avLst/>
            <a:gdLst>
              <a:gd name="connsiteX0" fmla="*/ 176552 w 8198490"/>
              <a:gd name="connsiteY0" fmla="*/ 0 h 6522720"/>
              <a:gd name="connsiteX1" fmla="*/ 8198490 w 8198490"/>
              <a:gd name="connsiteY1" fmla="*/ 0 h 6522720"/>
              <a:gd name="connsiteX2" fmla="*/ 8198490 w 8198490"/>
              <a:gd name="connsiteY2" fmla="*/ 5551675 h 6522720"/>
              <a:gd name="connsiteX3" fmla="*/ 8077166 w 8198490"/>
              <a:gd name="connsiteY3" fmla="*/ 5637950 h 6522720"/>
              <a:gd name="connsiteX4" fmla="*/ 5180628 w 8198490"/>
              <a:gd name="connsiteY4" fmla="*/ 6522720 h 6522720"/>
              <a:gd name="connsiteX5" fmla="*/ 0 w 8198490"/>
              <a:gd name="connsiteY5" fmla="*/ 1342092 h 6522720"/>
              <a:gd name="connsiteX6" fmla="*/ 163100 w 8198490"/>
              <a:gd name="connsiteY6" fmla="*/ 47372 h 6522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98490" h="6522720">
                <a:moveTo>
                  <a:pt x="176552" y="0"/>
                </a:moveTo>
                <a:lnTo>
                  <a:pt x="8198490" y="0"/>
                </a:lnTo>
                <a:lnTo>
                  <a:pt x="8198490" y="5551675"/>
                </a:lnTo>
                <a:lnTo>
                  <a:pt x="8077166" y="5637950"/>
                </a:lnTo>
                <a:cubicBezTo>
                  <a:pt x="7250333" y="6196548"/>
                  <a:pt x="6253571" y="6522720"/>
                  <a:pt x="5180628" y="6522720"/>
                </a:cubicBezTo>
                <a:cubicBezTo>
                  <a:pt x="2319446" y="6522720"/>
                  <a:pt x="0" y="4203274"/>
                  <a:pt x="0" y="1342092"/>
                </a:cubicBezTo>
                <a:cubicBezTo>
                  <a:pt x="0" y="895032"/>
                  <a:pt x="56627" y="461199"/>
                  <a:pt x="163100" y="47372"/>
                </a:cubicBezTo>
                <a:close/>
              </a:path>
            </a:pathLst>
          </a:custGeom>
          <a:gradFill>
            <a:gsLst>
              <a:gs pos="0">
                <a:srgbClr val="C00000"/>
              </a:gs>
              <a:gs pos="39000">
                <a:srgbClr val="9D1546"/>
              </a:gs>
              <a:gs pos="100000">
                <a:srgbClr val="7030A0"/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73EFC3A-9A28-477D-96A4-1B429875E3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2" r="9812"/>
          <a:stretch/>
        </p:blipFill>
        <p:spPr>
          <a:xfrm>
            <a:off x="4588205" y="0"/>
            <a:ext cx="7603794" cy="6400464"/>
          </a:xfrm>
          <a:custGeom>
            <a:avLst/>
            <a:gdLst>
              <a:gd name="connsiteX0" fmla="*/ 241552 w 7603794"/>
              <a:gd name="connsiteY0" fmla="*/ 0 h 6400464"/>
              <a:gd name="connsiteX1" fmla="*/ 7603794 w 7603794"/>
              <a:gd name="connsiteY1" fmla="*/ 0 h 6400464"/>
              <a:gd name="connsiteX2" fmla="*/ 7603794 w 7603794"/>
              <a:gd name="connsiteY2" fmla="*/ 5572743 h 6400464"/>
              <a:gd name="connsiteX3" fmla="*/ 7415438 w 7603794"/>
              <a:gd name="connsiteY3" fmla="*/ 5693495 h 6400464"/>
              <a:gd name="connsiteX4" fmla="*/ 4883280 w 7603794"/>
              <a:gd name="connsiteY4" fmla="*/ 6400464 h 6400464"/>
              <a:gd name="connsiteX5" fmla="*/ 0 w 7603794"/>
              <a:gd name="connsiteY5" fmla="*/ 1517184 h 6400464"/>
              <a:gd name="connsiteX6" fmla="*/ 219543 w 7603794"/>
              <a:gd name="connsiteY6" fmla="*/ 65046 h 6400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603794" h="6400464">
                <a:moveTo>
                  <a:pt x="241552" y="0"/>
                </a:moveTo>
                <a:lnTo>
                  <a:pt x="7603794" y="0"/>
                </a:lnTo>
                <a:lnTo>
                  <a:pt x="7603794" y="5572743"/>
                </a:lnTo>
                <a:lnTo>
                  <a:pt x="7415438" y="5693495"/>
                </a:lnTo>
                <a:cubicBezTo>
                  <a:pt x="6677101" y="6142120"/>
                  <a:pt x="5810360" y="6400464"/>
                  <a:pt x="4883280" y="6400464"/>
                </a:cubicBezTo>
                <a:cubicBezTo>
                  <a:pt x="2186319" y="6400464"/>
                  <a:pt x="0" y="4214145"/>
                  <a:pt x="0" y="1517184"/>
                </a:cubicBezTo>
                <a:cubicBezTo>
                  <a:pt x="0" y="1011504"/>
                  <a:pt x="76863" y="523776"/>
                  <a:pt x="219543" y="65046"/>
                </a:cubicBezTo>
                <a:close/>
              </a:path>
            </a:pathLst>
          </a:cu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E104796-164F-4248-A903-7A5C183E5C78}"/>
              </a:ext>
            </a:extLst>
          </p:cNvPr>
          <p:cNvSpPr/>
          <p:nvPr/>
        </p:nvSpPr>
        <p:spPr>
          <a:xfrm>
            <a:off x="322667" y="5237730"/>
            <a:ext cx="2248996" cy="121920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C00000"/>
              </a:gs>
              <a:gs pos="51000">
                <a:srgbClr val="9E1545"/>
              </a:gs>
              <a:gs pos="100000">
                <a:srgbClr val="7030A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8CD1132-69C1-43BF-BB1B-60CD752C7867}"/>
              </a:ext>
            </a:extLst>
          </p:cNvPr>
          <p:cNvSpPr txBox="1"/>
          <p:nvPr/>
        </p:nvSpPr>
        <p:spPr>
          <a:xfrm>
            <a:off x="-214138" y="2777129"/>
            <a:ext cx="480234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/>
              <a:t>ĐỒ THỊ QUÃNG ĐƯỜNG – THỜI GIAN</a:t>
            </a:r>
            <a:endParaRPr lang="en-US" sz="4000" b="1" dirty="0"/>
          </a:p>
        </p:txBody>
      </p:sp>
      <p:sp>
        <p:nvSpPr>
          <p:cNvPr id="2" name="Flowchart: Preparation 1">
            <a:extLst>
              <a:ext uri="{FF2B5EF4-FFF2-40B4-BE49-F238E27FC236}">
                <a16:creationId xmlns:a16="http://schemas.microsoft.com/office/drawing/2014/main" id="{BB211488-A8CC-4CDE-B0C4-B7A345130FB9}"/>
              </a:ext>
            </a:extLst>
          </p:cNvPr>
          <p:cNvSpPr/>
          <p:nvPr/>
        </p:nvSpPr>
        <p:spPr>
          <a:xfrm>
            <a:off x="0" y="1092786"/>
            <a:ext cx="3117501" cy="1219200"/>
          </a:xfrm>
          <a:prstGeom prst="flowChartPreparation">
            <a:avLst/>
          </a:prstGeom>
          <a:gradFill flip="none" rotWithShape="1">
            <a:gsLst>
              <a:gs pos="0">
                <a:srgbClr val="C00000"/>
              </a:gs>
              <a:gs pos="51000">
                <a:srgbClr val="9E1545"/>
              </a:gs>
              <a:gs pos="100000">
                <a:srgbClr val="7030A0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1F15028-E750-4AA1-9A8B-A082203856D3}"/>
              </a:ext>
            </a:extLst>
          </p:cNvPr>
          <p:cNvSpPr txBox="1"/>
          <p:nvPr/>
        </p:nvSpPr>
        <p:spPr>
          <a:xfrm>
            <a:off x="322667" y="1265535"/>
            <a:ext cx="12464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b="1">
                <a:solidFill>
                  <a:schemeClr val="bg1"/>
                </a:solidFill>
              </a:rPr>
              <a:t>01</a:t>
            </a:r>
            <a:endParaRPr lang="en-US" sz="54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150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B099DE23-D6BE-4D86-A49E-62836CAB7253}"/>
              </a:ext>
            </a:extLst>
          </p:cNvPr>
          <p:cNvGrpSpPr/>
          <p:nvPr/>
        </p:nvGrpSpPr>
        <p:grpSpPr>
          <a:xfrm>
            <a:off x="1888602" y="0"/>
            <a:ext cx="8414795" cy="763929"/>
            <a:chOff x="1888602" y="115747"/>
            <a:chExt cx="8414795" cy="763929"/>
          </a:xfrm>
        </p:grpSpPr>
        <p:sp>
          <p:nvSpPr>
            <p:cNvPr id="3" name="Trapezoid 2">
              <a:extLst>
                <a:ext uri="{FF2B5EF4-FFF2-40B4-BE49-F238E27FC236}">
                  <a16:creationId xmlns:a16="http://schemas.microsoft.com/office/drawing/2014/main" id="{D05B9DCC-C54C-4F8D-AC79-64646DBE049C}"/>
                </a:ext>
              </a:extLst>
            </p:cNvPr>
            <p:cNvSpPr/>
            <p:nvPr/>
          </p:nvSpPr>
          <p:spPr>
            <a:xfrm flipV="1">
              <a:off x="1888602" y="115747"/>
              <a:ext cx="8414795" cy="763929"/>
            </a:xfrm>
            <a:prstGeom prst="trapezoid">
              <a:avLst>
                <a:gd name="adj" fmla="val 28486"/>
              </a:avLst>
            </a:prstGeom>
            <a:gradFill>
              <a:gsLst>
                <a:gs pos="0">
                  <a:srgbClr val="C00000"/>
                </a:gs>
                <a:gs pos="51000">
                  <a:srgbClr val="8F1D62"/>
                </a:gs>
                <a:gs pos="100000">
                  <a:srgbClr val="7030A0"/>
                </a:gs>
              </a:gsLst>
              <a:lin ang="135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4865C56-B210-4235-AD26-248AA0A483F7}"/>
                </a:ext>
              </a:extLst>
            </p:cNvPr>
            <p:cNvSpPr txBox="1"/>
            <p:nvPr/>
          </p:nvSpPr>
          <p:spPr>
            <a:xfrm>
              <a:off x="2507847" y="236101"/>
              <a:ext cx="717630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b="1">
                  <a:solidFill>
                    <a:schemeClr val="bg1"/>
                  </a:solidFill>
                </a:rPr>
                <a:t>VẼ ĐỒ THỊ QUÃNG ĐƯỜNG – THỜI GIAN</a:t>
              </a:r>
              <a:endParaRPr lang="en-US" sz="2800" b="1">
                <a:solidFill>
                  <a:schemeClr val="bg1"/>
                </a:solidFill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5284ECC-EA85-44AF-97BB-439911EE2F15}"/>
              </a:ext>
            </a:extLst>
          </p:cNvPr>
          <p:cNvGrpSpPr/>
          <p:nvPr/>
        </p:nvGrpSpPr>
        <p:grpSpPr>
          <a:xfrm>
            <a:off x="0" y="1123512"/>
            <a:ext cx="1687965" cy="824696"/>
            <a:chOff x="0" y="1702961"/>
            <a:chExt cx="1687965" cy="82469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BA382A2-FB9B-4399-B187-DA9143565DAA}"/>
                </a:ext>
              </a:extLst>
            </p:cNvPr>
            <p:cNvSpPr/>
            <p:nvPr/>
          </p:nvSpPr>
          <p:spPr>
            <a:xfrm>
              <a:off x="0" y="1828800"/>
              <a:ext cx="1038687" cy="573018"/>
            </a:xfrm>
            <a:prstGeom prst="rect">
              <a:avLst/>
            </a:prstGeom>
            <a:gradFill>
              <a:gsLst>
                <a:gs pos="0">
                  <a:srgbClr val="C00000"/>
                </a:gs>
                <a:gs pos="51000">
                  <a:srgbClr val="8F1D62"/>
                </a:gs>
                <a:gs pos="100000">
                  <a:srgbClr val="7030A0"/>
                </a:gs>
              </a:gsLst>
              <a:lin ang="135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3821B085-91A4-400D-B737-72EF715BE703}"/>
                </a:ext>
              </a:extLst>
            </p:cNvPr>
            <p:cNvGrpSpPr/>
            <p:nvPr/>
          </p:nvGrpSpPr>
          <p:grpSpPr>
            <a:xfrm>
              <a:off x="863269" y="1702961"/>
              <a:ext cx="824696" cy="824696"/>
              <a:chOff x="1342663" y="2338086"/>
              <a:chExt cx="824696" cy="824696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C14554E2-E8FF-4C72-AA19-2FDAFB209E84}"/>
                  </a:ext>
                </a:extLst>
              </p:cNvPr>
              <p:cNvSpPr/>
              <p:nvPr/>
            </p:nvSpPr>
            <p:spPr>
              <a:xfrm>
                <a:off x="1342663" y="2338086"/>
                <a:ext cx="824696" cy="824696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28575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BAA9748B-3206-4171-A520-3879FD5E5E3C}"/>
                  </a:ext>
                </a:extLst>
              </p:cNvPr>
              <p:cNvSpPr/>
              <p:nvPr/>
            </p:nvSpPr>
            <p:spPr>
              <a:xfrm>
                <a:off x="1406395" y="2401818"/>
                <a:ext cx="697231" cy="697231"/>
              </a:xfrm>
              <a:prstGeom prst="ellipse">
                <a:avLst/>
              </a:prstGeom>
              <a:gradFill>
                <a:gsLst>
                  <a:gs pos="0">
                    <a:srgbClr val="C00000"/>
                  </a:gs>
                  <a:gs pos="51000">
                    <a:srgbClr val="8F1D62"/>
                  </a:gs>
                  <a:gs pos="100000">
                    <a:srgbClr val="7030A0"/>
                  </a:gs>
                </a:gsLst>
                <a:lin ang="135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3600" b="1"/>
                  <a:t>1</a:t>
                </a:r>
                <a:endParaRPr lang="en-US" sz="3600" b="1"/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D0384F-3AE7-463D-A57E-2609856B6C90}"/>
                </a:ext>
              </a:extLst>
            </p:cNvPr>
            <p:cNvSpPr txBox="1"/>
            <p:nvPr/>
          </p:nvSpPr>
          <p:spPr>
            <a:xfrm>
              <a:off x="44387" y="1915253"/>
              <a:ext cx="94991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000" b="1">
                  <a:solidFill>
                    <a:schemeClr val="bg1"/>
                  </a:solidFill>
                </a:rPr>
                <a:t>Cách</a:t>
              </a:r>
              <a:endParaRPr lang="en-US" sz="2000" b="1">
                <a:solidFill>
                  <a:schemeClr val="bg1"/>
                </a:solidFill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12A9CCE3-E8E2-4813-8EED-88F7CBE09DD7}"/>
              </a:ext>
            </a:extLst>
          </p:cNvPr>
          <p:cNvSpPr txBox="1"/>
          <p:nvPr/>
        </p:nvSpPr>
        <p:spPr>
          <a:xfrm>
            <a:off x="1751697" y="1322817"/>
            <a:ext cx="7561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/>
              <a:t>Lập bảng ghi số liệu về thời gian và quãng đường</a:t>
            </a:r>
            <a:endParaRPr lang="en-US" sz="2400" b="1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48CBCB6-4D2E-42D5-A5E6-24DAAD604F95}"/>
              </a:ext>
            </a:extLst>
          </p:cNvPr>
          <p:cNvSpPr txBox="1"/>
          <p:nvPr/>
        </p:nvSpPr>
        <p:spPr>
          <a:xfrm>
            <a:off x="431633" y="2091597"/>
            <a:ext cx="1147332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 dụ: </a:t>
            </a:r>
            <a:r>
              <a:rPr lang="vi-VN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 mô tả hành trình của một ca nô, người ta dùng bảng ghi số liệu như sau:</a:t>
            </a:r>
            <a:endParaRPr lang="en-US" sz="2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 descr="Logo&#10;&#10;Description automatically generated">
            <a:extLst>
              <a:ext uri="{FF2B5EF4-FFF2-40B4-BE49-F238E27FC236}">
                <a16:creationId xmlns:a16="http://schemas.microsoft.com/office/drawing/2014/main" id="{5F51464C-5D24-4F7B-9FF1-3119F8CC77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73" b="21683"/>
          <a:stretch/>
        </p:blipFill>
        <p:spPr>
          <a:xfrm flipH="1">
            <a:off x="9093447" y="4931974"/>
            <a:ext cx="3098553" cy="1603323"/>
          </a:xfrm>
          <a:prstGeom prst="rect">
            <a:avLst/>
          </a:prstGeom>
        </p:spPr>
      </p:pic>
      <p:graphicFrame>
        <p:nvGraphicFramePr>
          <p:cNvPr id="19" name="Table 19">
            <a:extLst>
              <a:ext uri="{FF2B5EF4-FFF2-40B4-BE49-F238E27FC236}">
                <a16:creationId xmlns:a16="http://schemas.microsoft.com/office/drawing/2014/main" id="{F0DAC841-4760-405C-A5D5-617F689582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3935717"/>
              </p:ext>
            </p:extLst>
          </p:nvPr>
        </p:nvGraphicFramePr>
        <p:xfrm>
          <a:off x="815234" y="3214443"/>
          <a:ext cx="10119469" cy="12787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67546">
                  <a:extLst>
                    <a:ext uri="{9D8B030D-6E8A-4147-A177-3AD203B41FA5}">
                      <a16:colId xmlns:a16="http://schemas.microsoft.com/office/drawing/2014/main" val="2568635024"/>
                    </a:ext>
                  </a:extLst>
                </a:gridCol>
                <a:gridCol w="1253150">
                  <a:extLst>
                    <a:ext uri="{9D8B030D-6E8A-4147-A177-3AD203B41FA5}">
                      <a16:colId xmlns:a16="http://schemas.microsoft.com/office/drawing/2014/main" val="3145968881"/>
                    </a:ext>
                  </a:extLst>
                </a:gridCol>
                <a:gridCol w="1302026">
                  <a:extLst>
                    <a:ext uri="{9D8B030D-6E8A-4147-A177-3AD203B41FA5}">
                      <a16:colId xmlns:a16="http://schemas.microsoft.com/office/drawing/2014/main" val="1039449719"/>
                    </a:ext>
                  </a:extLst>
                </a:gridCol>
                <a:gridCol w="1282148">
                  <a:extLst>
                    <a:ext uri="{9D8B030D-6E8A-4147-A177-3AD203B41FA5}">
                      <a16:colId xmlns:a16="http://schemas.microsoft.com/office/drawing/2014/main" val="3340701589"/>
                    </a:ext>
                  </a:extLst>
                </a:gridCol>
                <a:gridCol w="1242391">
                  <a:extLst>
                    <a:ext uri="{9D8B030D-6E8A-4147-A177-3AD203B41FA5}">
                      <a16:colId xmlns:a16="http://schemas.microsoft.com/office/drawing/2014/main" val="2329389564"/>
                    </a:ext>
                  </a:extLst>
                </a:gridCol>
                <a:gridCol w="1272208">
                  <a:extLst>
                    <a:ext uri="{9D8B030D-6E8A-4147-A177-3AD203B41FA5}">
                      <a16:colId xmlns:a16="http://schemas.microsoft.com/office/drawing/2014/main" val="1260492606"/>
                    </a:ext>
                  </a:extLst>
                </a:gridCol>
              </a:tblGrid>
              <a:tr h="52653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vi-VN"/>
                        <a:t>Thời điểm (h)</a:t>
                      </a:r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C00000"/>
                        </a:gs>
                        <a:gs pos="51000">
                          <a:srgbClr val="8F1D62"/>
                        </a:gs>
                        <a:gs pos="100000">
                          <a:srgbClr val="7030A0"/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dirty="0"/>
                        <a:t>6h00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C00000"/>
                        </a:gs>
                        <a:gs pos="51000">
                          <a:srgbClr val="8F1D62"/>
                        </a:gs>
                        <a:gs pos="100000">
                          <a:srgbClr val="7030A0"/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dirty="0"/>
                        <a:t>6h30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C00000"/>
                        </a:gs>
                        <a:gs pos="51000">
                          <a:srgbClr val="8F1D62"/>
                        </a:gs>
                        <a:gs pos="100000">
                          <a:srgbClr val="7030A0"/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dirty="0"/>
                        <a:t>7h00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C00000"/>
                        </a:gs>
                        <a:gs pos="51000">
                          <a:srgbClr val="8F1D62"/>
                        </a:gs>
                        <a:gs pos="100000">
                          <a:srgbClr val="7030A0"/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dirty="0"/>
                        <a:t>7h30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C00000"/>
                        </a:gs>
                        <a:gs pos="51000">
                          <a:srgbClr val="8F1D62"/>
                        </a:gs>
                        <a:gs pos="100000">
                          <a:srgbClr val="7030A0"/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dirty="0"/>
                        <a:t>8h00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C00000"/>
                        </a:gs>
                        <a:gs pos="51000">
                          <a:srgbClr val="8F1D62"/>
                        </a:gs>
                        <a:gs pos="100000">
                          <a:srgbClr val="7030A0"/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8598584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vi-VN" b="1"/>
                        <a:t>Thời gian chuyển động t (h)</a:t>
                      </a:r>
                      <a:endParaRPr lang="en-US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/>
                        <a:t>0</a:t>
                      </a:r>
                      <a:endParaRPr lang="en-US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0,5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1,0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1,5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2,0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D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4643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vi-VN" b="1"/>
                        <a:t>Quãng đường s (km)</a:t>
                      </a:r>
                      <a:endParaRPr lang="en-US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/>
                        <a:t>0</a:t>
                      </a:r>
                      <a:endParaRPr lang="en-US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/>
                        <a:t>15</a:t>
                      </a:r>
                      <a:endParaRPr lang="en-US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/>
                        <a:t>30</a:t>
                      </a:r>
                      <a:endParaRPr lang="en-US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/>
                        <a:t>45</a:t>
                      </a:r>
                      <a:endParaRPr lang="en-US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 dirty="0"/>
                        <a:t>60</a:t>
                      </a:r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D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53431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644C2E1C-8251-4EE1-B4EF-D753F673C128}"/>
              </a:ext>
            </a:extLst>
          </p:cNvPr>
          <p:cNvSpPr txBox="1"/>
          <p:nvPr/>
        </p:nvSpPr>
        <p:spPr>
          <a:xfrm>
            <a:off x="648095" y="4922031"/>
            <a:ext cx="114733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>
                <a:solidFill>
                  <a:schemeClr val="bg2">
                    <a:lumMod val="25000"/>
                  </a:schemeClr>
                </a:solidFill>
              </a:rPr>
              <a:t>Căn cứ vào các thông tin trong bảng 9.1, chúng ta có thể biết: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BB7E4E6-822D-446E-8E87-DBF2FE64C6FF}"/>
              </a:ext>
            </a:extLst>
          </p:cNvPr>
          <p:cNvSpPr txBox="1"/>
          <p:nvPr/>
        </p:nvSpPr>
        <p:spPr>
          <a:xfrm>
            <a:off x="2716815" y="2770760"/>
            <a:ext cx="65965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/>
              <a:t>Bảng 9.1: </a:t>
            </a:r>
            <a:r>
              <a:rPr lang="vi-VN" dirty="0"/>
              <a:t>Bảng số liệu về thời gian và quãng đường của ca nô</a:t>
            </a:r>
            <a:endParaRPr lang="en-US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420F6DA0-1ED9-445D-953A-5A3667B4D96C}"/>
              </a:ext>
            </a:extLst>
          </p:cNvPr>
          <p:cNvSpPr/>
          <p:nvPr/>
        </p:nvSpPr>
        <p:spPr>
          <a:xfrm>
            <a:off x="4967331" y="3235797"/>
            <a:ext cx="477395" cy="477395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3FE25F2-91EA-493F-925A-A774AA3B66BF}"/>
              </a:ext>
            </a:extLst>
          </p:cNvPr>
          <p:cNvSpPr txBox="1"/>
          <p:nvPr/>
        </p:nvSpPr>
        <p:spPr>
          <a:xfrm>
            <a:off x="648095" y="5904907"/>
            <a:ext cx="114733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vi-VN" sz="2400" dirty="0">
                <a:solidFill>
                  <a:schemeClr val="accent1"/>
                </a:solidFill>
              </a:rPr>
              <a:t>Mỗi giờ ca nô chuyển động được quãng đường là </a:t>
            </a:r>
            <a:r>
              <a:rPr lang="en-US" sz="2400" dirty="0">
                <a:solidFill>
                  <a:schemeClr val="accent1"/>
                </a:solidFill>
              </a:rPr>
              <a:t>30</a:t>
            </a:r>
            <a:r>
              <a:rPr lang="vi-VN" sz="2400" dirty="0">
                <a:solidFill>
                  <a:schemeClr val="accent1"/>
                </a:solidFill>
              </a:rPr>
              <a:t>km.</a:t>
            </a:r>
            <a:endParaRPr lang="en-US" sz="2400" dirty="0">
              <a:solidFill>
                <a:schemeClr val="accent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698C91D-D2AF-41BA-B970-5BF53BFF67F4}"/>
              </a:ext>
            </a:extLst>
          </p:cNvPr>
          <p:cNvSpPr txBox="1"/>
          <p:nvPr/>
        </p:nvSpPr>
        <p:spPr>
          <a:xfrm>
            <a:off x="648095" y="5062687"/>
            <a:ext cx="114733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sz="2400" dirty="0"/>
          </a:p>
          <a:p>
            <a:pPr marL="342900" indent="-342900">
              <a:buFontTx/>
              <a:buChar char="-"/>
            </a:pPr>
            <a:r>
              <a:rPr lang="vi-VN" sz="2400" dirty="0">
                <a:solidFill>
                  <a:schemeClr val="accent1"/>
                </a:solidFill>
              </a:rPr>
              <a:t>Giờ xuất phát của ca nô là lúc 6h sáng.</a:t>
            </a:r>
          </a:p>
        </p:txBody>
      </p:sp>
    </p:spTree>
    <p:extLst>
      <p:ext uri="{BB962C8B-B14F-4D97-AF65-F5344CB8AC3E}">
        <p14:creationId xmlns:p14="http://schemas.microsoft.com/office/powerpoint/2010/main" val="1775496850"/>
      </p:ext>
    </p:extLst>
  </p:cSld>
  <p:clrMapOvr>
    <a:masterClrMapping/>
  </p:clrMapOvr>
  <p:transition spd="med">
    <p:pull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3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8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21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43" dur="10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8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  <p:bldP spid="16" grpId="0"/>
          <p:bldP spid="20" grpId="0"/>
          <p:bldP spid="21" grpId="0"/>
          <p:bldP spid="25" grpId="0" animBg="1"/>
          <p:bldP spid="26" grpId="0"/>
          <p:bldP spid="2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3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8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21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43" dur="10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8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  <p:bldP spid="16" grpId="0"/>
          <p:bldP spid="20" grpId="0"/>
          <p:bldP spid="21" grpId="0"/>
          <p:bldP spid="25" grpId="0" animBg="1"/>
          <p:bldP spid="26" grpId="0"/>
          <p:bldP spid="27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ận tốc xuôi dòng của ca nô bằng vận tốc thực của ca nô trừ đi v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1069" y="4572050"/>
            <a:ext cx="3218674" cy="2190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5E60C8D-AFD1-44CA-8D8A-74860AC1FA0C}"/>
              </a:ext>
            </a:extLst>
          </p:cNvPr>
          <p:cNvGrpSpPr/>
          <p:nvPr/>
        </p:nvGrpSpPr>
        <p:grpSpPr>
          <a:xfrm>
            <a:off x="446439" y="353586"/>
            <a:ext cx="899160" cy="899160"/>
            <a:chOff x="1270000" y="2529840"/>
            <a:chExt cx="899160" cy="89916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CD383EC5-50B5-4C39-9973-269BD947EE1B}"/>
                </a:ext>
              </a:extLst>
            </p:cNvPr>
            <p:cNvSpPr/>
            <p:nvPr/>
          </p:nvSpPr>
          <p:spPr>
            <a:xfrm>
              <a:off x="1270000" y="2529840"/>
              <a:ext cx="899160" cy="899160"/>
            </a:xfrm>
            <a:prstGeom prst="ellipse">
              <a:avLst/>
            </a:prstGeom>
            <a:gradFill flip="none" rotWithShape="1">
              <a:gsLst>
                <a:gs pos="0">
                  <a:srgbClr val="7030A0"/>
                </a:gs>
                <a:gs pos="49000">
                  <a:srgbClr val="9C1648"/>
                </a:gs>
                <a:gs pos="100000">
                  <a:srgbClr val="C00000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0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sz="40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BFC36CDA-3CB6-4F54-9CCC-D81F85F424F3}"/>
                </a:ext>
              </a:extLst>
            </p:cNvPr>
            <p:cNvSpPr/>
            <p:nvPr/>
          </p:nvSpPr>
          <p:spPr>
            <a:xfrm>
              <a:off x="1358900" y="2618740"/>
              <a:ext cx="721360" cy="721360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9D327494-6D7A-463C-B0A8-2A61EACA311C}"/>
              </a:ext>
            </a:extLst>
          </p:cNvPr>
          <p:cNvSpPr txBox="1"/>
          <p:nvPr/>
        </p:nvSpPr>
        <p:spPr>
          <a:xfrm>
            <a:off x="1434499" y="353586"/>
            <a:ext cx="10366513" cy="26325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9.1,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20000"/>
              </a:lnSpc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60 km.</a:t>
            </a:r>
          </a:p>
          <a:p>
            <a:pPr algn="just">
              <a:lnSpc>
                <a:spcPct val="120000"/>
              </a:lnSpc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60 km.</a:t>
            </a:r>
          </a:p>
          <a:p>
            <a:pPr algn="just">
              <a:lnSpc>
                <a:spcPct val="120000"/>
              </a:lnSpc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9h00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km. Cho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F64F92B-5E55-40F4-845C-E94F441944D1}"/>
              </a:ext>
            </a:extLst>
          </p:cNvPr>
          <p:cNvGrpSpPr/>
          <p:nvPr/>
        </p:nvGrpSpPr>
        <p:grpSpPr>
          <a:xfrm>
            <a:off x="4683384" y="4614598"/>
            <a:ext cx="1412616" cy="459504"/>
            <a:chOff x="5000676" y="619760"/>
            <a:chExt cx="1897580" cy="611525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12CB9E4B-36CD-4C1F-83F6-65892471BBD6}"/>
                </a:ext>
              </a:extLst>
            </p:cNvPr>
            <p:cNvSpPr/>
            <p:nvPr/>
          </p:nvSpPr>
          <p:spPr>
            <a:xfrm>
              <a:off x="5000676" y="619760"/>
              <a:ext cx="1897580" cy="611525"/>
            </a:xfrm>
            <a:prstGeom prst="roundRect">
              <a:avLst/>
            </a:prstGeom>
            <a:gradFill>
              <a:gsLst>
                <a:gs pos="0">
                  <a:srgbClr val="C00000"/>
                </a:gs>
                <a:gs pos="53700">
                  <a:srgbClr val="951A56"/>
                </a:gs>
                <a:gs pos="100000">
                  <a:srgbClr val="7030A0"/>
                </a:gs>
              </a:gsLst>
              <a:lin ang="135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Trả lời</a:t>
              </a:r>
              <a:endPara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1C078A8C-91B2-46A7-AC90-C71759963076}"/>
                </a:ext>
              </a:extLst>
            </p:cNvPr>
            <p:cNvSpPr/>
            <p:nvPr/>
          </p:nvSpPr>
          <p:spPr>
            <a:xfrm>
              <a:off x="5090160" y="688848"/>
              <a:ext cx="1706880" cy="475488"/>
            </a:xfrm>
            <a:prstGeom prst="round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2DA4ED65-BBD7-497A-8CD2-7363C0B3A971}"/>
              </a:ext>
            </a:extLst>
          </p:cNvPr>
          <p:cNvSpPr txBox="1"/>
          <p:nvPr/>
        </p:nvSpPr>
        <p:spPr>
          <a:xfrm>
            <a:off x="535339" y="5498498"/>
            <a:ext cx="10193757" cy="1005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60 km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>
              <a:lnSpc>
                <a:spcPct val="11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8h – 6h = 2h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3" name="Table 19">
            <a:extLst>
              <a:ext uri="{FF2B5EF4-FFF2-40B4-BE49-F238E27FC236}">
                <a16:creationId xmlns:a16="http://schemas.microsoft.com/office/drawing/2014/main" id="{F0DAC841-4760-405C-A5D5-617F6895827D}"/>
              </a:ext>
            </a:extLst>
          </p:cNvPr>
          <p:cNvGraphicFramePr>
            <a:graphicFrameLocks noGrp="1"/>
          </p:cNvGraphicFramePr>
          <p:nvPr/>
        </p:nvGraphicFramePr>
        <p:xfrm>
          <a:off x="884419" y="3146336"/>
          <a:ext cx="9607794" cy="12729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96449">
                  <a:extLst>
                    <a:ext uri="{9D8B030D-6E8A-4147-A177-3AD203B41FA5}">
                      <a16:colId xmlns:a16="http://schemas.microsoft.com/office/drawing/2014/main" val="2568635024"/>
                    </a:ext>
                  </a:extLst>
                </a:gridCol>
                <a:gridCol w="1314384">
                  <a:extLst>
                    <a:ext uri="{9D8B030D-6E8A-4147-A177-3AD203B41FA5}">
                      <a16:colId xmlns:a16="http://schemas.microsoft.com/office/drawing/2014/main" val="3145968881"/>
                    </a:ext>
                  </a:extLst>
                </a:gridCol>
                <a:gridCol w="1370715">
                  <a:extLst>
                    <a:ext uri="{9D8B030D-6E8A-4147-A177-3AD203B41FA5}">
                      <a16:colId xmlns:a16="http://schemas.microsoft.com/office/drawing/2014/main" val="1039449719"/>
                    </a:ext>
                  </a:extLst>
                </a:gridCol>
                <a:gridCol w="1272021">
                  <a:extLst>
                    <a:ext uri="{9D8B030D-6E8A-4147-A177-3AD203B41FA5}">
                      <a16:colId xmlns:a16="http://schemas.microsoft.com/office/drawing/2014/main" val="3340701589"/>
                    </a:ext>
                  </a:extLst>
                </a:gridCol>
                <a:gridCol w="1392645">
                  <a:extLst>
                    <a:ext uri="{9D8B030D-6E8A-4147-A177-3AD203B41FA5}">
                      <a16:colId xmlns:a16="http://schemas.microsoft.com/office/drawing/2014/main" val="2329389564"/>
                    </a:ext>
                  </a:extLst>
                </a:gridCol>
                <a:gridCol w="1361580">
                  <a:extLst>
                    <a:ext uri="{9D8B030D-6E8A-4147-A177-3AD203B41FA5}">
                      <a16:colId xmlns:a16="http://schemas.microsoft.com/office/drawing/2014/main" val="1260492606"/>
                    </a:ext>
                  </a:extLst>
                </a:gridCol>
              </a:tblGrid>
              <a:tr h="436052">
                <a:tc>
                  <a:txBody>
                    <a:bodyPr/>
                    <a:lstStyle/>
                    <a:p>
                      <a:r>
                        <a:rPr lang="en-US" sz="2000" b="1" dirty="0" err="1">
                          <a:solidFill>
                            <a:sysClr val="windowText" lastClr="000000"/>
                          </a:solidFill>
                          <a:latin typeface="Book Antiqua" pitchFamily="18" charset="0"/>
                        </a:rPr>
                        <a:t>Thời</a:t>
                      </a:r>
                      <a:r>
                        <a:rPr lang="en-US" sz="2000" b="1" baseline="0" dirty="0">
                          <a:solidFill>
                            <a:sysClr val="windowText" lastClr="000000"/>
                          </a:solidFill>
                          <a:latin typeface="Book Antiqua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solidFill>
                            <a:sysClr val="windowText" lastClr="000000"/>
                          </a:solidFill>
                          <a:latin typeface="Book Antiqua" pitchFamily="18" charset="0"/>
                        </a:rPr>
                        <a:t>điểm</a:t>
                      </a:r>
                      <a:endParaRPr lang="en-US" sz="2000" b="1" dirty="0">
                        <a:solidFill>
                          <a:sysClr val="windowText" lastClr="000000"/>
                        </a:solidFill>
                        <a:latin typeface="Book Antiqua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ysClr val="windowText" lastClr="000000"/>
                          </a:solidFill>
                          <a:latin typeface="Book Antiqua" pitchFamily="18" charset="0"/>
                        </a:rPr>
                        <a:t>6h00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ysClr val="windowText" lastClr="000000"/>
                          </a:solidFill>
                          <a:latin typeface="Book Antiqua" pitchFamily="18" charset="0"/>
                        </a:rPr>
                        <a:t>6h30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ysClr val="windowText" lastClr="000000"/>
                          </a:solidFill>
                          <a:latin typeface="Book Antiqua" pitchFamily="18" charset="0"/>
                        </a:rPr>
                        <a:t>7h00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ysClr val="windowText" lastClr="000000"/>
                          </a:solidFill>
                          <a:latin typeface="Book Antiqua" pitchFamily="18" charset="0"/>
                        </a:rPr>
                        <a:t>7h30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ysClr val="windowText" lastClr="000000"/>
                          </a:solidFill>
                          <a:latin typeface="Book Antiqua" pitchFamily="18" charset="0"/>
                        </a:rPr>
                        <a:t>8h00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D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0662">
                <a:tc>
                  <a:txBody>
                    <a:bodyPr/>
                    <a:lstStyle/>
                    <a:p>
                      <a:r>
                        <a:rPr lang="en-US" sz="2000" b="1" dirty="0" err="1">
                          <a:solidFill>
                            <a:sysClr val="windowText" lastClr="000000"/>
                          </a:solidFill>
                          <a:latin typeface="Book Antiqua" pitchFamily="18" charset="0"/>
                        </a:rPr>
                        <a:t>Thời</a:t>
                      </a:r>
                      <a:r>
                        <a:rPr lang="en-US" sz="2000" b="1" baseline="0" dirty="0">
                          <a:solidFill>
                            <a:sysClr val="windowText" lastClr="000000"/>
                          </a:solidFill>
                          <a:latin typeface="Book Antiqua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solidFill>
                            <a:sysClr val="windowText" lastClr="000000"/>
                          </a:solidFill>
                          <a:latin typeface="Book Antiqua" pitchFamily="18" charset="0"/>
                        </a:rPr>
                        <a:t>gian</a:t>
                      </a:r>
                      <a:r>
                        <a:rPr lang="en-US" sz="2000" b="1" baseline="0" dirty="0">
                          <a:solidFill>
                            <a:sysClr val="windowText" lastClr="000000"/>
                          </a:solidFill>
                          <a:latin typeface="Book Antiqua" pitchFamily="18" charset="0"/>
                        </a:rPr>
                        <a:t> t (h)</a:t>
                      </a:r>
                      <a:endParaRPr lang="en-US" sz="2000" b="1" dirty="0">
                        <a:solidFill>
                          <a:sysClr val="windowText" lastClr="000000"/>
                        </a:solidFill>
                        <a:latin typeface="Book Antiqua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000" b="1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0</a:t>
                      </a:r>
                      <a:endParaRPr lang="en-US" sz="2000" b="1" dirty="0">
                        <a:solidFill>
                          <a:sysClr val="windowText" lastClr="000000"/>
                        </a:solidFill>
                        <a:latin typeface="Book Antiqua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ysClr val="windowText" lastClr="000000"/>
                          </a:solidFill>
                          <a:latin typeface="Book Antiqua" pitchFamily="18" charset="0"/>
                        </a:rPr>
                        <a:t>0,5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ysClr val="windowText" lastClr="000000"/>
                          </a:solidFill>
                          <a:latin typeface="Book Antiqua" pitchFamily="18" charset="0"/>
                        </a:rPr>
                        <a:t>1,0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ysClr val="windowText" lastClr="000000"/>
                          </a:solidFill>
                          <a:latin typeface="Book Antiqua" pitchFamily="18" charset="0"/>
                        </a:rPr>
                        <a:t>1,5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ysClr val="windowText" lastClr="000000"/>
                          </a:solidFill>
                          <a:latin typeface="Book Antiqua" pitchFamily="18" charset="0"/>
                        </a:rPr>
                        <a:t>2,0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D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464388"/>
                  </a:ext>
                </a:extLst>
              </a:tr>
              <a:tr h="394642">
                <a:tc>
                  <a:txBody>
                    <a:bodyPr/>
                    <a:lstStyle/>
                    <a:p>
                      <a:r>
                        <a:rPr lang="en-US" sz="2000" b="1" dirty="0" err="1">
                          <a:solidFill>
                            <a:sysClr val="windowText" lastClr="000000"/>
                          </a:solidFill>
                          <a:latin typeface="Book Antiqua" pitchFamily="18" charset="0"/>
                        </a:rPr>
                        <a:t>Quãng</a:t>
                      </a:r>
                      <a:r>
                        <a:rPr lang="en-US" sz="2000" b="1" baseline="0" dirty="0">
                          <a:solidFill>
                            <a:sysClr val="windowText" lastClr="000000"/>
                          </a:solidFill>
                          <a:latin typeface="Book Antiqua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solidFill>
                            <a:sysClr val="windowText" lastClr="000000"/>
                          </a:solidFill>
                          <a:latin typeface="Book Antiqua" pitchFamily="18" charset="0"/>
                        </a:rPr>
                        <a:t>đường</a:t>
                      </a:r>
                      <a:r>
                        <a:rPr lang="en-US" sz="2000" b="1" baseline="0" dirty="0">
                          <a:solidFill>
                            <a:sysClr val="windowText" lastClr="000000"/>
                          </a:solidFill>
                          <a:latin typeface="Book Antiqua" pitchFamily="18" charset="0"/>
                        </a:rPr>
                        <a:t> s (km)</a:t>
                      </a:r>
                      <a:endParaRPr lang="en-US" sz="2000" b="1" dirty="0">
                        <a:solidFill>
                          <a:sysClr val="windowText" lastClr="000000"/>
                        </a:solidFill>
                        <a:latin typeface="Book Antiqua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000" b="1" dirty="0">
                          <a:latin typeface="+mn-lt"/>
                        </a:rPr>
                        <a:t>0</a:t>
                      </a:r>
                      <a:endParaRPr lang="en-US" sz="2000" b="1" dirty="0">
                        <a:latin typeface="Book Antiqua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Book Antiqua" pitchFamily="18" charset="0"/>
                        </a:rPr>
                        <a:t>15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Book Antiqua" pitchFamily="18" charset="0"/>
                        </a:rPr>
                        <a:t>30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Book Antiqua" pitchFamily="18" charset="0"/>
                        </a:rPr>
                        <a:t>45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Book Antiqua" pitchFamily="18" charset="0"/>
                        </a:rPr>
                        <a:t>60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D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534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61071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ận tốc xuôi dòng của ca nô bằng vận tốc thực của ca nô trừ đi v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1069" y="4572050"/>
            <a:ext cx="3218674" cy="2190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5E60C8D-AFD1-44CA-8D8A-74860AC1FA0C}"/>
              </a:ext>
            </a:extLst>
          </p:cNvPr>
          <p:cNvGrpSpPr/>
          <p:nvPr/>
        </p:nvGrpSpPr>
        <p:grpSpPr>
          <a:xfrm>
            <a:off x="446439" y="353586"/>
            <a:ext cx="899160" cy="899160"/>
            <a:chOff x="1270000" y="2529840"/>
            <a:chExt cx="899160" cy="89916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CD383EC5-50B5-4C39-9973-269BD947EE1B}"/>
                </a:ext>
              </a:extLst>
            </p:cNvPr>
            <p:cNvSpPr/>
            <p:nvPr/>
          </p:nvSpPr>
          <p:spPr>
            <a:xfrm>
              <a:off x="1270000" y="2529840"/>
              <a:ext cx="899160" cy="899160"/>
            </a:xfrm>
            <a:prstGeom prst="ellipse">
              <a:avLst/>
            </a:prstGeom>
            <a:gradFill flip="none" rotWithShape="1">
              <a:gsLst>
                <a:gs pos="0">
                  <a:srgbClr val="7030A0"/>
                </a:gs>
                <a:gs pos="49000">
                  <a:srgbClr val="9C1648"/>
                </a:gs>
                <a:gs pos="100000">
                  <a:srgbClr val="C00000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0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sz="40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BFC36CDA-3CB6-4F54-9CCC-D81F85F424F3}"/>
                </a:ext>
              </a:extLst>
            </p:cNvPr>
            <p:cNvSpPr/>
            <p:nvPr/>
          </p:nvSpPr>
          <p:spPr>
            <a:xfrm>
              <a:off x="1358900" y="2618740"/>
              <a:ext cx="721360" cy="721360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9D327494-6D7A-463C-B0A8-2A61EACA311C}"/>
              </a:ext>
            </a:extLst>
          </p:cNvPr>
          <p:cNvSpPr txBox="1"/>
          <p:nvPr/>
        </p:nvSpPr>
        <p:spPr>
          <a:xfrm>
            <a:off x="1434499" y="353586"/>
            <a:ext cx="10366513" cy="26325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9.1,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20000"/>
              </a:lnSpc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60 km.</a:t>
            </a:r>
          </a:p>
          <a:p>
            <a:pPr algn="just">
              <a:lnSpc>
                <a:spcPct val="120000"/>
              </a:lnSpc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60 km.</a:t>
            </a:r>
          </a:p>
          <a:p>
            <a:pPr algn="just">
              <a:lnSpc>
                <a:spcPct val="120000"/>
              </a:lnSpc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9h00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km. Cho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F348B5E-987E-4A83-9D27-E87013D098E7}"/>
              </a:ext>
            </a:extLst>
          </p:cNvPr>
          <p:cNvGrpSpPr/>
          <p:nvPr/>
        </p:nvGrpSpPr>
        <p:grpSpPr>
          <a:xfrm>
            <a:off x="4303700" y="5424228"/>
            <a:ext cx="4477369" cy="947275"/>
            <a:chOff x="3498574" y="5682126"/>
            <a:chExt cx="4477369" cy="94727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4BFCF74E-2753-4125-8900-5D6F43C17668}"/>
                    </a:ext>
                  </a:extLst>
                </p:cNvPr>
                <p:cNvSpPr txBox="1"/>
                <p:nvPr/>
              </p:nvSpPr>
              <p:spPr>
                <a:xfrm>
                  <a:off x="3834620" y="5731821"/>
                  <a:ext cx="1279264" cy="66883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400" dirty="0">
                      <a:solidFill>
                        <a:schemeClr val="bg2">
                          <a:lumMod val="2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v</a:t>
                  </a:r>
                  <a:r>
                    <a:rPr lang="vi-VN" sz="2400" dirty="0">
                      <a:solidFill>
                        <a:schemeClr val="bg2">
                          <a:lumMod val="2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 =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vi-VN" sz="2800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  <m:t>𝑠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vi-VN" sz="2800" b="0" i="0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  <m:t>t</m:t>
                          </m:r>
                        </m:den>
                      </m:f>
                    </m:oMath>
                  </a14:m>
                  <a:r>
                    <a:rPr lang="vi-VN" sz="2800" dirty="0">
                      <a:solidFill>
                        <a:schemeClr val="bg2">
                          <a:lumMod val="2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 </a:t>
                  </a:r>
                  <a:endParaRPr lang="en-US" sz="2400" dirty="0">
                    <a:solidFill>
                      <a:schemeClr val="bg2">
                        <a:lumMod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4BFCF74E-2753-4125-8900-5D6F43C1766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34620" y="5731821"/>
                  <a:ext cx="1279264" cy="668837"/>
                </a:xfrm>
                <a:prstGeom prst="rect">
                  <a:avLst/>
                </a:prstGeom>
                <a:blipFill>
                  <a:blip r:embed="rId3"/>
                  <a:stretch>
                    <a:fillRect l="-7143" b="-363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F0318500-A3EF-4B05-B66D-C7DC55394762}"/>
                    </a:ext>
                  </a:extLst>
                </p:cNvPr>
                <p:cNvSpPr txBox="1"/>
                <p:nvPr/>
              </p:nvSpPr>
              <p:spPr>
                <a:xfrm>
                  <a:off x="4861136" y="5731821"/>
                  <a:ext cx="1279264" cy="70160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 sz="2400" dirty="0">
                      <a:solidFill>
                        <a:schemeClr val="bg2">
                          <a:lumMod val="2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= 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vi-VN" sz="2800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</m:ctrlPr>
                        </m:fPr>
                        <m:num>
                          <m:r>
                            <a:rPr lang="en-US" sz="2800" b="0" i="0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  <a:sym typeface="Symbol" panose="05050102010706020507" pitchFamily="18" charset="2"/>
                            </a:rPr>
                            <m:t>6</m:t>
                          </m:r>
                          <m:r>
                            <a:rPr lang="en-US" sz="2800" b="0" i="0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  <m:t>0</m:t>
                          </m:r>
                        </m:num>
                        <m:den>
                          <m:r>
                            <a:rPr lang="en-US" sz="2800" b="0" i="0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  <a:sym typeface="Symbol" panose="05050102010706020507" pitchFamily="18" charset="2"/>
                            </a:rPr>
                            <m:t>2</m:t>
                          </m:r>
                        </m:den>
                      </m:f>
                    </m:oMath>
                  </a14:m>
                  <a:r>
                    <a:rPr lang="vi-VN" sz="2800" dirty="0">
                      <a:solidFill>
                        <a:schemeClr val="bg2">
                          <a:lumMod val="2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 </a:t>
                  </a:r>
                  <a:endParaRPr lang="en-US" sz="2400" dirty="0">
                    <a:solidFill>
                      <a:schemeClr val="bg2">
                        <a:lumMod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xmlns:a14="http://schemas.microsoft.com/office/drawing/2010/main" xmlns="" id="{F0318500-A3EF-4B05-B66D-C7DC5539476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61136" y="5731821"/>
                  <a:ext cx="1279264" cy="701602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 l="-7656" b="-434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A1CD048-C943-4B0A-AD89-F5EA7AD5D636}"/>
                </a:ext>
              </a:extLst>
            </p:cNvPr>
            <p:cNvSpPr txBox="1"/>
            <p:nvPr/>
          </p:nvSpPr>
          <p:spPr>
            <a:xfrm>
              <a:off x="5790115" y="5865896"/>
              <a:ext cx="218582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dirty="0">
                  <a:solidFill>
                    <a:schemeClr val="bg2">
                      <a:lumMod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=</a:t>
              </a:r>
              <a:r>
                <a:rPr lang="en-US" sz="2400" dirty="0">
                  <a:solidFill>
                    <a:schemeClr val="bg2">
                      <a:lumMod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 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30 (km/h)</a:t>
              </a:r>
              <a:endPara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90C72DCA-B392-48F3-829A-E5148038018B}"/>
                </a:ext>
              </a:extLst>
            </p:cNvPr>
            <p:cNvSpPr/>
            <p:nvPr/>
          </p:nvSpPr>
          <p:spPr>
            <a:xfrm>
              <a:off x="3498574" y="5682126"/>
              <a:ext cx="4194313" cy="947275"/>
            </a:xfrm>
            <a:prstGeom prst="rect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2DA4ED65-BBD7-497A-8CD2-7363C0B3A971}"/>
              </a:ext>
            </a:extLst>
          </p:cNvPr>
          <p:cNvSpPr txBox="1"/>
          <p:nvPr/>
        </p:nvSpPr>
        <p:spPr>
          <a:xfrm>
            <a:off x="863099" y="5365587"/>
            <a:ext cx="3250676" cy="531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F9F8C1D-CC07-A8AC-BC60-85AAF5F1CD1F}"/>
              </a:ext>
            </a:extLst>
          </p:cNvPr>
          <p:cNvGrpSpPr/>
          <p:nvPr/>
        </p:nvGrpSpPr>
        <p:grpSpPr>
          <a:xfrm>
            <a:off x="4683384" y="4614598"/>
            <a:ext cx="1412616" cy="459504"/>
            <a:chOff x="5000676" y="619760"/>
            <a:chExt cx="1897580" cy="611525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D4029880-0435-8C74-D5EA-54A0B53E99BC}"/>
                </a:ext>
              </a:extLst>
            </p:cNvPr>
            <p:cNvSpPr/>
            <p:nvPr/>
          </p:nvSpPr>
          <p:spPr>
            <a:xfrm>
              <a:off x="5000676" y="619760"/>
              <a:ext cx="1897580" cy="611525"/>
            </a:xfrm>
            <a:prstGeom prst="roundRect">
              <a:avLst/>
            </a:prstGeom>
            <a:gradFill>
              <a:gsLst>
                <a:gs pos="0">
                  <a:srgbClr val="C00000"/>
                </a:gs>
                <a:gs pos="53700">
                  <a:srgbClr val="951A56"/>
                </a:gs>
                <a:gs pos="100000">
                  <a:srgbClr val="7030A0"/>
                </a:gs>
              </a:gsLst>
              <a:lin ang="135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Trả lời</a:t>
              </a:r>
              <a:endPara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660F0709-DB46-0889-A384-6409EA5A6863}"/>
                </a:ext>
              </a:extLst>
            </p:cNvPr>
            <p:cNvSpPr/>
            <p:nvPr/>
          </p:nvSpPr>
          <p:spPr>
            <a:xfrm>
              <a:off x="5090160" y="688848"/>
              <a:ext cx="1706880" cy="475488"/>
            </a:xfrm>
            <a:prstGeom prst="round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16" name="Table 19">
            <a:extLst>
              <a:ext uri="{FF2B5EF4-FFF2-40B4-BE49-F238E27FC236}">
                <a16:creationId xmlns:a16="http://schemas.microsoft.com/office/drawing/2014/main" id="{3BA5B974-82DB-1A21-2593-CAFF0EDD2710}"/>
              </a:ext>
            </a:extLst>
          </p:cNvPr>
          <p:cNvGraphicFramePr>
            <a:graphicFrameLocks noGrp="1"/>
          </p:cNvGraphicFramePr>
          <p:nvPr/>
        </p:nvGraphicFramePr>
        <p:xfrm>
          <a:off x="776431" y="3110994"/>
          <a:ext cx="9715782" cy="13082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29004">
                  <a:extLst>
                    <a:ext uri="{9D8B030D-6E8A-4147-A177-3AD203B41FA5}">
                      <a16:colId xmlns:a16="http://schemas.microsoft.com/office/drawing/2014/main" val="2568635024"/>
                    </a:ext>
                  </a:extLst>
                </a:gridCol>
                <a:gridCol w="1329157">
                  <a:extLst>
                    <a:ext uri="{9D8B030D-6E8A-4147-A177-3AD203B41FA5}">
                      <a16:colId xmlns:a16="http://schemas.microsoft.com/office/drawing/2014/main" val="3145968881"/>
                    </a:ext>
                  </a:extLst>
                </a:gridCol>
                <a:gridCol w="1386121">
                  <a:extLst>
                    <a:ext uri="{9D8B030D-6E8A-4147-A177-3AD203B41FA5}">
                      <a16:colId xmlns:a16="http://schemas.microsoft.com/office/drawing/2014/main" val="1039449719"/>
                    </a:ext>
                  </a:extLst>
                </a:gridCol>
                <a:gridCol w="1286318">
                  <a:extLst>
                    <a:ext uri="{9D8B030D-6E8A-4147-A177-3AD203B41FA5}">
                      <a16:colId xmlns:a16="http://schemas.microsoft.com/office/drawing/2014/main" val="3340701589"/>
                    </a:ext>
                  </a:extLst>
                </a:gridCol>
                <a:gridCol w="1408298">
                  <a:extLst>
                    <a:ext uri="{9D8B030D-6E8A-4147-A177-3AD203B41FA5}">
                      <a16:colId xmlns:a16="http://schemas.microsoft.com/office/drawing/2014/main" val="2329389564"/>
                    </a:ext>
                  </a:extLst>
                </a:gridCol>
                <a:gridCol w="1376884">
                  <a:extLst>
                    <a:ext uri="{9D8B030D-6E8A-4147-A177-3AD203B41FA5}">
                      <a16:colId xmlns:a16="http://schemas.microsoft.com/office/drawing/2014/main" val="1260492606"/>
                    </a:ext>
                  </a:extLst>
                </a:gridCol>
              </a:tblGrid>
              <a:tr h="448722">
                <a:tc>
                  <a:txBody>
                    <a:bodyPr/>
                    <a:lstStyle/>
                    <a:p>
                      <a:r>
                        <a:rPr lang="en-US" sz="2000" b="1" dirty="0" err="1">
                          <a:solidFill>
                            <a:sysClr val="windowText" lastClr="000000"/>
                          </a:solidFill>
                          <a:latin typeface="Book Antiqua" pitchFamily="18" charset="0"/>
                        </a:rPr>
                        <a:t>Thời</a:t>
                      </a:r>
                      <a:r>
                        <a:rPr lang="en-US" sz="2000" b="1" baseline="0" dirty="0">
                          <a:solidFill>
                            <a:sysClr val="windowText" lastClr="000000"/>
                          </a:solidFill>
                          <a:latin typeface="Book Antiqua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solidFill>
                            <a:sysClr val="windowText" lastClr="000000"/>
                          </a:solidFill>
                          <a:latin typeface="Book Antiqua" pitchFamily="18" charset="0"/>
                        </a:rPr>
                        <a:t>điểm</a:t>
                      </a:r>
                      <a:endParaRPr lang="en-US" sz="2000" b="1" dirty="0">
                        <a:solidFill>
                          <a:sysClr val="windowText" lastClr="000000"/>
                        </a:solidFill>
                        <a:latin typeface="Book Antiqua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ysClr val="windowText" lastClr="000000"/>
                          </a:solidFill>
                          <a:latin typeface="Book Antiqua" pitchFamily="18" charset="0"/>
                        </a:rPr>
                        <a:t>6h00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ysClr val="windowText" lastClr="000000"/>
                          </a:solidFill>
                          <a:latin typeface="Book Antiqua" pitchFamily="18" charset="0"/>
                        </a:rPr>
                        <a:t>6h30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ysClr val="windowText" lastClr="000000"/>
                          </a:solidFill>
                          <a:latin typeface="Book Antiqua" pitchFamily="18" charset="0"/>
                        </a:rPr>
                        <a:t>7h00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ysClr val="windowText" lastClr="000000"/>
                          </a:solidFill>
                          <a:latin typeface="Book Antiqua" pitchFamily="18" charset="0"/>
                        </a:rPr>
                        <a:t>7h30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ysClr val="windowText" lastClr="000000"/>
                          </a:solidFill>
                          <a:latin typeface="Book Antiqua" pitchFamily="18" charset="0"/>
                        </a:rPr>
                        <a:t>8h00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D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3466">
                <a:tc>
                  <a:txBody>
                    <a:bodyPr/>
                    <a:lstStyle/>
                    <a:p>
                      <a:r>
                        <a:rPr lang="en-US" sz="2000" b="1" dirty="0" err="1">
                          <a:solidFill>
                            <a:sysClr val="windowText" lastClr="000000"/>
                          </a:solidFill>
                          <a:latin typeface="Book Antiqua" pitchFamily="18" charset="0"/>
                        </a:rPr>
                        <a:t>Thời</a:t>
                      </a:r>
                      <a:r>
                        <a:rPr lang="en-US" sz="2000" b="1" baseline="0" dirty="0">
                          <a:solidFill>
                            <a:sysClr val="windowText" lastClr="000000"/>
                          </a:solidFill>
                          <a:latin typeface="Book Antiqua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solidFill>
                            <a:sysClr val="windowText" lastClr="000000"/>
                          </a:solidFill>
                          <a:latin typeface="Book Antiqua" pitchFamily="18" charset="0"/>
                        </a:rPr>
                        <a:t>gian</a:t>
                      </a:r>
                      <a:r>
                        <a:rPr lang="en-US" sz="2000" b="1" baseline="0" dirty="0">
                          <a:solidFill>
                            <a:sysClr val="windowText" lastClr="000000"/>
                          </a:solidFill>
                          <a:latin typeface="Book Antiqua" pitchFamily="18" charset="0"/>
                        </a:rPr>
                        <a:t> t (h)</a:t>
                      </a:r>
                      <a:endParaRPr lang="en-US" sz="2000" b="1" dirty="0">
                        <a:solidFill>
                          <a:sysClr val="windowText" lastClr="000000"/>
                        </a:solidFill>
                        <a:latin typeface="Book Antiqua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000" b="1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0</a:t>
                      </a:r>
                      <a:endParaRPr lang="en-US" sz="2000" b="1" dirty="0">
                        <a:solidFill>
                          <a:sysClr val="windowText" lastClr="000000"/>
                        </a:solidFill>
                        <a:latin typeface="Book Antiqua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ysClr val="windowText" lastClr="000000"/>
                          </a:solidFill>
                          <a:latin typeface="Book Antiqua" pitchFamily="18" charset="0"/>
                        </a:rPr>
                        <a:t>0,5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ysClr val="windowText" lastClr="000000"/>
                          </a:solidFill>
                          <a:latin typeface="Book Antiqua" pitchFamily="18" charset="0"/>
                        </a:rPr>
                        <a:t>1,0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ysClr val="windowText" lastClr="000000"/>
                          </a:solidFill>
                          <a:latin typeface="Book Antiqua" pitchFamily="18" charset="0"/>
                        </a:rPr>
                        <a:t>1,5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ysClr val="windowText" lastClr="000000"/>
                          </a:solidFill>
                          <a:latin typeface="Book Antiqua" pitchFamily="18" charset="0"/>
                        </a:rPr>
                        <a:t>2,0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D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464388"/>
                  </a:ext>
                </a:extLst>
              </a:tr>
              <a:tr h="406108">
                <a:tc>
                  <a:txBody>
                    <a:bodyPr/>
                    <a:lstStyle/>
                    <a:p>
                      <a:r>
                        <a:rPr lang="en-US" sz="2000" b="1" dirty="0" err="1">
                          <a:solidFill>
                            <a:sysClr val="windowText" lastClr="000000"/>
                          </a:solidFill>
                          <a:latin typeface="Book Antiqua" pitchFamily="18" charset="0"/>
                        </a:rPr>
                        <a:t>Quãng</a:t>
                      </a:r>
                      <a:r>
                        <a:rPr lang="en-US" sz="2000" b="1" baseline="0" dirty="0">
                          <a:solidFill>
                            <a:sysClr val="windowText" lastClr="000000"/>
                          </a:solidFill>
                          <a:latin typeface="Book Antiqua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solidFill>
                            <a:sysClr val="windowText" lastClr="000000"/>
                          </a:solidFill>
                          <a:latin typeface="Book Antiqua" pitchFamily="18" charset="0"/>
                        </a:rPr>
                        <a:t>đường</a:t>
                      </a:r>
                      <a:r>
                        <a:rPr lang="en-US" sz="2000" b="1" baseline="0" dirty="0">
                          <a:solidFill>
                            <a:sysClr val="windowText" lastClr="000000"/>
                          </a:solidFill>
                          <a:latin typeface="Book Antiqua" pitchFamily="18" charset="0"/>
                        </a:rPr>
                        <a:t> s (km)</a:t>
                      </a:r>
                      <a:endParaRPr lang="en-US" sz="2000" b="1" dirty="0">
                        <a:solidFill>
                          <a:sysClr val="windowText" lastClr="000000"/>
                        </a:solidFill>
                        <a:latin typeface="Book Antiqua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000" b="1" dirty="0">
                          <a:latin typeface="+mn-lt"/>
                        </a:rPr>
                        <a:t>0</a:t>
                      </a:r>
                      <a:endParaRPr lang="en-US" sz="2000" b="1" dirty="0">
                        <a:latin typeface="Book Antiqua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Book Antiqua" pitchFamily="18" charset="0"/>
                        </a:rPr>
                        <a:t>15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Book Antiqua" pitchFamily="18" charset="0"/>
                        </a:rPr>
                        <a:t>30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Book Antiqua" pitchFamily="18" charset="0"/>
                        </a:rPr>
                        <a:t>45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Book Antiqua" pitchFamily="18" charset="0"/>
                        </a:rPr>
                        <a:t>60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D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534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22990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ận tốc xuôi dòng của ca nô bằng vận tốc thực của ca nô trừ đi v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1069" y="4572050"/>
            <a:ext cx="3218674" cy="2190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5E60C8D-AFD1-44CA-8D8A-74860AC1FA0C}"/>
              </a:ext>
            </a:extLst>
          </p:cNvPr>
          <p:cNvGrpSpPr/>
          <p:nvPr/>
        </p:nvGrpSpPr>
        <p:grpSpPr>
          <a:xfrm>
            <a:off x="446439" y="353586"/>
            <a:ext cx="899160" cy="899160"/>
            <a:chOff x="1270000" y="2529840"/>
            <a:chExt cx="899160" cy="89916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CD383EC5-50B5-4C39-9973-269BD947EE1B}"/>
                </a:ext>
              </a:extLst>
            </p:cNvPr>
            <p:cNvSpPr/>
            <p:nvPr/>
          </p:nvSpPr>
          <p:spPr>
            <a:xfrm>
              <a:off x="1270000" y="2529840"/>
              <a:ext cx="899160" cy="899160"/>
            </a:xfrm>
            <a:prstGeom prst="ellipse">
              <a:avLst/>
            </a:prstGeom>
            <a:gradFill flip="none" rotWithShape="1">
              <a:gsLst>
                <a:gs pos="0">
                  <a:srgbClr val="7030A0"/>
                </a:gs>
                <a:gs pos="49000">
                  <a:srgbClr val="9C1648"/>
                </a:gs>
                <a:gs pos="100000">
                  <a:srgbClr val="C00000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0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sz="40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BFC36CDA-3CB6-4F54-9CCC-D81F85F424F3}"/>
                </a:ext>
              </a:extLst>
            </p:cNvPr>
            <p:cNvSpPr/>
            <p:nvPr/>
          </p:nvSpPr>
          <p:spPr>
            <a:xfrm>
              <a:off x="1358900" y="2618740"/>
              <a:ext cx="721360" cy="721360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9D327494-6D7A-463C-B0A8-2A61EACA311C}"/>
              </a:ext>
            </a:extLst>
          </p:cNvPr>
          <p:cNvSpPr txBox="1"/>
          <p:nvPr/>
        </p:nvSpPr>
        <p:spPr>
          <a:xfrm>
            <a:off x="1434499" y="353586"/>
            <a:ext cx="10366513" cy="26325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9.1,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20000"/>
              </a:lnSpc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60 km.</a:t>
            </a:r>
          </a:p>
          <a:p>
            <a:pPr algn="just">
              <a:lnSpc>
                <a:spcPct val="120000"/>
              </a:lnSpc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60 km.</a:t>
            </a:r>
          </a:p>
          <a:p>
            <a:pPr algn="just">
              <a:lnSpc>
                <a:spcPct val="120000"/>
              </a:lnSpc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9h00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km. Cho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DA4ED65-BBD7-497A-8CD2-7363C0B3A971}"/>
              </a:ext>
            </a:extLst>
          </p:cNvPr>
          <p:cNvSpPr txBox="1"/>
          <p:nvPr/>
        </p:nvSpPr>
        <p:spPr>
          <a:xfrm>
            <a:off x="362438" y="4844350"/>
            <a:ext cx="10045774" cy="1953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8h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9h (t = 1h) ca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>
              <a:lnSpc>
                <a:spcPct val="11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 = 30 km </a:t>
            </a:r>
          </a:p>
          <a:p>
            <a:pPr algn="just">
              <a:lnSpc>
                <a:spcPct val="110000"/>
              </a:lnSpc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ct val="11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60 + 30 = 90 (km),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90 km.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EAD6C79-8355-BA6E-6159-5A0DB95E0D90}"/>
              </a:ext>
            </a:extLst>
          </p:cNvPr>
          <p:cNvGrpSpPr/>
          <p:nvPr/>
        </p:nvGrpSpPr>
        <p:grpSpPr>
          <a:xfrm>
            <a:off x="4683384" y="4452841"/>
            <a:ext cx="1412616" cy="459504"/>
            <a:chOff x="5000676" y="619760"/>
            <a:chExt cx="1897580" cy="611525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7551A807-4584-CD8A-2791-EF48BD8816B0}"/>
                </a:ext>
              </a:extLst>
            </p:cNvPr>
            <p:cNvSpPr/>
            <p:nvPr/>
          </p:nvSpPr>
          <p:spPr>
            <a:xfrm>
              <a:off x="5000676" y="619760"/>
              <a:ext cx="1897580" cy="611525"/>
            </a:xfrm>
            <a:prstGeom prst="roundRect">
              <a:avLst/>
            </a:prstGeom>
            <a:gradFill>
              <a:gsLst>
                <a:gs pos="0">
                  <a:srgbClr val="C00000"/>
                </a:gs>
                <a:gs pos="53700">
                  <a:srgbClr val="951A56"/>
                </a:gs>
                <a:gs pos="100000">
                  <a:srgbClr val="7030A0"/>
                </a:gs>
              </a:gsLst>
              <a:lin ang="135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Trả lời</a:t>
              </a:r>
              <a:endPara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6F5FBE8-8DCC-F169-7571-5D2914189575}"/>
                </a:ext>
              </a:extLst>
            </p:cNvPr>
            <p:cNvSpPr/>
            <p:nvPr/>
          </p:nvSpPr>
          <p:spPr>
            <a:xfrm>
              <a:off x="5090160" y="688848"/>
              <a:ext cx="1706880" cy="475488"/>
            </a:xfrm>
            <a:prstGeom prst="round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12" name="Table 19">
            <a:extLst>
              <a:ext uri="{FF2B5EF4-FFF2-40B4-BE49-F238E27FC236}">
                <a16:creationId xmlns:a16="http://schemas.microsoft.com/office/drawing/2014/main" id="{1B20A32F-5430-EDF7-08FE-A55FED8A7A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468331"/>
              </p:ext>
            </p:extLst>
          </p:nvPr>
        </p:nvGraphicFramePr>
        <p:xfrm>
          <a:off x="527434" y="3066757"/>
          <a:ext cx="8743173" cy="13357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35793">
                  <a:extLst>
                    <a:ext uri="{9D8B030D-6E8A-4147-A177-3AD203B41FA5}">
                      <a16:colId xmlns:a16="http://schemas.microsoft.com/office/drawing/2014/main" val="2568635024"/>
                    </a:ext>
                  </a:extLst>
                </a:gridCol>
                <a:gridCol w="1221476">
                  <a:extLst>
                    <a:ext uri="{9D8B030D-6E8A-4147-A177-3AD203B41FA5}">
                      <a16:colId xmlns:a16="http://schemas.microsoft.com/office/drawing/2014/main" val="3145968881"/>
                    </a:ext>
                  </a:extLst>
                </a:gridCol>
                <a:gridCol w="1221476">
                  <a:extLst>
                    <a:ext uri="{9D8B030D-6E8A-4147-A177-3AD203B41FA5}">
                      <a16:colId xmlns:a16="http://schemas.microsoft.com/office/drawing/2014/main" val="1039449719"/>
                    </a:ext>
                  </a:extLst>
                </a:gridCol>
                <a:gridCol w="1221476">
                  <a:extLst>
                    <a:ext uri="{9D8B030D-6E8A-4147-A177-3AD203B41FA5}">
                      <a16:colId xmlns:a16="http://schemas.microsoft.com/office/drawing/2014/main" val="3340701589"/>
                    </a:ext>
                  </a:extLst>
                </a:gridCol>
                <a:gridCol w="1221476">
                  <a:extLst>
                    <a:ext uri="{9D8B030D-6E8A-4147-A177-3AD203B41FA5}">
                      <a16:colId xmlns:a16="http://schemas.microsoft.com/office/drawing/2014/main" val="2329389564"/>
                    </a:ext>
                  </a:extLst>
                </a:gridCol>
                <a:gridCol w="1221476">
                  <a:extLst>
                    <a:ext uri="{9D8B030D-6E8A-4147-A177-3AD203B41FA5}">
                      <a16:colId xmlns:a16="http://schemas.microsoft.com/office/drawing/2014/main" val="1260492606"/>
                    </a:ext>
                  </a:extLst>
                </a:gridCol>
              </a:tblGrid>
              <a:tr h="496367">
                <a:tc>
                  <a:txBody>
                    <a:bodyPr/>
                    <a:lstStyle/>
                    <a:p>
                      <a:r>
                        <a:rPr lang="en-US" sz="2000" b="1" dirty="0" err="1">
                          <a:solidFill>
                            <a:sysClr val="windowText" lastClr="000000"/>
                          </a:solidFill>
                          <a:latin typeface="Book Antiqua" pitchFamily="18" charset="0"/>
                        </a:rPr>
                        <a:t>Thời</a:t>
                      </a:r>
                      <a:r>
                        <a:rPr lang="en-US" sz="2000" b="1" baseline="0" dirty="0">
                          <a:solidFill>
                            <a:sysClr val="windowText" lastClr="000000"/>
                          </a:solidFill>
                          <a:latin typeface="Book Antiqua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solidFill>
                            <a:sysClr val="windowText" lastClr="000000"/>
                          </a:solidFill>
                          <a:latin typeface="Book Antiqua" pitchFamily="18" charset="0"/>
                        </a:rPr>
                        <a:t>điểm</a:t>
                      </a:r>
                      <a:endParaRPr lang="en-US" sz="2000" b="1" dirty="0">
                        <a:solidFill>
                          <a:sysClr val="windowText" lastClr="000000"/>
                        </a:solidFill>
                        <a:latin typeface="Book Antiqua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ysClr val="windowText" lastClr="000000"/>
                          </a:solidFill>
                          <a:latin typeface="Book Antiqua" pitchFamily="18" charset="0"/>
                        </a:rPr>
                        <a:t>6h00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ysClr val="windowText" lastClr="000000"/>
                          </a:solidFill>
                          <a:latin typeface="Book Antiqua" pitchFamily="18" charset="0"/>
                        </a:rPr>
                        <a:t>6h30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ysClr val="windowText" lastClr="000000"/>
                          </a:solidFill>
                          <a:latin typeface="Book Antiqua" pitchFamily="18" charset="0"/>
                        </a:rPr>
                        <a:t>7h00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ysClr val="windowText" lastClr="000000"/>
                          </a:solidFill>
                          <a:latin typeface="Book Antiqua" pitchFamily="18" charset="0"/>
                        </a:rPr>
                        <a:t>7h30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ysClr val="windowText" lastClr="000000"/>
                          </a:solidFill>
                          <a:latin typeface="Book Antiqua" pitchFamily="18" charset="0"/>
                        </a:rPr>
                        <a:t>8h00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D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2829">
                <a:tc>
                  <a:txBody>
                    <a:bodyPr/>
                    <a:lstStyle/>
                    <a:p>
                      <a:r>
                        <a:rPr lang="en-US" sz="2000" b="1" dirty="0" err="1">
                          <a:solidFill>
                            <a:sysClr val="windowText" lastClr="000000"/>
                          </a:solidFill>
                          <a:latin typeface="Book Antiqua" pitchFamily="18" charset="0"/>
                        </a:rPr>
                        <a:t>Thời</a:t>
                      </a:r>
                      <a:r>
                        <a:rPr lang="en-US" sz="2000" b="1" baseline="0" dirty="0">
                          <a:solidFill>
                            <a:sysClr val="windowText" lastClr="000000"/>
                          </a:solidFill>
                          <a:latin typeface="Book Antiqua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solidFill>
                            <a:sysClr val="windowText" lastClr="000000"/>
                          </a:solidFill>
                          <a:latin typeface="Book Antiqua" pitchFamily="18" charset="0"/>
                        </a:rPr>
                        <a:t>gian</a:t>
                      </a:r>
                      <a:r>
                        <a:rPr lang="en-US" sz="2000" b="1" baseline="0" dirty="0">
                          <a:solidFill>
                            <a:sysClr val="windowText" lastClr="000000"/>
                          </a:solidFill>
                          <a:latin typeface="Book Antiqua" pitchFamily="18" charset="0"/>
                        </a:rPr>
                        <a:t> t (h)</a:t>
                      </a:r>
                      <a:endParaRPr lang="en-US" sz="2000" b="1" dirty="0">
                        <a:solidFill>
                          <a:sysClr val="windowText" lastClr="000000"/>
                        </a:solidFill>
                        <a:latin typeface="Book Antiqua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000" b="1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0</a:t>
                      </a:r>
                      <a:endParaRPr lang="en-US" sz="2000" b="1" dirty="0">
                        <a:solidFill>
                          <a:sysClr val="windowText" lastClr="000000"/>
                        </a:solidFill>
                        <a:latin typeface="Book Antiqua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ysClr val="windowText" lastClr="000000"/>
                          </a:solidFill>
                          <a:latin typeface="Book Antiqua" pitchFamily="18" charset="0"/>
                        </a:rPr>
                        <a:t>0,5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ysClr val="windowText" lastClr="000000"/>
                          </a:solidFill>
                          <a:latin typeface="Book Antiqua" pitchFamily="18" charset="0"/>
                        </a:rPr>
                        <a:t>1,0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ysClr val="windowText" lastClr="000000"/>
                          </a:solidFill>
                          <a:latin typeface="Book Antiqua" pitchFamily="18" charset="0"/>
                        </a:rPr>
                        <a:t>1,5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ysClr val="windowText" lastClr="000000"/>
                          </a:solidFill>
                          <a:latin typeface="Book Antiqua" pitchFamily="18" charset="0"/>
                        </a:rPr>
                        <a:t>2,0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D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464388"/>
                  </a:ext>
                </a:extLst>
              </a:tr>
              <a:tr h="396582">
                <a:tc>
                  <a:txBody>
                    <a:bodyPr/>
                    <a:lstStyle/>
                    <a:p>
                      <a:r>
                        <a:rPr lang="en-US" sz="2000" b="1" dirty="0" err="1">
                          <a:solidFill>
                            <a:sysClr val="windowText" lastClr="000000"/>
                          </a:solidFill>
                          <a:latin typeface="Book Antiqua" pitchFamily="18" charset="0"/>
                        </a:rPr>
                        <a:t>Quãng</a:t>
                      </a:r>
                      <a:r>
                        <a:rPr lang="en-US" sz="2000" b="1" baseline="0" dirty="0">
                          <a:solidFill>
                            <a:sysClr val="windowText" lastClr="000000"/>
                          </a:solidFill>
                          <a:latin typeface="Book Antiqua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solidFill>
                            <a:sysClr val="windowText" lastClr="000000"/>
                          </a:solidFill>
                          <a:latin typeface="Book Antiqua" pitchFamily="18" charset="0"/>
                        </a:rPr>
                        <a:t>đường</a:t>
                      </a:r>
                      <a:r>
                        <a:rPr lang="en-US" sz="2000" b="1" baseline="0" dirty="0">
                          <a:solidFill>
                            <a:sysClr val="windowText" lastClr="000000"/>
                          </a:solidFill>
                          <a:latin typeface="Book Antiqua" pitchFamily="18" charset="0"/>
                        </a:rPr>
                        <a:t> s (km)</a:t>
                      </a:r>
                      <a:endParaRPr lang="en-US" sz="2000" b="1" dirty="0">
                        <a:solidFill>
                          <a:sysClr val="windowText" lastClr="000000"/>
                        </a:solidFill>
                        <a:latin typeface="Book Antiqua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000" b="1" dirty="0">
                          <a:latin typeface="+mn-lt"/>
                        </a:rPr>
                        <a:t>0</a:t>
                      </a:r>
                      <a:endParaRPr lang="en-US" sz="2000" b="1" dirty="0">
                        <a:latin typeface="Book Antiqua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Book Antiqua" pitchFamily="18" charset="0"/>
                        </a:rPr>
                        <a:t>15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Book Antiqua" pitchFamily="18" charset="0"/>
                        </a:rPr>
                        <a:t>30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Book Antiqua" pitchFamily="18" charset="0"/>
                        </a:rPr>
                        <a:t>45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Book Antiqua" pitchFamily="18" charset="0"/>
                        </a:rPr>
                        <a:t>60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D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53431"/>
                  </a:ext>
                </a:extLst>
              </a:tr>
            </a:tbl>
          </a:graphicData>
        </a:graphic>
      </p:graphicFrame>
      <p:graphicFrame>
        <p:nvGraphicFramePr>
          <p:cNvPr id="13" name="Table 5">
            <a:extLst>
              <a:ext uri="{FF2B5EF4-FFF2-40B4-BE49-F238E27FC236}">
                <a16:creationId xmlns:a16="http://schemas.microsoft.com/office/drawing/2014/main" id="{C1D5ABCC-4A86-452D-A982-294F176884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8012299"/>
              </p:ext>
            </p:extLst>
          </p:nvPr>
        </p:nvGraphicFramePr>
        <p:xfrm>
          <a:off x="9270607" y="3082925"/>
          <a:ext cx="1158461" cy="13196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8461">
                  <a:extLst>
                    <a:ext uri="{9D8B030D-6E8A-4147-A177-3AD203B41FA5}">
                      <a16:colId xmlns:a16="http://schemas.microsoft.com/office/drawing/2014/main" val="1042659404"/>
                    </a:ext>
                  </a:extLst>
                </a:gridCol>
              </a:tblGrid>
              <a:tr h="54303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b="1" dirty="0"/>
                        <a:t>9h00</a:t>
                      </a:r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C00000"/>
                        </a:gs>
                        <a:gs pos="51000">
                          <a:srgbClr val="8F1D62"/>
                        </a:gs>
                        <a:gs pos="100000">
                          <a:srgbClr val="7030A0"/>
                        </a:gs>
                      </a:gsLst>
                      <a:lin ang="162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58901230"/>
                  </a:ext>
                </a:extLst>
              </a:tr>
              <a:tr h="388287">
                <a:tc>
                  <a:txBody>
                    <a:bodyPr/>
                    <a:lstStyle/>
                    <a:p>
                      <a:pPr algn="ctr"/>
                      <a:r>
                        <a:rPr lang="vi-VN" b="1" dirty="0"/>
                        <a:t>3,0</a:t>
                      </a:r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DD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7482365"/>
                  </a:ext>
                </a:extLst>
              </a:tr>
              <a:tr h="388287">
                <a:tc>
                  <a:txBody>
                    <a:bodyPr/>
                    <a:lstStyle/>
                    <a:p>
                      <a:pPr algn="ctr"/>
                      <a:r>
                        <a:rPr lang="vi-VN" b="1" dirty="0"/>
                        <a:t>90</a:t>
                      </a:r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DD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0881549"/>
                  </a:ext>
                </a:extLst>
              </a:tr>
            </a:tbl>
          </a:graphicData>
        </a:graphic>
      </p:graphicFrame>
      <p:graphicFrame>
        <p:nvGraphicFramePr>
          <p:cNvPr id="14" name="Table 5">
            <a:extLst>
              <a:ext uri="{FF2B5EF4-FFF2-40B4-BE49-F238E27FC236}">
                <a16:creationId xmlns:a16="http://schemas.microsoft.com/office/drawing/2014/main" id="{C1D5ABCC-4A86-452D-A982-294F176884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9735282"/>
              </p:ext>
            </p:extLst>
          </p:nvPr>
        </p:nvGraphicFramePr>
        <p:xfrm>
          <a:off x="10474910" y="3066756"/>
          <a:ext cx="1158461" cy="13357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8461">
                  <a:extLst>
                    <a:ext uri="{9D8B030D-6E8A-4147-A177-3AD203B41FA5}">
                      <a16:colId xmlns:a16="http://schemas.microsoft.com/office/drawing/2014/main" val="1042659404"/>
                    </a:ext>
                  </a:extLst>
                </a:gridCol>
              </a:tblGrid>
              <a:tr h="54968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b="1" dirty="0"/>
                        <a:t>10h30</a:t>
                      </a:r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C00000"/>
                        </a:gs>
                        <a:gs pos="51000">
                          <a:srgbClr val="8F1D62"/>
                        </a:gs>
                        <a:gs pos="100000">
                          <a:srgbClr val="7030A0"/>
                        </a:gs>
                      </a:gsLst>
                      <a:lin ang="162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58901230"/>
                  </a:ext>
                </a:extLst>
              </a:tr>
              <a:tr h="393045">
                <a:tc>
                  <a:txBody>
                    <a:bodyPr/>
                    <a:lstStyle/>
                    <a:p>
                      <a:pPr algn="ctr"/>
                      <a:r>
                        <a:rPr lang="vi-VN" b="1" dirty="0"/>
                        <a:t>4,5</a:t>
                      </a:r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DD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7482365"/>
                  </a:ext>
                </a:extLst>
              </a:tr>
              <a:tr h="393045">
                <a:tc>
                  <a:txBody>
                    <a:bodyPr/>
                    <a:lstStyle/>
                    <a:p>
                      <a:pPr algn="ctr"/>
                      <a:r>
                        <a:rPr lang="vi-VN" b="1" dirty="0"/>
                        <a:t>135</a:t>
                      </a:r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DD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08815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55614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2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2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2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1000"/>
                                            <p:tgtEl>
                                              <p:spTgt spid="2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2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2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1000"/>
                                            <p:tgtEl>
                                              <p:spTgt spid="26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26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26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26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26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26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" presetClass="entr" presetSubtype="2" fill="hold" nodeType="click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35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3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" presetClass="entr" presetSubtype="2" fill="hold" nodeType="click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4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4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2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2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2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1000"/>
                                            <p:tgtEl>
                                              <p:spTgt spid="2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2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2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1000"/>
                                            <p:tgtEl>
                                              <p:spTgt spid="26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26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26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26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26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26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rapezoid 2">
            <a:extLst>
              <a:ext uri="{FF2B5EF4-FFF2-40B4-BE49-F238E27FC236}">
                <a16:creationId xmlns:a16="http://schemas.microsoft.com/office/drawing/2014/main" id="{D05B9DCC-C54C-4F8D-AC79-64646DBE049C}"/>
              </a:ext>
            </a:extLst>
          </p:cNvPr>
          <p:cNvSpPr/>
          <p:nvPr/>
        </p:nvSpPr>
        <p:spPr>
          <a:xfrm flipV="1">
            <a:off x="1888602" y="0"/>
            <a:ext cx="8414795" cy="763929"/>
          </a:xfrm>
          <a:prstGeom prst="trapezoid">
            <a:avLst>
              <a:gd name="adj" fmla="val 28486"/>
            </a:avLst>
          </a:prstGeom>
          <a:gradFill>
            <a:gsLst>
              <a:gs pos="0">
                <a:srgbClr val="C00000"/>
              </a:gs>
              <a:gs pos="51000">
                <a:srgbClr val="8F1D62"/>
              </a:gs>
              <a:gs pos="100000">
                <a:srgbClr val="7030A0"/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BB7E4E6-822D-446E-8E87-DBF2FE64C6FF}"/>
              </a:ext>
            </a:extLst>
          </p:cNvPr>
          <p:cNvSpPr txBox="1"/>
          <p:nvPr/>
        </p:nvSpPr>
        <p:spPr>
          <a:xfrm>
            <a:off x="1624232" y="4763359"/>
            <a:ext cx="7947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9.1: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698C91D-D2AF-41BA-B970-5BF53BFF67F4}"/>
              </a:ext>
            </a:extLst>
          </p:cNvPr>
          <p:cNvSpPr txBox="1"/>
          <p:nvPr/>
        </p:nvSpPr>
        <p:spPr>
          <a:xfrm>
            <a:off x="542056" y="2063586"/>
            <a:ext cx="108026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9.1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6" name="Table 19">
            <a:extLst>
              <a:ext uri="{FF2B5EF4-FFF2-40B4-BE49-F238E27FC236}">
                <a16:creationId xmlns:a16="http://schemas.microsoft.com/office/drawing/2014/main" id="{F0DAC841-4760-405C-A5D5-617F6895827D}"/>
              </a:ext>
            </a:extLst>
          </p:cNvPr>
          <p:cNvGraphicFramePr>
            <a:graphicFrameLocks noGrp="1"/>
          </p:cNvGraphicFramePr>
          <p:nvPr/>
        </p:nvGraphicFramePr>
        <p:xfrm>
          <a:off x="716290" y="3348110"/>
          <a:ext cx="9715782" cy="8595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29004">
                  <a:extLst>
                    <a:ext uri="{9D8B030D-6E8A-4147-A177-3AD203B41FA5}">
                      <a16:colId xmlns:a16="http://schemas.microsoft.com/office/drawing/2014/main" val="2568635024"/>
                    </a:ext>
                  </a:extLst>
                </a:gridCol>
                <a:gridCol w="1329157">
                  <a:extLst>
                    <a:ext uri="{9D8B030D-6E8A-4147-A177-3AD203B41FA5}">
                      <a16:colId xmlns:a16="http://schemas.microsoft.com/office/drawing/2014/main" val="3145968881"/>
                    </a:ext>
                  </a:extLst>
                </a:gridCol>
                <a:gridCol w="1386121">
                  <a:extLst>
                    <a:ext uri="{9D8B030D-6E8A-4147-A177-3AD203B41FA5}">
                      <a16:colId xmlns:a16="http://schemas.microsoft.com/office/drawing/2014/main" val="1039449719"/>
                    </a:ext>
                  </a:extLst>
                </a:gridCol>
                <a:gridCol w="1286318">
                  <a:extLst>
                    <a:ext uri="{9D8B030D-6E8A-4147-A177-3AD203B41FA5}">
                      <a16:colId xmlns:a16="http://schemas.microsoft.com/office/drawing/2014/main" val="3340701589"/>
                    </a:ext>
                  </a:extLst>
                </a:gridCol>
                <a:gridCol w="1408298">
                  <a:extLst>
                    <a:ext uri="{9D8B030D-6E8A-4147-A177-3AD203B41FA5}">
                      <a16:colId xmlns:a16="http://schemas.microsoft.com/office/drawing/2014/main" val="2329389564"/>
                    </a:ext>
                  </a:extLst>
                </a:gridCol>
                <a:gridCol w="1376884">
                  <a:extLst>
                    <a:ext uri="{9D8B030D-6E8A-4147-A177-3AD203B41FA5}">
                      <a16:colId xmlns:a16="http://schemas.microsoft.com/office/drawing/2014/main" val="1260492606"/>
                    </a:ext>
                  </a:extLst>
                </a:gridCol>
              </a:tblGrid>
              <a:tr h="453466">
                <a:tc>
                  <a:txBody>
                    <a:bodyPr/>
                    <a:lstStyle/>
                    <a:p>
                      <a:r>
                        <a:rPr lang="en-US" sz="2000" b="1" dirty="0" err="1">
                          <a:solidFill>
                            <a:sysClr val="windowText" lastClr="000000"/>
                          </a:solidFill>
                          <a:latin typeface="Book Antiqua" pitchFamily="18" charset="0"/>
                        </a:rPr>
                        <a:t>Thời</a:t>
                      </a:r>
                      <a:r>
                        <a:rPr lang="en-US" sz="2000" b="1" baseline="0" dirty="0">
                          <a:solidFill>
                            <a:sysClr val="windowText" lastClr="000000"/>
                          </a:solidFill>
                          <a:latin typeface="Book Antiqua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solidFill>
                            <a:sysClr val="windowText" lastClr="000000"/>
                          </a:solidFill>
                          <a:latin typeface="Book Antiqua" pitchFamily="18" charset="0"/>
                        </a:rPr>
                        <a:t>gian</a:t>
                      </a:r>
                      <a:r>
                        <a:rPr lang="en-US" sz="2000" b="1" baseline="0" dirty="0">
                          <a:solidFill>
                            <a:sysClr val="windowText" lastClr="000000"/>
                          </a:solidFill>
                          <a:latin typeface="Book Antiqua" pitchFamily="18" charset="0"/>
                        </a:rPr>
                        <a:t> t (h)</a:t>
                      </a:r>
                      <a:endParaRPr lang="en-US" sz="2000" b="1" dirty="0">
                        <a:solidFill>
                          <a:sysClr val="windowText" lastClr="000000"/>
                        </a:solidFill>
                        <a:latin typeface="Book Antiqua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000" b="1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0</a:t>
                      </a:r>
                      <a:endParaRPr lang="en-US" sz="2000" b="1" dirty="0">
                        <a:solidFill>
                          <a:sysClr val="windowText" lastClr="000000"/>
                        </a:solidFill>
                        <a:latin typeface="Book Antiqua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ysClr val="windowText" lastClr="000000"/>
                          </a:solidFill>
                          <a:latin typeface="Book Antiqua" pitchFamily="18" charset="0"/>
                        </a:rPr>
                        <a:t>0,5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ysClr val="windowText" lastClr="000000"/>
                          </a:solidFill>
                          <a:latin typeface="Book Antiqua" pitchFamily="18" charset="0"/>
                        </a:rPr>
                        <a:t>1,0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ysClr val="windowText" lastClr="000000"/>
                          </a:solidFill>
                          <a:latin typeface="Book Antiqua" pitchFamily="18" charset="0"/>
                        </a:rPr>
                        <a:t>1,5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ysClr val="windowText" lastClr="000000"/>
                          </a:solidFill>
                          <a:latin typeface="Book Antiqua" pitchFamily="18" charset="0"/>
                        </a:rPr>
                        <a:t>2,0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D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464388"/>
                  </a:ext>
                </a:extLst>
              </a:tr>
              <a:tr h="406108">
                <a:tc>
                  <a:txBody>
                    <a:bodyPr/>
                    <a:lstStyle/>
                    <a:p>
                      <a:r>
                        <a:rPr lang="en-US" sz="2000" b="1" dirty="0" err="1">
                          <a:solidFill>
                            <a:sysClr val="windowText" lastClr="000000"/>
                          </a:solidFill>
                          <a:latin typeface="Book Antiqua" pitchFamily="18" charset="0"/>
                        </a:rPr>
                        <a:t>Quãng</a:t>
                      </a:r>
                      <a:r>
                        <a:rPr lang="en-US" sz="2000" b="1" baseline="0" dirty="0">
                          <a:solidFill>
                            <a:sysClr val="windowText" lastClr="000000"/>
                          </a:solidFill>
                          <a:latin typeface="Book Antiqua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solidFill>
                            <a:sysClr val="windowText" lastClr="000000"/>
                          </a:solidFill>
                          <a:latin typeface="Book Antiqua" pitchFamily="18" charset="0"/>
                        </a:rPr>
                        <a:t>đường</a:t>
                      </a:r>
                      <a:r>
                        <a:rPr lang="en-US" sz="2000" b="1" baseline="0" dirty="0">
                          <a:solidFill>
                            <a:sysClr val="windowText" lastClr="000000"/>
                          </a:solidFill>
                          <a:latin typeface="Book Antiqua" pitchFamily="18" charset="0"/>
                        </a:rPr>
                        <a:t> s (km)</a:t>
                      </a:r>
                      <a:endParaRPr lang="en-US" sz="2000" b="1" dirty="0">
                        <a:solidFill>
                          <a:sysClr val="windowText" lastClr="000000"/>
                        </a:solidFill>
                        <a:latin typeface="Book Antiqua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000" b="1" dirty="0">
                          <a:latin typeface="+mn-lt"/>
                        </a:rPr>
                        <a:t>0</a:t>
                      </a:r>
                      <a:endParaRPr lang="en-US" sz="2000" b="1" dirty="0">
                        <a:latin typeface="Book Antiqua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Book Antiqua" pitchFamily="18" charset="0"/>
                        </a:rPr>
                        <a:t>15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Book Antiqua" pitchFamily="18" charset="0"/>
                        </a:rPr>
                        <a:t>30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Book Antiqua" pitchFamily="18" charset="0"/>
                        </a:rPr>
                        <a:t>45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Book Antiqua" pitchFamily="18" charset="0"/>
                        </a:rPr>
                        <a:t>60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D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53431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F4865C56-B210-4235-AD26-248AA0A483F7}"/>
              </a:ext>
            </a:extLst>
          </p:cNvPr>
          <p:cNvSpPr txBox="1"/>
          <p:nvPr/>
        </p:nvSpPr>
        <p:spPr>
          <a:xfrm>
            <a:off x="2423885" y="120354"/>
            <a:ext cx="77351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 ĐỒ THỊ QUÃNG ĐƯỜNG – THỜI GIAN</a:t>
            </a:r>
            <a:endParaRPr lang="vi-VN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2" descr="Vận tốc xuôi dòng của ca nô bằng vận tốc thực của ca nô trừ đi v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1069" y="4572050"/>
            <a:ext cx="3218674" cy="2190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698C91D-D2AF-41BA-B970-5BF53BFF67F4}"/>
              </a:ext>
            </a:extLst>
          </p:cNvPr>
          <p:cNvSpPr txBox="1"/>
          <p:nvPr/>
        </p:nvSpPr>
        <p:spPr>
          <a:xfrm>
            <a:off x="1888602" y="1069390"/>
            <a:ext cx="58017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quãng đường-thời gian</a:t>
            </a:r>
          </a:p>
        </p:txBody>
      </p:sp>
    </p:spTree>
    <p:extLst>
      <p:ext uri="{BB962C8B-B14F-4D97-AF65-F5344CB8AC3E}">
        <p14:creationId xmlns:p14="http://schemas.microsoft.com/office/powerpoint/2010/main" val="366174565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7" grpId="0"/>
      <p:bldP spid="2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Table 27">
            <a:extLst>
              <a:ext uri="{FF2B5EF4-FFF2-40B4-BE49-F238E27FC236}">
                <a16:creationId xmlns:a16="http://schemas.microsoft.com/office/drawing/2014/main" id="{2139571D-0A1C-43F1-7EDE-99A6B48B9904}"/>
              </a:ext>
            </a:extLst>
          </p:cNvPr>
          <p:cNvGraphicFramePr>
            <a:graphicFrameLocks noGrp="1"/>
          </p:cNvGraphicFramePr>
          <p:nvPr/>
        </p:nvGraphicFramePr>
        <p:xfrm>
          <a:off x="6976479" y="3092940"/>
          <a:ext cx="2878252" cy="275520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19563">
                  <a:extLst>
                    <a:ext uri="{9D8B030D-6E8A-4147-A177-3AD203B41FA5}">
                      <a16:colId xmlns:a16="http://schemas.microsoft.com/office/drawing/2014/main" val="2064038766"/>
                    </a:ext>
                  </a:extLst>
                </a:gridCol>
                <a:gridCol w="719563">
                  <a:extLst>
                    <a:ext uri="{9D8B030D-6E8A-4147-A177-3AD203B41FA5}">
                      <a16:colId xmlns:a16="http://schemas.microsoft.com/office/drawing/2014/main" val="1473873259"/>
                    </a:ext>
                  </a:extLst>
                </a:gridCol>
                <a:gridCol w="719563">
                  <a:extLst>
                    <a:ext uri="{9D8B030D-6E8A-4147-A177-3AD203B41FA5}">
                      <a16:colId xmlns:a16="http://schemas.microsoft.com/office/drawing/2014/main" val="1711379678"/>
                    </a:ext>
                  </a:extLst>
                </a:gridCol>
                <a:gridCol w="719563">
                  <a:extLst>
                    <a:ext uri="{9D8B030D-6E8A-4147-A177-3AD203B41FA5}">
                      <a16:colId xmlns:a16="http://schemas.microsoft.com/office/drawing/2014/main" val="1149587723"/>
                    </a:ext>
                  </a:extLst>
                </a:gridCol>
              </a:tblGrid>
              <a:tr h="68880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6893936"/>
                  </a:ext>
                </a:extLst>
              </a:tr>
              <a:tr h="68880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64930518"/>
                  </a:ext>
                </a:extLst>
              </a:tr>
              <a:tr h="68880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07631141"/>
                  </a:ext>
                </a:extLst>
              </a:tr>
              <a:tr h="68880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00962690"/>
                  </a:ext>
                </a:extLst>
              </a:tr>
            </a:tbl>
          </a:graphicData>
        </a:graphic>
      </p:graphicFrame>
      <p:sp>
        <p:nvSpPr>
          <p:cNvPr id="11" name="Diamond 10">
            <a:extLst>
              <a:ext uri="{FF2B5EF4-FFF2-40B4-BE49-F238E27FC236}">
                <a16:creationId xmlns:a16="http://schemas.microsoft.com/office/drawing/2014/main" id="{E487474B-425A-478E-8D1B-4A40D77BE919}"/>
              </a:ext>
            </a:extLst>
          </p:cNvPr>
          <p:cNvSpPr/>
          <p:nvPr/>
        </p:nvSpPr>
        <p:spPr>
          <a:xfrm>
            <a:off x="62951" y="1486215"/>
            <a:ext cx="824696" cy="708245"/>
          </a:xfrm>
          <a:prstGeom prst="diamond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BB78CD1-A965-4D34-9D74-318249436AF3}"/>
              </a:ext>
            </a:extLst>
          </p:cNvPr>
          <p:cNvSpPr txBox="1"/>
          <p:nvPr/>
        </p:nvSpPr>
        <p:spPr>
          <a:xfrm>
            <a:off x="957637" y="1486442"/>
            <a:ext cx="4764390" cy="1514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Os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tọa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C2A79B0-12F4-40EE-8B00-E031C7F52681}"/>
              </a:ext>
            </a:extLst>
          </p:cNvPr>
          <p:cNvCxnSpPr>
            <a:cxnSpLocks/>
          </p:cNvCxnSpPr>
          <p:nvPr/>
        </p:nvCxnSpPr>
        <p:spPr>
          <a:xfrm flipH="1">
            <a:off x="6977738" y="2222695"/>
            <a:ext cx="3301" cy="3616336"/>
          </a:xfrm>
          <a:prstGeom prst="line">
            <a:avLst/>
          </a:prstGeom>
          <a:ln w="38100">
            <a:solidFill>
              <a:srgbClr val="0070C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656BBE2-6D6E-40D1-A38C-A7071CC4B038}"/>
              </a:ext>
            </a:extLst>
          </p:cNvPr>
          <p:cNvCxnSpPr>
            <a:cxnSpLocks/>
          </p:cNvCxnSpPr>
          <p:nvPr/>
        </p:nvCxnSpPr>
        <p:spPr>
          <a:xfrm>
            <a:off x="6977738" y="5859303"/>
            <a:ext cx="3882520" cy="1"/>
          </a:xfrm>
          <a:prstGeom prst="line">
            <a:avLst/>
          </a:prstGeom>
          <a:ln w="38100">
            <a:solidFill>
              <a:srgbClr val="0070C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A81B8D36-18BB-491D-BDD7-E3938A0A7F29}"/>
              </a:ext>
            </a:extLst>
          </p:cNvPr>
          <p:cNvSpPr txBox="1"/>
          <p:nvPr/>
        </p:nvSpPr>
        <p:spPr>
          <a:xfrm>
            <a:off x="858183" y="3034150"/>
            <a:ext cx="5035966" cy="1514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Trục nằm ngang (trục hoành) Ot biểu diễn thời gian theo một tỉ lệ thích hợp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648B266-FFEF-4BB6-B389-629DD72A2F58}"/>
              </a:ext>
            </a:extLst>
          </p:cNvPr>
          <p:cNvSpPr txBox="1"/>
          <p:nvPr/>
        </p:nvSpPr>
        <p:spPr>
          <a:xfrm>
            <a:off x="617123" y="4674941"/>
            <a:ext cx="5231803" cy="1514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Trục thẳng đứng (trục tung) Os biểu diễn độ dài quãng đường theo một tỉ lệ thích hợp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4405E68A-1E2C-4526-AC21-2DC741C46F2A}"/>
              </a:ext>
            </a:extLst>
          </p:cNvPr>
          <p:cNvSpPr/>
          <p:nvPr/>
        </p:nvSpPr>
        <p:spPr>
          <a:xfrm>
            <a:off x="6937224" y="5815489"/>
            <a:ext cx="87630" cy="8763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B567ABA-2557-47CA-891C-B9BBC3BDB71D}"/>
              </a:ext>
            </a:extLst>
          </p:cNvPr>
          <p:cNvSpPr txBox="1"/>
          <p:nvPr/>
        </p:nvSpPr>
        <p:spPr>
          <a:xfrm>
            <a:off x="6620230" y="5776667"/>
            <a:ext cx="3022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lang="en-US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A49284B-3109-4051-AE98-4810A7963E5A}"/>
              </a:ext>
            </a:extLst>
          </p:cNvPr>
          <p:cNvSpPr txBox="1"/>
          <p:nvPr/>
        </p:nvSpPr>
        <p:spPr>
          <a:xfrm>
            <a:off x="10525763" y="6004536"/>
            <a:ext cx="668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</a:t>
            </a:r>
            <a:r>
              <a:rPr lang="vi-VN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(h)</a:t>
            </a:r>
            <a:endParaRPr lang="en-US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68BC39B-8631-40D7-BAFD-FD3412274F70}"/>
              </a:ext>
            </a:extLst>
          </p:cNvPr>
          <p:cNvSpPr txBox="1"/>
          <p:nvPr/>
        </p:nvSpPr>
        <p:spPr>
          <a:xfrm>
            <a:off x="6088431" y="2212215"/>
            <a:ext cx="8231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 </a:t>
            </a:r>
            <a:r>
              <a:rPr lang="vi-VN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(km)</a:t>
            </a:r>
            <a:endParaRPr lang="en-US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128BE2A5-55B2-4CF5-A92E-1531495CA927}"/>
              </a:ext>
            </a:extLst>
          </p:cNvPr>
          <p:cNvGrpSpPr/>
          <p:nvPr/>
        </p:nvGrpSpPr>
        <p:grpSpPr>
          <a:xfrm>
            <a:off x="7413677" y="5776667"/>
            <a:ext cx="511308" cy="495783"/>
            <a:chOff x="5220818" y="6340902"/>
            <a:chExt cx="302255" cy="495783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E5BAAFA5-A78E-42CF-9C7C-7D3F412ECD09}"/>
                </a:ext>
              </a:extLst>
            </p:cNvPr>
            <p:cNvCxnSpPr/>
            <p:nvPr/>
          </p:nvCxnSpPr>
          <p:spPr>
            <a:xfrm>
              <a:off x="5375910" y="6340902"/>
              <a:ext cx="0" cy="154916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B2CE065-840C-4FDC-A6E0-094AFF6E9F68}"/>
                </a:ext>
              </a:extLst>
            </p:cNvPr>
            <p:cNvSpPr txBox="1"/>
            <p:nvPr/>
          </p:nvSpPr>
          <p:spPr>
            <a:xfrm>
              <a:off x="5220818" y="6467353"/>
              <a:ext cx="3022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2">
                      <a:lumMod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0,5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4DA2178F-7D0E-4FE4-9FB6-87081D53DC0E}"/>
              </a:ext>
            </a:extLst>
          </p:cNvPr>
          <p:cNvGrpSpPr/>
          <p:nvPr/>
        </p:nvGrpSpPr>
        <p:grpSpPr>
          <a:xfrm>
            <a:off x="8258140" y="5776667"/>
            <a:ext cx="302255" cy="495783"/>
            <a:chOff x="5940457" y="6340902"/>
            <a:chExt cx="302255" cy="495783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F175E5F1-009D-4B55-8F3E-D693E3BBC0FC}"/>
                </a:ext>
              </a:extLst>
            </p:cNvPr>
            <p:cNvCxnSpPr/>
            <p:nvPr/>
          </p:nvCxnSpPr>
          <p:spPr>
            <a:xfrm>
              <a:off x="6096000" y="6340902"/>
              <a:ext cx="0" cy="154916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78BF5A1F-FF05-47FD-9F22-D71A42167A3C}"/>
                </a:ext>
              </a:extLst>
            </p:cNvPr>
            <p:cNvSpPr txBox="1"/>
            <p:nvPr/>
          </p:nvSpPr>
          <p:spPr>
            <a:xfrm>
              <a:off x="5940457" y="6467353"/>
              <a:ext cx="3022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2">
                      <a:lumMod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594AB6F5-E13C-4096-B61F-7C2749E5B029}"/>
              </a:ext>
            </a:extLst>
          </p:cNvPr>
          <p:cNvGrpSpPr/>
          <p:nvPr/>
        </p:nvGrpSpPr>
        <p:grpSpPr>
          <a:xfrm>
            <a:off x="8802572" y="5776667"/>
            <a:ext cx="674387" cy="495783"/>
            <a:chOff x="6470641" y="6340902"/>
            <a:chExt cx="674387" cy="495783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0890F3CE-C8D5-4172-8620-3F8C828414F1}"/>
                </a:ext>
              </a:extLst>
            </p:cNvPr>
            <p:cNvCxnSpPr/>
            <p:nvPr/>
          </p:nvCxnSpPr>
          <p:spPr>
            <a:xfrm>
              <a:off x="6816090" y="6340902"/>
              <a:ext cx="0" cy="154916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E261D619-D448-4906-A6DD-95032CAFA2DF}"/>
                </a:ext>
              </a:extLst>
            </p:cNvPr>
            <p:cNvSpPr txBox="1"/>
            <p:nvPr/>
          </p:nvSpPr>
          <p:spPr>
            <a:xfrm>
              <a:off x="6470641" y="6467353"/>
              <a:ext cx="6743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2">
                      <a:lumMod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1,5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3F7E42DC-F47D-4638-BDFC-A6CD94BA5DED}"/>
              </a:ext>
            </a:extLst>
          </p:cNvPr>
          <p:cNvGrpSpPr/>
          <p:nvPr/>
        </p:nvGrpSpPr>
        <p:grpSpPr>
          <a:xfrm>
            <a:off x="9697778" y="5776667"/>
            <a:ext cx="302255" cy="495783"/>
            <a:chOff x="7379735" y="6340902"/>
            <a:chExt cx="302255" cy="495783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95058039-5653-4F7F-AB9D-475E9D6F30F9}"/>
                </a:ext>
              </a:extLst>
            </p:cNvPr>
            <p:cNvCxnSpPr/>
            <p:nvPr/>
          </p:nvCxnSpPr>
          <p:spPr>
            <a:xfrm>
              <a:off x="7536180" y="6340902"/>
              <a:ext cx="0" cy="154916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C10498BA-BC2D-4EA7-B5D8-287549AC444D}"/>
                </a:ext>
              </a:extLst>
            </p:cNvPr>
            <p:cNvSpPr txBox="1"/>
            <p:nvPr/>
          </p:nvSpPr>
          <p:spPr>
            <a:xfrm>
              <a:off x="7379735" y="6467353"/>
              <a:ext cx="3022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2">
                      <a:lumMod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C038E4E2-A9CE-4021-935E-3AEBC973E068}"/>
              </a:ext>
            </a:extLst>
          </p:cNvPr>
          <p:cNvGrpSpPr/>
          <p:nvPr/>
        </p:nvGrpSpPr>
        <p:grpSpPr>
          <a:xfrm>
            <a:off x="6476782" y="4971909"/>
            <a:ext cx="584171" cy="369332"/>
            <a:chOff x="4159279" y="5507242"/>
            <a:chExt cx="584171" cy="369332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44181F19-38B4-4C45-A1DB-5188F1E2853F}"/>
                </a:ext>
              </a:extLst>
            </p:cNvPr>
            <p:cNvCxnSpPr/>
            <p:nvPr/>
          </p:nvCxnSpPr>
          <p:spPr>
            <a:xfrm>
              <a:off x="4574502" y="5691908"/>
              <a:ext cx="168948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16BFACD2-63F7-482A-8CC5-55E25109B082}"/>
                </a:ext>
              </a:extLst>
            </p:cNvPr>
            <p:cNvSpPr txBox="1"/>
            <p:nvPr/>
          </p:nvSpPr>
          <p:spPr>
            <a:xfrm>
              <a:off x="4159279" y="5507242"/>
              <a:ext cx="51560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2">
                      <a:lumMod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15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01AD9B65-C202-4A22-A72D-B2CDFEDBEA9C}"/>
              </a:ext>
            </a:extLst>
          </p:cNvPr>
          <p:cNvGrpSpPr/>
          <p:nvPr/>
        </p:nvGrpSpPr>
        <p:grpSpPr>
          <a:xfrm>
            <a:off x="6490664" y="4283750"/>
            <a:ext cx="629941" cy="369332"/>
            <a:chOff x="4173161" y="4787428"/>
            <a:chExt cx="629941" cy="369332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5663B4C3-AB90-4C22-A404-6F963B8836D8}"/>
                </a:ext>
              </a:extLst>
            </p:cNvPr>
            <p:cNvCxnSpPr/>
            <p:nvPr/>
          </p:nvCxnSpPr>
          <p:spPr>
            <a:xfrm>
              <a:off x="4574502" y="4971818"/>
              <a:ext cx="168948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F89968D7-D91B-4125-A383-0FAC30DDE889}"/>
                </a:ext>
              </a:extLst>
            </p:cNvPr>
            <p:cNvSpPr txBox="1"/>
            <p:nvPr/>
          </p:nvSpPr>
          <p:spPr>
            <a:xfrm>
              <a:off x="4173161" y="4787428"/>
              <a:ext cx="6299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2">
                      <a:lumMod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30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60C79E97-1615-4A12-B659-421582A3BFA3}"/>
              </a:ext>
            </a:extLst>
          </p:cNvPr>
          <p:cNvGrpSpPr/>
          <p:nvPr/>
        </p:nvGrpSpPr>
        <p:grpSpPr>
          <a:xfrm>
            <a:off x="6466484" y="3595590"/>
            <a:ext cx="629941" cy="369332"/>
            <a:chOff x="4148981" y="4067614"/>
            <a:chExt cx="629941" cy="369332"/>
          </a:xfrm>
        </p:grpSpPr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39E6E016-AABB-4D81-985F-A4A03535B4C1}"/>
                </a:ext>
              </a:extLst>
            </p:cNvPr>
            <p:cNvCxnSpPr/>
            <p:nvPr/>
          </p:nvCxnSpPr>
          <p:spPr>
            <a:xfrm>
              <a:off x="4574502" y="4251728"/>
              <a:ext cx="168948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96FDD7A1-469F-4CBE-97DB-140C02D151B3}"/>
                </a:ext>
              </a:extLst>
            </p:cNvPr>
            <p:cNvSpPr txBox="1"/>
            <p:nvPr/>
          </p:nvSpPr>
          <p:spPr>
            <a:xfrm>
              <a:off x="4148981" y="4067614"/>
              <a:ext cx="6299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2">
                      <a:lumMod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45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1306F02C-F59A-4B6F-B7BB-7C52C4F6C30A}"/>
              </a:ext>
            </a:extLst>
          </p:cNvPr>
          <p:cNvGrpSpPr/>
          <p:nvPr/>
        </p:nvGrpSpPr>
        <p:grpSpPr>
          <a:xfrm>
            <a:off x="6444944" y="2907430"/>
            <a:ext cx="618157" cy="369332"/>
            <a:chOff x="4127441" y="3347800"/>
            <a:chExt cx="618157" cy="369332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5A8C48E1-C76D-4E79-ACCE-B5500CD83069}"/>
                </a:ext>
              </a:extLst>
            </p:cNvPr>
            <p:cNvCxnSpPr/>
            <p:nvPr/>
          </p:nvCxnSpPr>
          <p:spPr>
            <a:xfrm>
              <a:off x="4574502" y="3531638"/>
              <a:ext cx="168948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0BC8B6DC-CE27-4BF0-B76F-AAAA5211FF76}"/>
                </a:ext>
              </a:extLst>
            </p:cNvPr>
            <p:cNvSpPr txBox="1"/>
            <p:nvPr/>
          </p:nvSpPr>
          <p:spPr>
            <a:xfrm>
              <a:off x="4127441" y="3347800"/>
              <a:ext cx="6181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2">
                      <a:lumMod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60</a:t>
              </a: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8698C91D-D2AF-41BA-B970-5BF53BFF67F4}"/>
              </a:ext>
            </a:extLst>
          </p:cNvPr>
          <p:cNvSpPr txBox="1"/>
          <p:nvPr/>
        </p:nvSpPr>
        <p:spPr>
          <a:xfrm>
            <a:off x="475299" y="234199"/>
            <a:ext cx="58017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quãng đường-thời gian</a:t>
            </a:r>
          </a:p>
        </p:txBody>
      </p:sp>
      <p:graphicFrame>
        <p:nvGraphicFramePr>
          <p:cNvPr id="51" name="Table 19">
            <a:extLst>
              <a:ext uri="{FF2B5EF4-FFF2-40B4-BE49-F238E27FC236}">
                <a16:creationId xmlns:a16="http://schemas.microsoft.com/office/drawing/2014/main" id="{F0DAC841-4760-405C-A5D5-617F689582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177548"/>
              </p:ext>
            </p:extLst>
          </p:nvPr>
        </p:nvGraphicFramePr>
        <p:xfrm>
          <a:off x="4871803" y="681588"/>
          <a:ext cx="7180288" cy="8595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13023">
                  <a:extLst>
                    <a:ext uri="{9D8B030D-6E8A-4147-A177-3AD203B41FA5}">
                      <a16:colId xmlns:a16="http://schemas.microsoft.com/office/drawing/2014/main" val="2568635024"/>
                    </a:ext>
                  </a:extLst>
                </a:gridCol>
                <a:gridCol w="833453">
                  <a:extLst>
                    <a:ext uri="{9D8B030D-6E8A-4147-A177-3AD203B41FA5}">
                      <a16:colId xmlns:a16="http://schemas.microsoft.com/office/drawing/2014/main" val="3145968881"/>
                    </a:ext>
                  </a:extLst>
                </a:gridCol>
                <a:gridCol w="833453">
                  <a:extLst>
                    <a:ext uri="{9D8B030D-6E8A-4147-A177-3AD203B41FA5}">
                      <a16:colId xmlns:a16="http://schemas.microsoft.com/office/drawing/2014/main" val="1039449719"/>
                    </a:ext>
                  </a:extLst>
                </a:gridCol>
                <a:gridCol w="833453">
                  <a:extLst>
                    <a:ext uri="{9D8B030D-6E8A-4147-A177-3AD203B41FA5}">
                      <a16:colId xmlns:a16="http://schemas.microsoft.com/office/drawing/2014/main" val="3340701589"/>
                    </a:ext>
                  </a:extLst>
                </a:gridCol>
                <a:gridCol w="833453">
                  <a:extLst>
                    <a:ext uri="{9D8B030D-6E8A-4147-A177-3AD203B41FA5}">
                      <a16:colId xmlns:a16="http://schemas.microsoft.com/office/drawing/2014/main" val="2329389564"/>
                    </a:ext>
                  </a:extLst>
                </a:gridCol>
                <a:gridCol w="833453">
                  <a:extLst>
                    <a:ext uri="{9D8B030D-6E8A-4147-A177-3AD203B41FA5}">
                      <a16:colId xmlns:a16="http://schemas.microsoft.com/office/drawing/2014/main" val="1260492606"/>
                    </a:ext>
                  </a:extLst>
                </a:gridCol>
              </a:tblGrid>
              <a:tr h="453466">
                <a:tc>
                  <a:txBody>
                    <a:bodyPr/>
                    <a:lstStyle/>
                    <a:p>
                      <a:r>
                        <a:rPr lang="en-US" sz="2000" b="1" dirty="0" err="1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000" b="1" baseline="0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2000" b="1" baseline="0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 (h)</a:t>
                      </a:r>
                      <a:endParaRPr lang="en-US" sz="2000" b="1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000" b="1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2000" b="1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D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464388"/>
                  </a:ext>
                </a:extLst>
              </a:tr>
              <a:tr h="406108">
                <a:tc>
                  <a:txBody>
                    <a:bodyPr/>
                    <a:lstStyle/>
                    <a:p>
                      <a:r>
                        <a:rPr lang="en-US" sz="2000" b="1" dirty="0" err="1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Quãng</a:t>
                      </a:r>
                      <a:r>
                        <a:rPr lang="en-US" sz="2000" b="1" baseline="0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lang="en-US" sz="2000" b="1" baseline="0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 (km)</a:t>
                      </a:r>
                      <a:endParaRPr lang="en-US" sz="2000" b="1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D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534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27799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750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5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75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7" grpId="0"/>
      <p:bldP spid="18" grpId="0"/>
      <p:bldP spid="19" grpId="0" animBg="1"/>
      <p:bldP spid="20" grpId="0"/>
      <p:bldP spid="21" grpId="0"/>
      <p:bldP spid="2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4B36EAF6-AC0B-4AA3-A0E5-09C796BFB3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1382" y="313322"/>
            <a:ext cx="10988740" cy="670079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77FFDEC-E8B3-4C85-9E59-E0286AC66053}"/>
              </a:ext>
            </a:extLst>
          </p:cNvPr>
          <p:cNvSpPr txBox="1"/>
          <p:nvPr/>
        </p:nvSpPr>
        <p:spPr>
          <a:xfrm>
            <a:off x="458941" y="1981648"/>
            <a:ext cx="5637060" cy="258493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080">
              <a:defRPr/>
            </a:pPr>
            <a:r>
              <a:rPr lang="en-US" sz="4799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Trò</a:t>
            </a:r>
            <a:r>
              <a:rPr lang="en-US" sz="4799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799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chơi</a:t>
            </a:r>
            <a:r>
              <a:rPr lang="en-US" sz="4799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</a:t>
            </a:r>
          </a:p>
          <a:p>
            <a:pPr defTabSz="914080">
              <a:defRPr/>
            </a:pPr>
            <a:r>
              <a:rPr lang="en-US" sz="5999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BỨC TRANH </a:t>
            </a:r>
          </a:p>
          <a:p>
            <a:pPr defTabSz="914080">
              <a:defRPr/>
            </a:pPr>
            <a:r>
              <a:rPr lang="en-US" sz="5999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BÍ MẬT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0A33CAE1-520A-4070-A2BE-4092B2C4B8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3698" y="1666857"/>
            <a:ext cx="5980023" cy="3524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62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grpId="0" nodeType="withEffect" p14:presetBounceEnd="56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7" dur="500" fill="hold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8" dur="500" fill="hold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9" fill="hold" grpId="0" nodeType="withEffect" p14:presetBounceEnd="56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11" dur="500" fill="hold"/>
                                            <p:tgtEl>
                                              <p:spTgt spid="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12" dur="500" fill="hold"/>
                                            <p:tgtEl>
                                              <p:spTgt spid="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9" fill="hold" grpId="0" nodeType="withEffect" p14:presetBounceEnd="56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15" dur="500" fill="hold"/>
                                            <p:tgtEl>
                                              <p:spTgt spid="2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16" dur="500" fill="hold"/>
                                            <p:tgtEl>
                                              <p:spTgt spid="2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build="allAtOnce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2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build="allAtOnce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8" name="Table 27">
            <a:extLst>
              <a:ext uri="{FF2B5EF4-FFF2-40B4-BE49-F238E27FC236}">
                <a16:creationId xmlns:a16="http://schemas.microsoft.com/office/drawing/2014/main" id="{2139571D-0A1C-43F1-7EDE-99A6B48B9904}"/>
              </a:ext>
            </a:extLst>
          </p:cNvPr>
          <p:cNvGraphicFramePr>
            <a:graphicFrameLocks noGrp="1"/>
          </p:cNvGraphicFramePr>
          <p:nvPr/>
        </p:nvGraphicFramePr>
        <p:xfrm>
          <a:off x="1441413" y="2829398"/>
          <a:ext cx="2878252" cy="275520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19563">
                  <a:extLst>
                    <a:ext uri="{9D8B030D-6E8A-4147-A177-3AD203B41FA5}">
                      <a16:colId xmlns:a16="http://schemas.microsoft.com/office/drawing/2014/main" val="2064038766"/>
                    </a:ext>
                  </a:extLst>
                </a:gridCol>
                <a:gridCol w="719563">
                  <a:extLst>
                    <a:ext uri="{9D8B030D-6E8A-4147-A177-3AD203B41FA5}">
                      <a16:colId xmlns:a16="http://schemas.microsoft.com/office/drawing/2014/main" val="1473873259"/>
                    </a:ext>
                  </a:extLst>
                </a:gridCol>
                <a:gridCol w="719563">
                  <a:extLst>
                    <a:ext uri="{9D8B030D-6E8A-4147-A177-3AD203B41FA5}">
                      <a16:colId xmlns:a16="http://schemas.microsoft.com/office/drawing/2014/main" val="1711379678"/>
                    </a:ext>
                  </a:extLst>
                </a:gridCol>
                <a:gridCol w="719563">
                  <a:extLst>
                    <a:ext uri="{9D8B030D-6E8A-4147-A177-3AD203B41FA5}">
                      <a16:colId xmlns:a16="http://schemas.microsoft.com/office/drawing/2014/main" val="1149587723"/>
                    </a:ext>
                  </a:extLst>
                </a:gridCol>
              </a:tblGrid>
              <a:tr h="68880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6893936"/>
                  </a:ext>
                </a:extLst>
              </a:tr>
              <a:tr h="68880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64930518"/>
                  </a:ext>
                </a:extLst>
              </a:tr>
              <a:tr h="68880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07631141"/>
                  </a:ext>
                </a:extLst>
              </a:tr>
              <a:tr h="68880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00962690"/>
                  </a:ext>
                </a:extLst>
              </a:tr>
            </a:tbl>
          </a:graphicData>
        </a:graphic>
      </p:graphicFrame>
      <p:cxnSp>
        <p:nvCxnSpPr>
          <p:cNvPr id="110" name="Straight Connector 109">
            <a:extLst>
              <a:ext uri="{FF2B5EF4-FFF2-40B4-BE49-F238E27FC236}">
                <a16:creationId xmlns:a16="http://schemas.microsoft.com/office/drawing/2014/main" id="{8656BBE2-6D6E-40D1-A38C-A7071CC4B038}"/>
              </a:ext>
            </a:extLst>
          </p:cNvPr>
          <p:cNvCxnSpPr>
            <a:cxnSpLocks/>
          </p:cNvCxnSpPr>
          <p:nvPr/>
        </p:nvCxnSpPr>
        <p:spPr>
          <a:xfrm>
            <a:off x="1442672" y="5595761"/>
            <a:ext cx="3882520" cy="1"/>
          </a:xfrm>
          <a:prstGeom prst="line">
            <a:avLst/>
          </a:prstGeom>
          <a:ln w="38100">
            <a:solidFill>
              <a:srgbClr val="0070C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Connector 157">
            <a:extLst>
              <a:ext uri="{FF2B5EF4-FFF2-40B4-BE49-F238E27FC236}">
                <a16:creationId xmlns:a16="http://schemas.microsoft.com/office/drawing/2014/main" id="{B9C79CB0-FB7F-FB75-4A36-A2148ACB5796}"/>
              </a:ext>
            </a:extLst>
          </p:cNvPr>
          <p:cNvCxnSpPr/>
          <p:nvPr/>
        </p:nvCxnSpPr>
        <p:spPr>
          <a:xfrm flipV="1">
            <a:off x="2155040" y="4949404"/>
            <a:ext cx="0" cy="570419"/>
          </a:xfrm>
          <a:prstGeom prst="line">
            <a:avLst/>
          </a:prstGeom>
          <a:ln w="28575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Connector 156">
            <a:extLst>
              <a:ext uri="{FF2B5EF4-FFF2-40B4-BE49-F238E27FC236}">
                <a16:creationId xmlns:a16="http://schemas.microsoft.com/office/drawing/2014/main" id="{84D5D821-3968-D993-D6E1-6FE7C68A3E3A}"/>
              </a:ext>
            </a:extLst>
          </p:cNvPr>
          <p:cNvCxnSpPr/>
          <p:nvPr/>
        </p:nvCxnSpPr>
        <p:spPr>
          <a:xfrm flipH="1">
            <a:off x="1562314" y="4893033"/>
            <a:ext cx="556559" cy="0"/>
          </a:xfrm>
          <a:prstGeom prst="line">
            <a:avLst/>
          </a:prstGeom>
          <a:ln w="28575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Diamond 1">
            <a:extLst>
              <a:ext uri="{FF2B5EF4-FFF2-40B4-BE49-F238E27FC236}">
                <a16:creationId xmlns:a16="http://schemas.microsoft.com/office/drawing/2014/main" id="{6E563EEB-441D-4941-95B2-6646B3D3B868}"/>
              </a:ext>
            </a:extLst>
          </p:cNvPr>
          <p:cNvSpPr/>
          <p:nvPr/>
        </p:nvSpPr>
        <p:spPr>
          <a:xfrm>
            <a:off x="5425427" y="762356"/>
            <a:ext cx="824696" cy="824696"/>
          </a:xfrm>
          <a:prstGeom prst="diamond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7232956-4EA8-440A-A62E-FDB9D0C5B6F2}"/>
              </a:ext>
            </a:extLst>
          </p:cNvPr>
          <p:cNvSpPr txBox="1"/>
          <p:nvPr/>
        </p:nvSpPr>
        <p:spPr>
          <a:xfrm>
            <a:off x="5758179" y="1787891"/>
            <a:ext cx="6492898" cy="11364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10000"/>
              </a:lnSpc>
              <a:defRPr sz="2400">
                <a:latin typeface="Century" panose="02040604050505020304" pitchFamily="18" charset="0"/>
              </a:defRPr>
            </a:lvl1pPr>
          </a:lstStyle>
          <a:p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gốc O là điểm khởi hành, khi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 = 0, t = 0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A2588DF-1164-411E-8AF3-2A2BD9626AFE}"/>
              </a:ext>
            </a:extLst>
          </p:cNvPr>
          <p:cNvSpPr txBox="1"/>
          <p:nvPr/>
        </p:nvSpPr>
        <p:spPr>
          <a:xfrm>
            <a:off x="5810503" y="2930786"/>
            <a:ext cx="6652197" cy="59477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10000"/>
              </a:lnSpc>
              <a:defRPr sz="2400">
                <a:latin typeface="Century" panose="02040604050505020304" pitchFamily="18" charset="0"/>
              </a:defRPr>
            </a:lvl1pPr>
          </a:lstStyle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Lần lượt xác định các điểm còn lại: 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F43D7812-ABE4-82FD-9E0A-CFBE72C50045}"/>
              </a:ext>
            </a:extLst>
          </p:cNvPr>
          <p:cNvSpPr txBox="1"/>
          <p:nvPr/>
        </p:nvSpPr>
        <p:spPr>
          <a:xfrm>
            <a:off x="6791638" y="3630413"/>
            <a:ext cx="5811842" cy="53194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10000"/>
              </a:lnSpc>
              <a:defRPr sz="2400">
                <a:latin typeface="Century" panose="02040604050505020304" pitchFamily="18" charset="0"/>
              </a:defRPr>
            </a:lvl1pPr>
          </a:lstStyle>
          <a:p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(t =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0,5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h; s =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km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3925EC69-E3F8-69D6-3ACA-FB1CB76B4E09}"/>
              </a:ext>
            </a:extLst>
          </p:cNvPr>
          <p:cNvSpPr txBox="1"/>
          <p:nvPr/>
        </p:nvSpPr>
        <p:spPr>
          <a:xfrm>
            <a:off x="6791638" y="4189649"/>
            <a:ext cx="5005954" cy="53194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10000"/>
              </a:lnSpc>
              <a:defRPr sz="2000">
                <a:latin typeface="Century" panose="02040604050505020304" pitchFamily="18" charset="0"/>
              </a:defRPr>
            </a:lvl1pPr>
          </a:lstStyle>
          <a:p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(t =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h; s =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km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ọc">
            <a:extLst>
              <a:ext uri="{FF2B5EF4-FFF2-40B4-BE49-F238E27FC236}">
                <a16:creationId xmlns:a16="http://schemas.microsoft.com/office/drawing/2014/main" id="{ACE55E17-7DEC-A934-2DB7-2A5097B45C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0123" y="3619491"/>
            <a:ext cx="386670" cy="386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" name="Picture 2" descr="Học">
            <a:extLst>
              <a:ext uri="{FF2B5EF4-FFF2-40B4-BE49-F238E27FC236}">
                <a16:creationId xmlns:a16="http://schemas.microsoft.com/office/drawing/2014/main" id="{8DCB9BD0-E80C-B5A3-E86F-C76B61702B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5843" y="4207000"/>
            <a:ext cx="386670" cy="386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9" name="TextBox 118">
            <a:extLst>
              <a:ext uri="{FF2B5EF4-FFF2-40B4-BE49-F238E27FC236}">
                <a16:creationId xmlns:a16="http://schemas.microsoft.com/office/drawing/2014/main" id="{93E7A859-8BF6-F897-AFE0-A5B08B128BA5}"/>
              </a:ext>
            </a:extLst>
          </p:cNvPr>
          <p:cNvSpPr txBox="1"/>
          <p:nvPr/>
        </p:nvSpPr>
        <p:spPr>
          <a:xfrm>
            <a:off x="6791638" y="4839283"/>
            <a:ext cx="4946493" cy="53194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10000"/>
              </a:lnSpc>
              <a:defRPr sz="2000">
                <a:latin typeface="Century" panose="02040604050505020304" pitchFamily="18" charset="0"/>
              </a:defRPr>
            </a:lvl1pPr>
          </a:lstStyle>
          <a:p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(t =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1,5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h; s =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45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km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0" name="Picture 2" descr="Học">
            <a:extLst>
              <a:ext uri="{FF2B5EF4-FFF2-40B4-BE49-F238E27FC236}">
                <a16:creationId xmlns:a16="http://schemas.microsoft.com/office/drawing/2014/main" id="{C10972BF-BAA6-BC4D-7CCF-D66D9686B5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6693" y="4839283"/>
            <a:ext cx="386670" cy="386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1" name="TextBox 120">
            <a:extLst>
              <a:ext uri="{FF2B5EF4-FFF2-40B4-BE49-F238E27FC236}">
                <a16:creationId xmlns:a16="http://schemas.microsoft.com/office/drawing/2014/main" id="{11C175A4-9A38-EAB7-6820-BFD84D53C6FA}"/>
              </a:ext>
            </a:extLst>
          </p:cNvPr>
          <p:cNvSpPr txBox="1"/>
          <p:nvPr/>
        </p:nvSpPr>
        <p:spPr>
          <a:xfrm>
            <a:off x="6725486" y="5458774"/>
            <a:ext cx="4778545" cy="53194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10000"/>
              </a:lnSpc>
              <a:defRPr sz="2000">
                <a:latin typeface="Century" panose="02040604050505020304" pitchFamily="18" charset="0"/>
              </a:defRPr>
            </a:lvl1pPr>
          </a:lstStyle>
          <a:p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(t =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h; s =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60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km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" name="Picture 2" descr="Học">
            <a:extLst>
              <a:ext uri="{FF2B5EF4-FFF2-40B4-BE49-F238E27FC236}">
                <a16:creationId xmlns:a16="http://schemas.microsoft.com/office/drawing/2014/main" id="{48B5C2BC-3A9B-5F38-A216-931A543D42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6693" y="5502692"/>
            <a:ext cx="386670" cy="386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4C2A79B0-12F4-40EE-8B00-E031C7F52681}"/>
              </a:ext>
            </a:extLst>
          </p:cNvPr>
          <p:cNvCxnSpPr>
            <a:cxnSpLocks/>
          </p:cNvCxnSpPr>
          <p:nvPr/>
        </p:nvCxnSpPr>
        <p:spPr>
          <a:xfrm flipH="1">
            <a:off x="1442672" y="1959153"/>
            <a:ext cx="3301" cy="3616336"/>
          </a:xfrm>
          <a:prstGeom prst="line">
            <a:avLst/>
          </a:prstGeom>
          <a:ln w="38100">
            <a:solidFill>
              <a:srgbClr val="0070C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Oval 122">
            <a:extLst>
              <a:ext uri="{FF2B5EF4-FFF2-40B4-BE49-F238E27FC236}">
                <a16:creationId xmlns:a16="http://schemas.microsoft.com/office/drawing/2014/main" id="{4405E68A-1E2C-4526-AC21-2DC741C46F2A}"/>
              </a:ext>
            </a:extLst>
          </p:cNvPr>
          <p:cNvSpPr/>
          <p:nvPr/>
        </p:nvSpPr>
        <p:spPr>
          <a:xfrm>
            <a:off x="1402158" y="5551947"/>
            <a:ext cx="87630" cy="8763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1B567ABA-2557-47CA-891C-B9BBC3BDB71D}"/>
              </a:ext>
            </a:extLst>
          </p:cNvPr>
          <p:cNvSpPr txBox="1"/>
          <p:nvPr/>
        </p:nvSpPr>
        <p:spPr>
          <a:xfrm>
            <a:off x="1085164" y="5513125"/>
            <a:ext cx="3022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lang="en-US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5A49284B-3109-4051-AE98-4810A7963E5A}"/>
              </a:ext>
            </a:extLst>
          </p:cNvPr>
          <p:cNvSpPr txBox="1"/>
          <p:nvPr/>
        </p:nvSpPr>
        <p:spPr>
          <a:xfrm>
            <a:off x="4990697" y="5740994"/>
            <a:ext cx="668990" cy="37497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10000"/>
              </a:lnSpc>
              <a:defRPr>
                <a:solidFill>
                  <a:srgbClr val="FF0000"/>
                </a:solidFill>
                <a:latin typeface="Century" panose="02040604050505020304" pitchFamily="18" charset="0"/>
              </a:defRPr>
            </a:lvl1pPr>
          </a:lstStyle>
          <a:p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 (h)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368BC39B-8631-40D7-BAFD-FD3412274F70}"/>
              </a:ext>
            </a:extLst>
          </p:cNvPr>
          <p:cNvSpPr txBox="1"/>
          <p:nvPr/>
        </p:nvSpPr>
        <p:spPr>
          <a:xfrm>
            <a:off x="518161" y="1948673"/>
            <a:ext cx="858384" cy="37497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10000"/>
              </a:lnSpc>
              <a:defRPr sz="2000">
                <a:latin typeface="Century" panose="02040604050505020304" pitchFamily="18" charset="0"/>
              </a:defRPr>
            </a:lvl1pPr>
          </a:lstStyle>
          <a:p>
            <a:r>
              <a:rPr lang="vi-VN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 (km)</a:t>
            </a:r>
            <a:endParaRPr lang="en-US" sz="1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128BE2A5-55B2-4CF5-A92E-1531495CA927}"/>
              </a:ext>
            </a:extLst>
          </p:cNvPr>
          <p:cNvGrpSpPr/>
          <p:nvPr/>
        </p:nvGrpSpPr>
        <p:grpSpPr>
          <a:xfrm>
            <a:off x="1878611" y="5513125"/>
            <a:ext cx="511308" cy="495783"/>
            <a:chOff x="5220818" y="6340902"/>
            <a:chExt cx="302255" cy="495783"/>
          </a:xfrm>
        </p:grpSpPr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E5BAAFA5-A78E-42CF-9C7C-7D3F412ECD09}"/>
                </a:ext>
              </a:extLst>
            </p:cNvPr>
            <p:cNvCxnSpPr/>
            <p:nvPr/>
          </p:nvCxnSpPr>
          <p:spPr>
            <a:xfrm>
              <a:off x="5375910" y="6340902"/>
              <a:ext cx="0" cy="154916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9" name="TextBox 128">
              <a:extLst>
                <a:ext uri="{FF2B5EF4-FFF2-40B4-BE49-F238E27FC236}">
                  <a16:creationId xmlns:a16="http://schemas.microsoft.com/office/drawing/2014/main" id="{EB2CE065-840C-4FDC-A6E0-094AFF6E9F68}"/>
                </a:ext>
              </a:extLst>
            </p:cNvPr>
            <p:cNvSpPr txBox="1"/>
            <p:nvPr/>
          </p:nvSpPr>
          <p:spPr>
            <a:xfrm>
              <a:off x="5220818" y="6467353"/>
              <a:ext cx="3022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2">
                      <a:lumMod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0,5</a:t>
              </a:r>
            </a:p>
          </p:txBody>
        </p:sp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4DA2178F-7D0E-4FE4-9FB6-87081D53DC0E}"/>
              </a:ext>
            </a:extLst>
          </p:cNvPr>
          <p:cNvGrpSpPr/>
          <p:nvPr/>
        </p:nvGrpSpPr>
        <p:grpSpPr>
          <a:xfrm>
            <a:off x="2723074" y="5513125"/>
            <a:ext cx="302255" cy="495783"/>
            <a:chOff x="5940457" y="6340902"/>
            <a:chExt cx="302255" cy="495783"/>
          </a:xfrm>
        </p:grpSpPr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F175E5F1-009D-4B55-8F3E-D693E3BBC0FC}"/>
                </a:ext>
              </a:extLst>
            </p:cNvPr>
            <p:cNvCxnSpPr/>
            <p:nvPr/>
          </p:nvCxnSpPr>
          <p:spPr>
            <a:xfrm>
              <a:off x="6096000" y="6340902"/>
              <a:ext cx="0" cy="154916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78BF5A1F-FF05-47FD-9F22-D71A42167A3C}"/>
                </a:ext>
              </a:extLst>
            </p:cNvPr>
            <p:cNvSpPr txBox="1"/>
            <p:nvPr/>
          </p:nvSpPr>
          <p:spPr>
            <a:xfrm>
              <a:off x="5940457" y="6467353"/>
              <a:ext cx="3022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2">
                      <a:lumMod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133" name="Group 132">
            <a:extLst>
              <a:ext uri="{FF2B5EF4-FFF2-40B4-BE49-F238E27FC236}">
                <a16:creationId xmlns:a16="http://schemas.microsoft.com/office/drawing/2014/main" id="{594AB6F5-E13C-4096-B61F-7C2749E5B029}"/>
              </a:ext>
            </a:extLst>
          </p:cNvPr>
          <p:cNvGrpSpPr/>
          <p:nvPr/>
        </p:nvGrpSpPr>
        <p:grpSpPr>
          <a:xfrm>
            <a:off x="3267506" y="5513125"/>
            <a:ext cx="674387" cy="495783"/>
            <a:chOff x="6470641" y="6340902"/>
            <a:chExt cx="674387" cy="495783"/>
          </a:xfrm>
        </p:grpSpPr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0890F3CE-C8D5-4172-8620-3F8C828414F1}"/>
                </a:ext>
              </a:extLst>
            </p:cNvPr>
            <p:cNvCxnSpPr/>
            <p:nvPr/>
          </p:nvCxnSpPr>
          <p:spPr>
            <a:xfrm>
              <a:off x="6816090" y="6340902"/>
              <a:ext cx="0" cy="154916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E261D619-D448-4906-A6DD-95032CAFA2DF}"/>
                </a:ext>
              </a:extLst>
            </p:cNvPr>
            <p:cNvSpPr txBox="1"/>
            <p:nvPr/>
          </p:nvSpPr>
          <p:spPr>
            <a:xfrm>
              <a:off x="6470641" y="6467353"/>
              <a:ext cx="6743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2">
                      <a:lumMod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1,5</a:t>
              </a:r>
            </a:p>
          </p:txBody>
        </p:sp>
      </p:grp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3F7E42DC-F47D-4638-BDFC-A6CD94BA5DED}"/>
              </a:ext>
            </a:extLst>
          </p:cNvPr>
          <p:cNvGrpSpPr/>
          <p:nvPr/>
        </p:nvGrpSpPr>
        <p:grpSpPr>
          <a:xfrm>
            <a:off x="4162712" y="5513125"/>
            <a:ext cx="302255" cy="495783"/>
            <a:chOff x="7379735" y="6340902"/>
            <a:chExt cx="302255" cy="495783"/>
          </a:xfrm>
        </p:grpSpPr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95058039-5653-4F7F-AB9D-475E9D6F30F9}"/>
                </a:ext>
              </a:extLst>
            </p:cNvPr>
            <p:cNvCxnSpPr/>
            <p:nvPr/>
          </p:nvCxnSpPr>
          <p:spPr>
            <a:xfrm>
              <a:off x="7536180" y="6340902"/>
              <a:ext cx="0" cy="154916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C10498BA-BC2D-4EA7-B5D8-287549AC444D}"/>
                </a:ext>
              </a:extLst>
            </p:cNvPr>
            <p:cNvSpPr txBox="1"/>
            <p:nvPr/>
          </p:nvSpPr>
          <p:spPr>
            <a:xfrm>
              <a:off x="7379735" y="6467353"/>
              <a:ext cx="3022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2">
                      <a:lumMod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C038E4E2-A9CE-4021-935E-3AEBC973E068}"/>
              </a:ext>
            </a:extLst>
          </p:cNvPr>
          <p:cNvGrpSpPr/>
          <p:nvPr/>
        </p:nvGrpSpPr>
        <p:grpSpPr>
          <a:xfrm>
            <a:off x="956956" y="4708367"/>
            <a:ext cx="568931" cy="369332"/>
            <a:chOff x="4174519" y="5507242"/>
            <a:chExt cx="568931" cy="369332"/>
          </a:xfrm>
        </p:grpSpPr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44181F19-38B4-4C45-A1DB-5188F1E2853F}"/>
                </a:ext>
              </a:extLst>
            </p:cNvPr>
            <p:cNvCxnSpPr/>
            <p:nvPr/>
          </p:nvCxnSpPr>
          <p:spPr>
            <a:xfrm>
              <a:off x="4574502" y="5691908"/>
              <a:ext cx="168948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1" name="TextBox 140">
              <a:extLst>
                <a:ext uri="{FF2B5EF4-FFF2-40B4-BE49-F238E27FC236}">
                  <a16:creationId xmlns:a16="http://schemas.microsoft.com/office/drawing/2014/main" id="{16BFACD2-63F7-482A-8CC5-55E25109B082}"/>
                </a:ext>
              </a:extLst>
            </p:cNvPr>
            <p:cNvSpPr txBox="1"/>
            <p:nvPr/>
          </p:nvSpPr>
          <p:spPr>
            <a:xfrm>
              <a:off x="4174519" y="5507242"/>
              <a:ext cx="51560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2">
                      <a:lumMod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15</a:t>
              </a:r>
            </a:p>
          </p:txBody>
        </p:sp>
      </p:grpSp>
      <p:grpSp>
        <p:nvGrpSpPr>
          <p:cNvPr id="142" name="Group 141">
            <a:extLst>
              <a:ext uri="{FF2B5EF4-FFF2-40B4-BE49-F238E27FC236}">
                <a16:creationId xmlns:a16="http://schemas.microsoft.com/office/drawing/2014/main" id="{01AD9B65-C202-4A22-A72D-B2CDFEDBEA9C}"/>
              </a:ext>
            </a:extLst>
          </p:cNvPr>
          <p:cNvGrpSpPr/>
          <p:nvPr/>
        </p:nvGrpSpPr>
        <p:grpSpPr>
          <a:xfrm>
            <a:off x="940358" y="4020208"/>
            <a:ext cx="629941" cy="369332"/>
            <a:chOff x="4157921" y="4787428"/>
            <a:chExt cx="629941" cy="369332"/>
          </a:xfrm>
        </p:grpSpPr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5663B4C3-AB90-4C22-A404-6F963B8836D8}"/>
                </a:ext>
              </a:extLst>
            </p:cNvPr>
            <p:cNvCxnSpPr/>
            <p:nvPr/>
          </p:nvCxnSpPr>
          <p:spPr>
            <a:xfrm>
              <a:off x="4574502" y="4971818"/>
              <a:ext cx="168948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4" name="TextBox 143">
              <a:extLst>
                <a:ext uri="{FF2B5EF4-FFF2-40B4-BE49-F238E27FC236}">
                  <a16:creationId xmlns:a16="http://schemas.microsoft.com/office/drawing/2014/main" id="{F89968D7-D91B-4125-A383-0FAC30DDE889}"/>
                </a:ext>
              </a:extLst>
            </p:cNvPr>
            <p:cNvSpPr txBox="1"/>
            <p:nvPr/>
          </p:nvSpPr>
          <p:spPr>
            <a:xfrm>
              <a:off x="4157921" y="4787428"/>
              <a:ext cx="6299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2">
                      <a:lumMod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30</a:t>
              </a:r>
            </a:p>
          </p:txBody>
        </p:sp>
      </p:grp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60C79E97-1615-4A12-B659-421582A3BFA3}"/>
              </a:ext>
            </a:extLst>
          </p:cNvPr>
          <p:cNvGrpSpPr/>
          <p:nvPr/>
        </p:nvGrpSpPr>
        <p:grpSpPr>
          <a:xfrm>
            <a:off x="916178" y="3332048"/>
            <a:ext cx="629941" cy="369332"/>
            <a:chOff x="4133741" y="4067614"/>
            <a:chExt cx="629941" cy="369332"/>
          </a:xfrm>
        </p:grpSpPr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39E6E016-AABB-4D81-985F-A4A03535B4C1}"/>
                </a:ext>
              </a:extLst>
            </p:cNvPr>
            <p:cNvCxnSpPr/>
            <p:nvPr/>
          </p:nvCxnSpPr>
          <p:spPr>
            <a:xfrm>
              <a:off x="4574502" y="4251728"/>
              <a:ext cx="168948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7" name="TextBox 146">
              <a:extLst>
                <a:ext uri="{FF2B5EF4-FFF2-40B4-BE49-F238E27FC236}">
                  <a16:creationId xmlns:a16="http://schemas.microsoft.com/office/drawing/2014/main" id="{96FDD7A1-469F-4CBE-97DB-140C02D151B3}"/>
                </a:ext>
              </a:extLst>
            </p:cNvPr>
            <p:cNvSpPr txBox="1"/>
            <p:nvPr/>
          </p:nvSpPr>
          <p:spPr>
            <a:xfrm>
              <a:off x="4133741" y="4067614"/>
              <a:ext cx="6299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2">
                      <a:lumMod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45</a:t>
              </a:r>
            </a:p>
          </p:txBody>
        </p:sp>
      </p:grpSp>
      <p:grpSp>
        <p:nvGrpSpPr>
          <p:cNvPr id="148" name="Group 147">
            <a:extLst>
              <a:ext uri="{FF2B5EF4-FFF2-40B4-BE49-F238E27FC236}">
                <a16:creationId xmlns:a16="http://schemas.microsoft.com/office/drawing/2014/main" id="{1306F02C-F59A-4B6F-B7BB-7C52C4F6C30A}"/>
              </a:ext>
            </a:extLst>
          </p:cNvPr>
          <p:cNvGrpSpPr/>
          <p:nvPr/>
        </p:nvGrpSpPr>
        <p:grpSpPr>
          <a:xfrm>
            <a:off x="970838" y="2643888"/>
            <a:ext cx="618157" cy="369332"/>
            <a:chOff x="4188401" y="3347800"/>
            <a:chExt cx="618157" cy="369332"/>
          </a:xfrm>
        </p:grpSpPr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5A8C48E1-C76D-4E79-ACCE-B5500CD83069}"/>
                </a:ext>
              </a:extLst>
            </p:cNvPr>
            <p:cNvCxnSpPr/>
            <p:nvPr/>
          </p:nvCxnSpPr>
          <p:spPr>
            <a:xfrm>
              <a:off x="4574502" y="3531638"/>
              <a:ext cx="168948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0" name="TextBox 149">
              <a:extLst>
                <a:ext uri="{FF2B5EF4-FFF2-40B4-BE49-F238E27FC236}">
                  <a16:creationId xmlns:a16="http://schemas.microsoft.com/office/drawing/2014/main" id="{0BC8B6DC-CE27-4BF0-B76F-AAAA5211FF76}"/>
                </a:ext>
              </a:extLst>
            </p:cNvPr>
            <p:cNvSpPr txBox="1"/>
            <p:nvPr/>
          </p:nvSpPr>
          <p:spPr>
            <a:xfrm>
              <a:off x="4188401" y="3347800"/>
              <a:ext cx="6181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2">
                      <a:lumMod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60</a:t>
              </a:r>
            </a:p>
          </p:txBody>
        </p:sp>
      </p:grpSp>
      <p:sp>
        <p:nvSpPr>
          <p:cNvPr id="152" name="Oval 151">
            <a:extLst>
              <a:ext uri="{FF2B5EF4-FFF2-40B4-BE49-F238E27FC236}">
                <a16:creationId xmlns:a16="http://schemas.microsoft.com/office/drawing/2014/main" id="{41D134D8-7819-E8F3-1013-16C3F0259688}"/>
              </a:ext>
            </a:extLst>
          </p:cNvPr>
          <p:cNvSpPr/>
          <p:nvPr/>
        </p:nvSpPr>
        <p:spPr>
          <a:xfrm>
            <a:off x="1345155" y="5513125"/>
            <a:ext cx="168948" cy="168948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9" name="Oval 158">
            <a:extLst>
              <a:ext uri="{FF2B5EF4-FFF2-40B4-BE49-F238E27FC236}">
                <a16:creationId xmlns:a16="http://schemas.microsoft.com/office/drawing/2014/main" id="{41D134D8-7819-E8F3-1013-16C3F0259688}"/>
              </a:ext>
            </a:extLst>
          </p:cNvPr>
          <p:cNvSpPr/>
          <p:nvPr/>
        </p:nvSpPr>
        <p:spPr>
          <a:xfrm>
            <a:off x="2063859" y="4825215"/>
            <a:ext cx="168948" cy="168948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0" name="Straight Connector 159">
            <a:extLst>
              <a:ext uri="{FF2B5EF4-FFF2-40B4-BE49-F238E27FC236}">
                <a16:creationId xmlns:a16="http://schemas.microsoft.com/office/drawing/2014/main" id="{9EA702E1-2F2E-30A7-2922-5EADACCC6CE3}"/>
              </a:ext>
            </a:extLst>
          </p:cNvPr>
          <p:cNvCxnSpPr>
            <a:cxnSpLocks/>
          </p:cNvCxnSpPr>
          <p:nvPr/>
        </p:nvCxnSpPr>
        <p:spPr>
          <a:xfrm flipH="1">
            <a:off x="1599728" y="4204874"/>
            <a:ext cx="1278889" cy="0"/>
          </a:xfrm>
          <a:prstGeom prst="line">
            <a:avLst/>
          </a:prstGeom>
          <a:ln w="28575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Straight Connector 160">
            <a:extLst>
              <a:ext uri="{FF2B5EF4-FFF2-40B4-BE49-F238E27FC236}">
                <a16:creationId xmlns:a16="http://schemas.microsoft.com/office/drawing/2014/main" id="{A28F2F7B-B7E3-C48E-DA9E-A4AA32806B51}"/>
              </a:ext>
            </a:extLst>
          </p:cNvPr>
          <p:cNvCxnSpPr>
            <a:cxnSpLocks/>
          </p:cNvCxnSpPr>
          <p:nvPr/>
        </p:nvCxnSpPr>
        <p:spPr>
          <a:xfrm flipV="1">
            <a:off x="2878617" y="4179960"/>
            <a:ext cx="0" cy="1290509"/>
          </a:xfrm>
          <a:prstGeom prst="line">
            <a:avLst/>
          </a:prstGeom>
          <a:ln w="28575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2" name="Oval 161">
            <a:extLst>
              <a:ext uri="{FF2B5EF4-FFF2-40B4-BE49-F238E27FC236}">
                <a16:creationId xmlns:a16="http://schemas.microsoft.com/office/drawing/2014/main" id="{41D134D8-7819-E8F3-1013-16C3F0259688}"/>
              </a:ext>
            </a:extLst>
          </p:cNvPr>
          <p:cNvSpPr/>
          <p:nvPr/>
        </p:nvSpPr>
        <p:spPr>
          <a:xfrm>
            <a:off x="2789727" y="4122526"/>
            <a:ext cx="168948" cy="168948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3" name="Straight Connector 162">
            <a:extLst>
              <a:ext uri="{FF2B5EF4-FFF2-40B4-BE49-F238E27FC236}">
                <a16:creationId xmlns:a16="http://schemas.microsoft.com/office/drawing/2014/main" id="{F171FF12-52B0-66A9-FAA3-32313F8BEEC9}"/>
              </a:ext>
            </a:extLst>
          </p:cNvPr>
          <p:cNvCxnSpPr>
            <a:cxnSpLocks/>
          </p:cNvCxnSpPr>
          <p:nvPr/>
        </p:nvCxnSpPr>
        <p:spPr>
          <a:xfrm flipH="1">
            <a:off x="1605721" y="3516714"/>
            <a:ext cx="1998978" cy="0"/>
          </a:xfrm>
          <a:prstGeom prst="line">
            <a:avLst/>
          </a:prstGeom>
          <a:ln w="28575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Straight Connector 163">
            <a:extLst>
              <a:ext uri="{FF2B5EF4-FFF2-40B4-BE49-F238E27FC236}">
                <a16:creationId xmlns:a16="http://schemas.microsoft.com/office/drawing/2014/main" id="{DEA95E28-D1E4-0DC0-7250-D62A48597632}"/>
              </a:ext>
            </a:extLst>
          </p:cNvPr>
          <p:cNvCxnSpPr>
            <a:cxnSpLocks/>
          </p:cNvCxnSpPr>
          <p:nvPr/>
        </p:nvCxnSpPr>
        <p:spPr>
          <a:xfrm flipV="1">
            <a:off x="4313839" y="2827726"/>
            <a:ext cx="5318" cy="2699036"/>
          </a:xfrm>
          <a:prstGeom prst="line">
            <a:avLst/>
          </a:prstGeom>
          <a:ln w="28575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5" name="Oval 164">
            <a:extLst>
              <a:ext uri="{FF2B5EF4-FFF2-40B4-BE49-F238E27FC236}">
                <a16:creationId xmlns:a16="http://schemas.microsoft.com/office/drawing/2014/main" id="{41D134D8-7819-E8F3-1013-16C3F0259688}"/>
              </a:ext>
            </a:extLst>
          </p:cNvPr>
          <p:cNvSpPr/>
          <p:nvPr/>
        </p:nvSpPr>
        <p:spPr>
          <a:xfrm>
            <a:off x="3520225" y="3442805"/>
            <a:ext cx="168948" cy="168948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6" name="Straight Connector 165">
            <a:extLst>
              <a:ext uri="{FF2B5EF4-FFF2-40B4-BE49-F238E27FC236}">
                <a16:creationId xmlns:a16="http://schemas.microsoft.com/office/drawing/2014/main" id="{F171FF12-52B0-66A9-FAA3-32313F8BEEC9}"/>
              </a:ext>
            </a:extLst>
          </p:cNvPr>
          <p:cNvCxnSpPr>
            <a:cxnSpLocks/>
          </p:cNvCxnSpPr>
          <p:nvPr/>
        </p:nvCxnSpPr>
        <p:spPr>
          <a:xfrm flipH="1">
            <a:off x="1624113" y="2827726"/>
            <a:ext cx="2695044" cy="0"/>
          </a:xfrm>
          <a:prstGeom prst="line">
            <a:avLst/>
          </a:prstGeom>
          <a:ln w="28575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7" name="Oval 166">
            <a:extLst>
              <a:ext uri="{FF2B5EF4-FFF2-40B4-BE49-F238E27FC236}">
                <a16:creationId xmlns:a16="http://schemas.microsoft.com/office/drawing/2014/main" id="{41D134D8-7819-E8F3-1013-16C3F0259688}"/>
              </a:ext>
            </a:extLst>
          </p:cNvPr>
          <p:cNvSpPr/>
          <p:nvPr/>
        </p:nvSpPr>
        <p:spPr>
          <a:xfrm>
            <a:off x="4234683" y="2743252"/>
            <a:ext cx="168948" cy="168948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68689" y="4508999"/>
            <a:ext cx="544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71" name="TextBox 170"/>
          <p:cNvSpPr txBox="1"/>
          <p:nvPr/>
        </p:nvSpPr>
        <p:spPr>
          <a:xfrm>
            <a:off x="2364193" y="3775500"/>
            <a:ext cx="544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72" name="TextBox 171"/>
          <p:cNvSpPr txBox="1"/>
          <p:nvPr/>
        </p:nvSpPr>
        <p:spPr>
          <a:xfrm>
            <a:off x="3962467" y="2380636"/>
            <a:ext cx="544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173" name="TextBox 172"/>
          <p:cNvSpPr txBox="1"/>
          <p:nvPr/>
        </p:nvSpPr>
        <p:spPr>
          <a:xfrm>
            <a:off x="3144741" y="3048072"/>
            <a:ext cx="544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63" name="Hộp Văn bản 62">
            <a:extLst>
              <a:ext uri="{FF2B5EF4-FFF2-40B4-BE49-F238E27FC236}">
                <a16:creationId xmlns:a16="http://schemas.microsoft.com/office/drawing/2014/main" id="{C667403C-6F11-D35D-4B6D-E1E27CBF297A}"/>
              </a:ext>
            </a:extLst>
          </p:cNvPr>
          <p:cNvSpPr txBox="1"/>
          <p:nvPr/>
        </p:nvSpPr>
        <p:spPr>
          <a:xfrm>
            <a:off x="6369007" y="698496"/>
            <a:ext cx="5882070" cy="11364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9.1.</a:t>
            </a:r>
          </a:p>
        </p:txBody>
      </p:sp>
      <p:cxnSp>
        <p:nvCxnSpPr>
          <p:cNvPr id="64" name="Straight Connector 162">
            <a:extLst>
              <a:ext uri="{FF2B5EF4-FFF2-40B4-BE49-F238E27FC236}">
                <a16:creationId xmlns:a16="http://schemas.microsoft.com/office/drawing/2014/main" id="{04DBA117-9EA3-86CE-7736-8317305665B4}"/>
              </a:ext>
            </a:extLst>
          </p:cNvPr>
          <p:cNvCxnSpPr>
            <a:cxnSpLocks/>
          </p:cNvCxnSpPr>
          <p:nvPr/>
        </p:nvCxnSpPr>
        <p:spPr>
          <a:xfrm flipH="1">
            <a:off x="3604699" y="3619491"/>
            <a:ext cx="8256" cy="1839283"/>
          </a:xfrm>
          <a:prstGeom prst="line">
            <a:avLst/>
          </a:prstGeom>
          <a:ln w="28575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2" name="Table 19">
            <a:extLst>
              <a:ext uri="{FF2B5EF4-FFF2-40B4-BE49-F238E27FC236}">
                <a16:creationId xmlns:a16="http://schemas.microsoft.com/office/drawing/2014/main" id="{F0DAC841-4760-405C-A5D5-617F6895827D}"/>
              </a:ext>
            </a:extLst>
          </p:cNvPr>
          <p:cNvGraphicFramePr>
            <a:graphicFrameLocks noGrp="1"/>
          </p:cNvGraphicFramePr>
          <p:nvPr/>
        </p:nvGraphicFramePr>
        <p:xfrm>
          <a:off x="99030" y="157812"/>
          <a:ext cx="6946347" cy="792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14857">
                  <a:extLst>
                    <a:ext uri="{9D8B030D-6E8A-4147-A177-3AD203B41FA5}">
                      <a16:colId xmlns:a16="http://schemas.microsoft.com/office/drawing/2014/main" val="2568635024"/>
                    </a:ext>
                  </a:extLst>
                </a:gridCol>
                <a:gridCol w="806298">
                  <a:extLst>
                    <a:ext uri="{9D8B030D-6E8A-4147-A177-3AD203B41FA5}">
                      <a16:colId xmlns:a16="http://schemas.microsoft.com/office/drawing/2014/main" val="3145968881"/>
                    </a:ext>
                  </a:extLst>
                </a:gridCol>
                <a:gridCol w="806298">
                  <a:extLst>
                    <a:ext uri="{9D8B030D-6E8A-4147-A177-3AD203B41FA5}">
                      <a16:colId xmlns:a16="http://schemas.microsoft.com/office/drawing/2014/main" val="1039449719"/>
                    </a:ext>
                  </a:extLst>
                </a:gridCol>
                <a:gridCol w="806298">
                  <a:extLst>
                    <a:ext uri="{9D8B030D-6E8A-4147-A177-3AD203B41FA5}">
                      <a16:colId xmlns:a16="http://schemas.microsoft.com/office/drawing/2014/main" val="3340701589"/>
                    </a:ext>
                  </a:extLst>
                </a:gridCol>
                <a:gridCol w="806298">
                  <a:extLst>
                    <a:ext uri="{9D8B030D-6E8A-4147-A177-3AD203B41FA5}">
                      <a16:colId xmlns:a16="http://schemas.microsoft.com/office/drawing/2014/main" val="2329389564"/>
                    </a:ext>
                  </a:extLst>
                </a:gridCol>
                <a:gridCol w="806298">
                  <a:extLst>
                    <a:ext uri="{9D8B030D-6E8A-4147-A177-3AD203B41FA5}">
                      <a16:colId xmlns:a16="http://schemas.microsoft.com/office/drawing/2014/main" val="1260492606"/>
                    </a:ext>
                  </a:extLst>
                </a:gridCol>
              </a:tblGrid>
              <a:tr h="273352">
                <a:tc>
                  <a:txBody>
                    <a:bodyPr/>
                    <a:lstStyle/>
                    <a:p>
                      <a:r>
                        <a:rPr lang="en-US" sz="2000" b="1" dirty="0" err="1">
                          <a:solidFill>
                            <a:sysClr val="windowText" lastClr="000000"/>
                          </a:solidFill>
                          <a:latin typeface="Book Antiqua" pitchFamily="18" charset="0"/>
                        </a:rPr>
                        <a:t>Thời</a:t>
                      </a:r>
                      <a:r>
                        <a:rPr lang="en-US" sz="2000" b="1" baseline="0" dirty="0">
                          <a:solidFill>
                            <a:sysClr val="windowText" lastClr="000000"/>
                          </a:solidFill>
                          <a:latin typeface="Book Antiqua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solidFill>
                            <a:sysClr val="windowText" lastClr="000000"/>
                          </a:solidFill>
                          <a:latin typeface="Book Antiqua" pitchFamily="18" charset="0"/>
                        </a:rPr>
                        <a:t>gian</a:t>
                      </a:r>
                      <a:r>
                        <a:rPr lang="en-US" sz="2000" b="1" baseline="0" dirty="0">
                          <a:solidFill>
                            <a:sysClr val="windowText" lastClr="000000"/>
                          </a:solidFill>
                          <a:latin typeface="Book Antiqua" pitchFamily="18" charset="0"/>
                        </a:rPr>
                        <a:t> t (h)</a:t>
                      </a:r>
                      <a:endParaRPr lang="en-US" sz="2000" b="1" dirty="0">
                        <a:solidFill>
                          <a:sysClr val="windowText" lastClr="000000"/>
                        </a:solidFill>
                        <a:latin typeface="Book Antiqua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000" b="1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0</a:t>
                      </a:r>
                      <a:endParaRPr lang="en-US" sz="2000" b="1" dirty="0">
                        <a:solidFill>
                          <a:sysClr val="windowText" lastClr="000000"/>
                        </a:solidFill>
                        <a:latin typeface="Book Antiqua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ysClr val="windowText" lastClr="000000"/>
                          </a:solidFill>
                          <a:latin typeface="Book Antiqua" pitchFamily="18" charset="0"/>
                        </a:rPr>
                        <a:t>0,5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ysClr val="windowText" lastClr="000000"/>
                          </a:solidFill>
                          <a:latin typeface="Book Antiqua" pitchFamily="18" charset="0"/>
                        </a:rPr>
                        <a:t>1,0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ysClr val="windowText" lastClr="000000"/>
                          </a:solidFill>
                          <a:latin typeface="Book Antiqua" pitchFamily="18" charset="0"/>
                        </a:rPr>
                        <a:t>1,5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ysClr val="windowText" lastClr="000000"/>
                          </a:solidFill>
                          <a:latin typeface="Book Antiqua" pitchFamily="18" charset="0"/>
                        </a:rPr>
                        <a:t>2,0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D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464388"/>
                  </a:ext>
                </a:extLst>
              </a:tr>
              <a:tr h="273352">
                <a:tc>
                  <a:txBody>
                    <a:bodyPr/>
                    <a:lstStyle/>
                    <a:p>
                      <a:r>
                        <a:rPr lang="en-US" sz="2000" b="1" dirty="0" err="1">
                          <a:solidFill>
                            <a:sysClr val="windowText" lastClr="000000"/>
                          </a:solidFill>
                          <a:latin typeface="Book Antiqua" pitchFamily="18" charset="0"/>
                        </a:rPr>
                        <a:t>Quãng</a:t>
                      </a:r>
                      <a:r>
                        <a:rPr lang="en-US" sz="2000" b="1" baseline="0" dirty="0">
                          <a:solidFill>
                            <a:sysClr val="windowText" lastClr="000000"/>
                          </a:solidFill>
                          <a:latin typeface="Book Antiqua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solidFill>
                            <a:sysClr val="windowText" lastClr="000000"/>
                          </a:solidFill>
                          <a:latin typeface="Book Antiqua" pitchFamily="18" charset="0"/>
                        </a:rPr>
                        <a:t>đường</a:t>
                      </a:r>
                      <a:r>
                        <a:rPr lang="en-US" sz="2000" b="1" baseline="0" dirty="0">
                          <a:solidFill>
                            <a:sysClr val="windowText" lastClr="000000"/>
                          </a:solidFill>
                          <a:latin typeface="Book Antiqua" pitchFamily="18" charset="0"/>
                        </a:rPr>
                        <a:t> s (km)</a:t>
                      </a:r>
                      <a:endParaRPr lang="en-US" sz="2000" b="1" dirty="0">
                        <a:solidFill>
                          <a:sysClr val="windowText" lastClr="000000"/>
                        </a:solidFill>
                        <a:latin typeface="Book Antiqua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000" b="1" dirty="0">
                          <a:latin typeface="+mn-lt"/>
                        </a:rPr>
                        <a:t>0</a:t>
                      </a:r>
                      <a:endParaRPr lang="en-US" sz="2000" b="1" dirty="0">
                        <a:latin typeface="Book Antiqua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Book Antiqua" pitchFamily="18" charset="0"/>
                        </a:rPr>
                        <a:t>15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Book Antiqua" pitchFamily="18" charset="0"/>
                        </a:rPr>
                        <a:t>30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Book Antiqua" pitchFamily="18" charset="0"/>
                        </a:rPr>
                        <a:t>45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Book Antiqua" pitchFamily="18" charset="0"/>
                        </a:rPr>
                        <a:t>60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D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534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79281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4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4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9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4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9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4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9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4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5" grpId="0"/>
      <p:bldP spid="36" grpId="0"/>
      <p:bldP spid="116" grpId="0"/>
      <p:bldP spid="117" grpId="0"/>
      <p:bldP spid="119" grpId="0"/>
      <p:bldP spid="121" grpId="0"/>
      <p:bldP spid="159" grpId="0" animBg="1"/>
      <p:bldP spid="162" grpId="0" animBg="1"/>
      <p:bldP spid="165" grpId="0" animBg="1"/>
      <p:bldP spid="167" grpId="0" animBg="1"/>
      <p:bldP spid="6" grpId="0"/>
      <p:bldP spid="171" grpId="0"/>
      <p:bldP spid="172" grpId="0"/>
      <p:bldP spid="17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3" name="Table 27">
            <a:extLst>
              <a:ext uri="{FF2B5EF4-FFF2-40B4-BE49-F238E27FC236}">
                <a16:creationId xmlns:a16="http://schemas.microsoft.com/office/drawing/2014/main" id="{2139571D-0A1C-43F1-7EDE-99A6B48B9904}"/>
              </a:ext>
            </a:extLst>
          </p:cNvPr>
          <p:cNvGraphicFramePr>
            <a:graphicFrameLocks noGrp="1"/>
          </p:cNvGraphicFramePr>
          <p:nvPr/>
        </p:nvGraphicFramePr>
        <p:xfrm>
          <a:off x="7856280" y="2706613"/>
          <a:ext cx="2878252" cy="275520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19563">
                  <a:extLst>
                    <a:ext uri="{9D8B030D-6E8A-4147-A177-3AD203B41FA5}">
                      <a16:colId xmlns:a16="http://schemas.microsoft.com/office/drawing/2014/main" val="2064038766"/>
                    </a:ext>
                  </a:extLst>
                </a:gridCol>
                <a:gridCol w="719563">
                  <a:extLst>
                    <a:ext uri="{9D8B030D-6E8A-4147-A177-3AD203B41FA5}">
                      <a16:colId xmlns:a16="http://schemas.microsoft.com/office/drawing/2014/main" val="1473873259"/>
                    </a:ext>
                  </a:extLst>
                </a:gridCol>
                <a:gridCol w="719563">
                  <a:extLst>
                    <a:ext uri="{9D8B030D-6E8A-4147-A177-3AD203B41FA5}">
                      <a16:colId xmlns:a16="http://schemas.microsoft.com/office/drawing/2014/main" val="1711379678"/>
                    </a:ext>
                  </a:extLst>
                </a:gridCol>
                <a:gridCol w="719563">
                  <a:extLst>
                    <a:ext uri="{9D8B030D-6E8A-4147-A177-3AD203B41FA5}">
                      <a16:colId xmlns:a16="http://schemas.microsoft.com/office/drawing/2014/main" val="1149587723"/>
                    </a:ext>
                  </a:extLst>
                </a:gridCol>
              </a:tblGrid>
              <a:tr h="68880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6893936"/>
                  </a:ext>
                </a:extLst>
              </a:tr>
              <a:tr h="68880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64930518"/>
                  </a:ext>
                </a:extLst>
              </a:tr>
              <a:tr h="68880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07631141"/>
                  </a:ext>
                </a:extLst>
              </a:tr>
              <a:tr h="68880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00962690"/>
                  </a:ext>
                </a:extLst>
              </a:tr>
            </a:tbl>
          </a:graphicData>
        </a:graphic>
      </p:graphicFrame>
      <p:cxnSp>
        <p:nvCxnSpPr>
          <p:cNvPr id="169" name="Straight Connector 168">
            <a:extLst>
              <a:ext uri="{FF2B5EF4-FFF2-40B4-BE49-F238E27FC236}">
                <a16:creationId xmlns:a16="http://schemas.microsoft.com/office/drawing/2014/main" id="{6953B5A4-F779-66A8-8A55-B6EA7CEBE4C6}"/>
              </a:ext>
            </a:extLst>
          </p:cNvPr>
          <p:cNvCxnSpPr>
            <a:cxnSpLocks/>
            <a:endCxn id="164" idx="3"/>
          </p:cNvCxnSpPr>
          <p:nvPr/>
        </p:nvCxnSpPr>
        <p:spPr>
          <a:xfrm flipV="1">
            <a:off x="7880769" y="2764673"/>
            <a:ext cx="2793523" cy="2685570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Diamond 1">
            <a:extLst>
              <a:ext uri="{FF2B5EF4-FFF2-40B4-BE49-F238E27FC236}">
                <a16:creationId xmlns:a16="http://schemas.microsoft.com/office/drawing/2014/main" id="{9502433E-A301-455D-8F37-F5A76C68720E}"/>
              </a:ext>
            </a:extLst>
          </p:cNvPr>
          <p:cNvSpPr/>
          <p:nvPr/>
        </p:nvSpPr>
        <p:spPr>
          <a:xfrm>
            <a:off x="317014" y="586186"/>
            <a:ext cx="824696" cy="824696"/>
          </a:xfrm>
          <a:prstGeom prst="diamond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92170EB-AD75-4188-9662-463D8606A8B1}"/>
              </a:ext>
            </a:extLst>
          </p:cNvPr>
          <p:cNvSpPr txBox="1"/>
          <p:nvPr/>
        </p:nvSpPr>
        <p:spPr>
          <a:xfrm>
            <a:off x="1207838" y="749000"/>
            <a:ext cx="5129682" cy="151426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10000"/>
              </a:lnSpc>
              <a:defRPr sz="2400">
                <a:latin typeface="Century" panose="02040604050505020304" pitchFamily="18" charset="0"/>
              </a:defRPr>
            </a:lvl1pPr>
          </a:lstStyle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 nối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 là </a:t>
            </a: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 thị quãng đường – thời gian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 đầu.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95A491B7-F5DA-4939-AAF5-7034C42C1718}"/>
              </a:ext>
            </a:extLst>
          </p:cNvPr>
          <p:cNvSpPr txBox="1"/>
          <p:nvPr/>
        </p:nvSpPr>
        <p:spPr>
          <a:xfrm>
            <a:off x="687373" y="2547556"/>
            <a:ext cx="5594326" cy="147989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10000"/>
              </a:lnSpc>
              <a:defRPr sz="2400">
                <a:latin typeface="Century" panose="02040604050505020304" pitchFamily="18" charset="0"/>
              </a:defRPr>
            </a:lvl1pPr>
          </a:lstStyle>
          <a:p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 xét:</a:t>
            </a:r>
          </a:p>
          <a:p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O, A, B, C, D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B9C79CB0-FB7F-FB75-4A36-A2148ACB5796}"/>
              </a:ext>
            </a:extLst>
          </p:cNvPr>
          <p:cNvCxnSpPr/>
          <p:nvPr/>
        </p:nvCxnSpPr>
        <p:spPr>
          <a:xfrm flipV="1">
            <a:off x="8569907" y="4826619"/>
            <a:ext cx="0" cy="570419"/>
          </a:xfrm>
          <a:prstGeom prst="line">
            <a:avLst/>
          </a:prstGeom>
          <a:ln w="28575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84D5D821-3968-D993-D6E1-6FE7C68A3E3A}"/>
              </a:ext>
            </a:extLst>
          </p:cNvPr>
          <p:cNvCxnSpPr/>
          <p:nvPr/>
        </p:nvCxnSpPr>
        <p:spPr>
          <a:xfrm flipH="1">
            <a:off x="7977181" y="4770248"/>
            <a:ext cx="556559" cy="0"/>
          </a:xfrm>
          <a:prstGeom prst="line">
            <a:avLst/>
          </a:prstGeom>
          <a:ln w="28575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Connector 126">
            <a:extLst>
              <a:ext uri="{FF2B5EF4-FFF2-40B4-BE49-F238E27FC236}">
                <a16:creationId xmlns:a16="http://schemas.microsoft.com/office/drawing/2014/main" id="{4C2A79B0-12F4-40EE-8B00-E031C7F52681}"/>
              </a:ext>
            </a:extLst>
          </p:cNvPr>
          <p:cNvCxnSpPr>
            <a:cxnSpLocks/>
          </p:cNvCxnSpPr>
          <p:nvPr/>
        </p:nvCxnSpPr>
        <p:spPr>
          <a:xfrm flipH="1">
            <a:off x="7857539" y="1836368"/>
            <a:ext cx="3301" cy="3616336"/>
          </a:xfrm>
          <a:prstGeom prst="line">
            <a:avLst/>
          </a:prstGeom>
          <a:ln w="38100">
            <a:solidFill>
              <a:srgbClr val="0070C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Connector 128">
            <a:extLst>
              <a:ext uri="{FF2B5EF4-FFF2-40B4-BE49-F238E27FC236}">
                <a16:creationId xmlns:a16="http://schemas.microsoft.com/office/drawing/2014/main" id="{8656BBE2-6D6E-40D1-A38C-A7071CC4B038}"/>
              </a:ext>
            </a:extLst>
          </p:cNvPr>
          <p:cNvCxnSpPr>
            <a:cxnSpLocks/>
          </p:cNvCxnSpPr>
          <p:nvPr/>
        </p:nvCxnSpPr>
        <p:spPr>
          <a:xfrm>
            <a:off x="7857539" y="5472976"/>
            <a:ext cx="3882520" cy="1"/>
          </a:xfrm>
          <a:prstGeom prst="line">
            <a:avLst/>
          </a:prstGeom>
          <a:ln w="38100">
            <a:solidFill>
              <a:srgbClr val="0070C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Oval 129">
            <a:extLst>
              <a:ext uri="{FF2B5EF4-FFF2-40B4-BE49-F238E27FC236}">
                <a16:creationId xmlns:a16="http://schemas.microsoft.com/office/drawing/2014/main" id="{4405E68A-1E2C-4526-AC21-2DC741C46F2A}"/>
              </a:ext>
            </a:extLst>
          </p:cNvPr>
          <p:cNvSpPr/>
          <p:nvPr/>
        </p:nvSpPr>
        <p:spPr>
          <a:xfrm>
            <a:off x="7817025" y="5429162"/>
            <a:ext cx="87630" cy="8763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1B567ABA-2557-47CA-891C-B9BBC3BDB71D}"/>
              </a:ext>
            </a:extLst>
          </p:cNvPr>
          <p:cNvSpPr txBox="1"/>
          <p:nvPr/>
        </p:nvSpPr>
        <p:spPr>
          <a:xfrm>
            <a:off x="7500031" y="5390340"/>
            <a:ext cx="3022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lang="en-US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5A49284B-3109-4051-AE98-4810A7963E5A}"/>
              </a:ext>
            </a:extLst>
          </p:cNvPr>
          <p:cNvSpPr txBox="1"/>
          <p:nvPr/>
        </p:nvSpPr>
        <p:spPr>
          <a:xfrm>
            <a:off x="11405564" y="5618209"/>
            <a:ext cx="6689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10000"/>
              </a:lnSpc>
              <a:defRPr sz="1600">
                <a:solidFill>
                  <a:srgbClr val="FF0000"/>
                </a:solidFill>
                <a:latin typeface="Century" panose="02040604050505020304" pitchFamily="18" charset="0"/>
              </a:defRPr>
            </a:lvl1pPr>
          </a:lstStyle>
          <a:p>
            <a:r>
              <a:rPr lang="vi-VN">
                <a:latin typeface="Times New Roman" panose="02020603050405020304" pitchFamily="18" charset="0"/>
                <a:cs typeface="Times New Roman" panose="02020603050405020304" pitchFamily="18" charset="0"/>
              </a:rPr>
              <a:t>t 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(h)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368BC39B-8631-40D7-BAFD-FD3412274F70}"/>
              </a:ext>
            </a:extLst>
          </p:cNvPr>
          <p:cNvSpPr txBox="1"/>
          <p:nvPr/>
        </p:nvSpPr>
        <p:spPr>
          <a:xfrm>
            <a:off x="6968232" y="1825888"/>
            <a:ext cx="823179" cy="34355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10000"/>
              </a:lnSpc>
              <a:defRPr sz="2400">
                <a:solidFill>
                  <a:srgbClr val="FF0000"/>
                </a:solidFill>
                <a:latin typeface="Century" panose="02040604050505020304" pitchFamily="18" charset="0"/>
              </a:defRPr>
            </a:lvl1pPr>
          </a:lstStyle>
          <a:p>
            <a:r>
              <a:rPr lang="vi-V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 (km)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4" name="Group 133">
            <a:extLst>
              <a:ext uri="{FF2B5EF4-FFF2-40B4-BE49-F238E27FC236}">
                <a16:creationId xmlns:a16="http://schemas.microsoft.com/office/drawing/2014/main" id="{4DA2178F-7D0E-4FE4-9FB6-87081D53DC0E}"/>
              </a:ext>
            </a:extLst>
          </p:cNvPr>
          <p:cNvGrpSpPr/>
          <p:nvPr/>
        </p:nvGrpSpPr>
        <p:grpSpPr>
          <a:xfrm>
            <a:off x="9137941" y="5390340"/>
            <a:ext cx="302255" cy="495783"/>
            <a:chOff x="5940457" y="6340902"/>
            <a:chExt cx="302255" cy="495783"/>
          </a:xfrm>
        </p:grpSpPr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F175E5F1-009D-4B55-8F3E-D693E3BBC0FC}"/>
                </a:ext>
              </a:extLst>
            </p:cNvPr>
            <p:cNvCxnSpPr/>
            <p:nvPr/>
          </p:nvCxnSpPr>
          <p:spPr>
            <a:xfrm>
              <a:off x="6096000" y="6340902"/>
              <a:ext cx="0" cy="154916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78BF5A1F-FF05-47FD-9F22-D71A42167A3C}"/>
                </a:ext>
              </a:extLst>
            </p:cNvPr>
            <p:cNvSpPr txBox="1"/>
            <p:nvPr/>
          </p:nvSpPr>
          <p:spPr>
            <a:xfrm>
              <a:off x="5940457" y="6467353"/>
              <a:ext cx="3022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2">
                      <a:lumMod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137" name="Group 136">
            <a:extLst>
              <a:ext uri="{FF2B5EF4-FFF2-40B4-BE49-F238E27FC236}">
                <a16:creationId xmlns:a16="http://schemas.microsoft.com/office/drawing/2014/main" id="{594AB6F5-E13C-4096-B61F-7C2749E5B029}"/>
              </a:ext>
            </a:extLst>
          </p:cNvPr>
          <p:cNvGrpSpPr/>
          <p:nvPr/>
        </p:nvGrpSpPr>
        <p:grpSpPr>
          <a:xfrm>
            <a:off x="9682373" y="5390340"/>
            <a:ext cx="674387" cy="495783"/>
            <a:chOff x="6470641" y="6340902"/>
            <a:chExt cx="674387" cy="495783"/>
          </a:xfrm>
        </p:grpSpPr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0890F3CE-C8D5-4172-8620-3F8C828414F1}"/>
                </a:ext>
              </a:extLst>
            </p:cNvPr>
            <p:cNvCxnSpPr/>
            <p:nvPr/>
          </p:nvCxnSpPr>
          <p:spPr>
            <a:xfrm>
              <a:off x="6816090" y="6340902"/>
              <a:ext cx="0" cy="154916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E261D619-D448-4906-A6DD-95032CAFA2DF}"/>
                </a:ext>
              </a:extLst>
            </p:cNvPr>
            <p:cNvSpPr txBox="1"/>
            <p:nvPr/>
          </p:nvSpPr>
          <p:spPr>
            <a:xfrm>
              <a:off x="6470641" y="6467353"/>
              <a:ext cx="6743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2">
                      <a:lumMod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1,5</a:t>
              </a:r>
            </a:p>
          </p:txBody>
        </p:sp>
      </p:grp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3F7E42DC-F47D-4638-BDFC-A6CD94BA5DED}"/>
              </a:ext>
            </a:extLst>
          </p:cNvPr>
          <p:cNvGrpSpPr/>
          <p:nvPr/>
        </p:nvGrpSpPr>
        <p:grpSpPr>
          <a:xfrm>
            <a:off x="10577579" y="5390340"/>
            <a:ext cx="302255" cy="495783"/>
            <a:chOff x="7379735" y="6340902"/>
            <a:chExt cx="302255" cy="495783"/>
          </a:xfrm>
        </p:grpSpPr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95058039-5653-4F7F-AB9D-475E9D6F30F9}"/>
                </a:ext>
              </a:extLst>
            </p:cNvPr>
            <p:cNvCxnSpPr/>
            <p:nvPr/>
          </p:nvCxnSpPr>
          <p:spPr>
            <a:xfrm>
              <a:off x="7536180" y="6340902"/>
              <a:ext cx="0" cy="154916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C10498BA-BC2D-4EA7-B5D8-287549AC444D}"/>
                </a:ext>
              </a:extLst>
            </p:cNvPr>
            <p:cNvSpPr txBox="1"/>
            <p:nvPr/>
          </p:nvSpPr>
          <p:spPr>
            <a:xfrm>
              <a:off x="7379735" y="6467353"/>
              <a:ext cx="3022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2">
                      <a:lumMod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143" name="Group 142">
            <a:extLst>
              <a:ext uri="{FF2B5EF4-FFF2-40B4-BE49-F238E27FC236}">
                <a16:creationId xmlns:a16="http://schemas.microsoft.com/office/drawing/2014/main" id="{C038E4E2-A9CE-4021-935E-3AEBC973E068}"/>
              </a:ext>
            </a:extLst>
          </p:cNvPr>
          <p:cNvGrpSpPr/>
          <p:nvPr/>
        </p:nvGrpSpPr>
        <p:grpSpPr>
          <a:xfrm>
            <a:off x="7402303" y="4585582"/>
            <a:ext cx="538451" cy="369332"/>
            <a:chOff x="4204999" y="5507242"/>
            <a:chExt cx="538451" cy="369332"/>
          </a:xfrm>
        </p:grpSpPr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44181F19-38B4-4C45-A1DB-5188F1E2853F}"/>
                </a:ext>
              </a:extLst>
            </p:cNvPr>
            <p:cNvCxnSpPr/>
            <p:nvPr/>
          </p:nvCxnSpPr>
          <p:spPr>
            <a:xfrm>
              <a:off x="4574502" y="5691908"/>
              <a:ext cx="168948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16BFACD2-63F7-482A-8CC5-55E25109B082}"/>
                </a:ext>
              </a:extLst>
            </p:cNvPr>
            <p:cNvSpPr txBox="1"/>
            <p:nvPr/>
          </p:nvSpPr>
          <p:spPr>
            <a:xfrm>
              <a:off x="4204999" y="5507242"/>
              <a:ext cx="51560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2">
                      <a:lumMod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15</a:t>
              </a:r>
            </a:p>
          </p:txBody>
        </p:sp>
      </p:grpSp>
      <p:grpSp>
        <p:nvGrpSpPr>
          <p:cNvPr id="146" name="Group 145">
            <a:extLst>
              <a:ext uri="{FF2B5EF4-FFF2-40B4-BE49-F238E27FC236}">
                <a16:creationId xmlns:a16="http://schemas.microsoft.com/office/drawing/2014/main" id="{01AD9B65-C202-4A22-A72D-B2CDFEDBEA9C}"/>
              </a:ext>
            </a:extLst>
          </p:cNvPr>
          <p:cNvGrpSpPr/>
          <p:nvPr/>
        </p:nvGrpSpPr>
        <p:grpSpPr>
          <a:xfrm>
            <a:off x="7355225" y="3897423"/>
            <a:ext cx="629941" cy="369332"/>
            <a:chOff x="4157921" y="4787428"/>
            <a:chExt cx="629941" cy="369332"/>
          </a:xfrm>
        </p:grpSpPr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5663B4C3-AB90-4C22-A404-6F963B8836D8}"/>
                </a:ext>
              </a:extLst>
            </p:cNvPr>
            <p:cNvCxnSpPr/>
            <p:nvPr/>
          </p:nvCxnSpPr>
          <p:spPr>
            <a:xfrm>
              <a:off x="4574502" y="4971818"/>
              <a:ext cx="168948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F89968D7-D91B-4125-A383-0FAC30DDE889}"/>
                </a:ext>
              </a:extLst>
            </p:cNvPr>
            <p:cNvSpPr txBox="1"/>
            <p:nvPr/>
          </p:nvSpPr>
          <p:spPr>
            <a:xfrm>
              <a:off x="4157921" y="4787428"/>
              <a:ext cx="6299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2">
                      <a:lumMod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30</a:t>
              </a:r>
            </a:p>
          </p:txBody>
        </p:sp>
      </p:grpSp>
      <p:grpSp>
        <p:nvGrpSpPr>
          <p:cNvPr id="149" name="Group 148">
            <a:extLst>
              <a:ext uri="{FF2B5EF4-FFF2-40B4-BE49-F238E27FC236}">
                <a16:creationId xmlns:a16="http://schemas.microsoft.com/office/drawing/2014/main" id="{60C79E97-1615-4A12-B659-421582A3BFA3}"/>
              </a:ext>
            </a:extLst>
          </p:cNvPr>
          <p:cNvGrpSpPr/>
          <p:nvPr/>
        </p:nvGrpSpPr>
        <p:grpSpPr>
          <a:xfrm>
            <a:off x="7407245" y="3209263"/>
            <a:ext cx="629941" cy="369332"/>
            <a:chOff x="4209941" y="4067614"/>
            <a:chExt cx="629941" cy="369332"/>
          </a:xfrm>
        </p:grpSpPr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39E6E016-AABB-4D81-985F-A4A03535B4C1}"/>
                </a:ext>
              </a:extLst>
            </p:cNvPr>
            <p:cNvCxnSpPr/>
            <p:nvPr/>
          </p:nvCxnSpPr>
          <p:spPr>
            <a:xfrm>
              <a:off x="4574502" y="4251728"/>
              <a:ext cx="168948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1" name="TextBox 150">
              <a:extLst>
                <a:ext uri="{FF2B5EF4-FFF2-40B4-BE49-F238E27FC236}">
                  <a16:creationId xmlns:a16="http://schemas.microsoft.com/office/drawing/2014/main" id="{96FDD7A1-469F-4CBE-97DB-140C02D151B3}"/>
                </a:ext>
              </a:extLst>
            </p:cNvPr>
            <p:cNvSpPr txBox="1"/>
            <p:nvPr/>
          </p:nvSpPr>
          <p:spPr>
            <a:xfrm>
              <a:off x="4209941" y="4067614"/>
              <a:ext cx="6299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2">
                      <a:lumMod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45</a:t>
              </a:r>
            </a:p>
          </p:txBody>
        </p:sp>
      </p:grpSp>
      <p:grpSp>
        <p:nvGrpSpPr>
          <p:cNvPr id="152" name="Group 151">
            <a:extLst>
              <a:ext uri="{FF2B5EF4-FFF2-40B4-BE49-F238E27FC236}">
                <a16:creationId xmlns:a16="http://schemas.microsoft.com/office/drawing/2014/main" id="{1306F02C-F59A-4B6F-B7BB-7C52C4F6C30A}"/>
              </a:ext>
            </a:extLst>
          </p:cNvPr>
          <p:cNvGrpSpPr/>
          <p:nvPr/>
        </p:nvGrpSpPr>
        <p:grpSpPr>
          <a:xfrm>
            <a:off x="7355225" y="2521103"/>
            <a:ext cx="618157" cy="369332"/>
            <a:chOff x="4157921" y="3347800"/>
            <a:chExt cx="618157" cy="369332"/>
          </a:xfrm>
        </p:grpSpPr>
        <p:cxnSp>
          <p:nvCxnSpPr>
            <p:cNvPr id="153" name="Straight Connector 152">
              <a:extLst>
                <a:ext uri="{FF2B5EF4-FFF2-40B4-BE49-F238E27FC236}">
                  <a16:creationId xmlns:a16="http://schemas.microsoft.com/office/drawing/2014/main" id="{5A8C48E1-C76D-4E79-ACCE-B5500CD83069}"/>
                </a:ext>
              </a:extLst>
            </p:cNvPr>
            <p:cNvCxnSpPr/>
            <p:nvPr/>
          </p:nvCxnSpPr>
          <p:spPr>
            <a:xfrm>
              <a:off x="4574502" y="3531638"/>
              <a:ext cx="168948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4" name="TextBox 153">
              <a:extLst>
                <a:ext uri="{FF2B5EF4-FFF2-40B4-BE49-F238E27FC236}">
                  <a16:creationId xmlns:a16="http://schemas.microsoft.com/office/drawing/2014/main" id="{0BC8B6DC-CE27-4BF0-B76F-AAAA5211FF76}"/>
                </a:ext>
              </a:extLst>
            </p:cNvPr>
            <p:cNvSpPr txBox="1"/>
            <p:nvPr/>
          </p:nvSpPr>
          <p:spPr>
            <a:xfrm>
              <a:off x="4157921" y="3347800"/>
              <a:ext cx="6181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2">
                      <a:lumMod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60</a:t>
              </a:r>
            </a:p>
          </p:txBody>
        </p:sp>
      </p:grpSp>
      <p:sp>
        <p:nvSpPr>
          <p:cNvPr id="155" name="Oval 154">
            <a:extLst>
              <a:ext uri="{FF2B5EF4-FFF2-40B4-BE49-F238E27FC236}">
                <a16:creationId xmlns:a16="http://schemas.microsoft.com/office/drawing/2014/main" id="{41D134D8-7819-E8F3-1013-16C3F0259688}"/>
              </a:ext>
            </a:extLst>
          </p:cNvPr>
          <p:cNvSpPr/>
          <p:nvPr/>
        </p:nvSpPr>
        <p:spPr>
          <a:xfrm>
            <a:off x="7760022" y="5390340"/>
            <a:ext cx="168948" cy="168948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6" name="Oval 155">
            <a:extLst>
              <a:ext uri="{FF2B5EF4-FFF2-40B4-BE49-F238E27FC236}">
                <a16:creationId xmlns:a16="http://schemas.microsoft.com/office/drawing/2014/main" id="{41D134D8-7819-E8F3-1013-16C3F0259688}"/>
              </a:ext>
            </a:extLst>
          </p:cNvPr>
          <p:cNvSpPr/>
          <p:nvPr/>
        </p:nvSpPr>
        <p:spPr>
          <a:xfrm>
            <a:off x="8478726" y="4702430"/>
            <a:ext cx="168948" cy="168948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7" name="Straight Connector 156">
            <a:extLst>
              <a:ext uri="{FF2B5EF4-FFF2-40B4-BE49-F238E27FC236}">
                <a16:creationId xmlns:a16="http://schemas.microsoft.com/office/drawing/2014/main" id="{9EA702E1-2F2E-30A7-2922-5EADACCC6CE3}"/>
              </a:ext>
            </a:extLst>
          </p:cNvPr>
          <p:cNvCxnSpPr>
            <a:cxnSpLocks/>
          </p:cNvCxnSpPr>
          <p:nvPr/>
        </p:nvCxnSpPr>
        <p:spPr>
          <a:xfrm flipH="1">
            <a:off x="8014595" y="4082089"/>
            <a:ext cx="1278889" cy="0"/>
          </a:xfrm>
          <a:prstGeom prst="line">
            <a:avLst/>
          </a:prstGeom>
          <a:ln w="28575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Connector 157">
            <a:extLst>
              <a:ext uri="{FF2B5EF4-FFF2-40B4-BE49-F238E27FC236}">
                <a16:creationId xmlns:a16="http://schemas.microsoft.com/office/drawing/2014/main" id="{A28F2F7B-B7E3-C48E-DA9E-A4AA32806B51}"/>
              </a:ext>
            </a:extLst>
          </p:cNvPr>
          <p:cNvCxnSpPr>
            <a:cxnSpLocks/>
          </p:cNvCxnSpPr>
          <p:nvPr/>
        </p:nvCxnSpPr>
        <p:spPr>
          <a:xfrm flipV="1">
            <a:off x="9293484" y="4057175"/>
            <a:ext cx="0" cy="1290509"/>
          </a:xfrm>
          <a:prstGeom prst="line">
            <a:avLst/>
          </a:prstGeom>
          <a:ln w="28575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9" name="Oval 158">
            <a:extLst>
              <a:ext uri="{FF2B5EF4-FFF2-40B4-BE49-F238E27FC236}">
                <a16:creationId xmlns:a16="http://schemas.microsoft.com/office/drawing/2014/main" id="{41D134D8-7819-E8F3-1013-16C3F0259688}"/>
              </a:ext>
            </a:extLst>
          </p:cNvPr>
          <p:cNvSpPr/>
          <p:nvPr/>
        </p:nvSpPr>
        <p:spPr>
          <a:xfrm>
            <a:off x="9204594" y="3999741"/>
            <a:ext cx="168948" cy="168948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0" name="Straight Connector 159">
            <a:extLst>
              <a:ext uri="{FF2B5EF4-FFF2-40B4-BE49-F238E27FC236}">
                <a16:creationId xmlns:a16="http://schemas.microsoft.com/office/drawing/2014/main" id="{F171FF12-52B0-66A9-FAA3-32313F8BEEC9}"/>
              </a:ext>
            </a:extLst>
          </p:cNvPr>
          <p:cNvCxnSpPr>
            <a:cxnSpLocks/>
          </p:cNvCxnSpPr>
          <p:nvPr/>
        </p:nvCxnSpPr>
        <p:spPr>
          <a:xfrm flipH="1">
            <a:off x="8020588" y="3393929"/>
            <a:ext cx="1998978" cy="0"/>
          </a:xfrm>
          <a:prstGeom prst="line">
            <a:avLst/>
          </a:prstGeom>
          <a:ln w="28575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Straight Connector 160">
            <a:extLst>
              <a:ext uri="{FF2B5EF4-FFF2-40B4-BE49-F238E27FC236}">
                <a16:creationId xmlns:a16="http://schemas.microsoft.com/office/drawing/2014/main" id="{DEA95E28-D1E4-0DC0-7250-D62A48597632}"/>
              </a:ext>
            </a:extLst>
          </p:cNvPr>
          <p:cNvCxnSpPr>
            <a:cxnSpLocks/>
          </p:cNvCxnSpPr>
          <p:nvPr/>
        </p:nvCxnSpPr>
        <p:spPr>
          <a:xfrm flipV="1">
            <a:off x="10728706" y="2704941"/>
            <a:ext cx="5318" cy="2699036"/>
          </a:xfrm>
          <a:prstGeom prst="line">
            <a:avLst/>
          </a:prstGeom>
          <a:ln w="28575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2" name="Oval 161">
            <a:extLst>
              <a:ext uri="{FF2B5EF4-FFF2-40B4-BE49-F238E27FC236}">
                <a16:creationId xmlns:a16="http://schemas.microsoft.com/office/drawing/2014/main" id="{41D134D8-7819-E8F3-1013-16C3F0259688}"/>
              </a:ext>
            </a:extLst>
          </p:cNvPr>
          <p:cNvSpPr/>
          <p:nvPr/>
        </p:nvSpPr>
        <p:spPr>
          <a:xfrm>
            <a:off x="9935092" y="3320020"/>
            <a:ext cx="168948" cy="168948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3" name="Straight Connector 162">
            <a:extLst>
              <a:ext uri="{FF2B5EF4-FFF2-40B4-BE49-F238E27FC236}">
                <a16:creationId xmlns:a16="http://schemas.microsoft.com/office/drawing/2014/main" id="{F171FF12-52B0-66A9-FAA3-32313F8BEEC9}"/>
              </a:ext>
            </a:extLst>
          </p:cNvPr>
          <p:cNvCxnSpPr>
            <a:cxnSpLocks/>
          </p:cNvCxnSpPr>
          <p:nvPr/>
        </p:nvCxnSpPr>
        <p:spPr>
          <a:xfrm flipH="1">
            <a:off x="8038980" y="2704941"/>
            <a:ext cx="2695044" cy="0"/>
          </a:xfrm>
          <a:prstGeom prst="line">
            <a:avLst/>
          </a:prstGeom>
          <a:ln w="28575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" name="Oval 163">
            <a:extLst>
              <a:ext uri="{FF2B5EF4-FFF2-40B4-BE49-F238E27FC236}">
                <a16:creationId xmlns:a16="http://schemas.microsoft.com/office/drawing/2014/main" id="{41D134D8-7819-E8F3-1013-16C3F0259688}"/>
              </a:ext>
            </a:extLst>
          </p:cNvPr>
          <p:cNvSpPr/>
          <p:nvPr/>
        </p:nvSpPr>
        <p:spPr>
          <a:xfrm>
            <a:off x="10649550" y="2620467"/>
            <a:ext cx="168948" cy="168948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5" name="TextBox 164"/>
          <p:cNvSpPr txBox="1"/>
          <p:nvPr/>
        </p:nvSpPr>
        <p:spPr>
          <a:xfrm>
            <a:off x="8183556" y="4386214"/>
            <a:ext cx="544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66" name="TextBox 165"/>
          <p:cNvSpPr txBox="1"/>
          <p:nvPr/>
        </p:nvSpPr>
        <p:spPr>
          <a:xfrm>
            <a:off x="8779060" y="3652715"/>
            <a:ext cx="544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67" name="TextBox 166"/>
          <p:cNvSpPr txBox="1"/>
          <p:nvPr/>
        </p:nvSpPr>
        <p:spPr>
          <a:xfrm>
            <a:off x="10377334" y="2257851"/>
            <a:ext cx="544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168" name="TextBox 167"/>
          <p:cNvSpPr txBox="1"/>
          <p:nvPr/>
        </p:nvSpPr>
        <p:spPr>
          <a:xfrm>
            <a:off x="9559608" y="2925287"/>
            <a:ext cx="544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cxnSp>
        <p:nvCxnSpPr>
          <p:cNvPr id="52" name="Straight Connector 159">
            <a:extLst>
              <a:ext uri="{FF2B5EF4-FFF2-40B4-BE49-F238E27FC236}">
                <a16:creationId xmlns:a16="http://schemas.microsoft.com/office/drawing/2014/main" id="{875041DB-3EA0-5EEA-497F-9A77CAC0595E}"/>
              </a:ext>
            </a:extLst>
          </p:cNvPr>
          <p:cNvCxnSpPr>
            <a:cxnSpLocks/>
          </p:cNvCxnSpPr>
          <p:nvPr/>
        </p:nvCxnSpPr>
        <p:spPr>
          <a:xfrm>
            <a:off x="10027822" y="3486426"/>
            <a:ext cx="0" cy="1903914"/>
          </a:xfrm>
          <a:prstGeom prst="line">
            <a:avLst/>
          </a:prstGeom>
          <a:ln w="28575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95A491B7-F5DA-4939-AAF5-7034C42C1718}"/>
              </a:ext>
            </a:extLst>
          </p:cNvPr>
          <p:cNvSpPr txBox="1"/>
          <p:nvPr/>
        </p:nvSpPr>
        <p:spPr>
          <a:xfrm>
            <a:off x="655107" y="5965310"/>
            <a:ext cx="11419447" cy="882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vi-VN" sz="2400" b="1" dirty="0">
                <a:solidFill>
                  <a:srgbClr val="C00000"/>
                </a:solidFill>
              </a:rPr>
              <a:t>Đồ thị quãng đường – thời gian </a:t>
            </a:r>
            <a:r>
              <a:rPr lang="vi-VN" sz="2400" dirty="0"/>
              <a:t>mô tả chuyển động của vật </a:t>
            </a:r>
            <a:r>
              <a:rPr lang="vi-VN" sz="2400" b="1" dirty="0">
                <a:solidFill>
                  <a:srgbClr val="0070C0"/>
                </a:solidFill>
              </a:rPr>
              <a:t>trực quan hơn </a:t>
            </a:r>
            <a:r>
              <a:rPr lang="vi-VN" sz="2400" dirty="0">
                <a:solidFill>
                  <a:schemeClr val="bg2">
                    <a:lumMod val="25000"/>
                  </a:schemeClr>
                </a:solidFill>
              </a:rPr>
              <a:t>so với </a:t>
            </a:r>
            <a:r>
              <a:rPr lang="vi-VN" sz="2400" b="1" dirty="0">
                <a:solidFill>
                  <a:srgbClr val="7030A0"/>
                </a:solidFill>
              </a:rPr>
              <a:t>bảng ghi số liệu</a:t>
            </a:r>
            <a:r>
              <a:rPr lang="vi-VN" sz="2400" dirty="0">
                <a:solidFill>
                  <a:srgbClr val="7030A0"/>
                </a:solidFill>
              </a:rPr>
              <a:t> </a:t>
            </a:r>
            <a:r>
              <a:rPr lang="vi-VN" sz="2400" dirty="0"/>
              <a:t>về quãng đường đi được theo thời gian</a:t>
            </a:r>
            <a:endParaRPr lang="en-US" sz="2400" dirty="0"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4F95440E-310A-4414-A2D7-92C354A0372C}"/>
              </a:ext>
            </a:extLst>
          </p:cNvPr>
          <p:cNvSpPr txBox="1"/>
          <p:nvPr/>
        </p:nvSpPr>
        <p:spPr>
          <a:xfrm>
            <a:off x="6005998" y="5832463"/>
            <a:ext cx="55461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solidFill>
                  <a:schemeClr val="bg2">
                    <a:lumMod val="25000"/>
                  </a:schemeClr>
                </a:solidFill>
              </a:rPr>
              <a:t>Hình 9.2: Đồ thị quãng đường – thời gian của ca nô</a:t>
            </a:r>
            <a:endParaRPr lang="en-US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6197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 tmFilter="0,0; .5, 1; 1, 1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95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63" grpId="0"/>
      <p:bldP spid="53" grpId="0"/>
      <p:bldP spid="7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D8FAC96-86B3-4D4D-B44C-2B0D58D16E02}"/>
              </a:ext>
            </a:extLst>
          </p:cNvPr>
          <p:cNvGrpSpPr/>
          <p:nvPr/>
        </p:nvGrpSpPr>
        <p:grpSpPr>
          <a:xfrm>
            <a:off x="-2" y="1339089"/>
            <a:ext cx="777765" cy="4179821"/>
            <a:chOff x="-2" y="1339089"/>
            <a:chExt cx="777765" cy="4179821"/>
          </a:xfrm>
        </p:grpSpPr>
        <p:sp>
          <p:nvSpPr>
            <p:cNvPr id="2" name="Trapezoid 1">
              <a:extLst>
                <a:ext uri="{FF2B5EF4-FFF2-40B4-BE49-F238E27FC236}">
                  <a16:creationId xmlns:a16="http://schemas.microsoft.com/office/drawing/2014/main" id="{6ED67B57-8E9E-42B5-AE9E-A571BCC67285}"/>
                </a:ext>
              </a:extLst>
            </p:cNvPr>
            <p:cNvSpPr/>
            <p:nvPr/>
          </p:nvSpPr>
          <p:spPr>
            <a:xfrm rot="5400000">
              <a:off x="-1701030" y="3040117"/>
              <a:ext cx="4179821" cy="777765"/>
            </a:xfrm>
            <a:prstGeom prst="trapezoid">
              <a:avLst>
                <a:gd name="adj" fmla="val 49325"/>
              </a:avLst>
            </a:prstGeom>
            <a:gradFill flip="none" rotWithShape="1">
              <a:gsLst>
                <a:gs pos="0">
                  <a:srgbClr val="7030A0"/>
                </a:gs>
                <a:gs pos="57000">
                  <a:srgbClr val="A1133E"/>
                </a:gs>
                <a:gs pos="100000">
                  <a:srgbClr val="C00000"/>
                </a:gs>
              </a:gsLst>
              <a:lin ang="13500000" scaled="1"/>
              <a:tileRect/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21A5B0E8-F4A7-4763-A63F-5CB743F66FD9}"/>
                </a:ext>
              </a:extLst>
            </p:cNvPr>
            <p:cNvSpPr txBox="1"/>
            <p:nvPr/>
          </p:nvSpPr>
          <p:spPr>
            <a:xfrm rot="16200000">
              <a:off x="-793267" y="3086027"/>
              <a:ext cx="236429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b="1">
                  <a:solidFill>
                    <a:schemeClr val="bg1"/>
                  </a:solidFill>
                </a:rPr>
                <a:t>LUYỆN TẬP</a:t>
              </a:r>
              <a:endParaRPr lang="en-US" sz="2800" b="1">
                <a:solidFill>
                  <a:schemeClr val="bg1"/>
                </a:solidFill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1BA5812F-0CEF-49FC-B566-4B0D6C6131AF}"/>
              </a:ext>
            </a:extLst>
          </p:cNvPr>
          <p:cNvSpPr txBox="1"/>
          <p:nvPr/>
        </p:nvSpPr>
        <p:spPr>
          <a:xfrm>
            <a:off x="856035" y="681061"/>
            <a:ext cx="11102502" cy="1687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400" dirty="0"/>
              <a:t>	</a:t>
            </a:r>
            <a:r>
              <a:rPr lang="vi-VN" sz="3200" dirty="0">
                <a:latin typeface="+mj-lt"/>
              </a:rPr>
              <a:t>Dựa vào bảng ghi số liệu dưới đây về quãng đường và thời gian của một người đi bộ, em hãy vẽ đồ thị quãng đường – thời gian của người này</a:t>
            </a:r>
            <a:endParaRPr lang="en-US" sz="3200" dirty="0">
              <a:latin typeface="+mj-lt"/>
            </a:endParaRP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4748D8F2-E6C8-4E89-85D5-A38D06A63B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9395285"/>
              </p:ext>
            </p:extLst>
          </p:nvPr>
        </p:nvGraphicFramePr>
        <p:xfrm>
          <a:off x="1575582" y="3461719"/>
          <a:ext cx="9917723" cy="1158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36373">
                  <a:extLst>
                    <a:ext uri="{9D8B030D-6E8A-4147-A177-3AD203B41FA5}">
                      <a16:colId xmlns:a16="http://schemas.microsoft.com/office/drawing/2014/main" val="3035062409"/>
                    </a:ext>
                  </a:extLst>
                </a:gridCol>
                <a:gridCol w="1471832">
                  <a:extLst>
                    <a:ext uri="{9D8B030D-6E8A-4147-A177-3AD203B41FA5}">
                      <a16:colId xmlns:a16="http://schemas.microsoft.com/office/drawing/2014/main" val="2077364804"/>
                    </a:ext>
                  </a:extLst>
                </a:gridCol>
                <a:gridCol w="1507441">
                  <a:extLst>
                    <a:ext uri="{9D8B030D-6E8A-4147-A177-3AD203B41FA5}">
                      <a16:colId xmlns:a16="http://schemas.microsoft.com/office/drawing/2014/main" val="1403507891"/>
                    </a:ext>
                  </a:extLst>
                </a:gridCol>
                <a:gridCol w="1459963">
                  <a:extLst>
                    <a:ext uri="{9D8B030D-6E8A-4147-A177-3AD203B41FA5}">
                      <a16:colId xmlns:a16="http://schemas.microsoft.com/office/drawing/2014/main" val="2337650749"/>
                    </a:ext>
                  </a:extLst>
                </a:gridCol>
                <a:gridCol w="1436223">
                  <a:extLst>
                    <a:ext uri="{9D8B030D-6E8A-4147-A177-3AD203B41FA5}">
                      <a16:colId xmlns:a16="http://schemas.microsoft.com/office/drawing/2014/main" val="3326594331"/>
                    </a:ext>
                  </a:extLst>
                </a:gridCol>
                <a:gridCol w="1405891">
                  <a:extLst>
                    <a:ext uri="{9D8B030D-6E8A-4147-A177-3AD203B41FA5}">
                      <a16:colId xmlns:a16="http://schemas.microsoft.com/office/drawing/2014/main" val="886485394"/>
                    </a:ext>
                  </a:extLst>
                </a:gridCol>
              </a:tblGrid>
              <a:tr h="415499">
                <a:tc>
                  <a:txBody>
                    <a:bodyPr/>
                    <a:lstStyle/>
                    <a:p>
                      <a:pPr algn="ctr"/>
                      <a:r>
                        <a:rPr lang="vi-VN" sz="3200" b="1" i="1" dirty="0">
                          <a:latin typeface="+mj-lt"/>
                        </a:rPr>
                        <a:t>t</a:t>
                      </a:r>
                      <a:r>
                        <a:rPr lang="vi-VN" sz="3200" b="1" dirty="0">
                          <a:latin typeface="+mj-lt"/>
                        </a:rPr>
                        <a:t> (h)</a:t>
                      </a:r>
                      <a:endParaRPr lang="en-US" sz="3200" b="1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030A0"/>
                        </a:gs>
                        <a:gs pos="57000">
                          <a:srgbClr val="A1133E"/>
                        </a:gs>
                        <a:gs pos="100000">
                          <a:srgbClr val="C00000"/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b="1" dirty="0">
                          <a:latin typeface="+mj-lt"/>
                        </a:rPr>
                        <a:t>0</a:t>
                      </a:r>
                      <a:endParaRPr lang="en-US" sz="3200" b="1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030A0"/>
                        </a:gs>
                        <a:gs pos="57000">
                          <a:srgbClr val="A1133E"/>
                        </a:gs>
                        <a:gs pos="100000">
                          <a:srgbClr val="C00000"/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b="1">
                          <a:latin typeface="+mj-lt"/>
                        </a:rPr>
                        <a:t>0,5</a:t>
                      </a:r>
                      <a:endParaRPr lang="en-US" sz="3200" b="1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030A0"/>
                        </a:gs>
                        <a:gs pos="57000">
                          <a:srgbClr val="A1133E"/>
                        </a:gs>
                        <a:gs pos="100000">
                          <a:srgbClr val="C00000"/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b="1" dirty="0">
                          <a:latin typeface="+mj-lt"/>
                        </a:rPr>
                        <a:t>1</a:t>
                      </a:r>
                      <a:endParaRPr lang="en-US" sz="3200" b="1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030A0"/>
                        </a:gs>
                        <a:gs pos="57000">
                          <a:srgbClr val="A1133E"/>
                        </a:gs>
                        <a:gs pos="100000">
                          <a:srgbClr val="C00000"/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b="1">
                          <a:latin typeface="+mj-lt"/>
                        </a:rPr>
                        <a:t>1,5</a:t>
                      </a:r>
                      <a:endParaRPr lang="en-US" sz="3200" b="1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030A0"/>
                        </a:gs>
                        <a:gs pos="57000">
                          <a:srgbClr val="A1133E"/>
                        </a:gs>
                        <a:gs pos="100000">
                          <a:srgbClr val="C00000"/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b="1">
                          <a:latin typeface="+mj-lt"/>
                        </a:rPr>
                        <a:t>2</a:t>
                      </a:r>
                      <a:endParaRPr lang="en-US" sz="3200" b="1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030A0"/>
                        </a:gs>
                        <a:gs pos="57000">
                          <a:srgbClr val="A1133E"/>
                        </a:gs>
                        <a:gs pos="100000">
                          <a:srgbClr val="C00000"/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764247284"/>
                  </a:ext>
                </a:extLst>
              </a:tr>
              <a:tr h="415499">
                <a:tc>
                  <a:txBody>
                    <a:bodyPr/>
                    <a:lstStyle/>
                    <a:p>
                      <a:pPr algn="ctr"/>
                      <a:r>
                        <a:rPr lang="vi-VN" sz="3200" b="1" i="1" dirty="0">
                          <a:latin typeface="+mj-lt"/>
                        </a:rPr>
                        <a:t>s</a:t>
                      </a:r>
                      <a:r>
                        <a:rPr lang="vi-VN" sz="3200" b="1" dirty="0">
                          <a:latin typeface="+mj-lt"/>
                        </a:rPr>
                        <a:t> (km)</a:t>
                      </a:r>
                      <a:endParaRPr lang="en-US" sz="3200" b="1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b="1" dirty="0">
                          <a:latin typeface="+mj-lt"/>
                        </a:rPr>
                        <a:t>0</a:t>
                      </a:r>
                      <a:endParaRPr lang="en-US" sz="3200" b="1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b="1" dirty="0">
                          <a:latin typeface="+mj-lt"/>
                        </a:rPr>
                        <a:t>2,5</a:t>
                      </a:r>
                      <a:endParaRPr lang="en-US" sz="3200" b="1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b="1" dirty="0">
                          <a:latin typeface="+mj-lt"/>
                        </a:rPr>
                        <a:t>5</a:t>
                      </a:r>
                      <a:endParaRPr lang="en-US" sz="3200" b="1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b="1" dirty="0">
                          <a:latin typeface="+mj-lt"/>
                        </a:rPr>
                        <a:t>7,5</a:t>
                      </a:r>
                      <a:endParaRPr lang="en-US" sz="3200" b="1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b="1" dirty="0">
                          <a:latin typeface="+mj-lt"/>
                        </a:rPr>
                        <a:t>10</a:t>
                      </a:r>
                      <a:endParaRPr lang="en-US" sz="3200" b="1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DD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1526067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5F91785F-F91B-4E9B-8581-89A36DF08CC5}"/>
              </a:ext>
            </a:extLst>
          </p:cNvPr>
          <p:cNvSpPr txBox="1"/>
          <p:nvPr/>
        </p:nvSpPr>
        <p:spPr>
          <a:xfrm>
            <a:off x="2800073" y="2967334"/>
            <a:ext cx="80461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 ghi số liệu quãng đường </a:t>
            </a:r>
            <a:r>
              <a:rPr lang="vi-VN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vi-VN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và thời gian </a:t>
            </a:r>
            <a:r>
              <a:rPr lang="vi-VN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của người đi bộ</a:t>
            </a:r>
            <a:endParaRPr lang="en-US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18081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fallOver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3" name="Straight Connector 162">
            <a:extLst>
              <a:ext uri="{FF2B5EF4-FFF2-40B4-BE49-F238E27FC236}">
                <a16:creationId xmlns:a16="http://schemas.microsoft.com/office/drawing/2014/main" id="{8C420802-FD9B-46CC-A6E6-338CE5E07103}"/>
              </a:ext>
            </a:extLst>
          </p:cNvPr>
          <p:cNvCxnSpPr>
            <a:cxnSpLocks/>
          </p:cNvCxnSpPr>
          <p:nvPr/>
        </p:nvCxnSpPr>
        <p:spPr>
          <a:xfrm flipV="1">
            <a:off x="3221677" y="3545842"/>
            <a:ext cx="2757740" cy="2781456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id="{9D8FAC96-86B3-4D4D-B44C-2B0D58D16E02}"/>
              </a:ext>
            </a:extLst>
          </p:cNvPr>
          <p:cNvGrpSpPr/>
          <p:nvPr/>
        </p:nvGrpSpPr>
        <p:grpSpPr>
          <a:xfrm>
            <a:off x="-2" y="1339089"/>
            <a:ext cx="777765" cy="4179821"/>
            <a:chOff x="-2" y="1339089"/>
            <a:chExt cx="777765" cy="4179821"/>
          </a:xfrm>
        </p:grpSpPr>
        <p:sp>
          <p:nvSpPr>
            <p:cNvPr id="2" name="Trapezoid 1">
              <a:extLst>
                <a:ext uri="{FF2B5EF4-FFF2-40B4-BE49-F238E27FC236}">
                  <a16:creationId xmlns:a16="http://schemas.microsoft.com/office/drawing/2014/main" id="{6ED67B57-8E9E-42B5-AE9E-A571BCC67285}"/>
                </a:ext>
              </a:extLst>
            </p:cNvPr>
            <p:cNvSpPr/>
            <p:nvPr/>
          </p:nvSpPr>
          <p:spPr>
            <a:xfrm rot="5400000">
              <a:off x="-1701030" y="3040117"/>
              <a:ext cx="4179821" cy="777765"/>
            </a:xfrm>
            <a:prstGeom prst="trapezoid">
              <a:avLst>
                <a:gd name="adj" fmla="val 49325"/>
              </a:avLst>
            </a:prstGeom>
            <a:gradFill flip="none" rotWithShape="1">
              <a:gsLst>
                <a:gs pos="0">
                  <a:srgbClr val="7030A0"/>
                </a:gs>
                <a:gs pos="57000">
                  <a:srgbClr val="A1133E"/>
                </a:gs>
                <a:gs pos="100000">
                  <a:srgbClr val="C00000"/>
                </a:gs>
              </a:gsLst>
              <a:lin ang="13500000" scaled="1"/>
              <a:tileRect/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21A5B0E8-F4A7-4763-A63F-5CB743F66FD9}"/>
                </a:ext>
              </a:extLst>
            </p:cNvPr>
            <p:cNvSpPr txBox="1"/>
            <p:nvPr/>
          </p:nvSpPr>
          <p:spPr>
            <a:xfrm rot="16200000">
              <a:off x="-793267" y="3086027"/>
              <a:ext cx="236429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 TẬP</a:t>
              </a:r>
              <a:endPara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72DC6A1A-EE28-4D57-B864-41472EE77969}"/>
              </a:ext>
            </a:extLst>
          </p:cNvPr>
          <p:cNvSpPr txBox="1"/>
          <p:nvPr/>
        </p:nvSpPr>
        <p:spPr>
          <a:xfrm>
            <a:off x="1186026" y="112944"/>
            <a:ext cx="101384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tương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trong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6C892A27-7F19-4B1A-ADBF-871EAD2F68B9}"/>
              </a:ext>
            </a:extLst>
          </p:cNvPr>
          <p:cNvSpPr txBox="1"/>
          <p:nvPr/>
        </p:nvSpPr>
        <p:spPr>
          <a:xfrm>
            <a:off x="1186025" y="1583111"/>
            <a:ext cx="101384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 (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nơi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đi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0, 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0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ACE3A9A5-FA91-43F8-A894-CF9348189C40}"/>
              </a:ext>
            </a:extLst>
          </p:cNvPr>
          <p:cNvSpPr txBox="1"/>
          <p:nvPr/>
        </p:nvSpPr>
        <p:spPr>
          <a:xfrm>
            <a:off x="1186025" y="2034270"/>
            <a:ext cx="108787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Lần lượt xác định các điểm còn lại: Điểm X (t = 0,5h; s = 2,5km), điểm Y (t = 1h; s = 5km), điểm Z (t = 1,5h; s = 7,5km), điểm T (t = 2h; s = 10km),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9" name="Table 6">
            <a:extLst>
              <a:ext uri="{FF2B5EF4-FFF2-40B4-BE49-F238E27FC236}">
                <a16:creationId xmlns:a16="http://schemas.microsoft.com/office/drawing/2014/main" id="{68ECC93E-12AD-4227-8A13-737CA83BB81F}"/>
              </a:ext>
            </a:extLst>
          </p:cNvPr>
          <p:cNvGraphicFramePr>
            <a:graphicFrameLocks noGrp="1"/>
          </p:cNvGraphicFramePr>
          <p:nvPr/>
        </p:nvGraphicFramePr>
        <p:xfrm>
          <a:off x="2018586" y="655587"/>
          <a:ext cx="8128002" cy="8309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60622">
                  <a:extLst>
                    <a:ext uri="{9D8B030D-6E8A-4147-A177-3AD203B41FA5}">
                      <a16:colId xmlns:a16="http://schemas.microsoft.com/office/drawing/2014/main" val="3035062409"/>
                    </a:ext>
                  </a:extLst>
                </a:gridCol>
                <a:gridCol w="1206230">
                  <a:extLst>
                    <a:ext uri="{9D8B030D-6E8A-4147-A177-3AD203B41FA5}">
                      <a16:colId xmlns:a16="http://schemas.microsoft.com/office/drawing/2014/main" val="2077364804"/>
                    </a:ext>
                  </a:extLst>
                </a:gridCol>
                <a:gridCol w="1235413">
                  <a:extLst>
                    <a:ext uri="{9D8B030D-6E8A-4147-A177-3AD203B41FA5}">
                      <a16:colId xmlns:a16="http://schemas.microsoft.com/office/drawing/2014/main" val="1403507891"/>
                    </a:ext>
                  </a:extLst>
                </a:gridCol>
                <a:gridCol w="1196502">
                  <a:extLst>
                    <a:ext uri="{9D8B030D-6E8A-4147-A177-3AD203B41FA5}">
                      <a16:colId xmlns:a16="http://schemas.microsoft.com/office/drawing/2014/main" val="2337650749"/>
                    </a:ext>
                  </a:extLst>
                </a:gridCol>
                <a:gridCol w="1177047">
                  <a:extLst>
                    <a:ext uri="{9D8B030D-6E8A-4147-A177-3AD203B41FA5}">
                      <a16:colId xmlns:a16="http://schemas.microsoft.com/office/drawing/2014/main" val="3326594331"/>
                    </a:ext>
                  </a:extLst>
                </a:gridCol>
                <a:gridCol w="1152188">
                  <a:extLst>
                    <a:ext uri="{9D8B030D-6E8A-4147-A177-3AD203B41FA5}">
                      <a16:colId xmlns:a16="http://schemas.microsoft.com/office/drawing/2014/main" val="886485394"/>
                    </a:ext>
                  </a:extLst>
                </a:gridCol>
              </a:tblGrid>
              <a:tr h="415499">
                <a:tc>
                  <a:txBody>
                    <a:bodyPr/>
                    <a:lstStyle/>
                    <a:p>
                      <a:pPr algn="ctr"/>
                      <a:r>
                        <a:rPr lang="vi-VN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vi-VN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(h)</a:t>
                      </a:r>
                      <a:endParaRPr lang="en-US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030A0"/>
                        </a:gs>
                        <a:gs pos="57000">
                          <a:srgbClr val="A1133E"/>
                        </a:gs>
                        <a:gs pos="100000">
                          <a:srgbClr val="C00000"/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030A0"/>
                        </a:gs>
                        <a:gs pos="57000">
                          <a:srgbClr val="A1133E"/>
                        </a:gs>
                        <a:gs pos="100000">
                          <a:srgbClr val="C00000"/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</a:t>
                      </a:r>
                      <a:endParaRPr lang="en-US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030A0"/>
                        </a:gs>
                        <a:gs pos="57000">
                          <a:srgbClr val="A1133E"/>
                        </a:gs>
                        <a:gs pos="100000">
                          <a:srgbClr val="C00000"/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030A0"/>
                        </a:gs>
                        <a:gs pos="57000">
                          <a:srgbClr val="A1133E"/>
                        </a:gs>
                        <a:gs pos="100000">
                          <a:srgbClr val="C00000"/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1,5</a:t>
                      </a:r>
                      <a:endParaRPr lang="en-US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030A0"/>
                        </a:gs>
                        <a:gs pos="57000">
                          <a:srgbClr val="A1133E"/>
                        </a:gs>
                        <a:gs pos="100000">
                          <a:srgbClr val="C00000"/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030A0"/>
                        </a:gs>
                        <a:gs pos="57000">
                          <a:srgbClr val="A1133E"/>
                        </a:gs>
                        <a:gs pos="100000">
                          <a:srgbClr val="C00000"/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764247284"/>
                  </a:ext>
                </a:extLst>
              </a:tr>
              <a:tr h="415499">
                <a:tc>
                  <a:txBody>
                    <a:bodyPr/>
                    <a:lstStyle/>
                    <a:p>
                      <a:pPr algn="ctr"/>
                      <a:r>
                        <a:rPr lang="vi-VN" b="1" i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</a:t>
                      </a:r>
                      <a:r>
                        <a:rPr lang="vi-VN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(km)</a:t>
                      </a:r>
                      <a:endParaRPr lang="en-US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2,5</a:t>
                      </a:r>
                      <a:endParaRPr lang="en-US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7,5</a:t>
                      </a:r>
                      <a:endParaRPr lang="en-US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DD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1526067"/>
                  </a:ext>
                </a:extLst>
              </a:tr>
            </a:tbl>
          </a:graphicData>
        </a:graphic>
      </p:graphicFrame>
      <p:grpSp>
        <p:nvGrpSpPr>
          <p:cNvPr id="110" name="Group 109">
            <a:extLst>
              <a:ext uri="{FF2B5EF4-FFF2-40B4-BE49-F238E27FC236}">
                <a16:creationId xmlns:a16="http://schemas.microsoft.com/office/drawing/2014/main" id="{DD6F69B7-4B10-4E18-A072-53F39BADB04A}"/>
              </a:ext>
            </a:extLst>
          </p:cNvPr>
          <p:cNvGrpSpPr/>
          <p:nvPr/>
        </p:nvGrpSpPr>
        <p:grpSpPr>
          <a:xfrm>
            <a:off x="2254292" y="2916064"/>
            <a:ext cx="5001176" cy="3887051"/>
            <a:chOff x="3730302" y="2539730"/>
            <a:chExt cx="5001176" cy="3887051"/>
          </a:xfrm>
        </p:grpSpPr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FDC2CC08-1335-4DDE-89ED-6314B7BC7EB0}"/>
                </a:ext>
              </a:extLst>
            </p:cNvPr>
            <p:cNvCxnSpPr/>
            <p:nvPr/>
          </p:nvCxnSpPr>
          <p:spPr>
            <a:xfrm>
              <a:off x="4639214" y="2717362"/>
              <a:ext cx="0" cy="3276000"/>
            </a:xfrm>
            <a:prstGeom prst="line">
              <a:avLst/>
            </a:prstGeom>
            <a:ln w="38100">
              <a:solidFill>
                <a:srgbClr val="00B05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4DF0EEF8-BCF4-452F-BE24-434C48C03626}"/>
                </a:ext>
              </a:extLst>
            </p:cNvPr>
            <p:cNvCxnSpPr/>
            <p:nvPr/>
          </p:nvCxnSpPr>
          <p:spPr>
            <a:xfrm>
              <a:off x="4639214" y="6013634"/>
              <a:ext cx="3600000" cy="0"/>
            </a:xfrm>
            <a:prstGeom prst="line">
              <a:avLst/>
            </a:prstGeom>
            <a:ln w="38100">
              <a:solidFill>
                <a:srgbClr val="00B05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5A8C1434-CD4D-4702-86BF-41C0DB045280}"/>
                </a:ext>
              </a:extLst>
            </p:cNvPr>
            <p:cNvSpPr/>
            <p:nvPr/>
          </p:nvSpPr>
          <p:spPr>
            <a:xfrm>
              <a:off x="4598700" y="5969820"/>
              <a:ext cx="87630" cy="8763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C782DDC2-0B2F-4902-8D77-A3D7EEFBF1AD}"/>
                </a:ext>
              </a:extLst>
            </p:cNvPr>
            <p:cNvSpPr txBox="1"/>
            <p:nvPr/>
          </p:nvSpPr>
          <p:spPr>
            <a:xfrm>
              <a:off x="4281706" y="5930998"/>
              <a:ext cx="3022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>
                  <a:solidFill>
                    <a:schemeClr val="bg2">
                      <a:lumMod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  <a:endParaRPr lang="en-US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5953D520-51BE-4AA9-BAE8-30EF6311AAE7}"/>
                </a:ext>
              </a:extLst>
            </p:cNvPr>
            <p:cNvSpPr txBox="1"/>
            <p:nvPr/>
          </p:nvSpPr>
          <p:spPr>
            <a:xfrm>
              <a:off x="8062488" y="6057449"/>
              <a:ext cx="6689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i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 </a:t>
              </a:r>
              <a:r>
                <a:rPr lang="vi-VN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(h)</a:t>
              </a:r>
              <a:endParaRPr lang="en-US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1353F989-9A56-4287-AE9B-FC58117C64F7}"/>
                </a:ext>
              </a:extLst>
            </p:cNvPr>
            <p:cNvSpPr txBox="1"/>
            <p:nvPr/>
          </p:nvSpPr>
          <p:spPr>
            <a:xfrm>
              <a:off x="3730302" y="2539730"/>
              <a:ext cx="8231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i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 </a:t>
              </a:r>
              <a:r>
                <a:rPr lang="vi-VN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(km)</a:t>
              </a:r>
              <a:endParaRPr lang="en-US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817FA1A9-E956-4B40-800A-715C35359786}"/>
                </a:ext>
              </a:extLst>
            </p:cNvPr>
            <p:cNvGrpSpPr/>
            <p:nvPr/>
          </p:nvGrpSpPr>
          <p:grpSpPr>
            <a:xfrm>
              <a:off x="5113437" y="5930998"/>
              <a:ext cx="572928" cy="495783"/>
              <a:chOff x="5134458" y="6340902"/>
              <a:chExt cx="572928" cy="495783"/>
            </a:xfrm>
          </p:grpSpPr>
          <p:cxnSp>
            <p:nvCxnSpPr>
              <p:cNvPr id="139" name="Straight Connector 138">
                <a:extLst>
                  <a:ext uri="{FF2B5EF4-FFF2-40B4-BE49-F238E27FC236}">
                    <a16:creationId xmlns:a16="http://schemas.microsoft.com/office/drawing/2014/main" id="{02D73DE4-9795-4E2A-8163-B3F1BF8B9D28}"/>
                  </a:ext>
                </a:extLst>
              </p:cNvPr>
              <p:cNvCxnSpPr/>
              <p:nvPr/>
            </p:nvCxnSpPr>
            <p:spPr>
              <a:xfrm>
                <a:off x="5375910" y="6340902"/>
                <a:ext cx="0" cy="154916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0" name="TextBox 139">
                <a:extLst>
                  <a:ext uri="{FF2B5EF4-FFF2-40B4-BE49-F238E27FC236}">
                    <a16:creationId xmlns:a16="http://schemas.microsoft.com/office/drawing/2014/main" id="{31C237C4-7E68-4E09-A1DF-603729BD5D93}"/>
                  </a:ext>
                </a:extLst>
              </p:cNvPr>
              <p:cNvSpPr txBox="1"/>
              <p:nvPr/>
            </p:nvSpPr>
            <p:spPr>
              <a:xfrm>
                <a:off x="5134458" y="6467353"/>
                <a:ext cx="57292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>
                    <a:solidFill>
                      <a:schemeClr val="bg2">
                        <a:lumMod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0,5</a:t>
                </a:r>
                <a:endParaRPr lang="en-US">
                  <a:solidFill>
                    <a:schemeClr val="bg2">
                      <a:lumMod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2F06C1DB-C163-4199-A0CA-A093FA077175}"/>
                </a:ext>
              </a:extLst>
            </p:cNvPr>
            <p:cNvGrpSpPr/>
            <p:nvPr/>
          </p:nvGrpSpPr>
          <p:grpSpPr>
            <a:xfrm>
              <a:off x="5919436" y="5930998"/>
              <a:ext cx="302255" cy="495783"/>
              <a:chOff x="5940457" y="6340902"/>
              <a:chExt cx="302255" cy="495783"/>
            </a:xfrm>
          </p:grpSpPr>
          <p:cxnSp>
            <p:nvCxnSpPr>
              <p:cNvPr id="137" name="Straight Connector 136">
                <a:extLst>
                  <a:ext uri="{FF2B5EF4-FFF2-40B4-BE49-F238E27FC236}">
                    <a16:creationId xmlns:a16="http://schemas.microsoft.com/office/drawing/2014/main" id="{22FB212A-844B-4BA2-81E1-771CC173F72D}"/>
                  </a:ext>
                </a:extLst>
              </p:cNvPr>
              <p:cNvCxnSpPr/>
              <p:nvPr/>
            </p:nvCxnSpPr>
            <p:spPr>
              <a:xfrm>
                <a:off x="6096000" y="6340902"/>
                <a:ext cx="0" cy="154916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8" name="TextBox 137">
                <a:extLst>
                  <a:ext uri="{FF2B5EF4-FFF2-40B4-BE49-F238E27FC236}">
                    <a16:creationId xmlns:a16="http://schemas.microsoft.com/office/drawing/2014/main" id="{B001ECBE-49D6-426A-94E0-CF285E0D3848}"/>
                  </a:ext>
                </a:extLst>
              </p:cNvPr>
              <p:cNvSpPr txBox="1"/>
              <p:nvPr/>
            </p:nvSpPr>
            <p:spPr>
              <a:xfrm>
                <a:off x="5940457" y="6467353"/>
                <a:ext cx="30225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>
                    <a:solidFill>
                      <a:schemeClr val="bg2">
                        <a:lumMod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endParaRPr lang="en-US">
                  <a:solidFill>
                    <a:schemeClr val="bg2">
                      <a:lumMod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id="{15BA0FC0-C113-4016-8A2F-FB50E00C9AF8}"/>
                </a:ext>
              </a:extLst>
            </p:cNvPr>
            <p:cNvGrpSpPr/>
            <p:nvPr/>
          </p:nvGrpSpPr>
          <p:grpSpPr>
            <a:xfrm>
              <a:off x="6552715" y="5930998"/>
              <a:ext cx="529023" cy="495783"/>
              <a:chOff x="6573736" y="6340902"/>
              <a:chExt cx="529023" cy="495783"/>
            </a:xfrm>
          </p:grpSpPr>
          <p:cxnSp>
            <p:nvCxnSpPr>
              <p:cNvPr id="135" name="Straight Connector 134">
                <a:extLst>
                  <a:ext uri="{FF2B5EF4-FFF2-40B4-BE49-F238E27FC236}">
                    <a16:creationId xmlns:a16="http://schemas.microsoft.com/office/drawing/2014/main" id="{B42DD984-F0A3-4786-BC41-29AEEADC1905}"/>
                  </a:ext>
                </a:extLst>
              </p:cNvPr>
              <p:cNvCxnSpPr/>
              <p:nvPr/>
            </p:nvCxnSpPr>
            <p:spPr>
              <a:xfrm>
                <a:off x="6816090" y="6340902"/>
                <a:ext cx="0" cy="154916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6" name="TextBox 135">
                <a:extLst>
                  <a:ext uri="{FF2B5EF4-FFF2-40B4-BE49-F238E27FC236}">
                    <a16:creationId xmlns:a16="http://schemas.microsoft.com/office/drawing/2014/main" id="{99DB99F5-AFAE-411F-8856-3145CDE5F842}"/>
                  </a:ext>
                </a:extLst>
              </p:cNvPr>
              <p:cNvSpPr txBox="1"/>
              <p:nvPr/>
            </p:nvSpPr>
            <p:spPr>
              <a:xfrm>
                <a:off x="6573736" y="6467353"/>
                <a:ext cx="52902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>
                    <a:solidFill>
                      <a:schemeClr val="bg2">
                        <a:lumMod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1,5</a:t>
                </a:r>
                <a:endParaRPr lang="en-US">
                  <a:solidFill>
                    <a:schemeClr val="bg2">
                      <a:lumMod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1456352E-59B0-412C-9DED-18C72AFAB4B3}"/>
                </a:ext>
              </a:extLst>
            </p:cNvPr>
            <p:cNvGrpSpPr/>
            <p:nvPr/>
          </p:nvGrpSpPr>
          <p:grpSpPr>
            <a:xfrm>
              <a:off x="7358714" y="5930998"/>
              <a:ext cx="302255" cy="495783"/>
              <a:chOff x="7379735" y="6340902"/>
              <a:chExt cx="302255" cy="495783"/>
            </a:xfrm>
          </p:grpSpPr>
          <p:cxnSp>
            <p:nvCxnSpPr>
              <p:cNvPr id="133" name="Straight Connector 132">
                <a:extLst>
                  <a:ext uri="{FF2B5EF4-FFF2-40B4-BE49-F238E27FC236}">
                    <a16:creationId xmlns:a16="http://schemas.microsoft.com/office/drawing/2014/main" id="{2257D241-E9AF-4ED0-B013-EFC5465675DC}"/>
                  </a:ext>
                </a:extLst>
              </p:cNvPr>
              <p:cNvCxnSpPr/>
              <p:nvPr/>
            </p:nvCxnSpPr>
            <p:spPr>
              <a:xfrm>
                <a:off x="7536180" y="6340902"/>
                <a:ext cx="0" cy="154916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1356BEFC-6B46-4BAB-B2C2-92B6EF2E2EB1}"/>
                  </a:ext>
                </a:extLst>
              </p:cNvPr>
              <p:cNvSpPr txBox="1"/>
              <p:nvPr/>
            </p:nvSpPr>
            <p:spPr>
              <a:xfrm>
                <a:off x="7379735" y="6467353"/>
                <a:ext cx="30225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>
                    <a:solidFill>
                      <a:schemeClr val="bg2">
                        <a:lumMod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en-US">
                  <a:solidFill>
                    <a:schemeClr val="bg2">
                      <a:lumMod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E8FB744D-99AA-43E3-B8B3-D628B2A6E01D}"/>
                </a:ext>
              </a:extLst>
            </p:cNvPr>
            <p:cNvGrpSpPr/>
            <p:nvPr/>
          </p:nvGrpSpPr>
          <p:grpSpPr>
            <a:xfrm>
              <a:off x="4046818" y="5097338"/>
              <a:ext cx="675611" cy="369332"/>
              <a:chOff x="4067839" y="5507242"/>
              <a:chExt cx="675611" cy="369332"/>
            </a:xfrm>
          </p:grpSpPr>
          <p:cxnSp>
            <p:nvCxnSpPr>
              <p:cNvPr id="131" name="Straight Connector 130">
                <a:extLst>
                  <a:ext uri="{FF2B5EF4-FFF2-40B4-BE49-F238E27FC236}">
                    <a16:creationId xmlns:a16="http://schemas.microsoft.com/office/drawing/2014/main" id="{A9079D72-F9E3-4B24-A658-054E78DD4A09}"/>
                  </a:ext>
                </a:extLst>
              </p:cNvPr>
              <p:cNvCxnSpPr/>
              <p:nvPr/>
            </p:nvCxnSpPr>
            <p:spPr>
              <a:xfrm>
                <a:off x="4574502" y="5691908"/>
                <a:ext cx="168948" cy="0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6C8D8479-C537-4593-AABB-BFCB511F92C9}"/>
                  </a:ext>
                </a:extLst>
              </p:cNvPr>
              <p:cNvSpPr txBox="1"/>
              <p:nvPr/>
            </p:nvSpPr>
            <p:spPr>
              <a:xfrm>
                <a:off x="4067839" y="5507242"/>
                <a:ext cx="51560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>
                    <a:solidFill>
                      <a:schemeClr val="bg2">
                        <a:lumMod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2,5</a:t>
                </a:r>
                <a:endParaRPr lang="en-US">
                  <a:solidFill>
                    <a:schemeClr val="bg2">
                      <a:lumMod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22" name="Group 121">
              <a:extLst>
                <a:ext uri="{FF2B5EF4-FFF2-40B4-BE49-F238E27FC236}">
                  <a16:creationId xmlns:a16="http://schemas.microsoft.com/office/drawing/2014/main" id="{CC2E3784-DA22-4F60-8A80-FA3C81E3CD17}"/>
                </a:ext>
              </a:extLst>
            </p:cNvPr>
            <p:cNvGrpSpPr/>
            <p:nvPr/>
          </p:nvGrpSpPr>
          <p:grpSpPr>
            <a:xfrm>
              <a:off x="4135205" y="4377799"/>
              <a:ext cx="587224" cy="369332"/>
              <a:chOff x="4156226" y="4787703"/>
              <a:chExt cx="587224" cy="369332"/>
            </a:xfrm>
          </p:grpSpPr>
          <p:cxnSp>
            <p:nvCxnSpPr>
              <p:cNvPr id="129" name="Straight Connector 128">
                <a:extLst>
                  <a:ext uri="{FF2B5EF4-FFF2-40B4-BE49-F238E27FC236}">
                    <a16:creationId xmlns:a16="http://schemas.microsoft.com/office/drawing/2014/main" id="{DD4E5B11-801F-4D95-8F0B-9F0B23E61F54}"/>
                  </a:ext>
                </a:extLst>
              </p:cNvPr>
              <p:cNvCxnSpPr/>
              <p:nvPr/>
            </p:nvCxnSpPr>
            <p:spPr>
              <a:xfrm>
                <a:off x="4574502" y="4971818"/>
                <a:ext cx="168948" cy="0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76173185-532A-46F8-BA5D-A1F2FADFF4F1}"/>
                  </a:ext>
                </a:extLst>
              </p:cNvPr>
              <p:cNvSpPr txBox="1"/>
              <p:nvPr/>
            </p:nvSpPr>
            <p:spPr>
              <a:xfrm>
                <a:off x="4156226" y="4787703"/>
                <a:ext cx="51560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>
                    <a:solidFill>
                      <a:schemeClr val="bg2">
                        <a:lumMod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</a:t>
                </a:r>
                <a:endParaRPr lang="en-US">
                  <a:solidFill>
                    <a:schemeClr val="bg2">
                      <a:lumMod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189548EE-7DFF-4757-ABC3-34BD915A8319}"/>
                </a:ext>
              </a:extLst>
            </p:cNvPr>
            <p:cNvGrpSpPr/>
            <p:nvPr/>
          </p:nvGrpSpPr>
          <p:grpSpPr>
            <a:xfrm>
              <a:off x="4028938" y="3657710"/>
              <a:ext cx="693491" cy="369332"/>
              <a:chOff x="4049959" y="4067614"/>
              <a:chExt cx="693491" cy="369332"/>
            </a:xfrm>
          </p:grpSpPr>
          <p:cxnSp>
            <p:nvCxnSpPr>
              <p:cNvPr id="127" name="Straight Connector 126">
                <a:extLst>
                  <a:ext uri="{FF2B5EF4-FFF2-40B4-BE49-F238E27FC236}">
                    <a16:creationId xmlns:a16="http://schemas.microsoft.com/office/drawing/2014/main" id="{1DC2297C-9216-4003-AA51-EC542A87FA11}"/>
                  </a:ext>
                </a:extLst>
              </p:cNvPr>
              <p:cNvCxnSpPr/>
              <p:nvPr/>
            </p:nvCxnSpPr>
            <p:spPr>
              <a:xfrm>
                <a:off x="4574502" y="4251728"/>
                <a:ext cx="168948" cy="0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8" name="TextBox 127">
                <a:extLst>
                  <a:ext uri="{FF2B5EF4-FFF2-40B4-BE49-F238E27FC236}">
                    <a16:creationId xmlns:a16="http://schemas.microsoft.com/office/drawing/2014/main" id="{0B7E0A0E-D1E1-494A-920B-6544F0B72F17}"/>
                  </a:ext>
                </a:extLst>
              </p:cNvPr>
              <p:cNvSpPr txBox="1"/>
              <p:nvPr/>
            </p:nvSpPr>
            <p:spPr>
              <a:xfrm>
                <a:off x="4049959" y="4067614"/>
                <a:ext cx="51560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>
                    <a:solidFill>
                      <a:schemeClr val="bg2">
                        <a:lumMod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7,5</a:t>
                </a:r>
                <a:endParaRPr lang="en-US">
                  <a:solidFill>
                    <a:schemeClr val="bg2">
                      <a:lumMod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0FBFB83F-BD3B-4A9F-8964-A53BE0533424}"/>
                </a:ext>
              </a:extLst>
            </p:cNvPr>
            <p:cNvGrpSpPr/>
            <p:nvPr/>
          </p:nvGrpSpPr>
          <p:grpSpPr>
            <a:xfrm>
              <a:off x="4026094" y="2937896"/>
              <a:ext cx="696335" cy="369332"/>
              <a:chOff x="4047115" y="3347800"/>
              <a:chExt cx="696335" cy="369332"/>
            </a:xfrm>
          </p:grpSpPr>
          <p:cxnSp>
            <p:nvCxnSpPr>
              <p:cNvPr id="125" name="Straight Connector 124">
                <a:extLst>
                  <a:ext uri="{FF2B5EF4-FFF2-40B4-BE49-F238E27FC236}">
                    <a16:creationId xmlns:a16="http://schemas.microsoft.com/office/drawing/2014/main" id="{345FCC6A-2800-4B7B-A06E-2998BA5F902B}"/>
                  </a:ext>
                </a:extLst>
              </p:cNvPr>
              <p:cNvCxnSpPr/>
              <p:nvPr/>
            </p:nvCxnSpPr>
            <p:spPr>
              <a:xfrm>
                <a:off x="4574502" y="3531638"/>
                <a:ext cx="168948" cy="0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6" name="TextBox 125">
                <a:extLst>
                  <a:ext uri="{FF2B5EF4-FFF2-40B4-BE49-F238E27FC236}">
                    <a16:creationId xmlns:a16="http://schemas.microsoft.com/office/drawing/2014/main" id="{C7A448C5-5C7D-421B-82FA-55C76B1556D4}"/>
                  </a:ext>
                </a:extLst>
              </p:cNvPr>
              <p:cNvSpPr txBox="1"/>
              <p:nvPr/>
            </p:nvSpPr>
            <p:spPr>
              <a:xfrm>
                <a:off x="4047115" y="3347800"/>
                <a:ext cx="51560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>
                    <a:solidFill>
                      <a:schemeClr val="bg2">
                        <a:lumMod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</a:t>
                </a:r>
                <a:endParaRPr lang="en-US">
                  <a:solidFill>
                    <a:schemeClr val="bg2">
                      <a:lumMod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cxnSp>
        <p:nvCxnSpPr>
          <p:cNvPr id="141" name="Straight Connector 140">
            <a:extLst>
              <a:ext uri="{FF2B5EF4-FFF2-40B4-BE49-F238E27FC236}">
                <a16:creationId xmlns:a16="http://schemas.microsoft.com/office/drawing/2014/main" id="{487ECFE5-7C3A-40FC-B908-373C928FF471}"/>
              </a:ext>
            </a:extLst>
          </p:cNvPr>
          <p:cNvCxnSpPr/>
          <p:nvPr/>
        </p:nvCxnSpPr>
        <p:spPr>
          <a:xfrm flipV="1">
            <a:off x="3878879" y="5658338"/>
            <a:ext cx="0" cy="570419"/>
          </a:xfrm>
          <a:prstGeom prst="line">
            <a:avLst/>
          </a:prstGeom>
          <a:ln w="28575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Connector 141">
            <a:extLst>
              <a:ext uri="{FF2B5EF4-FFF2-40B4-BE49-F238E27FC236}">
                <a16:creationId xmlns:a16="http://schemas.microsoft.com/office/drawing/2014/main" id="{1E079779-A15D-4D78-B851-22C654B2BDD1}"/>
              </a:ext>
            </a:extLst>
          </p:cNvPr>
          <p:cNvCxnSpPr/>
          <p:nvPr/>
        </p:nvCxnSpPr>
        <p:spPr>
          <a:xfrm flipH="1">
            <a:off x="3322320" y="5658338"/>
            <a:ext cx="556559" cy="0"/>
          </a:xfrm>
          <a:prstGeom prst="line">
            <a:avLst/>
          </a:prstGeom>
          <a:ln w="28575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Connector 142">
            <a:extLst>
              <a:ext uri="{FF2B5EF4-FFF2-40B4-BE49-F238E27FC236}">
                <a16:creationId xmlns:a16="http://schemas.microsoft.com/office/drawing/2014/main" id="{5978AF25-7B88-4C07-A53A-4260DF641868}"/>
              </a:ext>
            </a:extLst>
          </p:cNvPr>
          <p:cNvCxnSpPr>
            <a:cxnSpLocks/>
          </p:cNvCxnSpPr>
          <p:nvPr/>
        </p:nvCxnSpPr>
        <p:spPr>
          <a:xfrm flipV="1">
            <a:off x="4598969" y="4938248"/>
            <a:ext cx="0" cy="1290509"/>
          </a:xfrm>
          <a:prstGeom prst="line">
            <a:avLst/>
          </a:prstGeom>
          <a:ln w="28575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Connector 143">
            <a:extLst>
              <a:ext uri="{FF2B5EF4-FFF2-40B4-BE49-F238E27FC236}">
                <a16:creationId xmlns:a16="http://schemas.microsoft.com/office/drawing/2014/main" id="{F6CF6096-9683-4A21-933C-BE8C53CCBFC1}"/>
              </a:ext>
            </a:extLst>
          </p:cNvPr>
          <p:cNvCxnSpPr>
            <a:cxnSpLocks/>
          </p:cNvCxnSpPr>
          <p:nvPr/>
        </p:nvCxnSpPr>
        <p:spPr>
          <a:xfrm flipH="1">
            <a:off x="3320080" y="4938248"/>
            <a:ext cx="1278889" cy="0"/>
          </a:xfrm>
          <a:prstGeom prst="line">
            <a:avLst/>
          </a:prstGeom>
          <a:ln w="28575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Connector 144">
            <a:extLst>
              <a:ext uri="{FF2B5EF4-FFF2-40B4-BE49-F238E27FC236}">
                <a16:creationId xmlns:a16="http://schemas.microsoft.com/office/drawing/2014/main" id="{C573D118-65F9-47C7-8E6D-B48362DCEDBC}"/>
              </a:ext>
            </a:extLst>
          </p:cNvPr>
          <p:cNvCxnSpPr>
            <a:cxnSpLocks/>
          </p:cNvCxnSpPr>
          <p:nvPr/>
        </p:nvCxnSpPr>
        <p:spPr>
          <a:xfrm flipV="1">
            <a:off x="5319059" y="4218158"/>
            <a:ext cx="0" cy="2010600"/>
          </a:xfrm>
          <a:prstGeom prst="line">
            <a:avLst/>
          </a:prstGeom>
          <a:ln w="28575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Connector 145">
            <a:extLst>
              <a:ext uri="{FF2B5EF4-FFF2-40B4-BE49-F238E27FC236}">
                <a16:creationId xmlns:a16="http://schemas.microsoft.com/office/drawing/2014/main" id="{62D4963D-BD03-492C-8001-DFD2BE50E9CB}"/>
              </a:ext>
            </a:extLst>
          </p:cNvPr>
          <p:cNvCxnSpPr>
            <a:cxnSpLocks/>
          </p:cNvCxnSpPr>
          <p:nvPr/>
        </p:nvCxnSpPr>
        <p:spPr>
          <a:xfrm flipH="1">
            <a:off x="3320081" y="4218158"/>
            <a:ext cx="1998978" cy="0"/>
          </a:xfrm>
          <a:prstGeom prst="line">
            <a:avLst/>
          </a:prstGeom>
          <a:ln w="28575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Connector 146">
            <a:extLst>
              <a:ext uri="{FF2B5EF4-FFF2-40B4-BE49-F238E27FC236}">
                <a16:creationId xmlns:a16="http://schemas.microsoft.com/office/drawing/2014/main" id="{C3FDA978-2EE5-4738-8591-6AE520C4B317}"/>
              </a:ext>
            </a:extLst>
          </p:cNvPr>
          <p:cNvCxnSpPr>
            <a:cxnSpLocks/>
          </p:cNvCxnSpPr>
          <p:nvPr/>
        </p:nvCxnSpPr>
        <p:spPr>
          <a:xfrm flipV="1">
            <a:off x="6039149" y="3498068"/>
            <a:ext cx="0" cy="2730690"/>
          </a:xfrm>
          <a:prstGeom prst="line">
            <a:avLst/>
          </a:prstGeom>
          <a:ln w="28575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Straight Connector 147">
            <a:extLst>
              <a:ext uri="{FF2B5EF4-FFF2-40B4-BE49-F238E27FC236}">
                <a16:creationId xmlns:a16="http://schemas.microsoft.com/office/drawing/2014/main" id="{5B72CEDF-3AC9-41C0-8494-760F541C3EB1}"/>
              </a:ext>
            </a:extLst>
          </p:cNvPr>
          <p:cNvCxnSpPr>
            <a:cxnSpLocks/>
          </p:cNvCxnSpPr>
          <p:nvPr/>
        </p:nvCxnSpPr>
        <p:spPr>
          <a:xfrm flipH="1">
            <a:off x="3199946" y="3498068"/>
            <a:ext cx="2839203" cy="0"/>
          </a:xfrm>
          <a:prstGeom prst="line">
            <a:avLst/>
          </a:prstGeom>
          <a:ln w="28575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9" name="Group 148">
            <a:extLst>
              <a:ext uri="{FF2B5EF4-FFF2-40B4-BE49-F238E27FC236}">
                <a16:creationId xmlns:a16="http://schemas.microsoft.com/office/drawing/2014/main" id="{0E662531-8FFD-439C-B1CD-686C3917291A}"/>
              </a:ext>
            </a:extLst>
          </p:cNvPr>
          <p:cNvGrpSpPr/>
          <p:nvPr/>
        </p:nvGrpSpPr>
        <p:grpSpPr>
          <a:xfrm>
            <a:off x="3798820" y="5110492"/>
            <a:ext cx="520750" cy="632319"/>
            <a:chOff x="5139940" y="4650075"/>
            <a:chExt cx="520750" cy="632319"/>
          </a:xfrm>
        </p:grpSpPr>
        <p:sp>
          <p:nvSpPr>
            <p:cNvPr id="150" name="Oval 149">
              <a:extLst>
                <a:ext uri="{FF2B5EF4-FFF2-40B4-BE49-F238E27FC236}">
                  <a16:creationId xmlns:a16="http://schemas.microsoft.com/office/drawing/2014/main" id="{5C8E8A8C-A410-4B89-A3D6-A50470E33797}"/>
                </a:ext>
              </a:extLst>
            </p:cNvPr>
            <p:cNvSpPr/>
            <p:nvPr/>
          </p:nvSpPr>
          <p:spPr>
            <a:xfrm>
              <a:off x="5139940" y="5113446"/>
              <a:ext cx="168948" cy="168948"/>
            </a:xfrm>
            <a:prstGeom prst="ellipse">
              <a:avLst/>
            </a:prstGeom>
            <a:solidFill>
              <a:srgbClr val="CC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1" name="TextBox 150">
              <a:extLst>
                <a:ext uri="{FF2B5EF4-FFF2-40B4-BE49-F238E27FC236}">
                  <a16:creationId xmlns:a16="http://schemas.microsoft.com/office/drawing/2014/main" id="{FB83B3F6-0087-4FDF-ADF1-DE86A4555983}"/>
                </a:ext>
              </a:extLst>
            </p:cNvPr>
            <p:cNvSpPr txBox="1"/>
            <p:nvPr/>
          </p:nvSpPr>
          <p:spPr>
            <a:xfrm>
              <a:off x="5162850" y="4650075"/>
              <a:ext cx="4978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000">
                  <a:solidFill>
                    <a:schemeClr val="bg2">
                      <a:lumMod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endParaRPr lang="en-US" sz="200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2" name="Group 151">
            <a:extLst>
              <a:ext uri="{FF2B5EF4-FFF2-40B4-BE49-F238E27FC236}">
                <a16:creationId xmlns:a16="http://schemas.microsoft.com/office/drawing/2014/main" id="{BCC4CB6C-9EC8-4E88-ACB0-2F49CEF20840}"/>
              </a:ext>
            </a:extLst>
          </p:cNvPr>
          <p:cNvGrpSpPr/>
          <p:nvPr/>
        </p:nvGrpSpPr>
        <p:grpSpPr>
          <a:xfrm>
            <a:off x="4492871" y="4465206"/>
            <a:ext cx="516009" cy="571086"/>
            <a:chOff x="5833991" y="4004789"/>
            <a:chExt cx="516009" cy="571086"/>
          </a:xfrm>
        </p:grpSpPr>
        <p:sp>
          <p:nvSpPr>
            <p:cNvPr id="153" name="Oval 152">
              <a:extLst>
                <a:ext uri="{FF2B5EF4-FFF2-40B4-BE49-F238E27FC236}">
                  <a16:creationId xmlns:a16="http://schemas.microsoft.com/office/drawing/2014/main" id="{B4B573F8-131A-4128-8466-78F6F9655F20}"/>
                </a:ext>
              </a:extLst>
            </p:cNvPr>
            <p:cNvSpPr/>
            <p:nvPr/>
          </p:nvSpPr>
          <p:spPr>
            <a:xfrm>
              <a:off x="5833991" y="4406927"/>
              <a:ext cx="168948" cy="168948"/>
            </a:xfrm>
            <a:prstGeom prst="ellipse">
              <a:avLst/>
            </a:prstGeom>
            <a:solidFill>
              <a:srgbClr val="CC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4" name="TextBox 153">
              <a:extLst>
                <a:ext uri="{FF2B5EF4-FFF2-40B4-BE49-F238E27FC236}">
                  <a16:creationId xmlns:a16="http://schemas.microsoft.com/office/drawing/2014/main" id="{BE35665B-48E8-41D9-806D-104D41B4E34A}"/>
                </a:ext>
              </a:extLst>
            </p:cNvPr>
            <p:cNvSpPr txBox="1"/>
            <p:nvPr/>
          </p:nvSpPr>
          <p:spPr>
            <a:xfrm>
              <a:off x="5852160" y="4004789"/>
              <a:ext cx="4978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000">
                  <a:solidFill>
                    <a:schemeClr val="bg2">
                      <a:lumMod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Y</a:t>
              </a:r>
              <a:endParaRPr lang="en-US" sz="200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5" name="Group 154">
            <a:extLst>
              <a:ext uri="{FF2B5EF4-FFF2-40B4-BE49-F238E27FC236}">
                <a16:creationId xmlns:a16="http://schemas.microsoft.com/office/drawing/2014/main" id="{F46D1F89-3243-4AB6-B2A6-F876F484072E}"/>
              </a:ext>
            </a:extLst>
          </p:cNvPr>
          <p:cNvGrpSpPr/>
          <p:nvPr/>
        </p:nvGrpSpPr>
        <p:grpSpPr>
          <a:xfrm>
            <a:off x="5194248" y="3675910"/>
            <a:ext cx="497840" cy="623929"/>
            <a:chOff x="6535368" y="3215493"/>
            <a:chExt cx="497840" cy="623929"/>
          </a:xfrm>
        </p:grpSpPr>
        <p:sp>
          <p:nvSpPr>
            <p:cNvPr id="156" name="Oval 155">
              <a:extLst>
                <a:ext uri="{FF2B5EF4-FFF2-40B4-BE49-F238E27FC236}">
                  <a16:creationId xmlns:a16="http://schemas.microsoft.com/office/drawing/2014/main" id="{8A735B22-898B-4EA9-95E2-074D2AA1E2A0}"/>
                </a:ext>
              </a:extLst>
            </p:cNvPr>
            <p:cNvSpPr/>
            <p:nvPr/>
          </p:nvSpPr>
          <p:spPr>
            <a:xfrm>
              <a:off x="6564893" y="3670474"/>
              <a:ext cx="168948" cy="168948"/>
            </a:xfrm>
            <a:prstGeom prst="ellipse">
              <a:avLst/>
            </a:prstGeom>
            <a:solidFill>
              <a:srgbClr val="CC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7" name="TextBox 156">
              <a:extLst>
                <a:ext uri="{FF2B5EF4-FFF2-40B4-BE49-F238E27FC236}">
                  <a16:creationId xmlns:a16="http://schemas.microsoft.com/office/drawing/2014/main" id="{4BF60B54-04C9-4962-B6A6-F276C2C28EF2}"/>
                </a:ext>
              </a:extLst>
            </p:cNvPr>
            <p:cNvSpPr txBox="1"/>
            <p:nvPr/>
          </p:nvSpPr>
          <p:spPr>
            <a:xfrm>
              <a:off x="6535368" y="3215493"/>
              <a:ext cx="4978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000">
                  <a:solidFill>
                    <a:schemeClr val="bg2">
                      <a:lumMod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Z</a:t>
              </a:r>
              <a:endParaRPr lang="en-US" sz="200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8" name="Group 157">
            <a:extLst>
              <a:ext uri="{FF2B5EF4-FFF2-40B4-BE49-F238E27FC236}">
                <a16:creationId xmlns:a16="http://schemas.microsoft.com/office/drawing/2014/main" id="{62FD2B13-2F38-455B-B565-AD2173BA8594}"/>
              </a:ext>
            </a:extLst>
          </p:cNvPr>
          <p:cNvGrpSpPr/>
          <p:nvPr/>
        </p:nvGrpSpPr>
        <p:grpSpPr>
          <a:xfrm>
            <a:off x="5954675" y="2913723"/>
            <a:ext cx="497840" cy="649663"/>
            <a:chOff x="7295795" y="2453306"/>
            <a:chExt cx="497840" cy="649663"/>
          </a:xfrm>
        </p:grpSpPr>
        <p:sp>
          <p:nvSpPr>
            <p:cNvPr id="159" name="Oval 158">
              <a:extLst>
                <a:ext uri="{FF2B5EF4-FFF2-40B4-BE49-F238E27FC236}">
                  <a16:creationId xmlns:a16="http://schemas.microsoft.com/office/drawing/2014/main" id="{BAB63AF3-85B1-4802-A81A-ABAB86253396}"/>
                </a:ext>
              </a:extLst>
            </p:cNvPr>
            <p:cNvSpPr/>
            <p:nvPr/>
          </p:nvSpPr>
          <p:spPr>
            <a:xfrm>
              <a:off x="7295795" y="2934021"/>
              <a:ext cx="168948" cy="168948"/>
            </a:xfrm>
            <a:prstGeom prst="ellipse">
              <a:avLst/>
            </a:prstGeom>
            <a:solidFill>
              <a:srgbClr val="CC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0" name="TextBox 159">
              <a:extLst>
                <a:ext uri="{FF2B5EF4-FFF2-40B4-BE49-F238E27FC236}">
                  <a16:creationId xmlns:a16="http://schemas.microsoft.com/office/drawing/2014/main" id="{5A03B38B-4CB4-454A-A86A-DFF2505BC603}"/>
                </a:ext>
              </a:extLst>
            </p:cNvPr>
            <p:cNvSpPr txBox="1"/>
            <p:nvPr/>
          </p:nvSpPr>
          <p:spPr>
            <a:xfrm>
              <a:off x="7295795" y="2453306"/>
              <a:ext cx="4978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000">
                  <a:solidFill>
                    <a:schemeClr val="bg2">
                      <a:lumMod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endParaRPr lang="en-US" sz="200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61" name="Oval 160">
            <a:extLst>
              <a:ext uri="{FF2B5EF4-FFF2-40B4-BE49-F238E27FC236}">
                <a16:creationId xmlns:a16="http://schemas.microsoft.com/office/drawing/2014/main" id="{0608F3DF-0FC3-4914-8B99-85A5DBE029B1}"/>
              </a:ext>
            </a:extLst>
          </p:cNvPr>
          <p:cNvSpPr/>
          <p:nvPr/>
        </p:nvSpPr>
        <p:spPr>
          <a:xfrm>
            <a:off x="3077471" y="6295358"/>
            <a:ext cx="168948" cy="168948"/>
          </a:xfrm>
          <a:prstGeom prst="ellipse">
            <a:avLst/>
          </a:prstGeom>
          <a:solidFill>
            <a:srgbClr val="CC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id="{821D870F-ECED-48F7-BA15-332ECF52E6F4}"/>
              </a:ext>
            </a:extLst>
          </p:cNvPr>
          <p:cNvSpPr txBox="1"/>
          <p:nvPr/>
        </p:nvSpPr>
        <p:spPr>
          <a:xfrm>
            <a:off x="6321666" y="4299839"/>
            <a:ext cx="5538291" cy="1598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Nối các điểm đã vẽ sẽ được </a:t>
            </a:r>
            <a:r>
              <a:rPr lang="vi-VN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 thị quãng đường – thời gian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của người đi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67339114"/>
      </p:ext>
    </p:extLst>
  </p:cSld>
  <p:clrMapOvr>
    <a:masterClrMapping/>
  </p:clrMapOvr>
  <p:transition spd="slow">
    <p:cover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107" grpId="0"/>
      <p:bldP spid="108" grpId="0"/>
      <p:bldP spid="161" grpId="0" animBg="1"/>
      <p:bldP spid="16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row: Pentagon 1">
            <a:extLst>
              <a:ext uri="{FF2B5EF4-FFF2-40B4-BE49-F238E27FC236}">
                <a16:creationId xmlns:a16="http://schemas.microsoft.com/office/drawing/2014/main" id="{D7B22517-79D2-4381-82D2-E9A5BAD8D61A}"/>
              </a:ext>
            </a:extLst>
          </p:cNvPr>
          <p:cNvSpPr/>
          <p:nvPr/>
        </p:nvSpPr>
        <p:spPr>
          <a:xfrm>
            <a:off x="0" y="375920"/>
            <a:ext cx="844814" cy="619760"/>
          </a:xfrm>
          <a:prstGeom prst="homePlate">
            <a:avLst/>
          </a:prstGeom>
          <a:gradFill>
            <a:gsLst>
              <a:gs pos="0">
                <a:srgbClr val="C00000"/>
              </a:gs>
              <a:gs pos="47000">
                <a:srgbClr val="9B164A"/>
              </a:gs>
              <a:gs pos="100000">
                <a:srgbClr val="7030A0"/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rrow: Chevron 2">
            <a:extLst>
              <a:ext uri="{FF2B5EF4-FFF2-40B4-BE49-F238E27FC236}">
                <a16:creationId xmlns:a16="http://schemas.microsoft.com/office/drawing/2014/main" id="{32F7EB9B-A462-47CB-9C7F-3E995555522B}"/>
              </a:ext>
            </a:extLst>
          </p:cNvPr>
          <p:cNvSpPr/>
          <p:nvPr/>
        </p:nvSpPr>
        <p:spPr>
          <a:xfrm>
            <a:off x="660400" y="375920"/>
            <a:ext cx="767080" cy="619760"/>
          </a:xfrm>
          <a:prstGeom prst="chevron">
            <a:avLst/>
          </a:prstGeom>
          <a:gradFill>
            <a:gsLst>
              <a:gs pos="0">
                <a:srgbClr val="C00000"/>
              </a:gs>
              <a:gs pos="47000">
                <a:srgbClr val="9B164A"/>
              </a:gs>
              <a:gs pos="100000">
                <a:srgbClr val="7030A0"/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D22390D-CDE5-4C05-A663-E6CD7D6D9D09}"/>
              </a:ext>
            </a:extLst>
          </p:cNvPr>
          <p:cNvSpPr txBox="1"/>
          <p:nvPr/>
        </p:nvSpPr>
        <p:spPr>
          <a:xfrm>
            <a:off x="1427480" y="270301"/>
            <a:ext cx="9237207" cy="9530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2000"/>
              </a:lnSpc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Arrow: Pentagon 4">
            <a:extLst>
              <a:ext uri="{FF2B5EF4-FFF2-40B4-BE49-F238E27FC236}">
                <a16:creationId xmlns:a16="http://schemas.microsoft.com/office/drawing/2014/main" id="{F6C23F78-FF17-4653-9DCA-0635AA1C98B3}"/>
              </a:ext>
            </a:extLst>
          </p:cNvPr>
          <p:cNvSpPr/>
          <p:nvPr/>
        </p:nvSpPr>
        <p:spPr>
          <a:xfrm flipH="1">
            <a:off x="11347186" y="375920"/>
            <a:ext cx="844814" cy="619760"/>
          </a:xfrm>
          <a:prstGeom prst="homePlate">
            <a:avLst/>
          </a:prstGeom>
          <a:gradFill>
            <a:gsLst>
              <a:gs pos="0">
                <a:srgbClr val="C00000"/>
              </a:gs>
              <a:gs pos="47000">
                <a:srgbClr val="9B164A"/>
              </a:gs>
              <a:gs pos="100000">
                <a:srgbClr val="7030A0"/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Arrow: Chevron 5">
            <a:extLst>
              <a:ext uri="{FF2B5EF4-FFF2-40B4-BE49-F238E27FC236}">
                <a16:creationId xmlns:a16="http://schemas.microsoft.com/office/drawing/2014/main" id="{B4A8EAAC-6348-4B54-BC7F-094429B40AF7}"/>
              </a:ext>
            </a:extLst>
          </p:cNvPr>
          <p:cNvSpPr/>
          <p:nvPr/>
        </p:nvSpPr>
        <p:spPr>
          <a:xfrm flipH="1">
            <a:off x="10764520" y="375920"/>
            <a:ext cx="767080" cy="619760"/>
          </a:xfrm>
          <a:prstGeom prst="chevron">
            <a:avLst/>
          </a:prstGeom>
          <a:gradFill>
            <a:gsLst>
              <a:gs pos="0">
                <a:srgbClr val="C00000"/>
              </a:gs>
              <a:gs pos="47000">
                <a:srgbClr val="9B164A"/>
              </a:gs>
              <a:gs pos="100000">
                <a:srgbClr val="7030A0"/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088AD0F-4E48-4920-A779-7923079F5E2B}"/>
              </a:ext>
            </a:extLst>
          </p:cNvPr>
          <p:cNvSpPr txBox="1"/>
          <p:nvPr/>
        </p:nvSpPr>
        <p:spPr>
          <a:xfrm>
            <a:off x="135003" y="1366081"/>
            <a:ext cx="119219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EBDC2371-A9B0-488A-AA74-A32C2E5A5879}"/>
              </a:ext>
            </a:extLst>
          </p:cNvPr>
          <p:cNvGrpSpPr/>
          <p:nvPr/>
        </p:nvGrpSpPr>
        <p:grpSpPr>
          <a:xfrm>
            <a:off x="1094824" y="2461663"/>
            <a:ext cx="5001176" cy="3887051"/>
            <a:chOff x="2292174" y="2932916"/>
            <a:chExt cx="5001176" cy="3887051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D03AA7C2-FD83-4553-9806-D98E31CC2976}"/>
                </a:ext>
              </a:extLst>
            </p:cNvPr>
            <p:cNvGrpSpPr/>
            <p:nvPr/>
          </p:nvGrpSpPr>
          <p:grpSpPr>
            <a:xfrm>
              <a:off x="2292174" y="2932916"/>
              <a:ext cx="5001176" cy="3887051"/>
              <a:chOff x="3751323" y="2949634"/>
              <a:chExt cx="5001176" cy="3887051"/>
            </a:xfrm>
          </p:grpSpPr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B73DB2DD-90A1-4356-9495-3DC99FF6F341}"/>
                  </a:ext>
                </a:extLst>
              </p:cNvPr>
              <p:cNvCxnSpPr/>
              <p:nvPr/>
            </p:nvCxnSpPr>
            <p:spPr>
              <a:xfrm>
                <a:off x="4660235" y="3127266"/>
                <a:ext cx="0" cy="3276000"/>
              </a:xfrm>
              <a:prstGeom prst="line">
                <a:avLst/>
              </a:prstGeom>
              <a:ln w="38100">
                <a:solidFill>
                  <a:srgbClr val="0070C0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07E8B446-16B1-4F2D-AC4B-2A97F53F077D}"/>
                  </a:ext>
                </a:extLst>
              </p:cNvPr>
              <p:cNvCxnSpPr/>
              <p:nvPr/>
            </p:nvCxnSpPr>
            <p:spPr>
              <a:xfrm>
                <a:off x="4660235" y="6423538"/>
                <a:ext cx="3600000" cy="0"/>
              </a:xfrm>
              <a:prstGeom prst="line">
                <a:avLst/>
              </a:prstGeom>
              <a:ln w="38100">
                <a:solidFill>
                  <a:srgbClr val="0070C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C91ED2DE-5774-46D8-8E81-7D29985E3D78}"/>
                  </a:ext>
                </a:extLst>
              </p:cNvPr>
              <p:cNvSpPr/>
              <p:nvPr/>
            </p:nvSpPr>
            <p:spPr>
              <a:xfrm>
                <a:off x="4619721" y="6379724"/>
                <a:ext cx="87630" cy="87630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074999A-A514-4DB0-8F6E-9D35578F5F3A}"/>
                  </a:ext>
                </a:extLst>
              </p:cNvPr>
              <p:cNvSpPr txBox="1"/>
              <p:nvPr/>
            </p:nvSpPr>
            <p:spPr>
              <a:xfrm>
                <a:off x="4302727" y="6340902"/>
                <a:ext cx="30225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>
                    <a:solidFill>
                      <a:schemeClr val="bg2">
                        <a:lumMod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endParaRPr lang="en-US">
                  <a:solidFill>
                    <a:schemeClr val="bg2">
                      <a:lumMod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8B9A7FD-6E80-492F-B035-26695C4D93EB}"/>
                  </a:ext>
                </a:extLst>
              </p:cNvPr>
              <p:cNvSpPr txBox="1"/>
              <p:nvPr/>
            </p:nvSpPr>
            <p:spPr>
              <a:xfrm>
                <a:off x="8083509" y="6467353"/>
                <a:ext cx="66899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i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 </a:t>
                </a:r>
                <a:r>
                  <a:rPr lang="vi-VN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(h)</a:t>
                </a:r>
                <a:endParaRPr lang="en-US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F03EE48-3111-4C13-A020-9AF687E9951C}"/>
                  </a:ext>
                </a:extLst>
              </p:cNvPr>
              <p:cNvSpPr txBox="1"/>
              <p:nvPr/>
            </p:nvSpPr>
            <p:spPr>
              <a:xfrm>
                <a:off x="3751323" y="2949634"/>
                <a:ext cx="82317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i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 </a:t>
                </a:r>
                <a:r>
                  <a:rPr lang="vi-VN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(km)</a:t>
                </a:r>
                <a:endParaRPr lang="en-US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2E9176BC-56B6-418F-BA96-58359558BF1C}"/>
                  </a:ext>
                </a:extLst>
              </p:cNvPr>
              <p:cNvGrpSpPr/>
              <p:nvPr/>
            </p:nvGrpSpPr>
            <p:grpSpPr>
              <a:xfrm>
                <a:off x="5220818" y="6340902"/>
                <a:ext cx="719639" cy="495783"/>
                <a:chOff x="5220818" y="6340902"/>
                <a:chExt cx="719639" cy="495783"/>
              </a:xfrm>
            </p:grpSpPr>
            <p:cxnSp>
              <p:nvCxnSpPr>
                <p:cNvPr id="22" name="Straight Connector 21">
                  <a:extLst>
                    <a:ext uri="{FF2B5EF4-FFF2-40B4-BE49-F238E27FC236}">
                      <a16:creationId xmlns:a16="http://schemas.microsoft.com/office/drawing/2014/main" id="{FD2E706D-6D55-460E-BA41-831CBFBB15E3}"/>
                    </a:ext>
                  </a:extLst>
                </p:cNvPr>
                <p:cNvCxnSpPr/>
                <p:nvPr/>
              </p:nvCxnSpPr>
              <p:spPr>
                <a:xfrm>
                  <a:off x="5375910" y="6340902"/>
                  <a:ext cx="0" cy="154916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6B6ADF3C-1D7B-4612-BC3B-1FCB331DEEB6}"/>
                    </a:ext>
                  </a:extLst>
                </p:cNvPr>
                <p:cNvSpPr txBox="1"/>
                <p:nvPr/>
              </p:nvSpPr>
              <p:spPr>
                <a:xfrm>
                  <a:off x="5220818" y="6467353"/>
                  <a:ext cx="719639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>
                      <a:solidFill>
                        <a:schemeClr val="bg2">
                          <a:lumMod val="2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0.5</a:t>
                  </a:r>
                </a:p>
              </p:txBody>
            </p:sp>
          </p:grp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7F192833-792F-4480-8066-691A34711689}"/>
                  </a:ext>
                </a:extLst>
              </p:cNvPr>
              <p:cNvGrpSpPr/>
              <p:nvPr/>
            </p:nvGrpSpPr>
            <p:grpSpPr>
              <a:xfrm>
                <a:off x="5940457" y="6340902"/>
                <a:ext cx="302255" cy="495783"/>
                <a:chOff x="5940457" y="6340902"/>
                <a:chExt cx="302255" cy="495783"/>
              </a:xfrm>
            </p:grpSpPr>
            <p:cxnSp>
              <p:nvCxnSpPr>
                <p:cNvPr id="25" name="Straight Connector 24">
                  <a:extLst>
                    <a:ext uri="{FF2B5EF4-FFF2-40B4-BE49-F238E27FC236}">
                      <a16:creationId xmlns:a16="http://schemas.microsoft.com/office/drawing/2014/main" id="{7F3B314D-FBA4-4101-949E-FCB7FA037B03}"/>
                    </a:ext>
                  </a:extLst>
                </p:cNvPr>
                <p:cNvCxnSpPr/>
                <p:nvPr/>
              </p:nvCxnSpPr>
              <p:spPr>
                <a:xfrm>
                  <a:off x="6096000" y="6340902"/>
                  <a:ext cx="0" cy="154916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B30B81C6-67BF-437D-8D8B-0688AC456601}"/>
                    </a:ext>
                  </a:extLst>
                </p:cNvPr>
                <p:cNvSpPr txBox="1"/>
                <p:nvPr/>
              </p:nvSpPr>
              <p:spPr>
                <a:xfrm>
                  <a:off x="5940457" y="6467353"/>
                  <a:ext cx="30225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>
                      <a:solidFill>
                        <a:schemeClr val="bg2">
                          <a:lumMod val="2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1</a:t>
                  </a:r>
                </a:p>
              </p:txBody>
            </p:sp>
          </p:grpSp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456C6A63-BF41-4115-88DD-6B65659EE561}"/>
                  </a:ext>
                </a:extLst>
              </p:cNvPr>
              <p:cNvGrpSpPr/>
              <p:nvPr/>
            </p:nvGrpSpPr>
            <p:grpSpPr>
              <a:xfrm>
                <a:off x="6660096" y="6340902"/>
                <a:ext cx="540268" cy="495783"/>
                <a:chOff x="6660096" y="6340902"/>
                <a:chExt cx="540268" cy="495783"/>
              </a:xfrm>
            </p:grpSpPr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ADCFA4C0-403F-4159-936F-0BC2CAA7E2B5}"/>
                    </a:ext>
                  </a:extLst>
                </p:cNvPr>
                <p:cNvCxnSpPr/>
                <p:nvPr/>
              </p:nvCxnSpPr>
              <p:spPr>
                <a:xfrm>
                  <a:off x="6816090" y="6340902"/>
                  <a:ext cx="0" cy="154916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ADD7281C-BC39-4FC2-AB06-33DD67A7E181}"/>
                    </a:ext>
                  </a:extLst>
                </p:cNvPr>
                <p:cNvSpPr txBox="1"/>
                <p:nvPr/>
              </p:nvSpPr>
              <p:spPr>
                <a:xfrm>
                  <a:off x="6660096" y="6467353"/>
                  <a:ext cx="54026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>
                      <a:solidFill>
                        <a:schemeClr val="bg2">
                          <a:lumMod val="2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1,5</a:t>
                  </a:r>
                </a:p>
              </p:txBody>
            </p:sp>
          </p:grp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3D65B66E-4198-4E3C-B50B-66CB2A617A98}"/>
                  </a:ext>
                </a:extLst>
              </p:cNvPr>
              <p:cNvGrpSpPr/>
              <p:nvPr/>
            </p:nvGrpSpPr>
            <p:grpSpPr>
              <a:xfrm>
                <a:off x="7379735" y="6340902"/>
                <a:ext cx="302255" cy="495783"/>
                <a:chOff x="7379735" y="6340902"/>
                <a:chExt cx="302255" cy="495783"/>
              </a:xfrm>
            </p:grpSpPr>
            <p:cxnSp>
              <p:nvCxnSpPr>
                <p:cNvPr id="31" name="Straight Connector 30">
                  <a:extLst>
                    <a:ext uri="{FF2B5EF4-FFF2-40B4-BE49-F238E27FC236}">
                      <a16:creationId xmlns:a16="http://schemas.microsoft.com/office/drawing/2014/main" id="{E907BFFA-1F4E-4823-B69D-6E685A495C32}"/>
                    </a:ext>
                  </a:extLst>
                </p:cNvPr>
                <p:cNvCxnSpPr/>
                <p:nvPr/>
              </p:nvCxnSpPr>
              <p:spPr>
                <a:xfrm>
                  <a:off x="7536180" y="6340902"/>
                  <a:ext cx="0" cy="154916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A96DAE36-7F6A-45EF-A3B4-F83CDC37D38C}"/>
                    </a:ext>
                  </a:extLst>
                </p:cNvPr>
                <p:cNvSpPr txBox="1"/>
                <p:nvPr/>
              </p:nvSpPr>
              <p:spPr>
                <a:xfrm>
                  <a:off x="7379735" y="6467353"/>
                  <a:ext cx="30225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>
                      <a:solidFill>
                        <a:schemeClr val="bg2">
                          <a:lumMod val="2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2</a:t>
                  </a:r>
                </a:p>
              </p:txBody>
            </p:sp>
          </p:grpSp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40723371-13E2-4D2F-84EE-E9062CF924A6}"/>
                  </a:ext>
                </a:extLst>
              </p:cNvPr>
              <p:cNvGrpSpPr/>
              <p:nvPr/>
            </p:nvGrpSpPr>
            <p:grpSpPr>
              <a:xfrm>
                <a:off x="4067839" y="5507242"/>
                <a:ext cx="675611" cy="369332"/>
                <a:chOff x="4067839" y="5507242"/>
                <a:chExt cx="675611" cy="369332"/>
              </a:xfrm>
            </p:grpSpPr>
            <p:cxnSp>
              <p:nvCxnSpPr>
                <p:cNvPr id="34" name="Straight Connector 33">
                  <a:extLst>
                    <a:ext uri="{FF2B5EF4-FFF2-40B4-BE49-F238E27FC236}">
                      <a16:creationId xmlns:a16="http://schemas.microsoft.com/office/drawing/2014/main" id="{14D66DD6-8BD1-4BCF-898F-E595BDF3021C}"/>
                    </a:ext>
                  </a:extLst>
                </p:cNvPr>
                <p:cNvCxnSpPr/>
                <p:nvPr/>
              </p:nvCxnSpPr>
              <p:spPr>
                <a:xfrm>
                  <a:off x="4574502" y="5691908"/>
                  <a:ext cx="168948" cy="0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D664C17C-A8CE-4F4C-840B-A8E1EE8906E3}"/>
                    </a:ext>
                  </a:extLst>
                </p:cNvPr>
                <p:cNvSpPr txBox="1"/>
                <p:nvPr/>
              </p:nvSpPr>
              <p:spPr>
                <a:xfrm>
                  <a:off x="4067839" y="5507242"/>
                  <a:ext cx="51560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>
                      <a:solidFill>
                        <a:schemeClr val="bg2">
                          <a:lumMod val="2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15</a:t>
                  </a:r>
                  <a:endParaRPr lang="en-US">
                    <a:solidFill>
                      <a:schemeClr val="bg2">
                        <a:lumMod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863D2472-9779-4178-B4CD-25F1208BC3EA}"/>
                  </a:ext>
                </a:extLst>
              </p:cNvPr>
              <p:cNvGrpSpPr/>
              <p:nvPr/>
            </p:nvGrpSpPr>
            <p:grpSpPr>
              <a:xfrm>
                <a:off x="4058899" y="4787428"/>
                <a:ext cx="684551" cy="369332"/>
                <a:chOff x="4058899" y="4787428"/>
                <a:chExt cx="684551" cy="369332"/>
              </a:xfrm>
            </p:grpSpPr>
            <p:cxnSp>
              <p:nvCxnSpPr>
                <p:cNvPr id="37" name="Straight Connector 36">
                  <a:extLst>
                    <a:ext uri="{FF2B5EF4-FFF2-40B4-BE49-F238E27FC236}">
                      <a16:creationId xmlns:a16="http://schemas.microsoft.com/office/drawing/2014/main" id="{8C87A61D-6F8B-4B24-B74C-C130B54BB2B3}"/>
                    </a:ext>
                  </a:extLst>
                </p:cNvPr>
                <p:cNvCxnSpPr/>
                <p:nvPr/>
              </p:nvCxnSpPr>
              <p:spPr>
                <a:xfrm>
                  <a:off x="4574502" y="4971818"/>
                  <a:ext cx="168948" cy="0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35383EFC-5173-4D72-9530-ACD8E386296C}"/>
                    </a:ext>
                  </a:extLst>
                </p:cNvPr>
                <p:cNvSpPr txBox="1"/>
                <p:nvPr/>
              </p:nvSpPr>
              <p:spPr>
                <a:xfrm>
                  <a:off x="4058899" y="4787428"/>
                  <a:ext cx="51560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>
                      <a:solidFill>
                        <a:schemeClr val="bg2">
                          <a:lumMod val="2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30</a:t>
                  </a:r>
                  <a:endParaRPr lang="en-US">
                    <a:solidFill>
                      <a:schemeClr val="bg2">
                        <a:lumMod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5D8E3B89-ADEE-436B-A09B-8725569C6763}"/>
                  </a:ext>
                </a:extLst>
              </p:cNvPr>
              <p:cNvGrpSpPr/>
              <p:nvPr/>
            </p:nvGrpSpPr>
            <p:grpSpPr>
              <a:xfrm>
                <a:off x="4049959" y="4067614"/>
                <a:ext cx="693491" cy="369332"/>
                <a:chOff x="4049959" y="4067614"/>
                <a:chExt cx="693491" cy="369332"/>
              </a:xfrm>
            </p:grpSpPr>
            <p:cxnSp>
              <p:nvCxnSpPr>
                <p:cNvPr id="40" name="Straight Connector 39">
                  <a:extLst>
                    <a:ext uri="{FF2B5EF4-FFF2-40B4-BE49-F238E27FC236}">
                      <a16:creationId xmlns:a16="http://schemas.microsoft.com/office/drawing/2014/main" id="{C581D434-F44F-44F4-935E-40DBAF7A6004}"/>
                    </a:ext>
                  </a:extLst>
                </p:cNvPr>
                <p:cNvCxnSpPr/>
                <p:nvPr/>
              </p:nvCxnSpPr>
              <p:spPr>
                <a:xfrm>
                  <a:off x="4574502" y="4251728"/>
                  <a:ext cx="168948" cy="0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D5F27C58-9864-4F39-829A-E82C4EE4B2D2}"/>
                    </a:ext>
                  </a:extLst>
                </p:cNvPr>
                <p:cNvSpPr txBox="1"/>
                <p:nvPr/>
              </p:nvSpPr>
              <p:spPr>
                <a:xfrm>
                  <a:off x="4049959" y="4067614"/>
                  <a:ext cx="51560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>
                      <a:solidFill>
                        <a:schemeClr val="bg2">
                          <a:lumMod val="2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45</a:t>
                  </a:r>
                  <a:endParaRPr lang="en-US">
                    <a:solidFill>
                      <a:schemeClr val="bg2">
                        <a:lumMod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7C4B29E9-E44E-47E6-BD0C-C1537DE21D10}"/>
                  </a:ext>
                </a:extLst>
              </p:cNvPr>
              <p:cNvGrpSpPr/>
              <p:nvPr/>
            </p:nvGrpSpPr>
            <p:grpSpPr>
              <a:xfrm>
                <a:off x="4047115" y="3347800"/>
                <a:ext cx="696335" cy="369332"/>
                <a:chOff x="4047115" y="3347800"/>
                <a:chExt cx="696335" cy="369332"/>
              </a:xfrm>
            </p:grpSpPr>
            <p:cxnSp>
              <p:nvCxnSpPr>
                <p:cNvPr id="43" name="Straight Connector 42">
                  <a:extLst>
                    <a:ext uri="{FF2B5EF4-FFF2-40B4-BE49-F238E27FC236}">
                      <a16:creationId xmlns:a16="http://schemas.microsoft.com/office/drawing/2014/main" id="{8FF934F2-A0C5-42D2-8E50-36A5ABAF261E}"/>
                    </a:ext>
                  </a:extLst>
                </p:cNvPr>
                <p:cNvCxnSpPr/>
                <p:nvPr/>
              </p:nvCxnSpPr>
              <p:spPr>
                <a:xfrm>
                  <a:off x="4574502" y="3531638"/>
                  <a:ext cx="168948" cy="0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BAB9F937-8C93-4237-9231-6AF60417F0D8}"/>
                    </a:ext>
                  </a:extLst>
                </p:cNvPr>
                <p:cNvSpPr txBox="1"/>
                <p:nvPr/>
              </p:nvSpPr>
              <p:spPr>
                <a:xfrm>
                  <a:off x="4047115" y="3347800"/>
                  <a:ext cx="51560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>
                      <a:solidFill>
                        <a:schemeClr val="bg2">
                          <a:lumMod val="2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60</a:t>
                  </a:r>
                  <a:endParaRPr lang="en-US">
                    <a:solidFill>
                      <a:schemeClr val="bg2">
                        <a:lumMod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</p:grp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A98D3C9B-7557-4ECD-B736-3675A8B3656F}"/>
                </a:ext>
              </a:extLst>
            </p:cNvPr>
            <p:cNvCxnSpPr>
              <a:cxnSpLocks/>
              <a:endCxn id="68" idx="2"/>
            </p:cNvCxnSpPr>
            <p:nvPr/>
          </p:nvCxnSpPr>
          <p:spPr>
            <a:xfrm flipV="1">
              <a:off x="3273490" y="4930485"/>
              <a:ext cx="2713749" cy="24616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9" name="Oval 58">
            <a:extLst>
              <a:ext uri="{FF2B5EF4-FFF2-40B4-BE49-F238E27FC236}">
                <a16:creationId xmlns:a16="http://schemas.microsoft.com/office/drawing/2014/main" id="{5EE00AF8-D649-48EF-8ABC-98178127C328}"/>
              </a:ext>
            </a:extLst>
          </p:cNvPr>
          <p:cNvSpPr/>
          <p:nvPr/>
        </p:nvSpPr>
        <p:spPr>
          <a:xfrm>
            <a:off x="1360520" y="4292060"/>
            <a:ext cx="551591" cy="551591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487ECFE5-7C3A-40FC-B908-373C928FF471}"/>
              </a:ext>
            </a:extLst>
          </p:cNvPr>
          <p:cNvCxnSpPr/>
          <p:nvPr/>
        </p:nvCxnSpPr>
        <p:spPr>
          <a:xfrm flipV="1">
            <a:off x="2719411" y="4484123"/>
            <a:ext cx="0" cy="1323281"/>
          </a:xfrm>
          <a:prstGeom prst="line">
            <a:avLst/>
          </a:prstGeom>
          <a:ln w="28575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487ECFE5-7C3A-40FC-B908-373C928FF471}"/>
              </a:ext>
            </a:extLst>
          </p:cNvPr>
          <p:cNvCxnSpPr/>
          <p:nvPr/>
        </p:nvCxnSpPr>
        <p:spPr>
          <a:xfrm flipV="1">
            <a:off x="3435085" y="4501514"/>
            <a:ext cx="0" cy="1323281"/>
          </a:xfrm>
          <a:prstGeom prst="line">
            <a:avLst/>
          </a:prstGeom>
          <a:ln w="28575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487ECFE5-7C3A-40FC-B908-373C928FF471}"/>
              </a:ext>
            </a:extLst>
          </p:cNvPr>
          <p:cNvCxnSpPr/>
          <p:nvPr/>
        </p:nvCxnSpPr>
        <p:spPr>
          <a:xfrm flipV="1">
            <a:off x="4159591" y="4484123"/>
            <a:ext cx="0" cy="1323281"/>
          </a:xfrm>
          <a:prstGeom prst="line">
            <a:avLst/>
          </a:prstGeom>
          <a:ln w="28575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487ECFE5-7C3A-40FC-B908-373C928FF471}"/>
              </a:ext>
            </a:extLst>
          </p:cNvPr>
          <p:cNvCxnSpPr/>
          <p:nvPr/>
        </p:nvCxnSpPr>
        <p:spPr>
          <a:xfrm flipV="1">
            <a:off x="4881683" y="4482089"/>
            <a:ext cx="0" cy="1323281"/>
          </a:xfrm>
          <a:prstGeom prst="line">
            <a:avLst/>
          </a:prstGeom>
          <a:ln w="28575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Oval 64">
            <a:extLst>
              <a:ext uri="{FF2B5EF4-FFF2-40B4-BE49-F238E27FC236}">
                <a16:creationId xmlns:a16="http://schemas.microsoft.com/office/drawing/2014/main" id="{41D134D8-7819-E8F3-1013-16C3F0259688}"/>
              </a:ext>
            </a:extLst>
          </p:cNvPr>
          <p:cNvSpPr/>
          <p:nvPr/>
        </p:nvSpPr>
        <p:spPr>
          <a:xfrm>
            <a:off x="2634937" y="4387066"/>
            <a:ext cx="168948" cy="168948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41D134D8-7819-E8F3-1013-16C3F0259688}"/>
              </a:ext>
            </a:extLst>
          </p:cNvPr>
          <p:cNvSpPr/>
          <p:nvPr/>
        </p:nvSpPr>
        <p:spPr>
          <a:xfrm>
            <a:off x="3355027" y="4387066"/>
            <a:ext cx="168948" cy="168948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41D134D8-7819-E8F3-1013-16C3F0259688}"/>
              </a:ext>
            </a:extLst>
          </p:cNvPr>
          <p:cNvSpPr/>
          <p:nvPr/>
        </p:nvSpPr>
        <p:spPr>
          <a:xfrm>
            <a:off x="4071371" y="4388826"/>
            <a:ext cx="168948" cy="168948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41D134D8-7819-E8F3-1013-16C3F0259688}"/>
              </a:ext>
            </a:extLst>
          </p:cNvPr>
          <p:cNvSpPr/>
          <p:nvPr/>
        </p:nvSpPr>
        <p:spPr>
          <a:xfrm>
            <a:off x="4789889" y="4374758"/>
            <a:ext cx="168948" cy="168948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Bong bóng Lời nói: Hình chữ nhật với Góc Tròn 6">
            <a:extLst>
              <a:ext uri="{FF2B5EF4-FFF2-40B4-BE49-F238E27FC236}">
                <a16:creationId xmlns:a16="http://schemas.microsoft.com/office/drawing/2014/main" id="{AD3049BF-A886-BF2E-43AE-F38352446026}"/>
              </a:ext>
            </a:extLst>
          </p:cNvPr>
          <p:cNvSpPr/>
          <p:nvPr/>
        </p:nvSpPr>
        <p:spPr>
          <a:xfrm>
            <a:off x="6829126" y="2075710"/>
            <a:ext cx="5035140" cy="2593079"/>
          </a:xfrm>
          <a:prstGeom prst="wedgeRoundRectCallout">
            <a:avLst>
              <a:gd name="adj1" fmla="val -93475"/>
              <a:gd name="adj2" fmla="val 41342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33766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3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0" dur="3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2" presetClass="entr" presetSubtype="8" fill="hold" grpId="0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0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21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40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5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0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5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0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5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6" fill="hold">
                          <p:stCondLst>
                            <p:cond delay="indefinite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0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1" fill="hold">
                          <p:stCondLst>
                            <p:cond delay="indefinite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5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6" fill="hold">
                          <p:stCondLst>
                            <p:cond delay="indefinite"/>
                          </p:stCondLst>
                          <p:childTnLst>
                            <p:par>
                              <p:cTn id="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80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1" fill="hold">
                          <p:stCondLst>
                            <p:cond delay="indefinite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26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85" dur="58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6" dur="1822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664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664" tmFilter="0, 0; 0.125,0.2665; 0.25,0.4; 0.375,0.465; 0.5,0.5;  0.625,0.535; 0.75,0.6; 0.875,0.7335; 1,1">
                                              <p:stCondLst>
                                                <p:cond delay="664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332" tmFilter="0, 0; 0.125,0.2665; 0.25,0.4; 0.375,0.465; 0.5,0.5;  0.625,0.535; 0.75,0.6; 0.875,0.7335; 1,1">
                                              <p:stCondLst>
                                                <p:cond delay="1324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0" dur="164" tmFilter="0, 0; 0.125,0.2665; 0.25,0.4; 0.375,0.465; 0.5,0.5;  0.625,0.535; 0.75,0.6; 0.875,0.7335; 1,1">
                                              <p:stCondLst>
                                                <p:cond delay="1656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91" dur="26">
                                              <p:stCondLst>
                                                <p:cond delay="65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92" dur="166" decel="50000">
                                              <p:stCondLst>
                                                <p:cond delay="676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93" dur="26">
                                              <p:stCondLst>
                                                <p:cond delay="1312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94" dur="166" decel="50000">
                                              <p:stCondLst>
                                                <p:cond delay="1338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95" dur="26">
                                              <p:stCondLst>
                                                <p:cond delay="1642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96" dur="166" decel="50000">
                                              <p:stCondLst>
                                                <p:cond delay="1668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97" dur="26">
                                              <p:stCondLst>
                                                <p:cond delay="1808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98" dur="166" decel="50000">
                                              <p:stCondLst>
                                                <p:cond delay="1834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4" grpId="0"/>
          <p:bldP spid="5" grpId="0" animBg="1"/>
          <p:bldP spid="6" grpId="0" animBg="1"/>
          <p:bldP spid="14" grpId="0"/>
          <p:bldP spid="59" grpId="0" animBg="1"/>
          <p:bldP spid="65" grpId="0" animBg="1"/>
          <p:bldP spid="66" grpId="0" animBg="1"/>
          <p:bldP spid="67" grpId="0" animBg="1"/>
          <p:bldP spid="68" grpId="0" animBg="1"/>
          <p:bldP spid="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3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0" dur="3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0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21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40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5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0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5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0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5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6" fill="hold">
                          <p:stCondLst>
                            <p:cond delay="indefinite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0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1" fill="hold">
                          <p:stCondLst>
                            <p:cond delay="indefinite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5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6" fill="hold">
                          <p:stCondLst>
                            <p:cond delay="indefinite"/>
                          </p:stCondLst>
                          <p:childTnLst>
                            <p:par>
                              <p:cTn id="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80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1" fill="hold">
                          <p:stCondLst>
                            <p:cond delay="indefinite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26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85" dur="58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6" dur="1822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664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664" tmFilter="0, 0; 0.125,0.2665; 0.25,0.4; 0.375,0.465; 0.5,0.5;  0.625,0.535; 0.75,0.6; 0.875,0.7335; 1,1">
                                              <p:stCondLst>
                                                <p:cond delay="664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332" tmFilter="0, 0; 0.125,0.2665; 0.25,0.4; 0.375,0.465; 0.5,0.5;  0.625,0.535; 0.75,0.6; 0.875,0.7335; 1,1">
                                              <p:stCondLst>
                                                <p:cond delay="1324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0" dur="164" tmFilter="0, 0; 0.125,0.2665; 0.25,0.4; 0.375,0.465; 0.5,0.5;  0.625,0.535; 0.75,0.6; 0.875,0.7335; 1,1">
                                              <p:stCondLst>
                                                <p:cond delay="1656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91" dur="26">
                                              <p:stCondLst>
                                                <p:cond delay="65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92" dur="166" decel="50000">
                                              <p:stCondLst>
                                                <p:cond delay="676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93" dur="26">
                                              <p:stCondLst>
                                                <p:cond delay="1312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94" dur="166" decel="50000">
                                              <p:stCondLst>
                                                <p:cond delay="1338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95" dur="26">
                                              <p:stCondLst>
                                                <p:cond delay="1642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96" dur="166" decel="50000">
                                              <p:stCondLst>
                                                <p:cond delay="1668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97" dur="26">
                                              <p:stCondLst>
                                                <p:cond delay="1808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98" dur="166" decel="50000">
                                              <p:stCondLst>
                                                <p:cond delay="1834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4" grpId="0"/>
          <p:bldP spid="5" grpId="0" animBg="1"/>
          <p:bldP spid="6" grpId="0" animBg="1"/>
          <p:bldP spid="14" grpId="0"/>
          <p:bldP spid="59" grpId="0" animBg="1"/>
          <p:bldP spid="65" grpId="0" animBg="1"/>
          <p:bldP spid="66" grpId="0" animBg="1"/>
          <p:bldP spid="67" grpId="0" animBg="1"/>
          <p:bldP spid="68" grpId="0" animBg="1"/>
          <p:bldP spid="7" grpId="0" animBg="1"/>
        </p:bld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BA44368-C572-C310-2803-17D3443E532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47216" y="995680"/>
            <a:ext cx="7310713" cy="5091074"/>
          </a:xfrm>
          <a:prstGeom prst="rect">
            <a:avLst/>
          </a:prstGeom>
        </p:spPr>
      </p:pic>
      <p:sp>
        <p:nvSpPr>
          <p:cNvPr id="4" name="Arrow: Pentagon 3">
            <a:extLst>
              <a:ext uri="{FF2B5EF4-FFF2-40B4-BE49-F238E27FC236}">
                <a16:creationId xmlns:a16="http://schemas.microsoft.com/office/drawing/2014/main" id="{865071AD-B0EC-9D9C-D90A-5D0BE27FD11F}"/>
              </a:ext>
            </a:extLst>
          </p:cNvPr>
          <p:cNvSpPr/>
          <p:nvPr/>
        </p:nvSpPr>
        <p:spPr>
          <a:xfrm>
            <a:off x="0" y="375920"/>
            <a:ext cx="844814" cy="619760"/>
          </a:xfrm>
          <a:prstGeom prst="homePlate">
            <a:avLst/>
          </a:prstGeom>
          <a:gradFill>
            <a:gsLst>
              <a:gs pos="0">
                <a:srgbClr val="C00000"/>
              </a:gs>
              <a:gs pos="47000">
                <a:srgbClr val="9B164A"/>
              </a:gs>
              <a:gs pos="100000">
                <a:srgbClr val="7030A0"/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rrow: Chevron 4">
            <a:extLst>
              <a:ext uri="{FF2B5EF4-FFF2-40B4-BE49-F238E27FC236}">
                <a16:creationId xmlns:a16="http://schemas.microsoft.com/office/drawing/2014/main" id="{1158D769-E23A-6AA7-EA35-0604BD6EBFF0}"/>
              </a:ext>
            </a:extLst>
          </p:cNvPr>
          <p:cNvSpPr/>
          <p:nvPr/>
        </p:nvSpPr>
        <p:spPr>
          <a:xfrm>
            <a:off x="660400" y="375920"/>
            <a:ext cx="767080" cy="619760"/>
          </a:xfrm>
          <a:prstGeom prst="chevron">
            <a:avLst/>
          </a:prstGeom>
          <a:gradFill>
            <a:gsLst>
              <a:gs pos="0">
                <a:srgbClr val="C00000"/>
              </a:gs>
              <a:gs pos="47000">
                <a:srgbClr val="9B164A"/>
              </a:gs>
              <a:gs pos="100000">
                <a:srgbClr val="7030A0"/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Arrow: Pentagon 5">
            <a:extLst>
              <a:ext uri="{FF2B5EF4-FFF2-40B4-BE49-F238E27FC236}">
                <a16:creationId xmlns:a16="http://schemas.microsoft.com/office/drawing/2014/main" id="{0399B815-EC55-63CA-32FA-138C2D3A5AA9}"/>
              </a:ext>
            </a:extLst>
          </p:cNvPr>
          <p:cNvSpPr/>
          <p:nvPr/>
        </p:nvSpPr>
        <p:spPr>
          <a:xfrm flipH="1">
            <a:off x="11347186" y="375920"/>
            <a:ext cx="844814" cy="619760"/>
          </a:xfrm>
          <a:prstGeom prst="homePlate">
            <a:avLst/>
          </a:prstGeom>
          <a:gradFill>
            <a:gsLst>
              <a:gs pos="0">
                <a:srgbClr val="C00000"/>
              </a:gs>
              <a:gs pos="47000">
                <a:srgbClr val="9B164A"/>
              </a:gs>
              <a:gs pos="100000">
                <a:srgbClr val="7030A0"/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Arrow: Chevron 6">
            <a:extLst>
              <a:ext uri="{FF2B5EF4-FFF2-40B4-BE49-F238E27FC236}">
                <a16:creationId xmlns:a16="http://schemas.microsoft.com/office/drawing/2014/main" id="{44549E8F-E508-A27A-EE87-77A7ED84D26E}"/>
              </a:ext>
            </a:extLst>
          </p:cNvPr>
          <p:cNvSpPr/>
          <p:nvPr/>
        </p:nvSpPr>
        <p:spPr>
          <a:xfrm flipH="1">
            <a:off x="10764520" y="375920"/>
            <a:ext cx="767080" cy="619760"/>
          </a:xfrm>
          <a:prstGeom prst="chevron">
            <a:avLst/>
          </a:prstGeom>
          <a:gradFill>
            <a:gsLst>
              <a:gs pos="0">
                <a:srgbClr val="C00000"/>
              </a:gs>
              <a:gs pos="47000">
                <a:srgbClr val="9B164A"/>
              </a:gs>
              <a:gs pos="100000">
                <a:srgbClr val="7030A0"/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1E41158-CD28-9F71-EB88-FAB6FD612796}"/>
              </a:ext>
            </a:extLst>
          </p:cNvPr>
          <p:cNvSpPr txBox="1"/>
          <p:nvPr/>
        </p:nvSpPr>
        <p:spPr>
          <a:xfrm>
            <a:off x="1388613" y="370840"/>
            <a:ext cx="96672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3CD47C07-85C6-4642-F74D-294FCBF0D6C9}"/>
              </a:ext>
            </a:extLst>
          </p:cNvPr>
          <p:cNvGraphicFramePr>
            <a:graphicFrameLocks noGrp="1"/>
          </p:cNvGraphicFramePr>
          <p:nvPr/>
        </p:nvGraphicFramePr>
        <p:xfrm>
          <a:off x="5976029" y="2514600"/>
          <a:ext cx="5775960" cy="2194560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2865315">
                  <a:extLst>
                    <a:ext uri="{9D8B030D-6E8A-4147-A177-3AD203B41FA5}">
                      <a16:colId xmlns:a16="http://schemas.microsoft.com/office/drawing/2014/main" val="4016892148"/>
                    </a:ext>
                  </a:extLst>
                </a:gridCol>
                <a:gridCol w="2910645">
                  <a:extLst>
                    <a:ext uri="{9D8B030D-6E8A-4147-A177-3AD203B41FA5}">
                      <a16:colId xmlns:a16="http://schemas.microsoft.com/office/drawing/2014/main" val="2653131337"/>
                    </a:ext>
                  </a:extLst>
                </a:gridCol>
              </a:tblGrid>
              <a:tr h="137203">
                <a:tc>
                  <a:txBody>
                    <a:bodyPr/>
                    <a:lstStyle/>
                    <a:p>
                      <a:r>
                        <a:rPr lang="en-US" sz="2400" dirty="0" err="1"/>
                        <a:t>Các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giai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đoạn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/>
                        <a:t>Mô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tả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chuyển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động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3620746"/>
                  </a:ext>
                </a:extLst>
              </a:tr>
              <a:tr h="137203"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5949178"/>
                  </a:ext>
                </a:extLst>
              </a:tr>
              <a:tr h="137203"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2315082"/>
                  </a:ext>
                </a:extLst>
              </a:tr>
              <a:tr h="137203"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2176466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1A9D29E6-BB30-6294-91CA-978E60162C5D}"/>
              </a:ext>
            </a:extLst>
          </p:cNvPr>
          <p:cNvGraphicFramePr>
            <a:graphicFrameLocks noGrp="1"/>
          </p:cNvGraphicFramePr>
          <p:nvPr/>
        </p:nvGraphicFramePr>
        <p:xfrm>
          <a:off x="5976029" y="2971800"/>
          <a:ext cx="2865315" cy="1371600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2865315">
                  <a:extLst>
                    <a:ext uri="{9D8B030D-6E8A-4147-A177-3AD203B41FA5}">
                      <a16:colId xmlns:a16="http://schemas.microsoft.com/office/drawing/2014/main" val="3241585728"/>
                    </a:ext>
                  </a:extLst>
                </a:gridCol>
              </a:tblGrid>
              <a:tr h="137203"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A (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</a:rPr>
                        <a:t>từ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 0 – 1min)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2661019"/>
                  </a:ext>
                </a:extLst>
              </a:tr>
              <a:tr h="137203"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B (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</a:rPr>
                        <a:t>từ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 1 – 3min)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1540265"/>
                  </a:ext>
                </a:extLst>
              </a:tr>
              <a:tr h="137203"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C (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</a:rPr>
                        <a:t>từ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 3 – 4min)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8142212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D86BB806-89BF-CD41-FAF5-E1A7079B5CFB}"/>
              </a:ext>
            </a:extLst>
          </p:cNvPr>
          <p:cNvSpPr txBox="1"/>
          <p:nvPr/>
        </p:nvSpPr>
        <p:spPr>
          <a:xfrm>
            <a:off x="9033510" y="2971800"/>
            <a:ext cx="286531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Ô </a:t>
            </a:r>
            <a:r>
              <a:rPr lang="en-US" sz="2400" dirty="0" err="1"/>
              <a:t>tô</a:t>
            </a:r>
            <a:r>
              <a:rPr lang="en-US" sz="2400" dirty="0"/>
              <a:t> </a:t>
            </a:r>
            <a:r>
              <a:rPr lang="en-US" sz="2400" dirty="0" err="1"/>
              <a:t>chuyển</a:t>
            </a:r>
            <a:r>
              <a:rPr lang="en-US" sz="2400" dirty="0"/>
              <a:t> </a:t>
            </a:r>
            <a:r>
              <a:rPr lang="en-US" sz="2400" dirty="0" err="1"/>
              <a:t>động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E4C514D-1CFE-C59C-578A-CE8C924FCEAC}"/>
              </a:ext>
            </a:extLst>
          </p:cNvPr>
          <p:cNvSpPr txBox="1"/>
          <p:nvPr/>
        </p:nvSpPr>
        <p:spPr>
          <a:xfrm>
            <a:off x="8982757" y="3881735"/>
            <a:ext cx="286531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Ô </a:t>
            </a:r>
            <a:r>
              <a:rPr lang="en-US" sz="2400" dirty="0" err="1"/>
              <a:t>tô</a:t>
            </a:r>
            <a:r>
              <a:rPr lang="en-US" sz="2400" dirty="0"/>
              <a:t> </a:t>
            </a:r>
            <a:r>
              <a:rPr lang="en-US" sz="2400" dirty="0" err="1"/>
              <a:t>chuyển</a:t>
            </a:r>
            <a:r>
              <a:rPr lang="en-US" sz="2400" dirty="0"/>
              <a:t> </a:t>
            </a:r>
            <a:r>
              <a:rPr lang="en-US" sz="2400" dirty="0" err="1"/>
              <a:t>động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6936750-A616-80A3-768A-DBA41D42C6A3}"/>
              </a:ext>
            </a:extLst>
          </p:cNvPr>
          <p:cNvSpPr txBox="1"/>
          <p:nvPr/>
        </p:nvSpPr>
        <p:spPr>
          <a:xfrm>
            <a:off x="8977240" y="3420070"/>
            <a:ext cx="286531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Ô </a:t>
            </a:r>
            <a:r>
              <a:rPr lang="en-US" sz="2400" dirty="0" err="1"/>
              <a:t>tô</a:t>
            </a:r>
            <a:r>
              <a:rPr lang="en-US" sz="2400" dirty="0"/>
              <a:t> </a:t>
            </a:r>
            <a:r>
              <a:rPr lang="en-US" sz="2400" dirty="0" err="1"/>
              <a:t>dừng</a:t>
            </a:r>
            <a:r>
              <a:rPr lang="en-US" sz="2400" dirty="0"/>
              <a:t> </a:t>
            </a:r>
            <a:r>
              <a:rPr lang="en-US" sz="2400" dirty="0" err="1"/>
              <a:t>lại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80745CB4-4E10-7B88-EC5D-0209D9E1E42F}"/>
              </a:ext>
            </a:extLst>
          </p:cNvPr>
          <p:cNvSpPr/>
          <p:nvPr/>
        </p:nvSpPr>
        <p:spPr>
          <a:xfrm rot="2060926">
            <a:off x="842338" y="4097030"/>
            <a:ext cx="906676" cy="53352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5B284229-3EC8-329F-3DFB-7F71A565D7E7}"/>
              </a:ext>
            </a:extLst>
          </p:cNvPr>
          <p:cNvSpPr/>
          <p:nvPr/>
        </p:nvSpPr>
        <p:spPr>
          <a:xfrm rot="2060926">
            <a:off x="2212972" y="3638268"/>
            <a:ext cx="906676" cy="53352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5534839C-4732-384E-CDD1-50ED0C316719}"/>
              </a:ext>
            </a:extLst>
          </p:cNvPr>
          <p:cNvSpPr/>
          <p:nvPr/>
        </p:nvSpPr>
        <p:spPr>
          <a:xfrm rot="2060926">
            <a:off x="3977477" y="2908113"/>
            <a:ext cx="906676" cy="53352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523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3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0" dur="35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8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2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21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40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4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3" presetClass="exit" presetSubtype="10" fill="hold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4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21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5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5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5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5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9" fill="hold">
                          <p:stCondLst>
                            <p:cond delay="indefinite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4" fill="hold">
                          <p:stCondLst>
                            <p:cond delay="indefinite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3" presetClass="exit" presetSubtype="10" fill="hold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6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9" fill="hold">
                          <p:stCondLst>
                            <p:cond delay="indefinite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21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75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76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77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7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9" fill="hold">
                          <p:stCondLst>
                            <p:cond delay="indefinite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4" fill="hold">
                          <p:stCondLst>
                            <p:cond delay="indefinite"/>
                          </p:stCondLst>
                          <p:childTnLst>
                            <p:par>
                              <p:cTn id="8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6" presetID="3" presetClass="exit" presetSubtype="10" fill="hold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87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 animBg="1"/>
          <p:bldP spid="6" grpId="0" animBg="1"/>
          <p:bldP spid="7" grpId="0" animBg="1"/>
          <p:bldP spid="14" grpId="0"/>
          <p:bldP spid="15" grpId="0"/>
          <p:bldP spid="16" grpId="0"/>
          <p:bldP spid="17" grpId="0" animBg="1"/>
          <p:bldP spid="17" grpId="1" animBg="1"/>
          <p:bldP spid="17" grpId="2" animBg="1"/>
          <p:bldP spid="18" grpId="0" animBg="1"/>
          <p:bldP spid="18" grpId="1" animBg="1"/>
          <p:bldP spid="18" grpId="2" animBg="1"/>
          <p:bldP spid="19" grpId="0" animBg="1"/>
          <p:bldP spid="19" grpId="1" animBg="1"/>
          <p:bldP spid="19" grpId="2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3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0" dur="35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21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40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4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3" presetClass="exit" presetSubtype="10" fill="hold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4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21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5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5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5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5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9" fill="hold">
                          <p:stCondLst>
                            <p:cond delay="indefinite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4" fill="hold">
                          <p:stCondLst>
                            <p:cond delay="indefinite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3" presetClass="exit" presetSubtype="10" fill="hold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6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9" fill="hold">
                          <p:stCondLst>
                            <p:cond delay="indefinite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21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75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76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77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7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9" fill="hold">
                          <p:stCondLst>
                            <p:cond delay="indefinite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4" fill="hold">
                          <p:stCondLst>
                            <p:cond delay="indefinite"/>
                          </p:stCondLst>
                          <p:childTnLst>
                            <p:par>
                              <p:cTn id="8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6" presetID="3" presetClass="exit" presetSubtype="10" fill="hold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87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 animBg="1"/>
          <p:bldP spid="6" grpId="0" animBg="1"/>
          <p:bldP spid="7" grpId="0" animBg="1"/>
          <p:bldP spid="14" grpId="0"/>
          <p:bldP spid="15" grpId="0"/>
          <p:bldP spid="16" grpId="0"/>
          <p:bldP spid="17" grpId="0" animBg="1"/>
          <p:bldP spid="17" grpId="1" animBg="1"/>
          <p:bldP spid="17" grpId="2" animBg="1"/>
          <p:bldP spid="18" grpId="0" animBg="1"/>
          <p:bldP spid="18" grpId="1" animBg="1"/>
          <p:bldP spid="18" grpId="2" animBg="1"/>
          <p:bldP spid="19" grpId="0" animBg="1"/>
          <p:bldP spid="19" grpId="1" animBg="1"/>
          <p:bldP spid="19" grpId="2" animBg="1"/>
        </p:bld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oat sailing on the water&#10;&#10;Description automatically generated with low confidence">
            <a:extLst>
              <a:ext uri="{FF2B5EF4-FFF2-40B4-BE49-F238E27FC236}">
                <a16:creationId xmlns:a16="http://schemas.microsoft.com/office/drawing/2014/main" id="{52EE3C70-F040-41FC-AA4A-0F1D5C56B1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D1055E8-E49E-42E8-A68A-0F34195AA062}"/>
              </a:ext>
            </a:extLst>
          </p:cNvPr>
          <p:cNvGrpSpPr/>
          <p:nvPr/>
        </p:nvGrpSpPr>
        <p:grpSpPr>
          <a:xfrm>
            <a:off x="0" y="5831840"/>
            <a:ext cx="12192000" cy="1026160"/>
            <a:chOff x="0" y="5831840"/>
            <a:chExt cx="12192000" cy="102616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2987C76-C50C-4831-AB30-E7AF077D03B3}"/>
                </a:ext>
              </a:extLst>
            </p:cNvPr>
            <p:cNvSpPr/>
            <p:nvPr/>
          </p:nvSpPr>
          <p:spPr>
            <a:xfrm>
              <a:off x="0" y="5831840"/>
              <a:ext cx="12192000" cy="1026160"/>
            </a:xfrm>
            <a:prstGeom prst="rect">
              <a:avLst/>
            </a:prstGeom>
            <a:solidFill>
              <a:schemeClr val="tx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4121C48-43BC-4F7F-86E8-AD040B8A93BD}"/>
                </a:ext>
              </a:extLst>
            </p:cNvPr>
            <p:cNvSpPr txBox="1"/>
            <p:nvPr/>
          </p:nvSpPr>
          <p:spPr>
            <a:xfrm>
              <a:off x="701040" y="5929421"/>
              <a:ext cx="1078992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b="1" i="1">
                  <a:solidFill>
                    <a:schemeClr val="bg1"/>
                  </a:solidFill>
                </a:rPr>
                <a:t>Đồ thị quãng đường – thời gian mô tả </a:t>
              </a:r>
              <a:r>
                <a:rPr lang="vi-VN" sz="2400" b="1" i="1">
                  <a:solidFill>
                    <a:srgbClr val="FFC000"/>
                  </a:solidFill>
                </a:rPr>
                <a:t>liên hệ </a:t>
              </a:r>
              <a:r>
                <a:rPr lang="vi-VN" sz="2400" b="1" i="1">
                  <a:solidFill>
                    <a:schemeClr val="bg1"/>
                  </a:solidFill>
                </a:rPr>
                <a:t>giữa </a:t>
              </a:r>
              <a:r>
                <a:rPr lang="vi-VN" sz="2400" b="1" i="1">
                  <a:solidFill>
                    <a:srgbClr val="FFC000"/>
                  </a:solidFill>
                </a:rPr>
                <a:t>quãng đường đi được </a:t>
              </a:r>
              <a:r>
                <a:rPr lang="vi-VN" sz="2400" b="1" i="1">
                  <a:solidFill>
                    <a:schemeClr val="bg1"/>
                  </a:solidFill>
                </a:rPr>
                <a:t>của vật và </a:t>
              </a:r>
              <a:r>
                <a:rPr lang="vi-VN" sz="2400" b="1" i="1">
                  <a:solidFill>
                    <a:srgbClr val="FFC000"/>
                  </a:solidFill>
                </a:rPr>
                <a:t>thời gian</a:t>
              </a:r>
              <a:endParaRPr lang="en-US" sz="2400" b="1" i="1">
                <a:solidFill>
                  <a:srgbClr val="FFC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6773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4B36EAF6-AC0B-4AA3-A0E5-09C796BFB3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9869" y="155136"/>
            <a:ext cx="10992131" cy="670286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77FFDEC-E8B3-4C85-9E59-E0286AC66053}"/>
              </a:ext>
            </a:extLst>
          </p:cNvPr>
          <p:cNvSpPr txBox="1"/>
          <p:nvPr/>
        </p:nvSpPr>
        <p:spPr>
          <a:xfrm>
            <a:off x="455118" y="2898067"/>
            <a:ext cx="6448567" cy="221599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54">
              <a:defRPr/>
            </a:pPr>
            <a:r>
              <a:rPr lang="en-US" sz="7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TRÒ CHƠI</a:t>
            </a:r>
          </a:p>
          <a:p>
            <a:pPr defTabSz="914354">
              <a:defRPr/>
            </a:pPr>
            <a:r>
              <a:rPr lang="en-US" sz="7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CỦNG CỐ</a:t>
            </a:r>
            <a:endParaRPr lang="vi-VN" sz="7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3" name="Google Shape;1064;p60">
            <a:extLst>
              <a:ext uri="{FF2B5EF4-FFF2-40B4-BE49-F238E27FC236}">
                <a16:creationId xmlns:a16="http://schemas.microsoft.com/office/drawing/2014/main" id="{F1C384EF-F511-E1CB-FB55-2B705614F5CF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88447" y="1724933"/>
            <a:ext cx="6197573" cy="38611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42519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grpId="0" nodeType="withEffect" p14:presetBounceEnd="56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7" dur="500" fill="hold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8" dur="500" fill="hold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9" fill="hold" grpId="0" nodeType="withEffect" p14:presetBounceEnd="56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11" dur="500" fill="hold"/>
                                            <p:tgtEl>
                                              <p:spTgt spid="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12" dur="500" fill="hold"/>
                                            <p:tgtEl>
                                              <p:spTgt spid="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build="allAtOnce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build="allAtOnce"/>
        </p:bldLst>
      </p:timing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/>
          <p:cNvGrpSpPr/>
          <p:nvPr/>
        </p:nvGrpSpPr>
        <p:grpSpPr>
          <a:xfrm>
            <a:off x="5825984" y="478510"/>
            <a:ext cx="5042125" cy="5036855"/>
            <a:chOff x="5425622" y="292790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221839"/>
              <a:ext cx="2025648" cy="7715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GB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30</a:t>
              </a:r>
              <a:endParaRPr lang="vi-VN" sz="3733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8" y="2137425"/>
              <a:ext cx="2025648" cy="7715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GB" sz="3733" b="1" dirty="0">
                  <a:solidFill>
                    <a:prstClr val="white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40</a:t>
              </a:r>
              <a:endParaRPr lang="vi-VN" sz="3733" b="1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5" y="1218913"/>
              <a:ext cx="2025648" cy="7715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GB" sz="3733" b="1" dirty="0">
                  <a:solidFill>
                    <a:prstClr val="white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20</a:t>
              </a:r>
              <a:endParaRPr lang="vi-VN" sz="3733" b="1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142029"/>
              <a:ext cx="2025648" cy="7715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GB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10</a:t>
              </a:r>
              <a:endParaRPr lang="vi-VN" sz="3733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2" y="3477218"/>
              <a:ext cx="2025648" cy="7715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GB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50</a:t>
              </a:r>
              <a:endParaRPr lang="vi-VN" sz="3733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8" y="4445549"/>
              <a:ext cx="2025648" cy="7715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GB" sz="3733" b="1" dirty="0">
                  <a:solidFill>
                    <a:prstClr val="white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60</a:t>
              </a:r>
              <a:endParaRPr lang="vi-VN" sz="3733" b="1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5" y="4452788"/>
              <a:ext cx="2025648" cy="7715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GB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70</a:t>
              </a:r>
              <a:endParaRPr lang="vi-VN" sz="3733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508727"/>
              <a:ext cx="2025648" cy="7715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GB" sz="3733" b="1" dirty="0">
                  <a:solidFill>
                    <a:prstClr val="white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80</a:t>
              </a:r>
              <a:endParaRPr lang="vi-VN" sz="3733" b="1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 sz="1867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9287691" y="5878287"/>
            <a:ext cx="2704012" cy="849085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GB" sz="2667" b="1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QUAY</a:t>
            </a:r>
            <a:endParaRPr lang="vi-VN" sz="2667" b="1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6" name="Rounded Rectangle 25">
            <a:hlinkClick r:id="rId5" action="ppaction://hlinksldjump"/>
          </p:cNvPr>
          <p:cNvSpPr/>
          <p:nvPr/>
        </p:nvSpPr>
        <p:spPr>
          <a:xfrm>
            <a:off x="857805" y="218697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GB" sz="480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1</a:t>
            </a:r>
            <a:endParaRPr lang="vi-VN" sz="4800" b="1" dirty="0">
              <a:solidFill>
                <a:prstClr val="black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7" name="Rounded Rectangle 26">
            <a:hlinkClick r:id="rId6" action="ppaction://hlinksldjump"/>
          </p:cNvPr>
          <p:cNvSpPr/>
          <p:nvPr/>
        </p:nvSpPr>
        <p:spPr>
          <a:xfrm>
            <a:off x="2355723" y="218697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GB" sz="480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2</a:t>
            </a:r>
            <a:endParaRPr lang="vi-VN" sz="4800" b="1" dirty="0">
              <a:solidFill>
                <a:prstClr val="black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8" name="Rounded Rectangle 27">
            <a:hlinkClick r:id="rId7" action="ppaction://hlinksldjump"/>
          </p:cNvPr>
          <p:cNvSpPr/>
          <p:nvPr/>
        </p:nvSpPr>
        <p:spPr>
          <a:xfrm>
            <a:off x="857805" y="3731913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GB" sz="480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3</a:t>
            </a:r>
            <a:endParaRPr lang="vi-VN" sz="4800" b="1" dirty="0">
              <a:solidFill>
                <a:prstClr val="black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5" name="Rounded Rectangle 34">
            <a:hlinkClick r:id="rId8" action="ppaction://hlinksldjump"/>
          </p:cNvPr>
          <p:cNvSpPr/>
          <p:nvPr/>
        </p:nvSpPr>
        <p:spPr>
          <a:xfrm>
            <a:off x="2355723" y="3731913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GB" sz="480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4</a:t>
            </a:r>
            <a:endParaRPr lang="vi-VN" sz="4800" b="1" dirty="0">
              <a:solidFill>
                <a:prstClr val="black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278997" y="95111"/>
            <a:ext cx="5368777" cy="206210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377">
              <a:defRPr/>
            </a:pPr>
            <a:r>
              <a:rPr lang="en-US" sz="64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VÒNG QUAY </a:t>
            </a:r>
          </a:p>
          <a:p>
            <a:pPr algn="ctr" defTabSz="914377">
              <a:defRPr/>
            </a:pPr>
            <a:r>
              <a:rPr lang="en-US" sz="64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MAY MẮN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7" y="845531"/>
            <a:ext cx="495300" cy="438151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39" y="1207473"/>
            <a:ext cx="495300" cy="438151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51" y="680278"/>
            <a:ext cx="495300" cy="438151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831" y="478509"/>
            <a:ext cx="714375" cy="11906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194" y="2397345"/>
            <a:ext cx="1354215" cy="1155064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 sz="1867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 sz="1867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 sz="1867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 sz="1867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 sz="1867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 sz="1867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 sz="1867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 sz="1867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 sz="1867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 sz="1867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 sz="1867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 sz="1867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 sz="1867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 sz="1867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 sz="1867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 sz="1867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 sz="1867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 sz="1867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 sz="1867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 sz="1867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11351622" y="2586449"/>
            <a:ext cx="783772" cy="783771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 sz="1867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64845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44444E-6 2.46914E-6 L 4.44444E-6 -0.02408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8FD29B0-BDC7-4AA9-A7C0-E8E2987899E4}"/>
              </a:ext>
            </a:extLst>
          </p:cNvPr>
          <p:cNvSpPr txBox="1"/>
          <p:nvPr/>
        </p:nvSpPr>
        <p:spPr>
          <a:xfrm>
            <a:off x="1015999" y="1442880"/>
            <a:ext cx="10560305" cy="35425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1: </a:t>
            </a:r>
          </a:p>
          <a:p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vi-V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 thị quãng đường – thời gian mô tả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vi-VN" sz="32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Liên hệ giữa quãng đường đi được của vật và thời gian.</a:t>
            </a:r>
            <a:endParaRPr lang="en-US" sz="3200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vi-VN" sz="32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Liên hệ giữa vận tốc của vật trên quãng đường và thời gian.</a:t>
            </a:r>
            <a:endParaRPr lang="en-US" sz="3200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vi-VN" sz="32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Liên hệ giữa hướng chuyển động của vật và thời gian.</a:t>
            </a:r>
            <a:endParaRPr lang="en-US" sz="3200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vi-VN" sz="32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D. Liên hệ giữa vận tốc của vật và hướng chuyển động của vật.</a:t>
            </a:r>
            <a:endParaRPr lang="en-US" sz="3200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3 Quicksand" panose="000005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3800E05-1521-4595-92EB-74D376A0FE6B}"/>
              </a:ext>
            </a:extLst>
          </p:cNvPr>
          <p:cNvSpPr/>
          <p:nvPr/>
        </p:nvSpPr>
        <p:spPr>
          <a:xfrm>
            <a:off x="1015999" y="2475415"/>
            <a:ext cx="508001" cy="548639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29A64A2-B91A-F399-6966-6E6E45B46B9E}"/>
              </a:ext>
            </a:extLst>
          </p:cNvPr>
          <p:cNvGrpSpPr/>
          <p:nvPr/>
        </p:nvGrpSpPr>
        <p:grpSpPr>
          <a:xfrm>
            <a:off x="542366" y="757080"/>
            <a:ext cx="5541038" cy="685800"/>
            <a:chOff x="417949" y="787808"/>
            <a:chExt cx="5696498" cy="685800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A9E48C44-4227-ACBD-00FE-D8031131BE3D}"/>
                </a:ext>
              </a:extLst>
            </p:cNvPr>
            <p:cNvSpPr/>
            <p:nvPr/>
          </p:nvSpPr>
          <p:spPr>
            <a:xfrm>
              <a:off x="417949" y="787808"/>
              <a:ext cx="5112490" cy="685800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491CC2C-A312-48FC-B074-A81A95094832}"/>
                </a:ext>
              </a:extLst>
            </p:cNvPr>
            <p:cNvSpPr txBox="1"/>
            <p:nvPr/>
          </p:nvSpPr>
          <p:spPr>
            <a:xfrm>
              <a:off x="698582" y="845140"/>
              <a:ext cx="5415865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200" b="1" dirty="0">
                  <a:solidFill>
                    <a:srgbClr val="48CFAD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VÒNG QUAY MAY MẮN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8CFAD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50E69C8B-6800-913F-5239-010AC2CC294E}"/>
              </a:ext>
            </a:extLst>
          </p:cNvPr>
          <p:cNvSpPr/>
          <p:nvPr/>
        </p:nvSpPr>
        <p:spPr>
          <a:xfrm>
            <a:off x="11576304" y="0"/>
            <a:ext cx="615696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52CC14F-E2DE-A75E-22DC-A73138C4397E}"/>
              </a:ext>
            </a:extLst>
          </p:cNvPr>
          <p:cNvCxnSpPr>
            <a:cxnSpLocks/>
          </p:cNvCxnSpPr>
          <p:nvPr/>
        </p:nvCxnSpPr>
        <p:spPr>
          <a:xfrm>
            <a:off x="839032" y="2000934"/>
            <a:ext cx="0" cy="2516474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loud 9">
            <a:hlinkClick r:id="rId2" action="ppaction://hlinksldjump"/>
            <a:extLst>
              <a:ext uri="{FF2B5EF4-FFF2-40B4-BE49-F238E27FC236}">
                <a16:creationId xmlns:a16="http://schemas.microsoft.com/office/drawing/2014/main" id="{2A24B40D-0F1D-6B49-456E-8C7FE35184BD}"/>
              </a:ext>
            </a:extLst>
          </p:cNvPr>
          <p:cNvSpPr/>
          <p:nvPr/>
        </p:nvSpPr>
        <p:spPr>
          <a:xfrm>
            <a:off x="7987132" y="5515637"/>
            <a:ext cx="3239160" cy="1104900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QUAY VỀ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95577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4B36EAF6-AC0B-4AA3-A0E5-09C796BFB3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631" y="-180164"/>
            <a:ext cx="10988740" cy="670079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77FFDEC-E8B3-4C85-9E59-E0286AC66053}"/>
              </a:ext>
            </a:extLst>
          </p:cNvPr>
          <p:cNvSpPr txBox="1"/>
          <p:nvPr/>
        </p:nvSpPr>
        <p:spPr>
          <a:xfrm>
            <a:off x="1242712" y="655469"/>
            <a:ext cx="5158088" cy="43086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 defTabSz="914080">
              <a:defRPr/>
            </a:pPr>
            <a:r>
              <a:rPr lang="en-US" sz="2799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Cách</a:t>
            </a:r>
            <a:r>
              <a:rPr lang="en-US" sz="2799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799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chơi</a:t>
            </a:r>
            <a:r>
              <a:rPr lang="en-US" sz="2799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</a:t>
            </a:r>
            <a:r>
              <a:rPr lang="en-US" sz="2799" b="1" dirty="0">
                <a:solidFill>
                  <a:srgbClr val="54823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</a:p>
          <a:p>
            <a:pPr algn="just" defTabSz="914080">
              <a:defRPr/>
            </a:pPr>
            <a:endParaRPr lang="en-US" sz="2799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algn="just" defTabSz="914080">
              <a:defRPr/>
            </a:pP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	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Mỗi đội lần lượt chọn 1 mảnh ghép bất kì, mỗi mảnh ghép tương ứng với 1 câu hỏi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ôn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tập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cũ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Sau khi học sinh trả lời câu hỏi, mảnh ghép sẽ mở ra để lộ một phần của bức tranh bí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mật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0A33CAE1-520A-4070-A2BE-4092B2C4B8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3701" y="1666857"/>
            <a:ext cx="5980023" cy="3524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719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grpId="0" nodeType="withEffect" p14:presetBounceEnd="56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7" dur="500" fill="hold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8" dur="500" fill="hold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9" fill="hold" grpId="0" nodeType="withEffect" p14:presetBounceEnd="56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11" dur="500" fill="hold"/>
                                            <p:tgtEl>
                                              <p:spTgt spid="2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12" dur="500" fill="hold"/>
                                            <p:tgtEl>
                                              <p:spTgt spid="2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build="allAtOnce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build="allAtOnce"/>
        </p:bldLst>
      </p:timing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8FD29B0-BDC7-4AA9-A7C0-E8E2987899E4}"/>
              </a:ext>
            </a:extLst>
          </p:cNvPr>
          <p:cNvSpPr txBox="1"/>
          <p:nvPr/>
        </p:nvSpPr>
        <p:spPr>
          <a:xfrm>
            <a:off x="1315720" y="1442880"/>
            <a:ext cx="9560560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</a:p>
          <a:p>
            <a:pPr lvl="0" algn="just">
              <a:defRPr/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sOt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song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trục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342900" lvl="0" indent="-342900" algn="just">
              <a:buAutoNum type="alphaUcPeriod"/>
              <a:defRPr/>
            </a:pP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endParaRPr lang="en-US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lvl="0" indent="-514350" algn="just">
              <a:buAutoNum type="alphaUcPeriod"/>
              <a:defRPr/>
            </a:pP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defRPr/>
            </a:pP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chậm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endParaRPr lang="en-US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defRPr/>
            </a:pPr>
            <a:r>
              <a:rPr lang="en-US" sz="3200" noProof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200" noProof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noProof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noProof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200" noProof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noProof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noProof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noProof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200" noProof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noProof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3800E05-1521-4595-92EB-74D376A0FE6B}"/>
              </a:ext>
            </a:extLst>
          </p:cNvPr>
          <p:cNvSpPr/>
          <p:nvPr/>
        </p:nvSpPr>
        <p:spPr>
          <a:xfrm>
            <a:off x="1234257" y="3004457"/>
            <a:ext cx="609600" cy="470304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29A64A2-B91A-F399-6966-6E6E45B46B9E}"/>
              </a:ext>
            </a:extLst>
          </p:cNvPr>
          <p:cNvGrpSpPr/>
          <p:nvPr/>
        </p:nvGrpSpPr>
        <p:grpSpPr>
          <a:xfrm>
            <a:off x="438695" y="642927"/>
            <a:ext cx="5646419" cy="685800"/>
            <a:chOff x="-228599" y="264160"/>
            <a:chExt cx="5804835" cy="685800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A9E48C44-4227-ACBD-00FE-D8031131BE3D}"/>
                </a:ext>
              </a:extLst>
            </p:cNvPr>
            <p:cNvSpPr/>
            <p:nvPr/>
          </p:nvSpPr>
          <p:spPr>
            <a:xfrm>
              <a:off x="-228599" y="264160"/>
              <a:ext cx="5112490" cy="685800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491CC2C-A312-48FC-B074-A81A95094832}"/>
                </a:ext>
              </a:extLst>
            </p:cNvPr>
            <p:cNvSpPr txBox="1"/>
            <p:nvPr/>
          </p:nvSpPr>
          <p:spPr>
            <a:xfrm>
              <a:off x="160371" y="360838"/>
              <a:ext cx="5415865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48CFAD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VÒNG QUAY MAY MẮN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8CFAD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50E69C8B-6800-913F-5239-010AC2CC294E}"/>
              </a:ext>
            </a:extLst>
          </p:cNvPr>
          <p:cNvSpPr/>
          <p:nvPr/>
        </p:nvSpPr>
        <p:spPr>
          <a:xfrm>
            <a:off x="11576304" y="0"/>
            <a:ext cx="615696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52CC14F-E2DE-A75E-22DC-A73138C4397E}"/>
              </a:ext>
            </a:extLst>
          </p:cNvPr>
          <p:cNvCxnSpPr>
            <a:cxnSpLocks/>
          </p:cNvCxnSpPr>
          <p:nvPr/>
        </p:nvCxnSpPr>
        <p:spPr>
          <a:xfrm>
            <a:off x="839032" y="2000934"/>
            <a:ext cx="0" cy="2516474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loud 9">
            <a:hlinkClick r:id="rId2" action="ppaction://hlinksldjump"/>
            <a:extLst>
              <a:ext uri="{FF2B5EF4-FFF2-40B4-BE49-F238E27FC236}">
                <a16:creationId xmlns:a16="http://schemas.microsoft.com/office/drawing/2014/main" id="{2A24B40D-0F1D-6B49-456E-8C7FE35184BD}"/>
              </a:ext>
            </a:extLst>
          </p:cNvPr>
          <p:cNvSpPr/>
          <p:nvPr/>
        </p:nvSpPr>
        <p:spPr>
          <a:xfrm>
            <a:off x="7987132" y="5515637"/>
            <a:ext cx="3239160" cy="1104900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QUAY VỀ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396766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8FD29B0-BDC7-4AA9-A7C0-E8E2987899E4}"/>
              </a:ext>
            </a:extLst>
          </p:cNvPr>
          <p:cNvSpPr txBox="1"/>
          <p:nvPr/>
        </p:nvSpPr>
        <p:spPr>
          <a:xfrm>
            <a:off x="1315720" y="1442880"/>
            <a:ext cx="9560560" cy="35425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vi-VN" sz="3200" b="1" dirty="0"/>
              <a:t> </a:t>
            </a:r>
            <a:r>
              <a:rPr lang="en-US" sz="3200" b="1" dirty="0"/>
              <a:t>	</a:t>
            </a:r>
            <a:r>
              <a:rPr lang="vi-VN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 vị của vận tốc phụ thuộc vào 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2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Đơn vị chiều dài</a:t>
            </a:r>
            <a:endParaRPr lang="en-US" sz="3200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vi-VN" sz="32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Đơn vị chiều dài và thời gian</a:t>
            </a:r>
            <a:endParaRPr lang="en-US" sz="3200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vi-VN" sz="32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Đơn vị thời gian</a:t>
            </a:r>
            <a:endParaRPr lang="en-US" sz="3200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vi-VN" sz="32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D. Yếu tố khác</a:t>
            </a:r>
            <a:endParaRPr lang="en-US" sz="3200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Quicksand" panose="000005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3800E05-1521-4595-92EB-74D376A0FE6B}"/>
              </a:ext>
            </a:extLst>
          </p:cNvPr>
          <p:cNvSpPr/>
          <p:nvPr/>
        </p:nvSpPr>
        <p:spPr>
          <a:xfrm>
            <a:off x="1331501" y="2986068"/>
            <a:ext cx="415111" cy="456131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29A64A2-B91A-F399-6966-6E6E45B46B9E}"/>
              </a:ext>
            </a:extLst>
          </p:cNvPr>
          <p:cNvGrpSpPr/>
          <p:nvPr/>
        </p:nvGrpSpPr>
        <p:grpSpPr>
          <a:xfrm>
            <a:off x="449581" y="757080"/>
            <a:ext cx="5646419" cy="685800"/>
            <a:chOff x="-228599" y="264160"/>
            <a:chExt cx="5804835" cy="685800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A9E48C44-4227-ACBD-00FE-D8031131BE3D}"/>
                </a:ext>
              </a:extLst>
            </p:cNvPr>
            <p:cNvSpPr/>
            <p:nvPr/>
          </p:nvSpPr>
          <p:spPr>
            <a:xfrm>
              <a:off x="-228599" y="264160"/>
              <a:ext cx="5112490" cy="685800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491CC2C-A312-48FC-B074-A81A95094832}"/>
                </a:ext>
              </a:extLst>
            </p:cNvPr>
            <p:cNvSpPr txBox="1"/>
            <p:nvPr/>
          </p:nvSpPr>
          <p:spPr>
            <a:xfrm>
              <a:off x="160371" y="360838"/>
              <a:ext cx="5415865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48CFAD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VÒNG QUAY MAY MẮN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8CFAD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50E69C8B-6800-913F-5239-010AC2CC294E}"/>
              </a:ext>
            </a:extLst>
          </p:cNvPr>
          <p:cNvSpPr/>
          <p:nvPr/>
        </p:nvSpPr>
        <p:spPr>
          <a:xfrm>
            <a:off x="11576304" y="0"/>
            <a:ext cx="615696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52CC14F-E2DE-A75E-22DC-A73138C4397E}"/>
              </a:ext>
            </a:extLst>
          </p:cNvPr>
          <p:cNvCxnSpPr>
            <a:cxnSpLocks/>
          </p:cNvCxnSpPr>
          <p:nvPr/>
        </p:nvCxnSpPr>
        <p:spPr>
          <a:xfrm>
            <a:off x="839032" y="2000934"/>
            <a:ext cx="0" cy="2516474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loud 9">
            <a:hlinkClick r:id="rId2" action="ppaction://hlinksldjump"/>
            <a:extLst>
              <a:ext uri="{FF2B5EF4-FFF2-40B4-BE49-F238E27FC236}">
                <a16:creationId xmlns:a16="http://schemas.microsoft.com/office/drawing/2014/main" id="{2A24B40D-0F1D-6B49-456E-8C7FE35184BD}"/>
              </a:ext>
            </a:extLst>
          </p:cNvPr>
          <p:cNvSpPr/>
          <p:nvPr/>
        </p:nvSpPr>
        <p:spPr>
          <a:xfrm>
            <a:off x="7987132" y="5515637"/>
            <a:ext cx="3239160" cy="1104900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QUAY VỀ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037092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8FD29B0-BDC7-4AA9-A7C0-E8E2987899E4}"/>
              </a:ext>
            </a:extLst>
          </p:cNvPr>
          <p:cNvSpPr txBox="1"/>
          <p:nvPr/>
        </p:nvSpPr>
        <p:spPr>
          <a:xfrm>
            <a:off x="1364251" y="1249775"/>
            <a:ext cx="9560560" cy="4018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vi-V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 thị quãng đường-thời gian của vật chuyển động thẳng với tốc độ không đổi có dạng là?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vi-VN" sz="32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đường gấp khúc.</a:t>
            </a:r>
            <a:endParaRPr lang="en-US" sz="3200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vi-VN" sz="32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đường cong.</a:t>
            </a:r>
            <a:endParaRPr lang="en-US" sz="3200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vi-VN" sz="32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đường thẳng nằm nghiêng góc với trục thời gian.</a:t>
            </a:r>
            <a:endParaRPr lang="en-US" sz="3200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vi-VN" sz="32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D. đường song song</a:t>
            </a:r>
            <a:endParaRPr lang="en-US" sz="3200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Quicksand" panose="000005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3800E05-1521-4595-92EB-74D376A0FE6B}"/>
              </a:ext>
            </a:extLst>
          </p:cNvPr>
          <p:cNvSpPr/>
          <p:nvPr/>
        </p:nvSpPr>
        <p:spPr>
          <a:xfrm>
            <a:off x="1340210" y="3678069"/>
            <a:ext cx="609600" cy="609600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29A64A2-B91A-F399-6966-6E6E45B46B9E}"/>
              </a:ext>
            </a:extLst>
          </p:cNvPr>
          <p:cNvGrpSpPr/>
          <p:nvPr/>
        </p:nvGrpSpPr>
        <p:grpSpPr>
          <a:xfrm>
            <a:off x="264886" y="563975"/>
            <a:ext cx="5646419" cy="685800"/>
            <a:chOff x="-228599" y="264160"/>
            <a:chExt cx="5804835" cy="685800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A9E48C44-4227-ACBD-00FE-D8031131BE3D}"/>
                </a:ext>
              </a:extLst>
            </p:cNvPr>
            <p:cNvSpPr/>
            <p:nvPr/>
          </p:nvSpPr>
          <p:spPr>
            <a:xfrm>
              <a:off x="-228599" y="264160"/>
              <a:ext cx="5112490" cy="685800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491CC2C-A312-48FC-B074-A81A95094832}"/>
                </a:ext>
              </a:extLst>
            </p:cNvPr>
            <p:cNvSpPr txBox="1"/>
            <p:nvPr/>
          </p:nvSpPr>
          <p:spPr>
            <a:xfrm>
              <a:off x="160371" y="360838"/>
              <a:ext cx="5415865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48CFAD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VÒNG QUAY MAY MẮN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8CFAD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50E69C8B-6800-913F-5239-010AC2CC294E}"/>
              </a:ext>
            </a:extLst>
          </p:cNvPr>
          <p:cNvSpPr/>
          <p:nvPr/>
        </p:nvSpPr>
        <p:spPr>
          <a:xfrm>
            <a:off x="11576304" y="0"/>
            <a:ext cx="615696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52CC14F-E2DE-A75E-22DC-A73138C4397E}"/>
              </a:ext>
            </a:extLst>
          </p:cNvPr>
          <p:cNvCxnSpPr>
            <a:cxnSpLocks/>
          </p:cNvCxnSpPr>
          <p:nvPr/>
        </p:nvCxnSpPr>
        <p:spPr>
          <a:xfrm>
            <a:off x="839032" y="2000934"/>
            <a:ext cx="0" cy="2516474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loud 9">
            <a:hlinkClick r:id="rId2" action="ppaction://hlinksldjump"/>
            <a:extLst>
              <a:ext uri="{FF2B5EF4-FFF2-40B4-BE49-F238E27FC236}">
                <a16:creationId xmlns:a16="http://schemas.microsoft.com/office/drawing/2014/main" id="{2A24B40D-0F1D-6B49-456E-8C7FE35184BD}"/>
              </a:ext>
            </a:extLst>
          </p:cNvPr>
          <p:cNvSpPr/>
          <p:nvPr/>
        </p:nvSpPr>
        <p:spPr>
          <a:xfrm>
            <a:off x="7987132" y="5515637"/>
            <a:ext cx="3239160" cy="1104900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QUAY VỀ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034089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194887"/>
            <a:ext cx="4189307" cy="2663613"/>
          </a:xfrm>
          <a:custGeom>
            <a:avLst/>
            <a:gdLst/>
            <a:ahLst/>
            <a:cxnLst/>
            <a:rect l="l" t="t" r="r" b="b"/>
            <a:pathLst>
              <a:path w="3141980" h="1997710">
                <a:moveTo>
                  <a:pt x="0" y="0"/>
                </a:moveTo>
                <a:lnTo>
                  <a:pt x="0" y="1997334"/>
                </a:lnTo>
                <a:lnTo>
                  <a:pt x="3135891" y="1997334"/>
                </a:lnTo>
                <a:lnTo>
                  <a:pt x="3141428" y="1659126"/>
                </a:lnTo>
                <a:lnTo>
                  <a:pt x="3021203" y="1433960"/>
                </a:lnTo>
                <a:lnTo>
                  <a:pt x="2664186" y="1291848"/>
                </a:lnTo>
                <a:lnTo>
                  <a:pt x="1910765" y="1137922"/>
                </a:lnTo>
                <a:lnTo>
                  <a:pt x="1863183" y="1126717"/>
                </a:lnTo>
                <a:lnTo>
                  <a:pt x="1817430" y="1114462"/>
                </a:lnTo>
                <a:lnTo>
                  <a:pt x="1773439" y="1101197"/>
                </a:lnTo>
                <a:lnTo>
                  <a:pt x="1731140" y="1086962"/>
                </a:lnTo>
                <a:lnTo>
                  <a:pt x="1690467" y="1071798"/>
                </a:lnTo>
                <a:lnTo>
                  <a:pt x="1651351" y="1055747"/>
                </a:lnTo>
                <a:lnTo>
                  <a:pt x="1613725" y="1038848"/>
                </a:lnTo>
                <a:lnTo>
                  <a:pt x="1577519" y="1021142"/>
                </a:lnTo>
                <a:lnTo>
                  <a:pt x="1542667" y="1002671"/>
                </a:lnTo>
                <a:lnTo>
                  <a:pt x="1509100" y="983474"/>
                </a:lnTo>
                <a:lnTo>
                  <a:pt x="1445550" y="943067"/>
                </a:lnTo>
                <a:lnTo>
                  <a:pt x="1386324" y="900247"/>
                </a:lnTo>
                <a:lnTo>
                  <a:pt x="1330879" y="855339"/>
                </a:lnTo>
                <a:lnTo>
                  <a:pt x="1278671" y="808668"/>
                </a:lnTo>
                <a:lnTo>
                  <a:pt x="1229156" y="760561"/>
                </a:lnTo>
                <a:lnTo>
                  <a:pt x="1181789" y="711342"/>
                </a:lnTo>
                <a:lnTo>
                  <a:pt x="1136027" y="661338"/>
                </a:lnTo>
                <a:lnTo>
                  <a:pt x="1002926" y="509862"/>
                </a:lnTo>
                <a:lnTo>
                  <a:pt x="980640" y="484831"/>
                </a:lnTo>
                <a:lnTo>
                  <a:pt x="935365" y="435316"/>
                </a:lnTo>
                <a:lnTo>
                  <a:pt x="888703" y="386806"/>
                </a:lnTo>
                <a:lnTo>
                  <a:pt x="840109" y="339625"/>
                </a:lnTo>
                <a:lnTo>
                  <a:pt x="789040" y="294098"/>
                </a:lnTo>
                <a:lnTo>
                  <a:pt x="734950" y="250552"/>
                </a:lnTo>
                <a:lnTo>
                  <a:pt x="677297" y="209312"/>
                </a:lnTo>
                <a:lnTo>
                  <a:pt x="615535" y="170703"/>
                </a:lnTo>
                <a:lnTo>
                  <a:pt x="549122" y="135050"/>
                </a:lnTo>
                <a:lnTo>
                  <a:pt x="514001" y="118434"/>
                </a:lnTo>
                <a:lnTo>
                  <a:pt x="477513" y="102679"/>
                </a:lnTo>
                <a:lnTo>
                  <a:pt x="439590" y="87826"/>
                </a:lnTo>
                <a:lnTo>
                  <a:pt x="400164" y="73915"/>
                </a:lnTo>
                <a:lnTo>
                  <a:pt x="359167" y="60988"/>
                </a:lnTo>
                <a:lnTo>
                  <a:pt x="316530" y="49084"/>
                </a:lnTo>
                <a:lnTo>
                  <a:pt x="272187" y="38246"/>
                </a:lnTo>
                <a:lnTo>
                  <a:pt x="226069" y="28512"/>
                </a:lnTo>
                <a:lnTo>
                  <a:pt x="178107" y="19924"/>
                </a:lnTo>
                <a:lnTo>
                  <a:pt x="128235" y="12523"/>
                </a:lnTo>
                <a:lnTo>
                  <a:pt x="76384" y="6349"/>
                </a:lnTo>
                <a:lnTo>
                  <a:pt x="22485" y="1444"/>
                </a:lnTo>
                <a:lnTo>
                  <a:pt x="0" y="0"/>
                </a:lnTo>
                <a:close/>
              </a:path>
            </a:pathLst>
          </a:custGeom>
          <a:solidFill>
            <a:srgbClr val="EC6A2F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3" name="object 3"/>
          <p:cNvSpPr/>
          <p:nvPr/>
        </p:nvSpPr>
        <p:spPr>
          <a:xfrm>
            <a:off x="5473794" y="5250687"/>
            <a:ext cx="6718300" cy="1607820"/>
          </a:xfrm>
          <a:custGeom>
            <a:avLst/>
            <a:gdLst/>
            <a:ahLst/>
            <a:cxnLst/>
            <a:rect l="l" t="t" r="r" b="b"/>
            <a:pathLst>
              <a:path w="5038725" h="1205864">
                <a:moveTo>
                  <a:pt x="1845874" y="0"/>
                </a:moveTo>
                <a:lnTo>
                  <a:pt x="994065" y="190486"/>
                </a:lnTo>
                <a:lnTo>
                  <a:pt x="419506" y="609557"/>
                </a:lnTo>
                <a:lnTo>
                  <a:pt x="94834" y="1028628"/>
                </a:lnTo>
                <a:lnTo>
                  <a:pt x="0" y="1205484"/>
                </a:lnTo>
                <a:lnTo>
                  <a:pt x="5038527" y="1205484"/>
                </a:lnTo>
                <a:lnTo>
                  <a:pt x="5038527" y="566013"/>
                </a:lnTo>
                <a:lnTo>
                  <a:pt x="4973881" y="565843"/>
                </a:lnTo>
                <a:lnTo>
                  <a:pt x="4911413" y="565337"/>
                </a:lnTo>
                <a:lnTo>
                  <a:pt x="4851061" y="564500"/>
                </a:lnTo>
                <a:lnTo>
                  <a:pt x="4792759" y="563337"/>
                </a:lnTo>
                <a:lnTo>
                  <a:pt x="4736445" y="561854"/>
                </a:lnTo>
                <a:lnTo>
                  <a:pt x="4682054" y="560057"/>
                </a:lnTo>
                <a:lnTo>
                  <a:pt x="4629522" y="557950"/>
                </a:lnTo>
                <a:lnTo>
                  <a:pt x="4578785" y="555540"/>
                </a:lnTo>
                <a:lnTo>
                  <a:pt x="4529780" y="552832"/>
                </a:lnTo>
                <a:lnTo>
                  <a:pt x="4482442" y="549830"/>
                </a:lnTo>
                <a:lnTo>
                  <a:pt x="4436708" y="546541"/>
                </a:lnTo>
                <a:lnTo>
                  <a:pt x="4392513" y="542971"/>
                </a:lnTo>
                <a:lnTo>
                  <a:pt x="4349794" y="539123"/>
                </a:lnTo>
                <a:lnTo>
                  <a:pt x="4308487" y="535005"/>
                </a:lnTo>
                <a:lnTo>
                  <a:pt x="4268527" y="530621"/>
                </a:lnTo>
                <a:lnTo>
                  <a:pt x="4229851" y="525976"/>
                </a:lnTo>
                <a:lnTo>
                  <a:pt x="4156095" y="515929"/>
                </a:lnTo>
                <a:lnTo>
                  <a:pt x="4086706" y="504905"/>
                </a:lnTo>
                <a:lnTo>
                  <a:pt x="4021174" y="492949"/>
                </a:lnTo>
                <a:lnTo>
                  <a:pt x="3958986" y="480104"/>
                </a:lnTo>
                <a:lnTo>
                  <a:pt x="3899632" y="466414"/>
                </a:lnTo>
                <a:lnTo>
                  <a:pt x="3842599" y="451922"/>
                </a:lnTo>
                <a:lnTo>
                  <a:pt x="3787376" y="436672"/>
                </a:lnTo>
                <a:lnTo>
                  <a:pt x="3733452" y="420707"/>
                </a:lnTo>
                <a:lnTo>
                  <a:pt x="3680314" y="404070"/>
                </a:lnTo>
                <a:lnTo>
                  <a:pt x="3627452" y="386806"/>
                </a:lnTo>
                <a:lnTo>
                  <a:pt x="3379266" y="302511"/>
                </a:lnTo>
                <a:lnTo>
                  <a:pt x="3318775" y="282570"/>
                </a:lnTo>
                <a:lnTo>
                  <a:pt x="3255235" y="262283"/>
                </a:lnTo>
                <a:lnTo>
                  <a:pt x="3188133" y="241695"/>
                </a:lnTo>
                <a:lnTo>
                  <a:pt x="3116959" y="220849"/>
                </a:lnTo>
                <a:lnTo>
                  <a:pt x="3079685" y="210342"/>
                </a:lnTo>
                <a:lnTo>
                  <a:pt x="3041200" y="199787"/>
                </a:lnTo>
                <a:lnTo>
                  <a:pt x="3001442" y="189189"/>
                </a:lnTo>
                <a:lnTo>
                  <a:pt x="2960346" y="178554"/>
                </a:lnTo>
                <a:lnTo>
                  <a:pt x="2917848" y="167887"/>
                </a:lnTo>
                <a:lnTo>
                  <a:pt x="2873884" y="157194"/>
                </a:lnTo>
                <a:lnTo>
                  <a:pt x="2828391" y="146479"/>
                </a:lnTo>
                <a:lnTo>
                  <a:pt x="2781303" y="135748"/>
                </a:lnTo>
                <a:lnTo>
                  <a:pt x="2732559" y="125008"/>
                </a:lnTo>
                <a:lnTo>
                  <a:pt x="2682092" y="114262"/>
                </a:lnTo>
                <a:lnTo>
                  <a:pt x="2629841" y="103517"/>
                </a:lnTo>
                <a:lnTo>
                  <a:pt x="2575739" y="92779"/>
                </a:lnTo>
                <a:lnTo>
                  <a:pt x="2519725" y="82051"/>
                </a:lnTo>
                <a:lnTo>
                  <a:pt x="2461733" y="71341"/>
                </a:lnTo>
                <a:lnTo>
                  <a:pt x="2401700" y="60653"/>
                </a:lnTo>
                <a:lnTo>
                  <a:pt x="2339561" y="49993"/>
                </a:lnTo>
                <a:lnTo>
                  <a:pt x="2275254" y="39366"/>
                </a:lnTo>
                <a:lnTo>
                  <a:pt x="2208713" y="28778"/>
                </a:lnTo>
                <a:lnTo>
                  <a:pt x="2154611" y="20973"/>
                </a:lnTo>
                <a:lnTo>
                  <a:pt x="2101268" y="14447"/>
                </a:lnTo>
                <a:lnTo>
                  <a:pt x="2048683" y="9171"/>
                </a:lnTo>
                <a:lnTo>
                  <a:pt x="1996854" y="5116"/>
                </a:lnTo>
                <a:lnTo>
                  <a:pt x="1945777" y="2255"/>
                </a:lnTo>
                <a:lnTo>
                  <a:pt x="1895451" y="559"/>
                </a:lnTo>
                <a:lnTo>
                  <a:pt x="1845874" y="0"/>
                </a:lnTo>
                <a:close/>
              </a:path>
            </a:pathLst>
          </a:custGeom>
          <a:solidFill>
            <a:srgbClr val="FFA187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4" name="object 4"/>
          <p:cNvSpPr/>
          <p:nvPr/>
        </p:nvSpPr>
        <p:spPr>
          <a:xfrm>
            <a:off x="7958724" y="169"/>
            <a:ext cx="4233333" cy="2738967"/>
          </a:xfrm>
          <a:custGeom>
            <a:avLst/>
            <a:gdLst/>
            <a:ahLst/>
            <a:cxnLst/>
            <a:rect l="l" t="t" r="r" b="b"/>
            <a:pathLst>
              <a:path w="3175000" h="2054225">
                <a:moveTo>
                  <a:pt x="3174956" y="0"/>
                </a:moveTo>
                <a:lnTo>
                  <a:pt x="6433" y="0"/>
                </a:lnTo>
                <a:lnTo>
                  <a:pt x="0" y="392957"/>
                </a:lnTo>
                <a:lnTo>
                  <a:pt x="120225" y="618109"/>
                </a:lnTo>
                <a:lnTo>
                  <a:pt x="477242" y="760202"/>
                </a:lnTo>
                <a:lnTo>
                  <a:pt x="1230660" y="914101"/>
                </a:lnTo>
                <a:lnTo>
                  <a:pt x="1278240" y="925308"/>
                </a:lnTo>
                <a:lnTo>
                  <a:pt x="1323990" y="937565"/>
                </a:lnTo>
                <a:lnTo>
                  <a:pt x="1367980" y="950833"/>
                </a:lnTo>
                <a:lnTo>
                  <a:pt x="1410276" y="965070"/>
                </a:lnTo>
                <a:lnTo>
                  <a:pt x="1450948" y="980235"/>
                </a:lnTo>
                <a:lnTo>
                  <a:pt x="1490062" y="996289"/>
                </a:lnTo>
                <a:lnTo>
                  <a:pt x="1527687" y="1013190"/>
                </a:lnTo>
                <a:lnTo>
                  <a:pt x="1563892" y="1030897"/>
                </a:lnTo>
                <a:lnTo>
                  <a:pt x="1598743" y="1049370"/>
                </a:lnTo>
                <a:lnTo>
                  <a:pt x="1632309" y="1068569"/>
                </a:lnTo>
                <a:lnTo>
                  <a:pt x="1695857" y="1108979"/>
                </a:lnTo>
                <a:lnTo>
                  <a:pt x="1755082" y="1151802"/>
                </a:lnTo>
                <a:lnTo>
                  <a:pt x="1810526" y="1196713"/>
                </a:lnTo>
                <a:lnTo>
                  <a:pt x="1862734" y="1243386"/>
                </a:lnTo>
                <a:lnTo>
                  <a:pt x="1912249" y="1291495"/>
                </a:lnTo>
                <a:lnTo>
                  <a:pt x="1959616" y="1340716"/>
                </a:lnTo>
                <a:lnTo>
                  <a:pt x="2005379" y="1390722"/>
                </a:lnTo>
                <a:lnTo>
                  <a:pt x="2050082" y="1441189"/>
                </a:lnTo>
                <a:lnTo>
                  <a:pt x="2138482" y="1542202"/>
                </a:lnTo>
                <a:lnTo>
                  <a:pt x="2160770" y="1567235"/>
                </a:lnTo>
                <a:lnTo>
                  <a:pt x="2206046" y="1616750"/>
                </a:lnTo>
                <a:lnTo>
                  <a:pt x="2252709" y="1665261"/>
                </a:lnTo>
                <a:lnTo>
                  <a:pt x="2301305" y="1712443"/>
                </a:lnTo>
                <a:lnTo>
                  <a:pt x="2352376" y="1757970"/>
                </a:lnTo>
                <a:lnTo>
                  <a:pt x="2406467" y="1801517"/>
                </a:lnTo>
                <a:lnTo>
                  <a:pt x="2464122" y="1842758"/>
                </a:lnTo>
                <a:lnTo>
                  <a:pt x="2525885" y="1881368"/>
                </a:lnTo>
                <a:lnTo>
                  <a:pt x="2592300" y="1917021"/>
                </a:lnTo>
                <a:lnTo>
                  <a:pt x="2627421" y="1933637"/>
                </a:lnTo>
                <a:lnTo>
                  <a:pt x="2663910" y="1949392"/>
                </a:lnTo>
                <a:lnTo>
                  <a:pt x="2701834" y="1964245"/>
                </a:lnTo>
                <a:lnTo>
                  <a:pt x="2741261" y="1978155"/>
                </a:lnTo>
                <a:lnTo>
                  <a:pt x="2782259" y="1991083"/>
                </a:lnTo>
                <a:lnTo>
                  <a:pt x="2824895" y="2002986"/>
                </a:lnTo>
                <a:lnTo>
                  <a:pt x="2869239" y="2013825"/>
                </a:lnTo>
                <a:lnTo>
                  <a:pt x="2915358" y="2023559"/>
                </a:lnTo>
                <a:lnTo>
                  <a:pt x="2963319" y="2032147"/>
                </a:lnTo>
                <a:lnTo>
                  <a:pt x="3013192" y="2039548"/>
                </a:lnTo>
                <a:lnTo>
                  <a:pt x="3065044" y="2045721"/>
                </a:lnTo>
                <a:lnTo>
                  <a:pt x="3118942" y="2050627"/>
                </a:lnTo>
                <a:lnTo>
                  <a:pt x="3174956" y="2054225"/>
                </a:lnTo>
                <a:lnTo>
                  <a:pt x="3174956" y="0"/>
                </a:lnTo>
                <a:close/>
              </a:path>
            </a:pathLst>
          </a:custGeom>
          <a:solidFill>
            <a:srgbClr val="E3EEF8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grpSp>
        <p:nvGrpSpPr>
          <p:cNvPr id="5" name="object 5"/>
          <p:cNvGrpSpPr/>
          <p:nvPr/>
        </p:nvGrpSpPr>
        <p:grpSpPr>
          <a:xfrm>
            <a:off x="160" y="169"/>
            <a:ext cx="10865273" cy="6162887"/>
            <a:chOff x="119" y="126"/>
            <a:chExt cx="8148955" cy="4622165"/>
          </a:xfrm>
        </p:grpSpPr>
        <p:sp>
          <p:nvSpPr>
            <p:cNvPr id="6" name="object 6"/>
            <p:cNvSpPr/>
            <p:nvPr/>
          </p:nvSpPr>
          <p:spPr>
            <a:xfrm>
              <a:off x="119" y="126"/>
              <a:ext cx="5046345" cy="1219200"/>
            </a:xfrm>
            <a:custGeom>
              <a:avLst/>
              <a:gdLst/>
              <a:ahLst/>
              <a:cxnLst/>
              <a:rect l="l" t="t" r="r" b="b"/>
              <a:pathLst>
                <a:path w="5046345" h="1219200">
                  <a:moveTo>
                    <a:pt x="5045844" y="0"/>
                  </a:moveTo>
                  <a:lnTo>
                    <a:pt x="0" y="0"/>
                  </a:lnTo>
                  <a:lnTo>
                    <a:pt x="0" y="653034"/>
                  </a:lnTo>
                  <a:lnTo>
                    <a:pt x="64646" y="653203"/>
                  </a:lnTo>
                  <a:lnTo>
                    <a:pt x="127114" y="653710"/>
                  </a:lnTo>
                  <a:lnTo>
                    <a:pt x="187467" y="654547"/>
                  </a:lnTo>
                  <a:lnTo>
                    <a:pt x="245769" y="655710"/>
                  </a:lnTo>
                  <a:lnTo>
                    <a:pt x="302083" y="657192"/>
                  </a:lnTo>
                  <a:lnTo>
                    <a:pt x="356474" y="658990"/>
                  </a:lnTo>
                  <a:lnTo>
                    <a:pt x="409006" y="661096"/>
                  </a:lnTo>
                  <a:lnTo>
                    <a:pt x="459743" y="663506"/>
                  </a:lnTo>
                  <a:lnTo>
                    <a:pt x="508748" y="666215"/>
                  </a:lnTo>
                  <a:lnTo>
                    <a:pt x="556086" y="669216"/>
                  </a:lnTo>
                  <a:lnTo>
                    <a:pt x="601820" y="672505"/>
                  </a:lnTo>
                  <a:lnTo>
                    <a:pt x="646015" y="676076"/>
                  </a:lnTo>
                  <a:lnTo>
                    <a:pt x="688734" y="679923"/>
                  </a:lnTo>
                  <a:lnTo>
                    <a:pt x="730041" y="684042"/>
                  </a:lnTo>
                  <a:lnTo>
                    <a:pt x="770001" y="688426"/>
                  </a:lnTo>
                  <a:lnTo>
                    <a:pt x="808677" y="693070"/>
                  </a:lnTo>
                  <a:lnTo>
                    <a:pt x="882433" y="703118"/>
                  </a:lnTo>
                  <a:lnTo>
                    <a:pt x="951821" y="714141"/>
                  </a:lnTo>
                  <a:lnTo>
                    <a:pt x="1017353" y="726097"/>
                  </a:lnTo>
                  <a:lnTo>
                    <a:pt x="1079540" y="738941"/>
                  </a:lnTo>
                  <a:lnTo>
                    <a:pt x="1138894" y="752631"/>
                  </a:lnTo>
                  <a:lnTo>
                    <a:pt x="1195926" y="767123"/>
                  </a:lnTo>
                  <a:lnTo>
                    <a:pt x="1251149" y="782372"/>
                  </a:lnTo>
                  <a:lnTo>
                    <a:pt x="1305073" y="798337"/>
                  </a:lnTo>
                  <a:lnTo>
                    <a:pt x="1358210" y="814973"/>
                  </a:lnTo>
                  <a:lnTo>
                    <a:pt x="1411071" y="832237"/>
                  </a:lnTo>
                  <a:lnTo>
                    <a:pt x="1659256" y="916530"/>
                  </a:lnTo>
                  <a:lnTo>
                    <a:pt x="1719747" y="936470"/>
                  </a:lnTo>
                  <a:lnTo>
                    <a:pt x="1783288" y="956755"/>
                  </a:lnTo>
                  <a:lnTo>
                    <a:pt x="1850389" y="977342"/>
                  </a:lnTo>
                  <a:lnTo>
                    <a:pt x="1921564" y="998187"/>
                  </a:lnTo>
                  <a:lnTo>
                    <a:pt x="1958839" y="1008693"/>
                  </a:lnTo>
                  <a:lnTo>
                    <a:pt x="1997323" y="1019248"/>
                  </a:lnTo>
                  <a:lnTo>
                    <a:pt x="2037082" y="1029845"/>
                  </a:lnTo>
                  <a:lnTo>
                    <a:pt x="2078178" y="1040479"/>
                  </a:lnTo>
                  <a:lnTo>
                    <a:pt x="2120677" y="1051145"/>
                  </a:lnTo>
                  <a:lnTo>
                    <a:pt x="2164641" y="1061838"/>
                  </a:lnTo>
                  <a:lnTo>
                    <a:pt x="2210135" y="1072552"/>
                  </a:lnTo>
                  <a:lnTo>
                    <a:pt x="2257223" y="1083282"/>
                  </a:lnTo>
                  <a:lnTo>
                    <a:pt x="2305968" y="1094022"/>
                  </a:lnTo>
                  <a:lnTo>
                    <a:pt x="2356435" y="1104767"/>
                  </a:lnTo>
                  <a:lnTo>
                    <a:pt x="2408687" y="1115511"/>
                  </a:lnTo>
                  <a:lnTo>
                    <a:pt x="2462789" y="1126248"/>
                  </a:lnTo>
                  <a:lnTo>
                    <a:pt x="2518804" y="1136975"/>
                  </a:lnTo>
                  <a:lnTo>
                    <a:pt x="2576797" y="1147684"/>
                  </a:lnTo>
                  <a:lnTo>
                    <a:pt x="2636831" y="1158371"/>
                  </a:lnTo>
                  <a:lnTo>
                    <a:pt x="2698971" y="1169030"/>
                  </a:lnTo>
                  <a:lnTo>
                    <a:pt x="2763279" y="1179656"/>
                  </a:lnTo>
                  <a:lnTo>
                    <a:pt x="2829821" y="1190244"/>
                  </a:lnTo>
                  <a:lnTo>
                    <a:pt x="2883923" y="1198079"/>
                  </a:lnTo>
                  <a:lnTo>
                    <a:pt x="2937266" y="1204623"/>
                  </a:lnTo>
                  <a:lnTo>
                    <a:pt x="2989851" y="1209908"/>
                  </a:lnTo>
                  <a:lnTo>
                    <a:pt x="3041680" y="1213964"/>
                  </a:lnTo>
                  <a:lnTo>
                    <a:pt x="3092757" y="1216823"/>
                  </a:lnTo>
                  <a:lnTo>
                    <a:pt x="3143083" y="1218515"/>
                  </a:lnTo>
                  <a:lnTo>
                    <a:pt x="3192660" y="1219073"/>
                  </a:lnTo>
                  <a:lnTo>
                    <a:pt x="4044469" y="1028592"/>
                  </a:lnTo>
                  <a:lnTo>
                    <a:pt x="4619028" y="609536"/>
                  </a:lnTo>
                  <a:lnTo>
                    <a:pt x="4943700" y="190480"/>
                  </a:lnTo>
                  <a:lnTo>
                    <a:pt x="5045844" y="0"/>
                  </a:lnTo>
                  <a:close/>
                </a:path>
              </a:pathLst>
            </a:custGeom>
            <a:solidFill>
              <a:srgbClr val="FDC92A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7" name="object 7"/>
            <p:cNvSpPr/>
            <p:nvPr/>
          </p:nvSpPr>
          <p:spPr>
            <a:xfrm>
              <a:off x="1042415" y="350494"/>
              <a:ext cx="7106411" cy="427177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8" name="object 8"/>
            <p:cNvSpPr/>
            <p:nvPr/>
          </p:nvSpPr>
          <p:spPr>
            <a:xfrm>
              <a:off x="1220393" y="481583"/>
              <a:ext cx="6715125" cy="3880485"/>
            </a:xfrm>
            <a:custGeom>
              <a:avLst/>
              <a:gdLst/>
              <a:ahLst/>
              <a:cxnLst/>
              <a:rect l="l" t="t" r="r" b="b"/>
              <a:pathLst>
                <a:path w="6715125" h="3880485">
                  <a:moveTo>
                    <a:pt x="3363036" y="0"/>
                  </a:moveTo>
                  <a:lnTo>
                    <a:pt x="3015979" y="1029"/>
                  </a:lnTo>
                  <a:lnTo>
                    <a:pt x="2668852" y="4088"/>
                  </a:lnTo>
                  <a:lnTo>
                    <a:pt x="2470480" y="6730"/>
                  </a:lnTo>
                  <a:lnTo>
                    <a:pt x="2049358" y="14757"/>
                  </a:lnTo>
                  <a:lnTo>
                    <a:pt x="1747455" y="22145"/>
                  </a:lnTo>
                  <a:lnTo>
                    <a:pt x="1445526" y="31077"/>
                  </a:lnTo>
                  <a:lnTo>
                    <a:pt x="1143559" y="41558"/>
                  </a:lnTo>
                  <a:lnTo>
                    <a:pt x="841538" y="53594"/>
                  </a:lnTo>
                  <a:lnTo>
                    <a:pt x="520141" y="67944"/>
                  </a:lnTo>
                  <a:lnTo>
                    <a:pt x="497535" y="67690"/>
                  </a:lnTo>
                  <a:lnTo>
                    <a:pt x="447916" y="69416"/>
                  </a:lnTo>
                  <a:lnTo>
                    <a:pt x="400633" y="74728"/>
                  </a:lnTo>
                  <a:lnTo>
                    <a:pt x="355938" y="83832"/>
                  </a:lnTo>
                  <a:lnTo>
                    <a:pt x="314084" y="96934"/>
                  </a:lnTo>
                  <a:lnTo>
                    <a:pt x="275322" y="114239"/>
                  </a:lnTo>
                  <a:lnTo>
                    <a:pt x="239907" y="135952"/>
                  </a:lnTo>
                  <a:lnTo>
                    <a:pt x="208089" y="162279"/>
                  </a:lnTo>
                  <a:lnTo>
                    <a:pt x="180122" y="193425"/>
                  </a:lnTo>
                  <a:lnTo>
                    <a:pt x="156258" y="229595"/>
                  </a:lnTo>
                  <a:lnTo>
                    <a:pt x="136749" y="270995"/>
                  </a:lnTo>
                  <a:lnTo>
                    <a:pt x="121849" y="317829"/>
                  </a:lnTo>
                  <a:lnTo>
                    <a:pt x="111809" y="370304"/>
                  </a:lnTo>
                  <a:lnTo>
                    <a:pt x="106883" y="428625"/>
                  </a:lnTo>
                  <a:lnTo>
                    <a:pt x="103351" y="477341"/>
                  </a:lnTo>
                  <a:lnTo>
                    <a:pt x="86436" y="684656"/>
                  </a:lnTo>
                  <a:lnTo>
                    <a:pt x="54813" y="1060068"/>
                  </a:lnTo>
                  <a:lnTo>
                    <a:pt x="43853" y="1199984"/>
                  </a:lnTo>
                  <a:lnTo>
                    <a:pt x="33369" y="1345032"/>
                  </a:lnTo>
                  <a:lnTo>
                    <a:pt x="26818" y="1444077"/>
                  </a:lnTo>
                  <a:lnTo>
                    <a:pt x="20741" y="1544644"/>
                  </a:lnTo>
                  <a:lnTo>
                    <a:pt x="15242" y="1646431"/>
                  </a:lnTo>
                  <a:lnTo>
                    <a:pt x="10425" y="1749133"/>
                  </a:lnTo>
                  <a:lnTo>
                    <a:pt x="6254" y="1856311"/>
                  </a:lnTo>
                  <a:lnTo>
                    <a:pt x="3176" y="1959260"/>
                  </a:lnTo>
                  <a:lnTo>
                    <a:pt x="1998" y="2010749"/>
                  </a:lnTo>
                  <a:lnTo>
                    <a:pt x="1078" y="2062198"/>
                  </a:lnTo>
                  <a:lnTo>
                    <a:pt x="430" y="2113571"/>
                  </a:lnTo>
                  <a:lnTo>
                    <a:pt x="66" y="2164832"/>
                  </a:lnTo>
                  <a:lnTo>
                    <a:pt x="0" y="2215943"/>
                  </a:lnTo>
                  <a:lnTo>
                    <a:pt x="244" y="2266868"/>
                  </a:lnTo>
                  <a:lnTo>
                    <a:pt x="812" y="2317571"/>
                  </a:lnTo>
                  <a:lnTo>
                    <a:pt x="1718" y="2368014"/>
                  </a:lnTo>
                  <a:lnTo>
                    <a:pt x="2973" y="2418161"/>
                  </a:lnTo>
                  <a:lnTo>
                    <a:pt x="4592" y="2467975"/>
                  </a:lnTo>
                  <a:lnTo>
                    <a:pt x="6587" y="2517421"/>
                  </a:lnTo>
                  <a:lnTo>
                    <a:pt x="8972" y="2566460"/>
                  </a:lnTo>
                  <a:lnTo>
                    <a:pt x="14414" y="2655187"/>
                  </a:lnTo>
                  <a:lnTo>
                    <a:pt x="19608" y="2722751"/>
                  </a:lnTo>
                  <a:lnTo>
                    <a:pt x="24428" y="2776272"/>
                  </a:lnTo>
                  <a:lnTo>
                    <a:pt x="29858" y="2829019"/>
                  </a:lnTo>
                  <a:lnTo>
                    <a:pt x="35903" y="2880924"/>
                  </a:lnTo>
                  <a:lnTo>
                    <a:pt x="47548" y="2966466"/>
                  </a:lnTo>
                  <a:lnTo>
                    <a:pt x="57209" y="3026683"/>
                  </a:lnTo>
                  <a:lnTo>
                    <a:pt x="67917" y="3085297"/>
                  </a:lnTo>
                  <a:lnTo>
                    <a:pt x="79706" y="3142206"/>
                  </a:lnTo>
                  <a:lnTo>
                    <a:pt x="92611" y="3197307"/>
                  </a:lnTo>
                  <a:lnTo>
                    <a:pt x="106668" y="3250497"/>
                  </a:lnTo>
                  <a:lnTo>
                    <a:pt x="121911" y="3301676"/>
                  </a:lnTo>
                  <a:lnTo>
                    <a:pt x="138375" y="3350740"/>
                  </a:lnTo>
                  <a:lnTo>
                    <a:pt x="156094" y="3397587"/>
                  </a:lnTo>
                  <a:lnTo>
                    <a:pt x="175103" y="3442115"/>
                  </a:lnTo>
                  <a:lnTo>
                    <a:pt x="195438" y="3484223"/>
                  </a:lnTo>
                  <a:lnTo>
                    <a:pt x="217133" y="3523807"/>
                  </a:lnTo>
                  <a:lnTo>
                    <a:pt x="240223" y="3560766"/>
                  </a:lnTo>
                  <a:lnTo>
                    <a:pt x="264743" y="3594998"/>
                  </a:lnTo>
                  <a:lnTo>
                    <a:pt x="290727" y="3626399"/>
                  </a:lnTo>
                  <a:lnTo>
                    <a:pt x="318973" y="3655542"/>
                  </a:lnTo>
                  <a:lnTo>
                    <a:pt x="353378" y="3680292"/>
                  </a:lnTo>
                  <a:lnTo>
                    <a:pt x="406491" y="3710598"/>
                  </a:lnTo>
                  <a:lnTo>
                    <a:pt x="449888" y="3729812"/>
                  </a:lnTo>
                  <a:lnTo>
                    <a:pt x="494648" y="3745444"/>
                  </a:lnTo>
                  <a:lnTo>
                    <a:pt x="540534" y="3757919"/>
                  </a:lnTo>
                  <a:lnTo>
                    <a:pt x="587308" y="3767658"/>
                  </a:lnTo>
                  <a:lnTo>
                    <a:pt x="634733" y="3775083"/>
                  </a:lnTo>
                  <a:lnTo>
                    <a:pt x="682573" y="3780617"/>
                  </a:lnTo>
                  <a:lnTo>
                    <a:pt x="730591" y="3784683"/>
                  </a:lnTo>
                  <a:lnTo>
                    <a:pt x="778549" y="3787703"/>
                  </a:lnTo>
                  <a:lnTo>
                    <a:pt x="826211" y="3790099"/>
                  </a:lnTo>
                  <a:lnTo>
                    <a:pt x="1027189" y="3803804"/>
                  </a:lnTo>
                  <a:lnTo>
                    <a:pt x="1228129" y="3816376"/>
                  </a:lnTo>
                  <a:lnTo>
                    <a:pt x="1429036" y="3827816"/>
                  </a:lnTo>
                  <a:lnTo>
                    <a:pt x="1629914" y="3838124"/>
                  </a:lnTo>
                  <a:lnTo>
                    <a:pt x="1830766" y="3847298"/>
                  </a:lnTo>
                  <a:lnTo>
                    <a:pt x="2031598" y="3855340"/>
                  </a:lnTo>
                  <a:lnTo>
                    <a:pt x="2232414" y="3862249"/>
                  </a:lnTo>
                  <a:lnTo>
                    <a:pt x="2433217" y="3868025"/>
                  </a:lnTo>
                  <a:lnTo>
                    <a:pt x="2634012" y="3872669"/>
                  </a:lnTo>
                  <a:lnTo>
                    <a:pt x="2834804" y="3876179"/>
                  </a:lnTo>
                  <a:lnTo>
                    <a:pt x="3035596" y="3878556"/>
                  </a:lnTo>
                  <a:lnTo>
                    <a:pt x="3188284" y="3879724"/>
                  </a:lnTo>
                  <a:lnTo>
                    <a:pt x="3429088" y="3880066"/>
                  </a:lnTo>
                  <a:lnTo>
                    <a:pt x="3633357" y="3879165"/>
                  </a:lnTo>
                  <a:lnTo>
                    <a:pt x="3837632" y="3877066"/>
                  </a:lnTo>
                  <a:lnTo>
                    <a:pt x="4041920" y="3873777"/>
                  </a:lnTo>
                  <a:lnTo>
                    <a:pt x="4246225" y="3869303"/>
                  </a:lnTo>
                  <a:lnTo>
                    <a:pt x="4450553" y="3863651"/>
                  </a:lnTo>
                  <a:lnTo>
                    <a:pt x="4654910" y="3856825"/>
                  </a:lnTo>
                  <a:lnTo>
                    <a:pt x="4859300" y="3848832"/>
                  </a:lnTo>
                  <a:lnTo>
                    <a:pt x="5076126" y="3839025"/>
                  </a:lnTo>
                  <a:lnTo>
                    <a:pt x="5282368" y="3828596"/>
                  </a:lnTo>
                  <a:lnTo>
                    <a:pt x="5488657" y="3816967"/>
                  </a:lnTo>
                  <a:lnTo>
                    <a:pt x="5694964" y="3804135"/>
                  </a:lnTo>
                  <a:lnTo>
                    <a:pt x="5901258" y="3790099"/>
                  </a:lnTo>
                  <a:lnTo>
                    <a:pt x="5936941" y="3790975"/>
                  </a:lnTo>
                  <a:lnTo>
                    <a:pt x="6003202" y="3789698"/>
                  </a:lnTo>
                  <a:lnTo>
                    <a:pt x="6055363" y="3785700"/>
                  </a:lnTo>
                  <a:lnTo>
                    <a:pt x="6105148" y="3779076"/>
                  </a:lnTo>
                  <a:lnTo>
                    <a:pt x="6152593" y="3769860"/>
                  </a:lnTo>
                  <a:lnTo>
                    <a:pt x="6197735" y="3758084"/>
                  </a:lnTo>
                  <a:lnTo>
                    <a:pt x="6240611" y="3743781"/>
                  </a:lnTo>
                  <a:lnTo>
                    <a:pt x="6281255" y="3726983"/>
                  </a:lnTo>
                  <a:lnTo>
                    <a:pt x="6319706" y="3707724"/>
                  </a:lnTo>
                  <a:lnTo>
                    <a:pt x="6355999" y="3686037"/>
                  </a:lnTo>
                  <a:lnTo>
                    <a:pt x="6390171" y="3661954"/>
                  </a:lnTo>
                  <a:lnTo>
                    <a:pt x="6422258" y="3635508"/>
                  </a:lnTo>
                  <a:lnTo>
                    <a:pt x="6452296" y="3606732"/>
                  </a:lnTo>
                  <a:lnTo>
                    <a:pt x="6480323" y="3575659"/>
                  </a:lnTo>
                  <a:lnTo>
                    <a:pt x="6506373" y="3542321"/>
                  </a:lnTo>
                  <a:lnTo>
                    <a:pt x="6530484" y="3506751"/>
                  </a:lnTo>
                  <a:lnTo>
                    <a:pt x="6552693" y="3468982"/>
                  </a:lnTo>
                  <a:lnTo>
                    <a:pt x="6573034" y="3429048"/>
                  </a:lnTo>
                  <a:lnTo>
                    <a:pt x="6591546" y="3386980"/>
                  </a:lnTo>
                  <a:lnTo>
                    <a:pt x="6608263" y="3342811"/>
                  </a:lnTo>
                  <a:lnTo>
                    <a:pt x="6623224" y="3296575"/>
                  </a:lnTo>
                  <a:lnTo>
                    <a:pt x="6636463" y="3248304"/>
                  </a:lnTo>
                  <a:lnTo>
                    <a:pt x="6648017" y="3198032"/>
                  </a:lnTo>
                  <a:lnTo>
                    <a:pt x="6657924" y="3145790"/>
                  </a:lnTo>
                  <a:lnTo>
                    <a:pt x="6659575" y="3138042"/>
                  </a:lnTo>
                  <a:lnTo>
                    <a:pt x="6668265" y="3077382"/>
                  </a:lnTo>
                  <a:lnTo>
                    <a:pt x="6673620" y="3031286"/>
                  </a:lnTo>
                  <a:lnTo>
                    <a:pt x="6677945" y="2983910"/>
                  </a:lnTo>
                  <a:lnTo>
                    <a:pt x="6681258" y="2935284"/>
                  </a:lnTo>
                  <a:lnTo>
                    <a:pt x="6683578" y="2885440"/>
                  </a:lnTo>
                  <a:lnTo>
                    <a:pt x="6704406" y="2318385"/>
                  </a:lnTo>
                  <a:lnTo>
                    <a:pt x="6708799" y="2171017"/>
                  </a:lnTo>
                  <a:lnTo>
                    <a:pt x="6712234" y="2023279"/>
                  </a:lnTo>
                  <a:lnTo>
                    <a:pt x="6713854" y="1924650"/>
                  </a:lnTo>
                  <a:lnTo>
                    <a:pt x="6714842" y="1825958"/>
                  </a:lnTo>
                  <a:lnTo>
                    <a:pt x="6715074" y="1721358"/>
                  </a:lnTo>
                  <a:lnTo>
                    <a:pt x="6714398" y="1619125"/>
                  </a:lnTo>
                  <a:lnTo>
                    <a:pt x="6713699" y="1568047"/>
                  </a:lnTo>
                  <a:lnTo>
                    <a:pt x="6712744" y="1517002"/>
                  </a:lnTo>
                  <a:lnTo>
                    <a:pt x="6711522" y="1465995"/>
                  </a:lnTo>
                  <a:lnTo>
                    <a:pt x="6710022" y="1415033"/>
                  </a:lnTo>
                  <a:lnTo>
                    <a:pt x="6708232" y="1364122"/>
                  </a:lnTo>
                  <a:lnTo>
                    <a:pt x="6706140" y="1313268"/>
                  </a:lnTo>
                  <a:lnTo>
                    <a:pt x="6703736" y="1262475"/>
                  </a:lnTo>
                  <a:lnTo>
                    <a:pt x="6701007" y="1211751"/>
                  </a:lnTo>
                  <a:lnTo>
                    <a:pt x="6697944" y="1161100"/>
                  </a:lnTo>
                  <a:lnTo>
                    <a:pt x="6694533" y="1110529"/>
                  </a:lnTo>
                  <a:lnTo>
                    <a:pt x="6690764" y="1060044"/>
                  </a:lnTo>
                  <a:lnTo>
                    <a:pt x="6684213" y="982852"/>
                  </a:lnTo>
                  <a:lnTo>
                    <a:pt x="6679280" y="930255"/>
                  </a:lnTo>
                  <a:lnTo>
                    <a:pt x="6673874" y="877753"/>
                  </a:lnTo>
                  <a:lnTo>
                    <a:pt x="6667988" y="825357"/>
                  </a:lnTo>
                  <a:lnTo>
                    <a:pt x="6661616" y="773077"/>
                  </a:lnTo>
                  <a:lnTo>
                    <a:pt x="6654750" y="720924"/>
                  </a:lnTo>
                  <a:lnTo>
                    <a:pt x="6644077" y="646810"/>
                  </a:lnTo>
                  <a:lnTo>
                    <a:pt x="6633540" y="580516"/>
                  </a:lnTo>
                  <a:lnTo>
                    <a:pt x="6624478" y="527218"/>
                  </a:lnTo>
                  <a:lnTo>
                    <a:pt x="6614810" y="474128"/>
                  </a:lnTo>
                  <a:lnTo>
                    <a:pt x="6604520" y="421243"/>
                  </a:lnTo>
                  <a:lnTo>
                    <a:pt x="6593596" y="368558"/>
                  </a:lnTo>
                  <a:lnTo>
                    <a:pt x="6582022" y="316071"/>
                  </a:lnTo>
                  <a:lnTo>
                    <a:pt x="6561658" y="230631"/>
                  </a:lnTo>
                  <a:lnTo>
                    <a:pt x="6546554" y="190760"/>
                  </a:lnTo>
                  <a:lnTo>
                    <a:pt x="6523820" y="157604"/>
                  </a:lnTo>
                  <a:lnTo>
                    <a:pt x="6494481" y="130549"/>
                  </a:lnTo>
                  <a:lnTo>
                    <a:pt x="6459566" y="108979"/>
                  </a:lnTo>
                  <a:lnTo>
                    <a:pt x="6420103" y="92281"/>
                  </a:lnTo>
                  <a:lnTo>
                    <a:pt x="6377119" y="79838"/>
                  </a:lnTo>
                  <a:lnTo>
                    <a:pt x="6331641" y="71036"/>
                  </a:lnTo>
                  <a:lnTo>
                    <a:pt x="6284698" y="65261"/>
                  </a:lnTo>
                  <a:lnTo>
                    <a:pt x="6237317" y="61897"/>
                  </a:lnTo>
                  <a:lnTo>
                    <a:pt x="6190526" y="60329"/>
                  </a:lnTo>
                  <a:lnTo>
                    <a:pt x="6145352" y="59943"/>
                  </a:lnTo>
                  <a:lnTo>
                    <a:pt x="6057400" y="60275"/>
                  </a:lnTo>
                  <a:lnTo>
                    <a:pt x="6034088" y="59842"/>
                  </a:lnTo>
                  <a:lnTo>
                    <a:pt x="5411165" y="35305"/>
                  </a:lnTo>
                  <a:lnTo>
                    <a:pt x="5097599" y="25315"/>
                  </a:lnTo>
                  <a:lnTo>
                    <a:pt x="4791476" y="17169"/>
                  </a:lnTo>
                  <a:lnTo>
                    <a:pt x="4485366" y="10599"/>
                  </a:lnTo>
                  <a:lnTo>
                    <a:pt x="4179267" y="5606"/>
                  </a:lnTo>
                  <a:lnTo>
                    <a:pt x="3873177" y="2189"/>
                  </a:lnTo>
                  <a:lnTo>
                    <a:pt x="3567091" y="350"/>
                  </a:lnTo>
                  <a:lnTo>
                    <a:pt x="3363036" y="0"/>
                  </a:lnTo>
                  <a:close/>
                </a:path>
              </a:pathLst>
            </a:custGeom>
            <a:solidFill>
              <a:srgbClr val="FFF5D6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</p:grpSp>
      <p:grpSp>
        <p:nvGrpSpPr>
          <p:cNvPr id="10" name="object 10"/>
          <p:cNvGrpSpPr/>
          <p:nvPr/>
        </p:nvGrpSpPr>
        <p:grpSpPr>
          <a:xfrm>
            <a:off x="1101345" y="325068"/>
            <a:ext cx="10292079" cy="5759027"/>
            <a:chOff x="826008" y="243801"/>
            <a:chExt cx="7719059" cy="4319270"/>
          </a:xfrm>
        </p:grpSpPr>
        <p:sp>
          <p:nvSpPr>
            <p:cNvPr id="11" name="object 11"/>
            <p:cNvSpPr/>
            <p:nvPr/>
          </p:nvSpPr>
          <p:spPr>
            <a:xfrm>
              <a:off x="6960108" y="323062"/>
              <a:ext cx="1269479" cy="100586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2" name="object 12"/>
            <p:cNvSpPr/>
            <p:nvPr/>
          </p:nvSpPr>
          <p:spPr>
            <a:xfrm>
              <a:off x="7019659" y="362712"/>
              <a:ext cx="1154211" cy="893063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3" name="object 13"/>
            <p:cNvSpPr/>
            <p:nvPr/>
          </p:nvSpPr>
          <p:spPr>
            <a:xfrm>
              <a:off x="859536" y="3262884"/>
              <a:ext cx="1274064" cy="122986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4" name="object 14"/>
            <p:cNvSpPr/>
            <p:nvPr/>
          </p:nvSpPr>
          <p:spPr>
            <a:xfrm>
              <a:off x="919416" y="3302508"/>
              <a:ext cx="1158938" cy="1117092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5" name="object 15"/>
            <p:cNvSpPr/>
            <p:nvPr/>
          </p:nvSpPr>
          <p:spPr>
            <a:xfrm>
              <a:off x="1231392" y="243801"/>
              <a:ext cx="387108" cy="484670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6" name="object 16"/>
            <p:cNvSpPr/>
            <p:nvPr/>
          </p:nvSpPr>
          <p:spPr>
            <a:xfrm>
              <a:off x="1329023" y="321564"/>
              <a:ext cx="196215" cy="295910"/>
            </a:xfrm>
            <a:custGeom>
              <a:avLst/>
              <a:gdLst/>
              <a:ahLst/>
              <a:cxnLst/>
              <a:rect l="l" t="t" r="r" b="b"/>
              <a:pathLst>
                <a:path w="196215" h="295909">
                  <a:moveTo>
                    <a:pt x="108362" y="0"/>
                  </a:moveTo>
                  <a:lnTo>
                    <a:pt x="102393" y="0"/>
                  </a:lnTo>
                  <a:lnTo>
                    <a:pt x="100742" y="508"/>
                  </a:lnTo>
                  <a:lnTo>
                    <a:pt x="99091" y="1397"/>
                  </a:lnTo>
                  <a:lnTo>
                    <a:pt x="90836" y="4699"/>
                  </a:lnTo>
                  <a:lnTo>
                    <a:pt x="84740" y="12446"/>
                  </a:lnTo>
                  <a:lnTo>
                    <a:pt x="83724" y="21209"/>
                  </a:lnTo>
                  <a:lnTo>
                    <a:pt x="81470" y="33518"/>
                  </a:lnTo>
                  <a:lnTo>
                    <a:pt x="76581" y="58231"/>
                  </a:lnTo>
                  <a:lnTo>
                    <a:pt x="74326" y="70612"/>
                  </a:lnTo>
                  <a:lnTo>
                    <a:pt x="71401" y="81347"/>
                  </a:lnTo>
                  <a:lnTo>
                    <a:pt x="44170" y="116181"/>
                  </a:lnTo>
                  <a:lnTo>
                    <a:pt x="12798" y="142545"/>
                  </a:lnTo>
                  <a:lnTo>
                    <a:pt x="8413" y="146303"/>
                  </a:lnTo>
                  <a:lnTo>
                    <a:pt x="3968" y="150749"/>
                  </a:lnTo>
                  <a:lnTo>
                    <a:pt x="341" y="156886"/>
                  </a:lnTo>
                  <a:lnTo>
                    <a:pt x="0" y="163750"/>
                  </a:lnTo>
                  <a:lnTo>
                    <a:pt x="2754" y="170019"/>
                  </a:lnTo>
                  <a:lnTo>
                    <a:pt x="8413" y="174371"/>
                  </a:lnTo>
                  <a:lnTo>
                    <a:pt x="15017" y="177673"/>
                  </a:lnTo>
                  <a:lnTo>
                    <a:pt x="22129" y="180339"/>
                  </a:lnTo>
                  <a:lnTo>
                    <a:pt x="29241" y="182625"/>
                  </a:lnTo>
                  <a:lnTo>
                    <a:pt x="49029" y="192692"/>
                  </a:lnTo>
                  <a:lnTo>
                    <a:pt x="78890" y="224541"/>
                  </a:lnTo>
                  <a:lnTo>
                    <a:pt x="95732" y="272256"/>
                  </a:lnTo>
                  <a:lnTo>
                    <a:pt x="98583" y="281305"/>
                  </a:lnTo>
                  <a:lnTo>
                    <a:pt x="102901" y="291211"/>
                  </a:lnTo>
                  <a:lnTo>
                    <a:pt x="105695" y="295656"/>
                  </a:lnTo>
                  <a:lnTo>
                    <a:pt x="110615" y="290322"/>
                  </a:lnTo>
                  <a:lnTo>
                    <a:pt x="124745" y="253126"/>
                  </a:lnTo>
                  <a:lnTo>
                    <a:pt x="128809" y="235838"/>
                  </a:lnTo>
                  <a:lnTo>
                    <a:pt x="134052" y="219328"/>
                  </a:lnTo>
                  <a:lnTo>
                    <a:pt x="105187" y="219328"/>
                  </a:lnTo>
                  <a:lnTo>
                    <a:pt x="101268" y="212772"/>
                  </a:lnTo>
                  <a:lnTo>
                    <a:pt x="96980" y="206311"/>
                  </a:lnTo>
                  <a:lnTo>
                    <a:pt x="65563" y="173736"/>
                  </a:lnTo>
                  <a:lnTo>
                    <a:pt x="45721" y="161323"/>
                  </a:lnTo>
                  <a:lnTo>
                    <a:pt x="38131" y="156718"/>
                  </a:lnTo>
                  <a:lnTo>
                    <a:pt x="57068" y="140168"/>
                  </a:lnTo>
                  <a:lnTo>
                    <a:pt x="74660" y="122999"/>
                  </a:lnTo>
                  <a:lnTo>
                    <a:pt x="88941" y="103354"/>
                  </a:lnTo>
                  <a:lnTo>
                    <a:pt x="97948" y="79375"/>
                  </a:lnTo>
                  <a:lnTo>
                    <a:pt x="129055" y="79375"/>
                  </a:lnTo>
                  <a:lnTo>
                    <a:pt x="124964" y="70328"/>
                  </a:lnTo>
                  <a:lnTo>
                    <a:pt x="121062" y="54610"/>
                  </a:lnTo>
                  <a:lnTo>
                    <a:pt x="120003" y="46495"/>
                  </a:lnTo>
                  <a:lnTo>
                    <a:pt x="118312" y="30410"/>
                  </a:lnTo>
                  <a:lnTo>
                    <a:pt x="116617" y="17399"/>
                  </a:lnTo>
                  <a:lnTo>
                    <a:pt x="115601" y="11811"/>
                  </a:lnTo>
                  <a:lnTo>
                    <a:pt x="113950" y="6858"/>
                  </a:lnTo>
                  <a:lnTo>
                    <a:pt x="112426" y="2666"/>
                  </a:lnTo>
                  <a:lnTo>
                    <a:pt x="108362" y="0"/>
                  </a:lnTo>
                  <a:close/>
                </a:path>
                <a:path w="196215" h="295909">
                  <a:moveTo>
                    <a:pt x="129055" y="79375"/>
                  </a:moveTo>
                  <a:lnTo>
                    <a:pt x="97948" y="79375"/>
                  </a:lnTo>
                  <a:lnTo>
                    <a:pt x="103943" y="89163"/>
                  </a:lnTo>
                  <a:lnTo>
                    <a:pt x="132514" y="125380"/>
                  </a:lnTo>
                  <a:lnTo>
                    <a:pt x="159035" y="147955"/>
                  </a:lnTo>
                  <a:lnTo>
                    <a:pt x="141692" y="162500"/>
                  </a:lnTo>
                  <a:lnTo>
                    <a:pt x="126492" y="178688"/>
                  </a:lnTo>
                  <a:lnTo>
                    <a:pt x="114101" y="197354"/>
                  </a:lnTo>
                  <a:lnTo>
                    <a:pt x="105187" y="219328"/>
                  </a:lnTo>
                  <a:lnTo>
                    <a:pt x="134052" y="219328"/>
                  </a:lnTo>
                  <a:lnTo>
                    <a:pt x="135572" y="214540"/>
                  </a:lnTo>
                  <a:lnTo>
                    <a:pt x="146526" y="196421"/>
                  </a:lnTo>
                  <a:lnTo>
                    <a:pt x="161099" y="180992"/>
                  </a:lnTo>
                  <a:lnTo>
                    <a:pt x="178720" y="167766"/>
                  </a:lnTo>
                  <a:lnTo>
                    <a:pt x="182022" y="164973"/>
                  </a:lnTo>
                  <a:lnTo>
                    <a:pt x="185959" y="163322"/>
                  </a:lnTo>
                  <a:lnTo>
                    <a:pt x="188626" y="160655"/>
                  </a:lnTo>
                  <a:lnTo>
                    <a:pt x="193930" y="155713"/>
                  </a:lnTo>
                  <a:lnTo>
                    <a:pt x="195818" y="149225"/>
                  </a:lnTo>
                  <a:lnTo>
                    <a:pt x="194395" y="142545"/>
                  </a:lnTo>
                  <a:lnTo>
                    <a:pt x="189769" y="137033"/>
                  </a:lnTo>
                  <a:lnTo>
                    <a:pt x="186467" y="134238"/>
                  </a:lnTo>
                  <a:lnTo>
                    <a:pt x="183165" y="132587"/>
                  </a:lnTo>
                  <a:lnTo>
                    <a:pt x="179863" y="129921"/>
                  </a:lnTo>
                  <a:lnTo>
                    <a:pt x="140815" y="98240"/>
                  </a:lnTo>
                  <a:lnTo>
                    <a:pt x="131603" y="85010"/>
                  </a:lnTo>
                  <a:lnTo>
                    <a:pt x="129055" y="79375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7" name="object 17"/>
            <p:cNvSpPr/>
            <p:nvPr/>
          </p:nvSpPr>
          <p:spPr>
            <a:xfrm>
              <a:off x="1329055" y="362839"/>
              <a:ext cx="197103" cy="216153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8" name="object 18"/>
            <p:cNvSpPr/>
            <p:nvPr/>
          </p:nvSpPr>
          <p:spPr>
            <a:xfrm>
              <a:off x="1329023" y="321564"/>
              <a:ext cx="196215" cy="295910"/>
            </a:xfrm>
            <a:custGeom>
              <a:avLst/>
              <a:gdLst/>
              <a:ahLst/>
              <a:cxnLst/>
              <a:rect l="l" t="t" r="r" b="b"/>
              <a:pathLst>
                <a:path w="196215" h="295909">
                  <a:moveTo>
                    <a:pt x="104171" y="0"/>
                  </a:moveTo>
                  <a:lnTo>
                    <a:pt x="102393" y="0"/>
                  </a:lnTo>
                  <a:lnTo>
                    <a:pt x="100742" y="508"/>
                  </a:lnTo>
                  <a:lnTo>
                    <a:pt x="99091" y="1397"/>
                  </a:lnTo>
                  <a:lnTo>
                    <a:pt x="90836" y="4699"/>
                  </a:lnTo>
                  <a:lnTo>
                    <a:pt x="84740" y="12446"/>
                  </a:lnTo>
                  <a:lnTo>
                    <a:pt x="83724" y="21209"/>
                  </a:lnTo>
                  <a:lnTo>
                    <a:pt x="81470" y="33518"/>
                  </a:lnTo>
                  <a:lnTo>
                    <a:pt x="79025" y="45862"/>
                  </a:lnTo>
                  <a:lnTo>
                    <a:pt x="76581" y="58231"/>
                  </a:lnTo>
                  <a:lnTo>
                    <a:pt x="74326" y="70612"/>
                  </a:lnTo>
                  <a:lnTo>
                    <a:pt x="71401" y="81347"/>
                  </a:lnTo>
                  <a:lnTo>
                    <a:pt x="44170" y="116181"/>
                  </a:lnTo>
                  <a:lnTo>
                    <a:pt x="26449" y="131246"/>
                  </a:lnTo>
                  <a:lnTo>
                    <a:pt x="17684" y="138684"/>
                  </a:lnTo>
                  <a:lnTo>
                    <a:pt x="0" y="163750"/>
                  </a:lnTo>
                  <a:lnTo>
                    <a:pt x="2754" y="170019"/>
                  </a:lnTo>
                  <a:lnTo>
                    <a:pt x="8413" y="174371"/>
                  </a:lnTo>
                  <a:lnTo>
                    <a:pt x="15017" y="177673"/>
                  </a:lnTo>
                  <a:lnTo>
                    <a:pt x="22129" y="180339"/>
                  </a:lnTo>
                  <a:lnTo>
                    <a:pt x="29241" y="182625"/>
                  </a:lnTo>
                  <a:lnTo>
                    <a:pt x="49029" y="192692"/>
                  </a:lnTo>
                  <a:lnTo>
                    <a:pt x="78890" y="224541"/>
                  </a:lnTo>
                  <a:lnTo>
                    <a:pt x="93011" y="263207"/>
                  </a:lnTo>
                  <a:lnTo>
                    <a:pt x="95732" y="272256"/>
                  </a:lnTo>
                  <a:lnTo>
                    <a:pt x="98583" y="281305"/>
                  </a:lnTo>
                  <a:lnTo>
                    <a:pt x="100742" y="286258"/>
                  </a:lnTo>
                  <a:lnTo>
                    <a:pt x="102901" y="291211"/>
                  </a:lnTo>
                  <a:lnTo>
                    <a:pt x="124745" y="253126"/>
                  </a:lnTo>
                  <a:lnTo>
                    <a:pt x="128809" y="235838"/>
                  </a:lnTo>
                  <a:lnTo>
                    <a:pt x="135572" y="214540"/>
                  </a:lnTo>
                  <a:lnTo>
                    <a:pt x="146526" y="196421"/>
                  </a:lnTo>
                  <a:lnTo>
                    <a:pt x="161099" y="180992"/>
                  </a:lnTo>
                  <a:lnTo>
                    <a:pt x="178720" y="167766"/>
                  </a:lnTo>
                  <a:lnTo>
                    <a:pt x="182022" y="164973"/>
                  </a:lnTo>
                  <a:lnTo>
                    <a:pt x="185959" y="163322"/>
                  </a:lnTo>
                  <a:lnTo>
                    <a:pt x="188626" y="160655"/>
                  </a:lnTo>
                  <a:lnTo>
                    <a:pt x="193930" y="155713"/>
                  </a:lnTo>
                  <a:lnTo>
                    <a:pt x="195818" y="149225"/>
                  </a:lnTo>
                  <a:lnTo>
                    <a:pt x="194395" y="142545"/>
                  </a:lnTo>
                  <a:lnTo>
                    <a:pt x="189769" y="137033"/>
                  </a:lnTo>
                  <a:lnTo>
                    <a:pt x="186467" y="134238"/>
                  </a:lnTo>
                  <a:lnTo>
                    <a:pt x="183165" y="132587"/>
                  </a:lnTo>
                  <a:lnTo>
                    <a:pt x="179863" y="129921"/>
                  </a:lnTo>
                  <a:lnTo>
                    <a:pt x="140815" y="98240"/>
                  </a:lnTo>
                  <a:lnTo>
                    <a:pt x="121062" y="54610"/>
                  </a:lnTo>
                  <a:lnTo>
                    <a:pt x="118312" y="30410"/>
                  </a:lnTo>
                  <a:lnTo>
                    <a:pt x="117252" y="22225"/>
                  </a:lnTo>
                  <a:lnTo>
                    <a:pt x="108362" y="0"/>
                  </a:lnTo>
                  <a:lnTo>
                    <a:pt x="104171" y="0"/>
                  </a:lnTo>
                  <a:close/>
                </a:path>
              </a:pathLst>
            </a:custGeom>
            <a:ln w="76200">
              <a:solidFill>
                <a:srgbClr val="FFFCFD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9" name="object 19"/>
            <p:cNvSpPr/>
            <p:nvPr/>
          </p:nvSpPr>
          <p:spPr>
            <a:xfrm>
              <a:off x="1062228" y="504456"/>
              <a:ext cx="329247" cy="399275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20" name="object 20"/>
            <p:cNvSpPr/>
            <p:nvPr/>
          </p:nvSpPr>
          <p:spPr>
            <a:xfrm>
              <a:off x="1157236" y="582168"/>
              <a:ext cx="142735" cy="210312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21" name="object 21"/>
            <p:cNvSpPr/>
            <p:nvPr/>
          </p:nvSpPr>
          <p:spPr>
            <a:xfrm>
              <a:off x="1160460" y="582168"/>
              <a:ext cx="139700" cy="210820"/>
            </a:xfrm>
            <a:custGeom>
              <a:avLst/>
              <a:gdLst/>
              <a:ahLst/>
              <a:cxnLst/>
              <a:rect l="l" t="t" r="r" b="b"/>
              <a:pathLst>
                <a:path w="139700" h="210820">
                  <a:moveTo>
                    <a:pt x="63653" y="0"/>
                  </a:moveTo>
                  <a:lnTo>
                    <a:pt x="54802" y="14351"/>
                  </a:lnTo>
                  <a:lnTo>
                    <a:pt x="54802" y="18287"/>
                  </a:lnTo>
                  <a:lnTo>
                    <a:pt x="51475" y="39286"/>
                  </a:lnTo>
                  <a:lnTo>
                    <a:pt x="43530" y="57880"/>
                  </a:lnTo>
                  <a:lnTo>
                    <a:pt x="31538" y="74330"/>
                  </a:lnTo>
                  <a:lnTo>
                    <a:pt x="16067" y="88900"/>
                  </a:lnTo>
                  <a:lnTo>
                    <a:pt x="12739" y="92202"/>
                  </a:lnTo>
                  <a:lnTo>
                    <a:pt x="8307" y="94361"/>
                  </a:lnTo>
                  <a:lnTo>
                    <a:pt x="4979" y="97662"/>
                  </a:lnTo>
                  <a:lnTo>
                    <a:pt x="1035" y="102687"/>
                  </a:lnTo>
                  <a:lnTo>
                    <a:pt x="0" y="108616"/>
                  </a:lnTo>
                  <a:lnTo>
                    <a:pt x="1867" y="114307"/>
                  </a:lnTo>
                  <a:lnTo>
                    <a:pt x="6630" y="118618"/>
                  </a:lnTo>
                  <a:lnTo>
                    <a:pt x="9958" y="120904"/>
                  </a:lnTo>
                  <a:lnTo>
                    <a:pt x="13844" y="122555"/>
                  </a:lnTo>
                  <a:lnTo>
                    <a:pt x="17718" y="124206"/>
                  </a:lnTo>
                  <a:lnTo>
                    <a:pt x="41517" y="154559"/>
                  </a:lnTo>
                  <a:lnTo>
                    <a:pt x="42610" y="160655"/>
                  </a:lnTo>
                  <a:lnTo>
                    <a:pt x="44286" y="166751"/>
                  </a:lnTo>
                  <a:lnTo>
                    <a:pt x="45391" y="172720"/>
                  </a:lnTo>
                  <a:lnTo>
                    <a:pt x="46239" y="179073"/>
                  </a:lnTo>
                  <a:lnTo>
                    <a:pt x="47193" y="185547"/>
                  </a:lnTo>
                  <a:lnTo>
                    <a:pt x="48354" y="192115"/>
                  </a:lnTo>
                  <a:lnTo>
                    <a:pt x="49823" y="198755"/>
                  </a:lnTo>
                  <a:lnTo>
                    <a:pt x="50915" y="202565"/>
                  </a:lnTo>
                  <a:lnTo>
                    <a:pt x="54802" y="205359"/>
                  </a:lnTo>
                  <a:lnTo>
                    <a:pt x="58675" y="210312"/>
                  </a:lnTo>
                  <a:lnTo>
                    <a:pt x="63653" y="206502"/>
                  </a:lnTo>
                  <a:lnTo>
                    <a:pt x="68086" y="204216"/>
                  </a:lnTo>
                  <a:lnTo>
                    <a:pt x="69762" y="199771"/>
                  </a:lnTo>
                  <a:lnTo>
                    <a:pt x="71967" y="193500"/>
                  </a:lnTo>
                  <a:lnTo>
                    <a:pt x="73764" y="187134"/>
                  </a:lnTo>
                  <a:lnTo>
                    <a:pt x="75354" y="180768"/>
                  </a:lnTo>
                  <a:lnTo>
                    <a:pt x="76938" y="174498"/>
                  </a:lnTo>
                  <a:lnTo>
                    <a:pt x="95278" y="136588"/>
                  </a:lnTo>
                  <a:lnTo>
                    <a:pt x="130621" y="113157"/>
                  </a:lnTo>
                  <a:lnTo>
                    <a:pt x="138876" y="110998"/>
                  </a:lnTo>
                  <a:lnTo>
                    <a:pt x="139511" y="101600"/>
                  </a:lnTo>
                  <a:lnTo>
                    <a:pt x="132272" y="96012"/>
                  </a:lnTo>
                  <a:lnTo>
                    <a:pt x="130113" y="94361"/>
                  </a:lnTo>
                  <a:lnTo>
                    <a:pt x="127827" y="92710"/>
                  </a:lnTo>
                  <a:lnTo>
                    <a:pt x="125668" y="91694"/>
                  </a:lnTo>
                  <a:lnTo>
                    <a:pt x="113642" y="83099"/>
                  </a:lnTo>
                  <a:lnTo>
                    <a:pt x="89130" y="46862"/>
                  </a:lnTo>
                  <a:lnTo>
                    <a:pt x="81570" y="25360"/>
                  </a:lnTo>
                  <a:lnTo>
                    <a:pt x="79160" y="18287"/>
                  </a:lnTo>
                  <a:lnTo>
                    <a:pt x="66981" y="0"/>
                  </a:lnTo>
                  <a:lnTo>
                    <a:pt x="63653" y="0"/>
                  </a:lnTo>
                  <a:close/>
                </a:path>
              </a:pathLst>
            </a:custGeom>
            <a:ln w="76200">
              <a:solidFill>
                <a:srgbClr val="FFFCFD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22" name="object 22"/>
            <p:cNvSpPr/>
            <p:nvPr/>
          </p:nvSpPr>
          <p:spPr>
            <a:xfrm>
              <a:off x="1329023" y="321564"/>
              <a:ext cx="196215" cy="295910"/>
            </a:xfrm>
            <a:custGeom>
              <a:avLst/>
              <a:gdLst/>
              <a:ahLst/>
              <a:cxnLst/>
              <a:rect l="l" t="t" r="r" b="b"/>
              <a:pathLst>
                <a:path w="196215" h="295909">
                  <a:moveTo>
                    <a:pt x="108362" y="0"/>
                  </a:moveTo>
                  <a:lnTo>
                    <a:pt x="102393" y="0"/>
                  </a:lnTo>
                  <a:lnTo>
                    <a:pt x="100742" y="508"/>
                  </a:lnTo>
                  <a:lnTo>
                    <a:pt x="99091" y="1397"/>
                  </a:lnTo>
                  <a:lnTo>
                    <a:pt x="90836" y="4699"/>
                  </a:lnTo>
                  <a:lnTo>
                    <a:pt x="84740" y="12446"/>
                  </a:lnTo>
                  <a:lnTo>
                    <a:pt x="83724" y="21209"/>
                  </a:lnTo>
                  <a:lnTo>
                    <a:pt x="81470" y="33518"/>
                  </a:lnTo>
                  <a:lnTo>
                    <a:pt x="76581" y="58231"/>
                  </a:lnTo>
                  <a:lnTo>
                    <a:pt x="74326" y="70612"/>
                  </a:lnTo>
                  <a:lnTo>
                    <a:pt x="71401" y="81347"/>
                  </a:lnTo>
                  <a:lnTo>
                    <a:pt x="44170" y="116181"/>
                  </a:lnTo>
                  <a:lnTo>
                    <a:pt x="12798" y="142545"/>
                  </a:lnTo>
                  <a:lnTo>
                    <a:pt x="8413" y="146303"/>
                  </a:lnTo>
                  <a:lnTo>
                    <a:pt x="3968" y="150749"/>
                  </a:lnTo>
                  <a:lnTo>
                    <a:pt x="341" y="156886"/>
                  </a:lnTo>
                  <a:lnTo>
                    <a:pt x="0" y="163750"/>
                  </a:lnTo>
                  <a:lnTo>
                    <a:pt x="2754" y="170019"/>
                  </a:lnTo>
                  <a:lnTo>
                    <a:pt x="8413" y="174371"/>
                  </a:lnTo>
                  <a:lnTo>
                    <a:pt x="15017" y="177673"/>
                  </a:lnTo>
                  <a:lnTo>
                    <a:pt x="22129" y="180339"/>
                  </a:lnTo>
                  <a:lnTo>
                    <a:pt x="29241" y="182625"/>
                  </a:lnTo>
                  <a:lnTo>
                    <a:pt x="49029" y="192692"/>
                  </a:lnTo>
                  <a:lnTo>
                    <a:pt x="78890" y="224541"/>
                  </a:lnTo>
                  <a:lnTo>
                    <a:pt x="95732" y="272256"/>
                  </a:lnTo>
                  <a:lnTo>
                    <a:pt x="98583" y="281305"/>
                  </a:lnTo>
                  <a:lnTo>
                    <a:pt x="102901" y="291211"/>
                  </a:lnTo>
                  <a:lnTo>
                    <a:pt x="105695" y="295656"/>
                  </a:lnTo>
                  <a:lnTo>
                    <a:pt x="110615" y="290322"/>
                  </a:lnTo>
                  <a:lnTo>
                    <a:pt x="124745" y="253126"/>
                  </a:lnTo>
                  <a:lnTo>
                    <a:pt x="128809" y="235838"/>
                  </a:lnTo>
                  <a:lnTo>
                    <a:pt x="134052" y="219328"/>
                  </a:lnTo>
                  <a:lnTo>
                    <a:pt x="105187" y="219328"/>
                  </a:lnTo>
                  <a:lnTo>
                    <a:pt x="101268" y="212772"/>
                  </a:lnTo>
                  <a:lnTo>
                    <a:pt x="96980" y="206311"/>
                  </a:lnTo>
                  <a:lnTo>
                    <a:pt x="65563" y="173736"/>
                  </a:lnTo>
                  <a:lnTo>
                    <a:pt x="45721" y="161323"/>
                  </a:lnTo>
                  <a:lnTo>
                    <a:pt x="38131" y="156718"/>
                  </a:lnTo>
                  <a:lnTo>
                    <a:pt x="57068" y="140168"/>
                  </a:lnTo>
                  <a:lnTo>
                    <a:pt x="74660" y="122999"/>
                  </a:lnTo>
                  <a:lnTo>
                    <a:pt x="88941" y="103354"/>
                  </a:lnTo>
                  <a:lnTo>
                    <a:pt x="97948" y="79375"/>
                  </a:lnTo>
                  <a:lnTo>
                    <a:pt x="129055" y="79375"/>
                  </a:lnTo>
                  <a:lnTo>
                    <a:pt x="124964" y="70328"/>
                  </a:lnTo>
                  <a:lnTo>
                    <a:pt x="121062" y="54610"/>
                  </a:lnTo>
                  <a:lnTo>
                    <a:pt x="120003" y="46495"/>
                  </a:lnTo>
                  <a:lnTo>
                    <a:pt x="118312" y="30410"/>
                  </a:lnTo>
                  <a:lnTo>
                    <a:pt x="116617" y="17399"/>
                  </a:lnTo>
                  <a:lnTo>
                    <a:pt x="115601" y="11811"/>
                  </a:lnTo>
                  <a:lnTo>
                    <a:pt x="113950" y="6858"/>
                  </a:lnTo>
                  <a:lnTo>
                    <a:pt x="112426" y="2666"/>
                  </a:lnTo>
                  <a:lnTo>
                    <a:pt x="108362" y="0"/>
                  </a:lnTo>
                  <a:close/>
                </a:path>
                <a:path w="196215" h="295909">
                  <a:moveTo>
                    <a:pt x="129055" y="79375"/>
                  </a:moveTo>
                  <a:lnTo>
                    <a:pt x="97948" y="79375"/>
                  </a:lnTo>
                  <a:lnTo>
                    <a:pt x="103943" y="89163"/>
                  </a:lnTo>
                  <a:lnTo>
                    <a:pt x="132514" y="125380"/>
                  </a:lnTo>
                  <a:lnTo>
                    <a:pt x="159035" y="147955"/>
                  </a:lnTo>
                  <a:lnTo>
                    <a:pt x="141692" y="162500"/>
                  </a:lnTo>
                  <a:lnTo>
                    <a:pt x="126492" y="178688"/>
                  </a:lnTo>
                  <a:lnTo>
                    <a:pt x="114101" y="197354"/>
                  </a:lnTo>
                  <a:lnTo>
                    <a:pt x="105187" y="219328"/>
                  </a:lnTo>
                  <a:lnTo>
                    <a:pt x="134052" y="219328"/>
                  </a:lnTo>
                  <a:lnTo>
                    <a:pt x="135572" y="214540"/>
                  </a:lnTo>
                  <a:lnTo>
                    <a:pt x="146526" y="196421"/>
                  </a:lnTo>
                  <a:lnTo>
                    <a:pt x="161099" y="180992"/>
                  </a:lnTo>
                  <a:lnTo>
                    <a:pt x="178720" y="167766"/>
                  </a:lnTo>
                  <a:lnTo>
                    <a:pt x="182022" y="164973"/>
                  </a:lnTo>
                  <a:lnTo>
                    <a:pt x="185959" y="163322"/>
                  </a:lnTo>
                  <a:lnTo>
                    <a:pt x="188626" y="160655"/>
                  </a:lnTo>
                  <a:lnTo>
                    <a:pt x="193930" y="155713"/>
                  </a:lnTo>
                  <a:lnTo>
                    <a:pt x="195818" y="149225"/>
                  </a:lnTo>
                  <a:lnTo>
                    <a:pt x="194395" y="142545"/>
                  </a:lnTo>
                  <a:lnTo>
                    <a:pt x="189769" y="137033"/>
                  </a:lnTo>
                  <a:lnTo>
                    <a:pt x="186467" y="134238"/>
                  </a:lnTo>
                  <a:lnTo>
                    <a:pt x="183165" y="132587"/>
                  </a:lnTo>
                  <a:lnTo>
                    <a:pt x="179863" y="129921"/>
                  </a:lnTo>
                  <a:lnTo>
                    <a:pt x="140815" y="98240"/>
                  </a:lnTo>
                  <a:lnTo>
                    <a:pt x="131603" y="85010"/>
                  </a:lnTo>
                  <a:lnTo>
                    <a:pt x="129055" y="79375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23" name="object 23"/>
            <p:cNvSpPr/>
            <p:nvPr/>
          </p:nvSpPr>
          <p:spPr>
            <a:xfrm>
              <a:off x="1367027" y="400812"/>
              <a:ext cx="120396" cy="140208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24" name="object 24"/>
            <p:cNvSpPr/>
            <p:nvPr/>
          </p:nvSpPr>
          <p:spPr>
            <a:xfrm>
              <a:off x="1160460" y="582168"/>
              <a:ext cx="139511" cy="210312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25" name="object 25"/>
            <p:cNvSpPr/>
            <p:nvPr/>
          </p:nvSpPr>
          <p:spPr>
            <a:xfrm>
              <a:off x="7115555" y="3291840"/>
              <a:ext cx="678205" cy="1200912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26" name="object 26"/>
            <p:cNvSpPr/>
            <p:nvPr/>
          </p:nvSpPr>
          <p:spPr>
            <a:xfrm>
              <a:off x="7174940" y="3331464"/>
              <a:ext cx="563266" cy="1088136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27" name="object 27"/>
            <p:cNvSpPr/>
            <p:nvPr/>
          </p:nvSpPr>
          <p:spPr>
            <a:xfrm>
              <a:off x="6669023" y="4114800"/>
              <a:ext cx="358178" cy="448106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28" name="object 28"/>
            <p:cNvSpPr/>
            <p:nvPr/>
          </p:nvSpPr>
          <p:spPr>
            <a:xfrm>
              <a:off x="6766337" y="4192524"/>
              <a:ext cx="167640" cy="259079"/>
            </a:xfrm>
            <a:custGeom>
              <a:avLst/>
              <a:gdLst/>
              <a:ahLst/>
              <a:cxnLst/>
              <a:rect l="l" t="t" r="r" b="b"/>
              <a:pathLst>
                <a:path w="167640" h="259079">
                  <a:moveTo>
                    <a:pt x="92932" y="0"/>
                  </a:moveTo>
                  <a:lnTo>
                    <a:pt x="87852" y="0"/>
                  </a:lnTo>
                  <a:lnTo>
                    <a:pt x="86455" y="330"/>
                  </a:lnTo>
                  <a:lnTo>
                    <a:pt x="85185" y="1003"/>
                  </a:lnTo>
                  <a:lnTo>
                    <a:pt x="78073" y="4381"/>
                  </a:lnTo>
                  <a:lnTo>
                    <a:pt x="72993" y="10629"/>
                  </a:lnTo>
                  <a:lnTo>
                    <a:pt x="72104" y="18795"/>
                  </a:lnTo>
                  <a:lnTo>
                    <a:pt x="70149" y="29612"/>
                  </a:lnTo>
                  <a:lnTo>
                    <a:pt x="67920" y="40770"/>
                  </a:lnTo>
                  <a:lnTo>
                    <a:pt x="65764" y="51230"/>
                  </a:lnTo>
                  <a:lnTo>
                    <a:pt x="63595" y="62039"/>
                  </a:lnTo>
                  <a:lnTo>
                    <a:pt x="37947" y="101970"/>
                  </a:lnTo>
                  <a:lnTo>
                    <a:pt x="11271" y="124993"/>
                  </a:lnTo>
                  <a:lnTo>
                    <a:pt x="7461" y="128358"/>
                  </a:lnTo>
                  <a:lnTo>
                    <a:pt x="3778" y="132206"/>
                  </a:lnTo>
                  <a:lnTo>
                    <a:pt x="388" y="137530"/>
                  </a:lnTo>
                  <a:lnTo>
                    <a:pt x="0" y="143438"/>
                  </a:lnTo>
                  <a:lnTo>
                    <a:pt x="2420" y="148896"/>
                  </a:lnTo>
                  <a:lnTo>
                    <a:pt x="7461" y="152869"/>
                  </a:lnTo>
                  <a:lnTo>
                    <a:pt x="18764" y="157683"/>
                  </a:lnTo>
                  <a:lnTo>
                    <a:pt x="24733" y="160070"/>
                  </a:lnTo>
                  <a:lnTo>
                    <a:pt x="41858" y="168636"/>
                  </a:lnTo>
                  <a:lnTo>
                    <a:pt x="56292" y="180932"/>
                  </a:lnTo>
                  <a:lnTo>
                    <a:pt x="67488" y="196373"/>
                  </a:lnTo>
                  <a:lnTo>
                    <a:pt x="74898" y="214375"/>
                  </a:lnTo>
                  <a:lnTo>
                    <a:pt x="79533" y="230665"/>
                  </a:lnTo>
                  <a:lnTo>
                    <a:pt x="81827" y="238648"/>
                  </a:lnTo>
                  <a:lnTo>
                    <a:pt x="84169" y="246583"/>
                  </a:lnTo>
                  <a:lnTo>
                    <a:pt x="86074" y="250913"/>
                  </a:lnTo>
                  <a:lnTo>
                    <a:pt x="87979" y="254761"/>
                  </a:lnTo>
                  <a:lnTo>
                    <a:pt x="90265" y="259079"/>
                  </a:lnTo>
                  <a:lnTo>
                    <a:pt x="96361" y="253301"/>
                  </a:lnTo>
                  <a:lnTo>
                    <a:pt x="100552" y="245135"/>
                  </a:lnTo>
                  <a:lnTo>
                    <a:pt x="102457" y="236969"/>
                  </a:lnTo>
                  <a:lnTo>
                    <a:pt x="104618" y="229119"/>
                  </a:lnTo>
                  <a:lnTo>
                    <a:pt x="106791" y="221408"/>
                  </a:lnTo>
                  <a:lnTo>
                    <a:pt x="108797" y="213787"/>
                  </a:lnTo>
                  <a:lnTo>
                    <a:pt x="110458" y="206209"/>
                  </a:lnTo>
                  <a:lnTo>
                    <a:pt x="114909" y="191795"/>
                  </a:lnTo>
                  <a:lnTo>
                    <a:pt x="89884" y="191795"/>
                  </a:lnTo>
                  <a:lnTo>
                    <a:pt x="86274" y="186110"/>
                  </a:lnTo>
                  <a:lnTo>
                    <a:pt x="82534" y="180565"/>
                  </a:lnTo>
                  <a:lnTo>
                    <a:pt x="55721" y="151904"/>
                  </a:lnTo>
                  <a:lnTo>
                    <a:pt x="38933" y="141499"/>
                  </a:lnTo>
                  <a:lnTo>
                    <a:pt x="32226" y="137490"/>
                  </a:lnTo>
                  <a:lnTo>
                    <a:pt x="32734" y="137490"/>
                  </a:lnTo>
                  <a:lnTo>
                    <a:pt x="48891" y="122707"/>
                  </a:lnTo>
                  <a:lnTo>
                    <a:pt x="63880" y="107519"/>
                  </a:lnTo>
                  <a:lnTo>
                    <a:pt x="76061" y="90257"/>
                  </a:lnTo>
                  <a:lnTo>
                    <a:pt x="83788" y="69253"/>
                  </a:lnTo>
                  <a:lnTo>
                    <a:pt x="110555" y="69253"/>
                  </a:lnTo>
                  <a:lnTo>
                    <a:pt x="101300" y="26881"/>
                  </a:lnTo>
                  <a:lnTo>
                    <a:pt x="100171" y="14947"/>
                  </a:lnTo>
                  <a:lnTo>
                    <a:pt x="99155" y="10629"/>
                  </a:lnTo>
                  <a:lnTo>
                    <a:pt x="97758" y="6311"/>
                  </a:lnTo>
                  <a:lnTo>
                    <a:pt x="96488" y="2159"/>
                  </a:lnTo>
                  <a:lnTo>
                    <a:pt x="92932" y="0"/>
                  </a:lnTo>
                  <a:close/>
                </a:path>
                <a:path w="167640" h="259079">
                  <a:moveTo>
                    <a:pt x="110555" y="69253"/>
                  </a:moveTo>
                  <a:lnTo>
                    <a:pt x="83788" y="69253"/>
                  </a:lnTo>
                  <a:lnTo>
                    <a:pt x="88828" y="77813"/>
                  </a:lnTo>
                  <a:lnTo>
                    <a:pt x="112960" y="109525"/>
                  </a:lnTo>
                  <a:lnTo>
                    <a:pt x="135731" y="129793"/>
                  </a:lnTo>
                  <a:lnTo>
                    <a:pt x="120709" y="142326"/>
                  </a:lnTo>
                  <a:lnTo>
                    <a:pt x="107664" y="156475"/>
                  </a:lnTo>
                  <a:lnTo>
                    <a:pt x="97190" y="172783"/>
                  </a:lnTo>
                  <a:lnTo>
                    <a:pt x="89884" y="191795"/>
                  </a:lnTo>
                  <a:lnTo>
                    <a:pt x="114909" y="191795"/>
                  </a:lnTo>
                  <a:lnTo>
                    <a:pt x="116212" y="187574"/>
                  </a:lnTo>
                  <a:lnTo>
                    <a:pt x="125539" y="171734"/>
                  </a:lnTo>
                  <a:lnTo>
                    <a:pt x="137961" y="158234"/>
                  </a:lnTo>
                  <a:lnTo>
                    <a:pt x="153003" y="146621"/>
                  </a:lnTo>
                  <a:lnTo>
                    <a:pt x="161385" y="140855"/>
                  </a:lnTo>
                  <a:lnTo>
                    <a:pt x="165687" y="136269"/>
                  </a:lnTo>
                  <a:lnTo>
                    <a:pt x="167322" y="130463"/>
                  </a:lnTo>
                  <a:lnTo>
                    <a:pt x="166242" y="124567"/>
                  </a:lnTo>
                  <a:lnTo>
                    <a:pt x="162401" y="119710"/>
                  </a:lnTo>
                  <a:lnTo>
                    <a:pt x="159607" y="117779"/>
                  </a:lnTo>
                  <a:lnTo>
                    <a:pt x="156305" y="115874"/>
                  </a:lnTo>
                  <a:lnTo>
                    <a:pt x="153892" y="113944"/>
                  </a:lnTo>
                  <a:lnTo>
                    <a:pt x="147901" y="109405"/>
                  </a:lnTo>
                  <a:lnTo>
                    <a:pt x="141874" y="104995"/>
                  </a:lnTo>
                  <a:lnTo>
                    <a:pt x="136015" y="100498"/>
                  </a:lnTo>
                  <a:lnTo>
                    <a:pt x="130524" y="95694"/>
                  </a:lnTo>
                  <a:lnTo>
                    <a:pt x="120642" y="85819"/>
                  </a:lnTo>
                  <a:lnTo>
                    <a:pt x="112807" y="74364"/>
                  </a:lnTo>
                  <a:lnTo>
                    <a:pt x="110555" y="69253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29" name="object 29"/>
            <p:cNvSpPr/>
            <p:nvPr/>
          </p:nvSpPr>
          <p:spPr>
            <a:xfrm>
              <a:off x="6760463" y="4223677"/>
              <a:ext cx="179704" cy="198742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30" name="object 30"/>
            <p:cNvSpPr/>
            <p:nvPr/>
          </p:nvSpPr>
          <p:spPr>
            <a:xfrm>
              <a:off x="6766337" y="4192524"/>
              <a:ext cx="167640" cy="259079"/>
            </a:xfrm>
            <a:custGeom>
              <a:avLst/>
              <a:gdLst/>
              <a:ahLst/>
              <a:cxnLst/>
              <a:rect l="l" t="t" r="r" b="b"/>
              <a:pathLst>
                <a:path w="167640" h="259079">
                  <a:moveTo>
                    <a:pt x="89376" y="0"/>
                  </a:moveTo>
                  <a:lnTo>
                    <a:pt x="87852" y="0"/>
                  </a:lnTo>
                  <a:lnTo>
                    <a:pt x="86455" y="330"/>
                  </a:lnTo>
                  <a:lnTo>
                    <a:pt x="85185" y="1003"/>
                  </a:lnTo>
                  <a:lnTo>
                    <a:pt x="78073" y="4381"/>
                  </a:lnTo>
                  <a:lnTo>
                    <a:pt x="72993" y="10629"/>
                  </a:lnTo>
                  <a:lnTo>
                    <a:pt x="72104" y="18795"/>
                  </a:lnTo>
                  <a:lnTo>
                    <a:pt x="70149" y="29612"/>
                  </a:lnTo>
                  <a:lnTo>
                    <a:pt x="67992" y="40422"/>
                  </a:lnTo>
                  <a:lnTo>
                    <a:pt x="65764" y="51230"/>
                  </a:lnTo>
                  <a:lnTo>
                    <a:pt x="63595" y="62039"/>
                  </a:lnTo>
                  <a:lnTo>
                    <a:pt x="37947" y="101970"/>
                  </a:lnTo>
                  <a:lnTo>
                    <a:pt x="22877" y="115134"/>
                  </a:lnTo>
                  <a:lnTo>
                    <a:pt x="15462" y="121627"/>
                  </a:lnTo>
                  <a:lnTo>
                    <a:pt x="0" y="143438"/>
                  </a:lnTo>
                  <a:lnTo>
                    <a:pt x="2420" y="148896"/>
                  </a:lnTo>
                  <a:lnTo>
                    <a:pt x="7461" y="152869"/>
                  </a:lnTo>
                  <a:lnTo>
                    <a:pt x="13049" y="155270"/>
                  </a:lnTo>
                  <a:lnTo>
                    <a:pt x="18764" y="157683"/>
                  </a:lnTo>
                  <a:lnTo>
                    <a:pt x="24733" y="160070"/>
                  </a:lnTo>
                  <a:lnTo>
                    <a:pt x="41858" y="168636"/>
                  </a:lnTo>
                  <a:lnTo>
                    <a:pt x="74898" y="214375"/>
                  </a:lnTo>
                  <a:lnTo>
                    <a:pt x="79533" y="230665"/>
                  </a:lnTo>
                  <a:lnTo>
                    <a:pt x="81827" y="238648"/>
                  </a:lnTo>
                  <a:lnTo>
                    <a:pt x="84169" y="246583"/>
                  </a:lnTo>
                  <a:lnTo>
                    <a:pt x="86074" y="250913"/>
                  </a:lnTo>
                  <a:lnTo>
                    <a:pt x="87979" y="254761"/>
                  </a:lnTo>
                  <a:lnTo>
                    <a:pt x="90265" y="259079"/>
                  </a:lnTo>
                  <a:lnTo>
                    <a:pt x="96361" y="253301"/>
                  </a:lnTo>
                  <a:lnTo>
                    <a:pt x="100552" y="245135"/>
                  </a:lnTo>
                  <a:lnTo>
                    <a:pt x="102457" y="236969"/>
                  </a:lnTo>
                  <a:lnTo>
                    <a:pt x="104618" y="229119"/>
                  </a:lnTo>
                  <a:lnTo>
                    <a:pt x="106791" y="221408"/>
                  </a:lnTo>
                  <a:lnTo>
                    <a:pt x="108797" y="213787"/>
                  </a:lnTo>
                  <a:lnTo>
                    <a:pt x="110458" y="206209"/>
                  </a:lnTo>
                  <a:lnTo>
                    <a:pt x="116212" y="187574"/>
                  </a:lnTo>
                  <a:lnTo>
                    <a:pt x="153003" y="146621"/>
                  </a:lnTo>
                  <a:lnTo>
                    <a:pt x="158591" y="142786"/>
                  </a:lnTo>
                  <a:lnTo>
                    <a:pt x="161385" y="140855"/>
                  </a:lnTo>
                  <a:lnTo>
                    <a:pt x="165687" y="136269"/>
                  </a:lnTo>
                  <a:lnTo>
                    <a:pt x="167322" y="130463"/>
                  </a:lnTo>
                  <a:lnTo>
                    <a:pt x="166242" y="124567"/>
                  </a:lnTo>
                  <a:lnTo>
                    <a:pt x="162401" y="119710"/>
                  </a:lnTo>
                  <a:lnTo>
                    <a:pt x="159607" y="117779"/>
                  </a:lnTo>
                  <a:lnTo>
                    <a:pt x="156305" y="115874"/>
                  </a:lnTo>
                  <a:lnTo>
                    <a:pt x="153892" y="113944"/>
                  </a:lnTo>
                  <a:lnTo>
                    <a:pt x="147901" y="109405"/>
                  </a:lnTo>
                  <a:lnTo>
                    <a:pt x="141874" y="104995"/>
                  </a:lnTo>
                  <a:lnTo>
                    <a:pt x="136015" y="100498"/>
                  </a:lnTo>
                  <a:lnTo>
                    <a:pt x="107164" y="61558"/>
                  </a:lnTo>
                  <a:lnTo>
                    <a:pt x="100552" y="19748"/>
                  </a:lnTo>
                  <a:lnTo>
                    <a:pt x="100171" y="14947"/>
                  </a:lnTo>
                  <a:lnTo>
                    <a:pt x="99155" y="10629"/>
                  </a:lnTo>
                  <a:lnTo>
                    <a:pt x="97758" y="6311"/>
                  </a:lnTo>
                  <a:lnTo>
                    <a:pt x="96488" y="2159"/>
                  </a:lnTo>
                  <a:lnTo>
                    <a:pt x="92932" y="0"/>
                  </a:lnTo>
                  <a:lnTo>
                    <a:pt x="89376" y="0"/>
                  </a:lnTo>
                  <a:close/>
                </a:path>
              </a:pathLst>
            </a:custGeom>
            <a:ln w="76200">
              <a:solidFill>
                <a:srgbClr val="FFFCFD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31" name="object 31"/>
            <p:cNvSpPr/>
            <p:nvPr/>
          </p:nvSpPr>
          <p:spPr>
            <a:xfrm>
              <a:off x="6766337" y="4192524"/>
              <a:ext cx="167640" cy="259079"/>
            </a:xfrm>
            <a:custGeom>
              <a:avLst/>
              <a:gdLst/>
              <a:ahLst/>
              <a:cxnLst/>
              <a:rect l="l" t="t" r="r" b="b"/>
              <a:pathLst>
                <a:path w="167640" h="259079">
                  <a:moveTo>
                    <a:pt x="92932" y="0"/>
                  </a:moveTo>
                  <a:lnTo>
                    <a:pt x="87852" y="0"/>
                  </a:lnTo>
                  <a:lnTo>
                    <a:pt x="86455" y="330"/>
                  </a:lnTo>
                  <a:lnTo>
                    <a:pt x="85185" y="1003"/>
                  </a:lnTo>
                  <a:lnTo>
                    <a:pt x="78073" y="4381"/>
                  </a:lnTo>
                  <a:lnTo>
                    <a:pt x="72993" y="10629"/>
                  </a:lnTo>
                  <a:lnTo>
                    <a:pt x="72104" y="18795"/>
                  </a:lnTo>
                  <a:lnTo>
                    <a:pt x="70149" y="29612"/>
                  </a:lnTo>
                  <a:lnTo>
                    <a:pt x="67920" y="40770"/>
                  </a:lnTo>
                  <a:lnTo>
                    <a:pt x="65764" y="51230"/>
                  </a:lnTo>
                  <a:lnTo>
                    <a:pt x="63595" y="62039"/>
                  </a:lnTo>
                  <a:lnTo>
                    <a:pt x="37947" y="101970"/>
                  </a:lnTo>
                  <a:lnTo>
                    <a:pt x="11271" y="124993"/>
                  </a:lnTo>
                  <a:lnTo>
                    <a:pt x="7461" y="128358"/>
                  </a:lnTo>
                  <a:lnTo>
                    <a:pt x="3778" y="132206"/>
                  </a:lnTo>
                  <a:lnTo>
                    <a:pt x="388" y="137530"/>
                  </a:lnTo>
                  <a:lnTo>
                    <a:pt x="0" y="143438"/>
                  </a:lnTo>
                  <a:lnTo>
                    <a:pt x="2420" y="148896"/>
                  </a:lnTo>
                  <a:lnTo>
                    <a:pt x="7461" y="152869"/>
                  </a:lnTo>
                  <a:lnTo>
                    <a:pt x="18764" y="157683"/>
                  </a:lnTo>
                  <a:lnTo>
                    <a:pt x="24733" y="160070"/>
                  </a:lnTo>
                  <a:lnTo>
                    <a:pt x="41858" y="168636"/>
                  </a:lnTo>
                  <a:lnTo>
                    <a:pt x="56292" y="180932"/>
                  </a:lnTo>
                  <a:lnTo>
                    <a:pt x="67488" y="196373"/>
                  </a:lnTo>
                  <a:lnTo>
                    <a:pt x="74898" y="214375"/>
                  </a:lnTo>
                  <a:lnTo>
                    <a:pt x="79533" y="230665"/>
                  </a:lnTo>
                  <a:lnTo>
                    <a:pt x="81827" y="238648"/>
                  </a:lnTo>
                  <a:lnTo>
                    <a:pt x="84169" y="246583"/>
                  </a:lnTo>
                  <a:lnTo>
                    <a:pt x="86074" y="250913"/>
                  </a:lnTo>
                  <a:lnTo>
                    <a:pt x="87979" y="254761"/>
                  </a:lnTo>
                  <a:lnTo>
                    <a:pt x="90265" y="259079"/>
                  </a:lnTo>
                  <a:lnTo>
                    <a:pt x="96361" y="253301"/>
                  </a:lnTo>
                  <a:lnTo>
                    <a:pt x="100552" y="245135"/>
                  </a:lnTo>
                  <a:lnTo>
                    <a:pt x="102457" y="236969"/>
                  </a:lnTo>
                  <a:lnTo>
                    <a:pt x="104618" y="229119"/>
                  </a:lnTo>
                  <a:lnTo>
                    <a:pt x="106791" y="221408"/>
                  </a:lnTo>
                  <a:lnTo>
                    <a:pt x="108797" y="213787"/>
                  </a:lnTo>
                  <a:lnTo>
                    <a:pt x="110458" y="206209"/>
                  </a:lnTo>
                  <a:lnTo>
                    <a:pt x="114909" y="191795"/>
                  </a:lnTo>
                  <a:lnTo>
                    <a:pt x="89884" y="191795"/>
                  </a:lnTo>
                  <a:lnTo>
                    <a:pt x="86274" y="186110"/>
                  </a:lnTo>
                  <a:lnTo>
                    <a:pt x="82534" y="180565"/>
                  </a:lnTo>
                  <a:lnTo>
                    <a:pt x="55721" y="151904"/>
                  </a:lnTo>
                  <a:lnTo>
                    <a:pt x="38933" y="141499"/>
                  </a:lnTo>
                  <a:lnTo>
                    <a:pt x="32226" y="137490"/>
                  </a:lnTo>
                  <a:lnTo>
                    <a:pt x="32734" y="137490"/>
                  </a:lnTo>
                  <a:lnTo>
                    <a:pt x="48891" y="122707"/>
                  </a:lnTo>
                  <a:lnTo>
                    <a:pt x="63880" y="107519"/>
                  </a:lnTo>
                  <a:lnTo>
                    <a:pt x="76061" y="90257"/>
                  </a:lnTo>
                  <a:lnTo>
                    <a:pt x="83788" y="69253"/>
                  </a:lnTo>
                  <a:lnTo>
                    <a:pt x="110555" y="69253"/>
                  </a:lnTo>
                  <a:lnTo>
                    <a:pt x="101300" y="26881"/>
                  </a:lnTo>
                  <a:lnTo>
                    <a:pt x="100171" y="14947"/>
                  </a:lnTo>
                  <a:lnTo>
                    <a:pt x="99155" y="10629"/>
                  </a:lnTo>
                  <a:lnTo>
                    <a:pt x="97758" y="6311"/>
                  </a:lnTo>
                  <a:lnTo>
                    <a:pt x="96488" y="2159"/>
                  </a:lnTo>
                  <a:lnTo>
                    <a:pt x="92932" y="0"/>
                  </a:lnTo>
                  <a:close/>
                </a:path>
                <a:path w="167640" h="259079">
                  <a:moveTo>
                    <a:pt x="110555" y="69253"/>
                  </a:moveTo>
                  <a:lnTo>
                    <a:pt x="83788" y="69253"/>
                  </a:lnTo>
                  <a:lnTo>
                    <a:pt x="88828" y="77813"/>
                  </a:lnTo>
                  <a:lnTo>
                    <a:pt x="112960" y="109525"/>
                  </a:lnTo>
                  <a:lnTo>
                    <a:pt x="135731" y="129793"/>
                  </a:lnTo>
                  <a:lnTo>
                    <a:pt x="120709" y="142326"/>
                  </a:lnTo>
                  <a:lnTo>
                    <a:pt x="107664" y="156475"/>
                  </a:lnTo>
                  <a:lnTo>
                    <a:pt x="97190" y="172783"/>
                  </a:lnTo>
                  <a:lnTo>
                    <a:pt x="89884" y="191795"/>
                  </a:lnTo>
                  <a:lnTo>
                    <a:pt x="114909" y="191795"/>
                  </a:lnTo>
                  <a:lnTo>
                    <a:pt x="116212" y="187574"/>
                  </a:lnTo>
                  <a:lnTo>
                    <a:pt x="125539" y="171734"/>
                  </a:lnTo>
                  <a:lnTo>
                    <a:pt x="137961" y="158234"/>
                  </a:lnTo>
                  <a:lnTo>
                    <a:pt x="153003" y="146621"/>
                  </a:lnTo>
                  <a:lnTo>
                    <a:pt x="161385" y="140855"/>
                  </a:lnTo>
                  <a:lnTo>
                    <a:pt x="165687" y="136269"/>
                  </a:lnTo>
                  <a:lnTo>
                    <a:pt x="167322" y="130463"/>
                  </a:lnTo>
                  <a:lnTo>
                    <a:pt x="166242" y="124567"/>
                  </a:lnTo>
                  <a:lnTo>
                    <a:pt x="162401" y="119710"/>
                  </a:lnTo>
                  <a:lnTo>
                    <a:pt x="159607" y="117779"/>
                  </a:lnTo>
                  <a:lnTo>
                    <a:pt x="156305" y="115874"/>
                  </a:lnTo>
                  <a:lnTo>
                    <a:pt x="153892" y="113944"/>
                  </a:lnTo>
                  <a:lnTo>
                    <a:pt x="147901" y="109405"/>
                  </a:lnTo>
                  <a:lnTo>
                    <a:pt x="141874" y="104995"/>
                  </a:lnTo>
                  <a:lnTo>
                    <a:pt x="136015" y="100498"/>
                  </a:lnTo>
                  <a:lnTo>
                    <a:pt x="130524" y="95694"/>
                  </a:lnTo>
                  <a:lnTo>
                    <a:pt x="120642" y="85819"/>
                  </a:lnTo>
                  <a:lnTo>
                    <a:pt x="112807" y="74364"/>
                  </a:lnTo>
                  <a:lnTo>
                    <a:pt x="110555" y="69253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32" name="object 32"/>
            <p:cNvSpPr/>
            <p:nvPr/>
          </p:nvSpPr>
          <p:spPr>
            <a:xfrm>
              <a:off x="6798563" y="4262640"/>
              <a:ext cx="103631" cy="121894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33" name="object 33"/>
            <p:cNvSpPr/>
            <p:nvPr/>
          </p:nvSpPr>
          <p:spPr>
            <a:xfrm>
              <a:off x="8215884" y="1565084"/>
              <a:ext cx="315468" cy="320103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34" name="object 34"/>
            <p:cNvSpPr/>
            <p:nvPr/>
          </p:nvSpPr>
          <p:spPr>
            <a:xfrm>
              <a:off x="8333025" y="1661922"/>
              <a:ext cx="86995" cy="93345"/>
            </a:xfrm>
            <a:custGeom>
              <a:avLst/>
              <a:gdLst/>
              <a:ahLst/>
              <a:cxnLst/>
              <a:rect l="l" t="t" r="r" b="b"/>
              <a:pathLst>
                <a:path w="86995" h="93344">
                  <a:moveTo>
                    <a:pt x="40719" y="0"/>
                  </a:moveTo>
                  <a:lnTo>
                    <a:pt x="38941" y="0"/>
                  </a:lnTo>
                  <a:lnTo>
                    <a:pt x="27463" y="3333"/>
                  </a:lnTo>
                  <a:lnTo>
                    <a:pt x="93" y="42292"/>
                  </a:lnTo>
                  <a:lnTo>
                    <a:pt x="0" y="55260"/>
                  </a:lnTo>
                  <a:lnTo>
                    <a:pt x="3692" y="67395"/>
                  </a:lnTo>
                  <a:lnTo>
                    <a:pt x="35615" y="91977"/>
                  </a:lnTo>
                  <a:lnTo>
                    <a:pt x="45037" y="92963"/>
                  </a:lnTo>
                  <a:lnTo>
                    <a:pt x="51133" y="92963"/>
                  </a:lnTo>
                  <a:lnTo>
                    <a:pt x="84199" y="66675"/>
                  </a:lnTo>
                  <a:lnTo>
                    <a:pt x="33607" y="66675"/>
                  </a:lnTo>
                  <a:lnTo>
                    <a:pt x="26114" y="59054"/>
                  </a:lnTo>
                  <a:lnTo>
                    <a:pt x="46307" y="23749"/>
                  </a:lnTo>
                  <a:lnTo>
                    <a:pt x="79109" y="23749"/>
                  </a:lnTo>
                  <a:lnTo>
                    <a:pt x="73818" y="15065"/>
                  </a:lnTo>
                  <a:lnTo>
                    <a:pt x="58941" y="4062"/>
                  </a:lnTo>
                  <a:lnTo>
                    <a:pt x="40719" y="0"/>
                  </a:lnTo>
                  <a:close/>
                </a:path>
                <a:path w="86995" h="93344">
                  <a:moveTo>
                    <a:pt x="79109" y="23749"/>
                  </a:moveTo>
                  <a:lnTo>
                    <a:pt x="48466" y="23749"/>
                  </a:lnTo>
                  <a:lnTo>
                    <a:pt x="52784" y="26035"/>
                  </a:lnTo>
                  <a:lnTo>
                    <a:pt x="59134" y="31623"/>
                  </a:lnTo>
                  <a:lnTo>
                    <a:pt x="63325" y="39497"/>
                  </a:lnTo>
                  <a:lnTo>
                    <a:pt x="62309" y="48513"/>
                  </a:lnTo>
                  <a:lnTo>
                    <a:pt x="61134" y="57064"/>
                  </a:lnTo>
                  <a:lnTo>
                    <a:pt x="57673" y="62626"/>
                  </a:lnTo>
                  <a:lnTo>
                    <a:pt x="52022" y="65641"/>
                  </a:lnTo>
                  <a:lnTo>
                    <a:pt x="44275" y="66548"/>
                  </a:lnTo>
                  <a:lnTo>
                    <a:pt x="43640" y="66675"/>
                  </a:lnTo>
                  <a:lnTo>
                    <a:pt x="84199" y="66675"/>
                  </a:lnTo>
                  <a:lnTo>
                    <a:pt x="85685" y="63115"/>
                  </a:lnTo>
                  <a:lnTo>
                    <a:pt x="86820" y="50800"/>
                  </a:lnTo>
                  <a:lnTo>
                    <a:pt x="83671" y="31236"/>
                  </a:lnTo>
                  <a:lnTo>
                    <a:pt x="79109" y="23749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35" name="object 35"/>
            <p:cNvSpPr/>
            <p:nvPr/>
          </p:nvSpPr>
          <p:spPr>
            <a:xfrm>
              <a:off x="8333025" y="1661922"/>
              <a:ext cx="86995" cy="93345"/>
            </a:xfrm>
            <a:custGeom>
              <a:avLst/>
              <a:gdLst/>
              <a:ahLst/>
              <a:cxnLst/>
              <a:rect l="l" t="t" r="r" b="b"/>
              <a:pathLst>
                <a:path w="86995" h="93344">
                  <a:moveTo>
                    <a:pt x="46307" y="23749"/>
                  </a:moveTo>
                  <a:lnTo>
                    <a:pt x="48466" y="23749"/>
                  </a:lnTo>
                  <a:lnTo>
                    <a:pt x="50625" y="24891"/>
                  </a:lnTo>
                  <a:lnTo>
                    <a:pt x="52784" y="26035"/>
                  </a:lnTo>
                  <a:lnTo>
                    <a:pt x="59134" y="31623"/>
                  </a:lnTo>
                  <a:lnTo>
                    <a:pt x="63325" y="39497"/>
                  </a:lnTo>
                  <a:lnTo>
                    <a:pt x="62309" y="48513"/>
                  </a:lnTo>
                  <a:lnTo>
                    <a:pt x="61134" y="57064"/>
                  </a:lnTo>
                  <a:lnTo>
                    <a:pt x="57673" y="62626"/>
                  </a:lnTo>
                  <a:lnTo>
                    <a:pt x="52022" y="65641"/>
                  </a:lnTo>
                  <a:lnTo>
                    <a:pt x="44275" y="66548"/>
                  </a:lnTo>
                  <a:lnTo>
                    <a:pt x="43640" y="66675"/>
                  </a:lnTo>
                  <a:lnTo>
                    <a:pt x="43005" y="66675"/>
                  </a:lnTo>
                  <a:lnTo>
                    <a:pt x="42497" y="66675"/>
                  </a:lnTo>
                  <a:lnTo>
                    <a:pt x="33607" y="66675"/>
                  </a:lnTo>
                  <a:lnTo>
                    <a:pt x="26114" y="59054"/>
                  </a:lnTo>
                  <a:lnTo>
                    <a:pt x="25098" y="48513"/>
                  </a:lnTo>
                  <a:lnTo>
                    <a:pt x="26626" y="39715"/>
                  </a:lnTo>
                  <a:lnTo>
                    <a:pt x="30940" y="32321"/>
                  </a:lnTo>
                  <a:lnTo>
                    <a:pt x="37635" y="26832"/>
                  </a:lnTo>
                  <a:lnTo>
                    <a:pt x="46307" y="23749"/>
                  </a:lnTo>
                  <a:close/>
                </a:path>
                <a:path w="86995" h="93344">
                  <a:moveTo>
                    <a:pt x="40719" y="0"/>
                  </a:moveTo>
                  <a:lnTo>
                    <a:pt x="40084" y="0"/>
                  </a:lnTo>
                  <a:lnTo>
                    <a:pt x="39576" y="0"/>
                  </a:lnTo>
                  <a:lnTo>
                    <a:pt x="38941" y="0"/>
                  </a:lnTo>
                  <a:lnTo>
                    <a:pt x="27463" y="3333"/>
                  </a:lnTo>
                  <a:lnTo>
                    <a:pt x="93" y="42292"/>
                  </a:lnTo>
                  <a:lnTo>
                    <a:pt x="0" y="55260"/>
                  </a:lnTo>
                  <a:lnTo>
                    <a:pt x="3692" y="67395"/>
                  </a:lnTo>
                  <a:lnTo>
                    <a:pt x="35615" y="91977"/>
                  </a:lnTo>
                  <a:lnTo>
                    <a:pt x="45037" y="92963"/>
                  </a:lnTo>
                  <a:lnTo>
                    <a:pt x="51133" y="92963"/>
                  </a:lnTo>
                  <a:lnTo>
                    <a:pt x="85685" y="63115"/>
                  </a:lnTo>
                  <a:lnTo>
                    <a:pt x="86820" y="50800"/>
                  </a:lnTo>
                  <a:lnTo>
                    <a:pt x="83671" y="31236"/>
                  </a:lnTo>
                  <a:lnTo>
                    <a:pt x="73818" y="15065"/>
                  </a:lnTo>
                  <a:lnTo>
                    <a:pt x="58941" y="4062"/>
                  </a:lnTo>
                  <a:lnTo>
                    <a:pt x="40719" y="0"/>
                  </a:lnTo>
                  <a:close/>
                </a:path>
              </a:pathLst>
            </a:custGeom>
            <a:ln w="114300">
              <a:solidFill>
                <a:srgbClr val="FFFCFD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36" name="object 36"/>
            <p:cNvSpPr/>
            <p:nvPr/>
          </p:nvSpPr>
          <p:spPr>
            <a:xfrm>
              <a:off x="8101584" y="1671878"/>
              <a:ext cx="309321" cy="300177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37" name="object 37"/>
            <p:cNvSpPr/>
            <p:nvPr/>
          </p:nvSpPr>
          <p:spPr>
            <a:xfrm>
              <a:off x="8218406" y="1768602"/>
              <a:ext cx="80645" cy="73660"/>
            </a:xfrm>
            <a:custGeom>
              <a:avLst/>
              <a:gdLst/>
              <a:ahLst/>
              <a:cxnLst/>
              <a:rect l="l" t="t" r="r" b="b"/>
              <a:pathLst>
                <a:path w="80645" h="73660">
                  <a:moveTo>
                    <a:pt x="43197" y="0"/>
                  </a:moveTo>
                  <a:lnTo>
                    <a:pt x="5732" y="18669"/>
                  </a:lnTo>
                  <a:lnTo>
                    <a:pt x="0" y="38903"/>
                  </a:lnTo>
                  <a:lnTo>
                    <a:pt x="1414" y="45847"/>
                  </a:lnTo>
                  <a:lnTo>
                    <a:pt x="6163" y="56971"/>
                  </a:lnTo>
                  <a:lnTo>
                    <a:pt x="13781" y="65595"/>
                  </a:lnTo>
                  <a:lnTo>
                    <a:pt x="23471" y="71171"/>
                  </a:lnTo>
                  <a:lnTo>
                    <a:pt x="34434" y="73151"/>
                  </a:lnTo>
                  <a:lnTo>
                    <a:pt x="35958" y="73151"/>
                  </a:lnTo>
                  <a:lnTo>
                    <a:pt x="36593" y="73025"/>
                  </a:lnTo>
                  <a:lnTo>
                    <a:pt x="49692" y="70992"/>
                  </a:lnTo>
                  <a:lnTo>
                    <a:pt x="61279" y="65246"/>
                  </a:lnTo>
                  <a:lnTo>
                    <a:pt x="70651" y="56308"/>
                  </a:lnTo>
                  <a:lnTo>
                    <a:pt x="73786" y="50673"/>
                  </a:lnTo>
                  <a:lnTo>
                    <a:pt x="30624" y="50673"/>
                  </a:lnTo>
                  <a:lnTo>
                    <a:pt x="25925" y="47751"/>
                  </a:lnTo>
                  <a:lnTo>
                    <a:pt x="22750" y="43561"/>
                  </a:lnTo>
                  <a:lnTo>
                    <a:pt x="20591" y="36830"/>
                  </a:lnTo>
                  <a:lnTo>
                    <a:pt x="21734" y="28828"/>
                  </a:lnTo>
                  <a:lnTo>
                    <a:pt x="27068" y="25400"/>
                  </a:lnTo>
                  <a:lnTo>
                    <a:pt x="30243" y="23240"/>
                  </a:lnTo>
                  <a:lnTo>
                    <a:pt x="32402" y="20955"/>
                  </a:lnTo>
                  <a:lnTo>
                    <a:pt x="35577" y="19812"/>
                  </a:lnTo>
                  <a:lnTo>
                    <a:pt x="77640" y="19812"/>
                  </a:lnTo>
                  <a:lnTo>
                    <a:pt x="76731" y="17289"/>
                  </a:lnTo>
                  <a:lnTo>
                    <a:pt x="70756" y="9525"/>
                  </a:lnTo>
                  <a:lnTo>
                    <a:pt x="64325" y="5304"/>
                  </a:lnTo>
                  <a:lnTo>
                    <a:pt x="57501" y="2333"/>
                  </a:lnTo>
                  <a:lnTo>
                    <a:pt x="50415" y="577"/>
                  </a:lnTo>
                  <a:lnTo>
                    <a:pt x="43197" y="0"/>
                  </a:lnTo>
                  <a:close/>
                </a:path>
                <a:path w="80645" h="73660">
                  <a:moveTo>
                    <a:pt x="77640" y="19812"/>
                  </a:moveTo>
                  <a:lnTo>
                    <a:pt x="35577" y="19812"/>
                  </a:lnTo>
                  <a:lnTo>
                    <a:pt x="43070" y="20955"/>
                  </a:lnTo>
                  <a:lnTo>
                    <a:pt x="50436" y="25400"/>
                  </a:lnTo>
                  <a:lnTo>
                    <a:pt x="55770" y="32258"/>
                  </a:lnTo>
                  <a:lnTo>
                    <a:pt x="54754" y="40132"/>
                  </a:lnTo>
                  <a:lnTo>
                    <a:pt x="48404" y="46989"/>
                  </a:lnTo>
                  <a:lnTo>
                    <a:pt x="41927" y="49275"/>
                  </a:lnTo>
                  <a:lnTo>
                    <a:pt x="39895" y="50164"/>
                  </a:lnTo>
                  <a:lnTo>
                    <a:pt x="37863" y="50673"/>
                  </a:lnTo>
                  <a:lnTo>
                    <a:pt x="73786" y="50673"/>
                  </a:lnTo>
                  <a:lnTo>
                    <a:pt x="77106" y="44703"/>
                  </a:lnTo>
                  <a:lnTo>
                    <a:pt x="80204" y="35724"/>
                  </a:lnTo>
                  <a:lnTo>
                    <a:pt x="79980" y="26304"/>
                  </a:lnTo>
                  <a:lnTo>
                    <a:pt x="77640" y="19812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38" name="object 38"/>
            <p:cNvSpPr/>
            <p:nvPr/>
          </p:nvSpPr>
          <p:spPr>
            <a:xfrm>
              <a:off x="8218406" y="1768602"/>
              <a:ext cx="80645" cy="73660"/>
            </a:xfrm>
            <a:custGeom>
              <a:avLst/>
              <a:gdLst/>
              <a:ahLst/>
              <a:cxnLst/>
              <a:rect l="l" t="t" r="r" b="b"/>
              <a:pathLst>
                <a:path w="80645" h="73660">
                  <a:moveTo>
                    <a:pt x="35577" y="19812"/>
                  </a:moveTo>
                  <a:lnTo>
                    <a:pt x="43070" y="20955"/>
                  </a:lnTo>
                  <a:lnTo>
                    <a:pt x="50436" y="25400"/>
                  </a:lnTo>
                  <a:lnTo>
                    <a:pt x="55770" y="32258"/>
                  </a:lnTo>
                  <a:lnTo>
                    <a:pt x="54754" y="40132"/>
                  </a:lnTo>
                  <a:lnTo>
                    <a:pt x="48404" y="46989"/>
                  </a:lnTo>
                  <a:lnTo>
                    <a:pt x="41927" y="49275"/>
                  </a:lnTo>
                  <a:lnTo>
                    <a:pt x="39895" y="50164"/>
                  </a:lnTo>
                  <a:lnTo>
                    <a:pt x="37863" y="50673"/>
                  </a:lnTo>
                  <a:lnTo>
                    <a:pt x="35831" y="50673"/>
                  </a:lnTo>
                  <a:lnTo>
                    <a:pt x="30624" y="50673"/>
                  </a:lnTo>
                  <a:lnTo>
                    <a:pt x="25925" y="47751"/>
                  </a:lnTo>
                  <a:lnTo>
                    <a:pt x="22750" y="43561"/>
                  </a:lnTo>
                  <a:lnTo>
                    <a:pt x="20591" y="36830"/>
                  </a:lnTo>
                  <a:lnTo>
                    <a:pt x="21734" y="28828"/>
                  </a:lnTo>
                  <a:lnTo>
                    <a:pt x="27068" y="25400"/>
                  </a:lnTo>
                  <a:lnTo>
                    <a:pt x="30243" y="23240"/>
                  </a:lnTo>
                  <a:lnTo>
                    <a:pt x="32402" y="20955"/>
                  </a:lnTo>
                  <a:lnTo>
                    <a:pt x="35577" y="19812"/>
                  </a:lnTo>
                  <a:close/>
                </a:path>
                <a:path w="80645" h="73660">
                  <a:moveTo>
                    <a:pt x="43197" y="0"/>
                  </a:moveTo>
                  <a:lnTo>
                    <a:pt x="5732" y="18669"/>
                  </a:lnTo>
                  <a:lnTo>
                    <a:pt x="0" y="38903"/>
                  </a:lnTo>
                  <a:lnTo>
                    <a:pt x="1414" y="45847"/>
                  </a:lnTo>
                  <a:lnTo>
                    <a:pt x="6163" y="56971"/>
                  </a:lnTo>
                  <a:lnTo>
                    <a:pt x="13781" y="65595"/>
                  </a:lnTo>
                  <a:lnTo>
                    <a:pt x="23471" y="71171"/>
                  </a:lnTo>
                  <a:lnTo>
                    <a:pt x="34434" y="73151"/>
                  </a:lnTo>
                  <a:lnTo>
                    <a:pt x="35196" y="73151"/>
                  </a:lnTo>
                  <a:lnTo>
                    <a:pt x="35958" y="73151"/>
                  </a:lnTo>
                  <a:lnTo>
                    <a:pt x="36593" y="73025"/>
                  </a:lnTo>
                  <a:lnTo>
                    <a:pt x="49692" y="70992"/>
                  </a:lnTo>
                  <a:lnTo>
                    <a:pt x="61279" y="65246"/>
                  </a:lnTo>
                  <a:lnTo>
                    <a:pt x="70651" y="56308"/>
                  </a:lnTo>
                  <a:lnTo>
                    <a:pt x="77106" y="44703"/>
                  </a:lnTo>
                  <a:lnTo>
                    <a:pt x="80204" y="35724"/>
                  </a:lnTo>
                  <a:lnTo>
                    <a:pt x="79980" y="26304"/>
                  </a:lnTo>
                  <a:lnTo>
                    <a:pt x="50415" y="577"/>
                  </a:lnTo>
                  <a:lnTo>
                    <a:pt x="43197" y="0"/>
                  </a:lnTo>
                  <a:close/>
                </a:path>
              </a:pathLst>
            </a:custGeom>
            <a:ln w="114300">
              <a:solidFill>
                <a:srgbClr val="FFFCFD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39" name="object 39"/>
            <p:cNvSpPr/>
            <p:nvPr/>
          </p:nvSpPr>
          <p:spPr>
            <a:xfrm>
              <a:off x="8052815" y="1428051"/>
              <a:ext cx="285038" cy="292671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40" name="object 40"/>
            <p:cNvSpPr/>
            <p:nvPr/>
          </p:nvSpPr>
          <p:spPr>
            <a:xfrm>
              <a:off x="8168928" y="1524761"/>
              <a:ext cx="57150" cy="66040"/>
            </a:xfrm>
            <a:custGeom>
              <a:avLst/>
              <a:gdLst/>
              <a:ahLst/>
              <a:cxnLst/>
              <a:rect l="l" t="t" r="r" b="b"/>
              <a:pathLst>
                <a:path w="57150" h="66040">
                  <a:moveTo>
                    <a:pt x="24350" y="0"/>
                  </a:moveTo>
                  <a:lnTo>
                    <a:pt x="22191" y="0"/>
                  </a:lnTo>
                  <a:lnTo>
                    <a:pt x="17873" y="2286"/>
                  </a:lnTo>
                  <a:lnTo>
                    <a:pt x="0" y="41324"/>
                  </a:lnTo>
                  <a:lnTo>
                    <a:pt x="2426" y="49990"/>
                  </a:lnTo>
                  <a:lnTo>
                    <a:pt x="7496" y="57346"/>
                  </a:lnTo>
                  <a:lnTo>
                    <a:pt x="14698" y="62737"/>
                  </a:lnTo>
                  <a:lnTo>
                    <a:pt x="18762" y="64642"/>
                  </a:lnTo>
                  <a:lnTo>
                    <a:pt x="23080" y="65532"/>
                  </a:lnTo>
                  <a:lnTo>
                    <a:pt x="27144" y="65532"/>
                  </a:lnTo>
                  <a:lnTo>
                    <a:pt x="55175" y="45847"/>
                  </a:lnTo>
                  <a:lnTo>
                    <a:pt x="26255" y="45847"/>
                  </a:lnTo>
                  <a:lnTo>
                    <a:pt x="25493" y="45720"/>
                  </a:lnTo>
                  <a:lnTo>
                    <a:pt x="17873" y="45720"/>
                  </a:lnTo>
                  <a:lnTo>
                    <a:pt x="12539" y="40004"/>
                  </a:lnTo>
                  <a:lnTo>
                    <a:pt x="14698" y="33147"/>
                  </a:lnTo>
                  <a:lnTo>
                    <a:pt x="14698" y="32003"/>
                  </a:lnTo>
                  <a:lnTo>
                    <a:pt x="15714" y="30861"/>
                  </a:lnTo>
                  <a:lnTo>
                    <a:pt x="15714" y="29717"/>
                  </a:lnTo>
                  <a:lnTo>
                    <a:pt x="18000" y="23367"/>
                  </a:lnTo>
                  <a:lnTo>
                    <a:pt x="23461" y="20574"/>
                  </a:lnTo>
                  <a:lnTo>
                    <a:pt x="52800" y="20574"/>
                  </a:lnTo>
                  <a:lnTo>
                    <a:pt x="49115" y="14859"/>
                  </a:lnTo>
                  <a:lnTo>
                    <a:pt x="43727" y="9483"/>
                  </a:lnTo>
                  <a:lnTo>
                    <a:pt x="37542" y="5286"/>
                  </a:lnTo>
                  <a:lnTo>
                    <a:pt x="30952" y="2160"/>
                  </a:lnTo>
                  <a:lnTo>
                    <a:pt x="24350" y="0"/>
                  </a:lnTo>
                  <a:close/>
                </a:path>
                <a:path w="57150" h="66040">
                  <a:moveTo>
                    <a:pt x="52800" y="20574"/>
                  </a:moveTo>
                  <a:lnTo>
                    <a:pt x="36034" y="20574"/>
                  </a:lnTo>
                  <a:lnTo>
                    <a:pt x="43273" y="25653"/>
                  </a:lnTo>
                  <a:lnTo>
                    <a:pt x="42638" y="34289"/>
                  </a:lnTo>
                  <a:lnTo>
                    <a:pt x="41622" y="34289"/>
                  </a:lnTo>
                  <a:lnTo>
                    <a:pt x="41622" y="42290"/>
                  </a:lnTo>
                  <a:lnTo>
                    <a:pt x="34129" y="45847"/>
                  </a:lnTo>
                  <a:lnTo>
                    <a:pt x="55175" y="45847"/>
                  </a:lnTo>
                  <a:lnTo>
                    <a:pt x="55955" y="44273"/>
                  </a:lnTo>
                  <a:lnTo>
                    <a:pt x="57100" y="33861"/>
                  </a:lnTo>
                  <a:lnTo>
                    <a:pt x="54792" y="23663"/>
                  </a:lnTo>
                  <a:lnTo>
                    <a:pt x="52800" y="20574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41" name="object 41"/>
            <p:cNvSpPr/>
            <p:nvPr/>
          </p:nvSpPr>
          <p:spPr>
            <a:xfrm>
              <a:off x="8168928" y="1524761"/>
              <a:ext cx="57150" cy="66040"/>
            </a:xfrm>
            <a:custGeom>
              <a:avLst/>
              <a:gdLst/>
              <a:ahLst/>
              <a:cxnLst/>
              <a:rect l="l" t="t" r="r" b="b"/>
              <a:pathLst>
                <a:path w="57150" h="66040">
                  <a:moveTo>
                    <a:pt x="28795" y="20574"/>
                  </a:moveTo>
                  <a:lnTo>
                    <a:pt x="36034" y="20574"/>
                  </a:lnTo>
                  <a:lnTo>
                    <a:pt x="43273" y="25653"/>
                  </a:lnTo>
                  <a:lnTo>
                    <a:pt x="42638" y="34289"/>
                  </a:lnTo>
                  <a:lnTo>
                    <a:pt x="41622" y="34289"/>
                  </a:lnTo>
                  <a:lnTo>
                    <a:pt x="41622" y="42290"/>
                  </a:lnTo>
                  <a:lnTo>
                    <a:pt x="34129" y="45847"/>
                  </a:lnTo>
                  <a:lnTo>
                    <a:pt x="27906" y="45847"/>
                  </a:lnTo>
                  <a:lnTo>
                    <a:pt x="27017" y="45847"/>
                  </a:lnTo>
                  <a:lnTo>
                    <a:pt x="26255" y="45847"/>
                  </a:lnTo>
                  <a:lnTo>
                    <a:pt x="25493" y="45720"/>
                  </a:lnTo>
                  <a:lnTo>
                    <a:pt x="17873" y="45720"/>
                  </a:lnTo>
                  <a:lnTo>
                    <a:pt x="12539" y="40004"/>
                  </a:lnTo>
                  <a:lnTo>
                    <a:pt x="14698" y="33147"/>
                  </a:lnTo>
                  <a:lnTo>
                    <a:pt x="14698" y="32003"/>
                  </a:lnTo>
                  <a:lnTo>
                    <a:pt x="15714" y="30861"/>
                  </a:lnTo>
                  <a:lnTo>
                    <a:pt x="15714" y="29717"/>
                  </a:lnTo>
                  <a:lnTo>
                    <a:pt x="18000" y="23367"/>
                  </a:lnTo>
                  <a:lnTo>
                    <a:pt x="23461" y="20574"/>
                  </a:lnTo>
                  <a:lnTo>
                    <a:pt x="28795" y="20574"/>
                  </a:lnTo>
                  <a:close/>
                </a:path>
                <a:path w="57150" h="66040">
                  <a:moveTo>
                    <a:pt x="24350" y="0"/>
                  </a:moveTo>
                  <a:lnTo>
                    <a:pt x="22191" y="0"/>
                  </a:lnTo>
                  <a:lnTo>
                    <a:pt x="20032" y="1142"/>
                  </a:lnTo>
                  <a:lnTo>
                    <a:pt x="0" y="41324"/>
                  </a:lnTo>
                  <a:lnTo>
                    <a:pt x="2426" y="49990"/>
                  </a:lnTo>
                  <a:lnTo>
                    <a:pt x="7496" y="57346"/>
                  </a:lnTo>
                  <a:lnTo>
                    <a:pt x="14698" y="62737"/>
                  </a:lnTo>
                  <a:lnTo>
                    <a:pt x="18762" y="64642"/>
                  </a:lnTo>
                  <a:lnTo>
                    <a:pt x="23080" y="65532"/>
                  </a:lnTo>
                  <a:lnTo>
                    <a:pt x="27144" y="65532"/>
                  </a:lnTo>
                  <a:lnTo>
                    <a:pt x="57100" y="33861"/>
                  </a:lnTo>
                  <a:lnTo>
                    <a:pt x="54792" y="23663"/>
                  </a:lnTo>
                  <a:lnTo>
                    <a:pt x="24350" y="0"/>
                  </a:lnTo>
                  <a:close/>
                </a:path>
              </a:pathLst>
            </a:custGeom>
            <a:ln w="114300">
              <a:solidFill>
                <a:srgbClr val="FFFCFD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42" name="object 42"/>
            <p:cNvSpPr/>
            <p:nvPr/>
          </p:nvSpPr>
          <p:spPr>
            <a:xfrm>
              <a:off x="8155635" y="1508759"/>
              <a:ext cx="268605" cy="332740"/>
            </a:xfrm>
            <a:custGeom>
              <a:avLst/>
              <a:gdLst/>
              <a:ahLst/>
              <a:cxnLst/>
              <a:rect l="l" t="t" r="r" b="b"/>
              <a:pathLst>
                <a:path w="268604" h="332739">
                  <a:moveTo>
                    <a:pt x="83566" y="49555"/>
                  </a:moveTo>
                  <a:lnTo>
                    <a:pt x="64020" y="13881"/>
                  </a:lnTo>
                  <a:lnTo>
                    <a:pt x="62407" y="12801"/>
                  </a:lnTo>
                  <a:lnTo>
                    <a:pt x="62407" y="50165"/>
                  </a:lnTo>
                  <a:lnTo>
                    <a:pt x="60883" y="50165"/>
                  </a:lnTo>
                  <a:lnTo>
                    <a:pt x="59029" y="57759"/>
                  </a:lnTo>
                  <a:lnTo>
                    <a:pt x="54292" y="63068"/>
                  </a:lnTo>
                  <a:lnTo>
                    <a:pt x="47853" y="66179"/>
                  </a:lnTo>
                  <a:lnTo>
                    <a:pt x="40944" y="67183"/>
                  </a:lnTo>
                  <a:lnTo>
                    <a:pt x="38404" y="67183"/>
                  </a:lnTo>
                  <a:lnTo>
                    <a:pt x="37261" y="66929"/>
                  </a:lnTo>
                  <a:lnTo>
                    <a:pt x="29692" y="65468"/>
                  </a:lnTo>
                  <a:lnTo>
                    <a:pt x="24053" y="61493"/>
                  </a:lnTo>
                  <a:lnTo>
                    <a:pt x="21069" y="55626"/>
                  </a:lnTo>
                  <a:lnTo>
                    <a:pt x="21412" y="50165"/>
                  </a:lnTo>
                  <a:lnTo>
                    <a:pt x="21513" y="46863"/>
                  </a:lnTo>
                  <a:lnTo>
                    <a:pt x="23037" y="45212"/>
                  </a:lnTo>
                  <a:lnTo>
                    <a:pt x="23037" y="43561"/>
                  </a:lnTo>
                  <a:lnTo>
                    <a:pt x="26339" y="34290"/>
                  </a:lnTo>
                  <a:lnTo>
                    <a:pt x="34340" y="30099"/>
                  </a:lnTo>
                  <a:lnTo>
                    <a:pt x="42087" y="30099"/>
                  </a:lnTo>
                  <a:lnTo>
                    <a:pt x="49936" y="31496"/>
                  </a:lnTo>
                  <a:lnTo>
                    <a:pt x="56629" y="35471"/>
                  </a:lnTo>
                  <a:lnTo>
                    <a:pt x="61125" y="41783"/>
                  </a:lnTo>
                  <a:lnTo>
                    <a:pt x="62407" y="50165"/>
                  </a:lnTo>
                  <a:lnTo>
                    <a:pt x="62407" y="12801"/>
                  </a:lnTo>
                  <a:lnTo>
                    <a:pt x="54978" y="7772"/>
                  </a:lnTo>
                  <a:lnTo>
                    <a:pt x="45351" y="3200"/>
                  </a:lnTo>
                  <a:lnTo>
                    <a:pt x="35737" y="0"/>
                  </a:lnTo>
                  <a:lnTo>
                    <a:pt x="32435" y="0"/>
                  </a:lnTo>
                  <a:lnTo>
                    <a:pt x="29387" y="1778"/>
                  </a:lnTo>
                  <a:lnTo>
                    <a:pt x="26212" y="3429"/>
                  </a:lnTo>
                  <a:lnTo>
                    <a:pt x="1066" y="46863"/>
                  </a:lnTo>
                  <a:lnTo>
                    <a:pt x="0" y="60515"/>
                  </a:lnTo>
                  <a:lnTo>
                    <a:pt x="3568" y="73215"/>
                  </a:lnTo>
                  <a:lnTo>
                    <a:pt x="10985" y="84010"/>
                  </a:lnTo>
                  <a:lnTo>
                    <a:pt x="21513" y="91948"/>
                  </a:lnTo>
                  <a:lnTo>
                    <a:pt x="27482" y="94742"/>
                  </a:lnTo>
                  <a:lnTo>
                    <a:pt x="33705" y="96012"/>
                  </a:lnTo>
                  <a:lnTo>
                    <a:pt x="39801" y="96012"/>
                  </a:lnTo>
                  <a:lnTo>
                    <a:pt x="75107" y="78613"/>
                  </a:lnTo>
                  <a:lnTo>
                    <a:pt x="80721" y="67183"/>
                  </a:lnTo>
                  <a:lnTo>
                    <a:pt x="81915" y="64782"/>
                  </a:lnTo>
                  <a:lnTo>
                    <a:pt x="83566" y="49555"/>
                  </a:lnTo>
                  <a:close/>
                </a:path>
                <a:path w="268604" h="332739">
                  <a:moveTo>
                    <a:pt x="146773" y="294805"/>
                  </a:moveTo>
                  <a:lnTo>
                    <a:pt x="124079" y="261416"/>
                  </a:lnTo>
                  <a:lnTo>
                    <a:pt x="122351" y="260997"/>
                  </a:lnTo>
                  <a:lnTo>
                    <a:pt x="122351" y="291338"/>
                  </a:lnTo>
                  <a:lnTo>
                    <a:pt x="121335" y="299212"/>
                  </a:lnTo>
                  <a:lnTo>
                    <a:pt x="114985" y="306070"/>
                  </a:lnTo>
                  <a:lnTo>
                    <a:pt x="108508" y="308356"/>
                  </a:lnTo>
                  <a:lnTo>
                    <a:pt x="106476" y="309245"/>
                  </a:lnTo>
                  <a:lnTo>
                    <a:pt x="104444" y="309753"/>
                  </a:lnTo>
                  <a:lnTo>
                    <a:pt x="97205" y="309753"/>
                  </a:lnTo>
                  <a:lnTo>
                    <a:pt x="92506" y="306832"/>
                  </a:lnTo>
                  <a:lnTo>
                    <a:pt x="89331" y="302641"/>
                  </a:lnTo>
                  <a:lnTo>
                    <a:pt x="87172" y="295910"/>
                  </a:lnTo>
                  <a:lnTo>
                    <a:pt x="88315" y="287909"/>
                  </a:lnTo>
                  <a:lnTo>
                    <a:pt x="93649" y="284480"/>
                  </a:lnTo>
                  <a:lnTo>
                    <a:pt x="96824" y="282321"/>
                  </a:lnTo>
                  <a:lnTo>
                    <a:pt x="98983" y="280035"/>
                  </a:lnTo>
                  <a:lnTo>
                    <a:pt x="102158" y="278892"/>
                  </a:lnTo>
                  <a:lnTo>
                    <a:pt x="109651" y="280035"/>
                  </a:lnTo>
                  <a:lnTo>
                    <a:pt x="117017" y="284480"/>
                  </a:lnTo>
                  <a:lnTo>
                    <a:pt x="122351" y="291338"/>
                  </a:lnTo>
                  <a:lnTo>
                    <a:pt x="122351" y="260997"/>
                  </a:lnTo>
                  <a:lnTo>
                    <a:pt x="116992" y="259664"/>
                  </a:lnTo>
                  <a:lnTo>
                    <a:pt x="109778" y="259080"/>
                  </a:lnTo>
                  <a:lnTo>
                    <a:pt x="99352" y="260311"/>
                  </a:lnTo>
                  <a:lnTo>
                    <a:pt x="68935" y="284060"/>
                  </a:lnTo>
                  <a:lnTo>
                    <a:pt x="66573" y="297992"/>
                  </a:lnTo>
                  <a:lnTo>
                    <a:pt x="67995" y="304927"/>
                  </a:lnTo>
                  <a:lnTo>
                    <a:pt x="72732" y="316052"/>
                  </a:lnTo>
                  <a:lnTo>
                    <a:pt x="80352" y="324675"/>
                  </a:lnTo>
                  <a:lnTo>
                    <a:pt x="90043" y="330263"/>
                  </a:lnTo>
                  <a:lnTo>
                    <a:pt x="101015" y="332232"/>
                  </a:lnTo>
                  <a:lnTo>
                    <a:pt x="102539" y="332232"/>
                  </a:lnTo>
                  <a:lnTo>
                    <a:pt x="103174" y="332105"/>
                  </a:lnTo>
                  <a:lnTo>
                    <a:pt x="116268" y="330073"/>
                  </a:lnTo>
                  <a:lnTo>
                    <a:pt x="127850" y="324332"/>
                  </a:lnTo>
                  <a:lnTo>
                    <a:pt x="137223" y="315391"/>
                  </a:lnTo>
                  <a:lnTo>
                    <a:pt x="140360" y="309753"/>
                  </a:lnTo>
                  <a:lnTo>
                    <a:pt x="143687" y="303784"/>
                  </a:lnTo>
                  <a:lnTo>
                    <a:pt x="146773" y="294805"/>
                  </a:lnTo>
                  <a:close/>
                </a:path>
                <a:path w="268604" h="332739">
                  <a:moveTo>
                    <a:pt x="268020" y="203200"/>
                  </a:moveTo>
                  <a:lnTo>
                    <a:pt x="264871" y="183642"/>
                  </a:lnTo>
                  <a:lnTo>
                    <a:pt x="260299" y="176149"/>
                  </a:lnTo>
                  <a:lnTo>
                    <a:pt x="255016" y="167474"/>
                  </a:lnTo>
                  <a:lnTo>
                    <a:pt x="244525" y="159715"/>
                  </a:lnTo>
                  <a:lnTo>
                    <a:pt x="244525" y="191897"/>
                  </a:lnTo>
                  <a:lnTo>
                    <a:pt x="243509" y="200914"/>
                  </a:lnTo>
                  <a:lnTo>
                    <a:pt x="242328" y="209473"/>
                  </a:lnTo>
                  <a:lnTo>
                    <a:pt x="238874" y="215036"/>
                  </a:lnTo>
                  <a:lnTo>
                    <a:pt x="233222" y="218046"/>
                  </a:lnTo>
                  <a:lnTo>
                    <a:pt x="225475" y="218948"/>
                  </a:lnTo>
                  <a:lnTo>
                    <a:pt x="224840" y="219075"/>
                  </a:lnTo>
                  <a:lnTo>
                    <a:pt x="214807" y="219075"/>
                  </a:lnTo>
                  <a:lnTo>
                    <a:pt x="207314" y="211455"/>
                  </a:lnTo>
                  <a:lnTo>
                    <a:pt x="206298" y="200914"/>
                  </a:lnTo>
                  <a:lnTo>
                    <a:pt x="207822" y="192125"/>
                  </a:lnTo>
                  <a:lnTo>
                    <a:pt x="212140" y="184721"/>
                  </a:lnTo>
                  <a:lnTo>
                    <a:pt x="218833" y="179235"/>
                  </a:lnTo>
                  <a:lnTo>
                    <a:pt x="227507" y="176149"/>
                  </a:lnTo>
                  <a:lnTo>
                    <a:pt x="229666" y="176149"/>
                  </a:lnTo>
                  <a:lnTo>
                    <a:pt x="233984" y="178435"/>
                  </a:lnTo>
                  <a:lnTo>
                    <a:pt x="240334" y="184023"/>
                  </a:lnTo>
                  <a:lnTo>
                    <a:pt x="244525" y="191897"/>
                  </a:lnTo>
                  <a:lnTo>
                    <a:pt x="244525" y="159715"/>
                  </a:lnTo>
                  <a:lnTo>
                    <a:pt x="240131" y="156464"/>
                  </a:lnTo>
                  <a:lnTo>
                    <a:pt x="221919" y="152400"/>
                  </a:lnTo>
                  <a:lnTo>
                    <a:pt x="220141" y="152400"/>
                  </a:lnTo>
                  <a:lnTo>
                    <a:pt x="185089" y="181737"/>
                  </a:lnTo>
                  <a:lnTo>
                    <a:pt x="181190" y="207670"/>
                  </a:lnTo>
                  <a:lnTo>
                    <a:pt x="184886" y="219798"/>
                  </a:lnTo>
                  <a:lnTo>
                    <a:pt x="216814" y="244386"/>
                  </a:lnTo>
                  <a:lnTo>
                    <a:pt x="226237" y="245364"/>
                  </a:lnTo>
                  <a:lnTo>
                    <a:pt x="232333" y="245364"/>
                  </a:lnTo>
                  <a:lnTo>
                    <a:pt x="265391" y="219075"/>
                  </a:lnTo>
                  <a:lnTo>
                    <a:pt x="266877" y="215519"/>
                  </a:lnTo>
                  <a:lnTo>
                    <a:pt x="268020" y="203200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43" name="object 43"/>
            <p:cNvSpPr/>
            <p:nvPr/>
          </p:nvSpPr>
          <p:spPr>
            <a:xfrm>
              <a:off x="851916" y="906729"/>
              <a:ext cx="565378" cy="420674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44" name="object 44"/>
            <p:cNvSpPr/>
            <p:nvPr/>
          </p:nvSpPr>
          <p:spPr>
            <a:xfrm>
              <a:off x="968438" y="1004443"/>
              <a:ext cx="337185" cy="191770"/>
            </a:xfrm>
            <a:custGeom>
              <a:avLst/>
              <a:gdLst/>
              <a:ahLst/>
              <a:cxnLst/>
              <a:rect l="l" t="t" r="r" b="b"/>
              <a:pathLst>
                <a:path w="337184" h="191769">
                  <a:moveTo>
                    <a:pt x="307149" y="0"/>
                  </a:moveTo>
                  <a:lnTo>
                    <a:pt x="305625" y="381"/>
                  </a:lnTo>
                  <a:lnTo>
                    <a:pt x="302958" y="127"/>
                  </a:lnTo>
                  <a:lnTo>
                    <a:pt x="299161" y="1397"/>
                  </a:lnTo>
                  <a:lnTo>
                    <a:pt x="262360" y="12541"/>
                  </a:lnTo>
                  <a:lnTo>
                    <a:pt x="226535" y="25991"/>
                  </a:lnTo>
                  <a:lnTo>
                    <a:pt x="155930" y="54102"/>
                  </a:lnTo>
                  <a:lnTo>
                    <a:pt x="8102" y="108077"/>
                  </a:lnTo>
                  <a:lnTo>
                    <a:pt x="5499" y="108712"/>
                  </a:lnTo>
                  <a:lnTo>
                    <a:pt x="2552" y="110871"/>
                  </a:lnTo>
                  <a:lnTo>
                    <a:pt x="101" y="112268"/>
                  </a:lnTo>
                  <a:lnTo>
                    <a:pt x="0" y="117221"/>
                  </a:lnTo>
                  <a:lnTo>
                    <a:pt x="685" y="119761"/>
                  </a:lnTo>
                  <a:lnTo>
                    <a:pt x="12863" y="152781"/>
                  </a:lnTo>
                  <a:lnTo>
                    <a:pt x="25679" y="186182"/>
                  </a:lnTo>
                  <a:lnTo>
                    <a:pt x="26187" y="188087"/>
                  </a:lnTo>
                  <a:lnTo>
                    <a:pt x="28486" y="188976"/>
                  </a:lnTo>
                  <a:lnTo>
                    <a:pt x="30505" y="191262"/>
                  </a:lnTo>
                  <a:lnTo>
                    <a:pt x="134861" y="150622"/>
                  </a:lnTo>
                  <a:lnTo>
                    <a:pt x="227088" y="114998"/>
                  </a:lnTo>
                  <a:lnTo>
                    <a:pt x="325056" y="76581"/>
                  </a:lnTo>
                  <a:lnTo>
                    <a:pt x="331152" y="72898"/>
                  </a:lnTo>
                  <a:lnTo>
                    <a:pt x="336740" y="70104"/>
                  </a:lnTo>
                  <a:lnTo>
                    <a:pt x="332956" y="56649"/>
                  </a:lnTo>
                  <a:lnTo>
                    <a:pt x="325516" y="37528"/>
                  </a:lnTo>
                  <a:lnTo>
                    <a:pt x="316291" y="17168"/>
                  </a:lnTo>
                  <a:close/>
                </a:path>
              </a:pathLst>
            </a:custGeom>
            <a:solidFill>
              <a:srgbClr val="4E8BC9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45" name="object 45"/>
            <p:cNvSpPr/>
            <p:nvPr/>
          </p:nvSpPr>
          <p:spPr>
            <a:xfrm>
              <a:off x="968438" y="1004443"/>
              <a:ext cx="337185" cy="191770"/>
            </a:xfrm>
            <a:custGeom>
              <a:avLst/>
              <a:gdLst/>
              <a:ahLst/>
              <a:cxnLst/>
              <a:rect l="l" t="t" r="r" b="b"/>
              <a:pathLst>
                <a:path w="337184" h="191769">
                  <a:moveTo>
                    <a:pt x="300761" y="762"/>
                  </a:moveTo>
                  <a:lnTo>
                    <a:pt x="300189" y="889"/>
                  </a:lnTo>
                  <a:lnTo>
                    <a:pt x="299669" y="1143"/>
                  </a:lnTo>
                  <a:lnTo>
                    <a:pt x="299161" y="1397"/>
                  </a:lnTo>
                  <a:lnTo>
                    <a:pt x="286962" y="5016"/>
                  </a:lnTo>
                  <a:lnTo>
                    <a:pt x="249961" y="17018"/>
                  </a:lnTo>
                  <a:lnTo>
                    <a:pt x="203126" y="35274"/>
                  </a:lnTo>
                  <a:lnTo>
                    <a:pt x="179627" y="44700"/>
                  </a:lnTo>
                  <a:lnTo>
                    <a:pt x="155930" y="54102"/>
                  </a:lnTo>
                  <a:lnTo>
                    <a:pt x="119018" y="67714"/>
                  </a:lnTo>
                  <a:lnTo>
                    <a:pt x="82030" y="81089"/>
                  </a:lnTo>
                  <a:lnTo>
                    <a:pt x="45036" y="94464"/>
                  </a:lnTo>
                  <a:lnTo>
                    <a:pt x="8102" y="108077"/>
                  </a:lnTo>
                  <a:lnTo>
                    <a:pt x="5499" y="108712"/>
                  </a:lnTo>
                  <a:lnTo>
                    <a:pt x="2552" y="110871"/>
                  </a:lnTo>
                  <a:lnTo>
                    <a:pt x="101" y="112268"/>
                  </a:lnTo>
                  <a:lnTo>
                    <a:pt x="139" y="115062"/>
                  </a:lnTo>
                  <a:lnTo>
                    <a:pt x="0" y="117221"/>
                  </a:lnTo>
                  <a:lnTo>
                    <a:pt x="685" y="119761"/>
                  </a:lnTo>
                  <a:lnTo>
                    <a:pt x="6657" y="136211"/>
                  </a:lnTo>
                  <a:lnTo>
                    <a:pt x="12863" y="152781"/>
                  </a:lnTo>
                  <a:lnTo>
                    <a:pt x="19229" y="169445"/>
                  </a:lnTo>
                  <a:lnTo>
                    <a:pt x="25679" y="186182"/>
                  </a:lnTo>
                  <a:lnTo>
                    <a:pt x="26187" y="188087"/>
                  </a:lnTo>
                  <a:lnTo>
                    <a:pt x="28486" y="188976"/>
                  </a:lnTo>
                  <a:lnTo>
                    <a:pt x="30505" y="191262"/>
                  </a:lnTo>
                  <a:lnTo>
                    <a:pt x="56753" y="181143"/>
                  </a:lnTo>
                  <a:lnTo>
                    <a:pt x="82916" y="170894"/>
                  </a:lnTo>
                  <a:lnTo>
                    <a:pt x="108963" y="160668"/>
                  </a:lnTo>
                  <a:lnTo>
                    <a:pt x="134861" y="150622"/>
                  </a:lnTo>
                  <a:lnTo>
                    <a:pt x="181075" y="132822"/>
                  </a:lnTo>
                  <a:lnTo>
                    <a:pt x="227088" y="114998"/>
                  </a:lnTo>
                  <a:lnTo>
                    <a:pt x="272949" y="97079"/>
                  </a:lnTo>
                  <a:lnTo>
                    <a:pt x="318706" y="78994"/>
                  </a:lnTo>
                  <a:lnTo>
                    <a:pt x="325056" y="76581"/>
                  </a:lnTo>
                  <a:lnTo>
                    <a:pt x="331152" y="72898"/>
                  </a:lnTo>
                  <a:lnTo>
                    <a:pt x="336740" y="70104"/>
                  </a:lnTo>
                  <a:lnTo>
                    <a:pt x="332956" y="56649"/>
                  </a:lnTo>
                  <a:lnTo>
                    <a:pt x="325516" y="37528"/>
                  </a:lnTo>
                  <a:lnTo>
                    <a:pt x="316291" y="17168"/>
                  </a:lnTo>
                  <a:lnTo>
                    <a:pt x="307149" y="0"/>
                  </a:lnTo>
                  <a:lnTo>
                    <a:pt x="305625" y="381"/>
                  </a:lnTo>
                  <a:lnTo>
                    <a:pt x="302958" y="127"/>
                  </a:lnTo>
                  <a:lnTo>
                    <a:pt x="300761" y="762"/>
                  </a:lnTo>
                  <a:close/>
                </a:path>
              </a:pathLst>
            </a:custGeom>
            <a:ln w="1143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46" name="object 46"/>
            <p:cNvSpPr/>
            <p:nvPr/>
          </p:nvSpPr>
          <p:spPr>
            <a:xfrm>
              <a:off x="826008" y="879360"/>
              <a:ext cx="763523" cy="1059167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47" name="object 47"/>
            <p:cNvSpPr/>
            <p:nvPr/>
          </p:nvSpPr>
          <p:spPr>
            <a:xfrm>
              <a:off x="884326" y="920132"/>
              <a:ext cx="649428" cy="944354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48" name="object 48"/>
            <p:cNvSpPr/>
            <p:nvPr/>
          </p:nvSpPr>
          <p:spPr>
            <a:xfrm>
              <a:off x="7979664" y="2820949"/>
              <a:ext cx="342900" cy="326110"/>
            </a:xfrm>
            <a:prstGeom prst="rect">
              <a:avLst/>
            </a:prstGeom>
            <a:blipFill>
              <a:blip r:embed="rId2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49" name="object 49"/>
            <p:cNvSpPr/>
            <p:nvPr/>
          </p:nvSpPr>
          <p:spPr>
            <a:xfrm>
              <a:off x="8076264" y="2898902"/>
              <a:ext cx="154305" cy="137160"/>
            </a:xfrm>
            <a:custGeom>
              <a:avLst/>
              <a:gdLst/>
              <a:ahLst/>
              <a:cxnLst/>
              <a:rect l="l" t="t" r="r" b="b"/>
              <a:pathLst>
                <a:path w="154304" h="137160">
                  <a:moveTo>
                    <a:pt x="72816" y="0"/>
                  </a:moveTo>
                  <a:lnTo>
                    <a:pt x="70149" y="762"/>
                  </a:lnTo>
                  <a:lnTo>
                    <a:pt x="67482" y="1650"/>
                  </a:lnTo>
                  <a:lnTo>
                    <a:pt x="64688" y="2412"/>
                  </a:lnTo>
                  <a:lnTo>
                    <a:pt x="25668" y="24780"/>
                  </a:lnTo>
                  <a:lnTo>
                    <a:pt x="2458" y="60071"/>
                  </a:lnTo>
                  <a:lnTo>
                    <a:pt x="0" y="73025"/>
                  </a:lnTo>
                  <a:lnTo>
                    <a:pt x="553" y="78231"/>
                  </a:lnTo>
                  <a:lnTo>
                    <a:pt x="3347" y="84581"/>
                  </a:lnTo>
                  <a:lnTo>
                    <a:pt x="5887" y="92710"/>
                  </a:lnTo>
                  <a:lnTo>
                    <a:pt x="46877" y="127587"/>
                  </a:lnTo>
                  <a:lnTo>
                    <a:pt x="83230" y="136652"/>
                  </a:lnTo>
                  <a:lnTo>
                    <a:pt x="108154" y="132554"/>
                  </a:lnTo>
                  <a:lnTo>
                    <a:pt x="129363" y="120253"/>
                  </a:lnTo>
                  <a:lnTo>
                    <a:pt x="140720" y="106680"/>
                  </a:lnTo>
                  <a:lnTo>
                    <a:pt x="88310" y="106680"/>
                  </a:lnTo>
                  <a:lnTo>
                    <a:pt x="85770" y="106172"/>
                  </a:lnTo>
                  <a:lnTo>
                    <a:pt x="47228" y="94079"/>
                  </a:lnTo>
                  <a:lnTo>
                    <a:pt x="36748" y="85090"/>
                  </a:lnTo>
                  <a:lnTo>
                    <a:pt x="33319" y="82677"/>
                  </a:lnTo>
                  <a:lnTo>
                    <a:pt x="31835" y="77850"/>
                  </a:lnTo>
                  <a:lnTo>
                    <a:pt x="31878" y="77216"/>
                  </a:lnTo>
                  <a:lnTo>
                    <a:pt x="32557" y="73025"/>
                  </a:lnTo>
                  <a:lnTo>
                    <a:pt x="32938" y="71247"/>
                  </a:lnTo>
                  <a:lnTo>
                    <a:pt x="33446" y="69596"/>
                  </a:lnTo>
                  <a:lnTo>
                    <a:pt x="34462" y="68072"/>
                  </a:lnTo>
                  <a:lnTo>
                    <a:pt x="37431" y="62011"/>
                  </a:lnTo>
                  <a:lnTo>
                    <a:pt x="64057" y="34204"/>
                  </a:lnTo>
                  <a:lnTo>
                    <a:pt x="82373" y="30972"/>
                  </a:lnTo>
                  <a:lnTo>
                    <a:pt x="136351" y="30972"/>
                  </a:lnTo>
                  <a:lnTo>
                    <a:pt x="130554" y="22669"/>
                  </a:lnTo>
                  <a:lnTo>
                    <a:pt x="106803" y="6838"/>
                  </a:lnTo>
                  <a:lnTo>
                    <a:pt x="75356" y="381"/>
                  </a:lnTo>
                  <a:lnTo>
                    <a:pt x="72816" y="0"/>
                  </a:lnTo>
                  <a:close/>
                </a:path>
                <a:path w="154304" h="137160">
                  <a:moveTo>
                    <a:pt x="136351" y="30972"/>
                  </a:moveTo>
                  <a:lnTo>
                    <a:pt x="82373" y="30972"/>
                  </a:lnTo>
                  <a:lnTo>
                    <a:pt x="100260" y="36097"/>
                  </a:lnTo>
                  <a:lnTo>
                    <a:pt x="114599" y="49403"/>
                  </a:lnTo>
                  <a:lnTo>
                    <a:pt x="119378" y="55856"/>
                  </a:lnTo>
                  <a:lnTo>
                    <a:pt x="122346" y="62833"/>
                  </a:lnTo>
                  <a:lnTo>
                    <a:pt x="123522" y="69596"/>
                  </a:lnTo>
                  <a:lnTo>
                    <a:pt x="123540" y="71247"/>
                  </a:lnTo>
                  <a:lnTo>
                    <a:pt x="123235" y="77216"/>
                  </a:lnTo>
                  <a:lnTo>
                    <a:pt x="94914" y="105156"/>
                  </a:lnTo>
                  <a:lnTo>
                    <a:pt x="88310" y="106680"/>
                  </a:lnTo>
                  <a:lnTo>
                    <a:pt x="140720" y="106680"/>
                  </a:lnTo>
                  <a:lnTo>
                    <a:pt x="145095" y="101451"/>
                  </a:lnTo>
                  <a:lnTo>
                    <a:pt x="153588" y="77850"/>
                  </a:lnTo>
                  <a:lnTo>
                    <a:pt x="153969" y="75311"/>
                  </a:lnTo>
                  <a:lnTo>
                    <a:pt x="146994" y="46216"/>
                  </a:lnTo>
                  <a:lnTo>
                    <a:pt x="136351" y="30972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50" name="object 50"/>
            <p:cNvSpPr/>
            <p:nvPr/>
          </p:nvSpPr>
          <p:spPr>
            <a:xfrm>
              <a:off x="8076184" y="2898902"/>
              <a:ext cx="154305" cy="137160"/>
            </a:xfrm>
            <a:custGeom>
              <a:avLst/>
              <a:gdLst/>
              <a:ahLst/>
              <a:cxnLst/>
              <a:rect l="l" t="t" r="r" b="b"/>
              <a:pathLst>
                <a:path w="154304" h="137160">
                  <a:moveTo>
                    <a:pt x="123317" y="77216"/>
                  </a:moveTo>
                  <a:lnTo>
                    <a:pt x="94996" y="105156"/>
                  </a:lnTo>
                  <a:lnTo>
                    <a:pt x="88392" y="106680"/>
                  </a:lnTo>
                  <a:lnTo>
                    <a:pt x="85851" y="106172"/>
                  </a:lnTo>
                  <a:lnTo>
                    <a:pt x="84582" y="106045"/>
                  </a:lnTo>
                  <a:lnTo>
                    <a:pt x="71459" y="104485"/>
                  </a:lnTo>
                  <a:lnTo>
                    <a:pt x="58943" y="100520"/>
                  </a:lnTo>
                  <a:lnTo>
                    <a:pt x="47309" y="94079"/>
                  </a:lnTo>
                  <a:lnTo>
                    <a:pt x="36830" y="85090"/>
                  </a:lnTo>
                  <a:lnTo>
                    <a:pt x="33400" y="82677"/>
                  </a:lnTo>
                  <a:lnTo>
                    <a:pt x="31876" y="77724"/>
                  </a:lnTo>
                  <a:lnTo>
                    <a:pt x="32639" y="73025"/>
                  </a:lnTo>
                  <a:lnTo>
                    <a:pt x="33020" y="71247"/>
                  </a:lnTo>
                  <a:lnTo>
                    <a:pt x="33527" y="69596"/>
                  </a:lnTo>
                  <a:lnTo>
                    <a:pt x="34544" y="68072"/>
                  </a:lnTo>
                  <a:lnTo>
                    <a:pt x="37512" y="62011"/>
                  </a:lnTo>
                  <a:lnTo>
                    <a:pt x="64138" y="34204"/>
                  </a:lnTo>
                  <a:lnTo>
                    <a:pt x="82454" y="30972"/>
                  </a:lnTo>
                  <a:lnTo>
                    <a:pt x="100341" y="36097"/>
                  </a:lnTo>
                  <a:lnTo>
                    <a:pt x="114681" y="49403"/>
                  </a:lnTo>
                  <a:lnTo>
                    <a:pt x="119459" y="55856"/>
                  </a:lnTo>
                  <a:lnTo>
                    <a:pt x="122427" y="62833"/>
                  </a:lnTo>
                  <a:lnTo>
                    <a:pt x="123682" y="70048"/>
                  </a:lnTo>
                  <a:lnTo>
                    <a:pt x="123317" y="77216"/>
                  </a:lnTo>
                  <a:close/>
                </a:path>
                <a:path w="154304" h="137160">
                  <a:moveTo>
                    <a:pt x="153670" y="77850"/>
                  </a:moveTo>
                  <a:lnTo>
                    <a:pt x="153797" y="76962"/>
                  </a:lnTo>
                  <a:lnTo>
                    <a:pt x="153924" y="76073"/>
                  </a:lnTo>
                  <a:lnTo>
                    <a:pt x="154050" y="75311"/>
                  </a:lnTo>
                  <a:lnTo>
                    <a:pt x="130635" y="22669"/>
                  </a:lnTo>
                  <a:lnTo>
                    <a:pt x="77977" y="889"/>
                  </a:lnTo>
                  <a:lnTo>
                    <a:pt x="72898" y="0"/>
                  </a:lnTo>
                  <a:lnTo>
                    <a:pt x="70231" y="762"/>
                  </a:lnTo>
                  <a:lnTo>
                    <a:pt x="67564" y="1650"/>
                  </a:lnTo>
                  <a:lnTo>
                    <a:pt x="64770" y="2412"/>
                  </a:lnTo>
                  <a:lnTo>
                    <a:pt x="25749" y="24780"/>
                  </a:lnTo>
                  <a:lnTo>
                    <a:pt x="2540" y="60071"/>
                  </a:lnTo>
                  <a:lnTo>
                    <a:pt x="0" y="72262"/>
                  </a:lnTo>
                  <a:lnTo>
                    <a:pt x="635" y="78231"/>
                  </a:lnTo>
                  <a:lnTo>
                    <a:pt x="3429" y="84581"/>
                  </a:lnTo>
                  <a:lnTo>
                    <a:pt x="5969" y="92710"/>
                  </a:lnTo>
                  <a:lnTo>
                    <a:pt x="46958" y="127587"/>
                  </a:lnTo>
                  <a:lnTo>
                    <a:pt x="83312" y="136652"/>
                  </a:lnTo>
                  <a:lnTo>
                    <a:pt x="108235" y="132554"/>
                  </a:lnTo>
                  <a:lnTo>
                    <a:pt x="129444" y="120253"/>
                  </a:lnTo>
                  <a:lnTo>
                    <a:pt x="145176" y="101451"/>
                  </a:lnTo>
                  <a:lnTo>
                    <a:pt x="153670" y="77850"/>
                  </a:lnTo>
                  <a:close/>
                </a:path>
              </a:pathLst>
            </a:custGeom>
            <a:ln w="76200">
              <a:solidFill>
                <a:srgbClr val="FFFCFD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51" name="object 51"/>
            <p:cNvSpPr/>
            <p:nvPr/>
          </p:nvSpPr>
          <p:spPr>
            <a:xfrm>
              <a:off x="8238743" y="3166846"/>
              <a:ext cx="306324" cy="304825"/>
            </a:xfrm>
            <a:prstGeom prst="rect">
              <a:avLst/>
            </a:prstGeom>
            <a:blipFill>
              <a:blip r:embed="rId2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52" name="object 52"/>
            <p:cNvSpPr/>
            <p:nvPr/>
          </p:nvSpPr>
          <p:spPr>
            <a:xfrm>
              <a:off x="8336041" y="3245484"/>
              <a:ext cx="117475" cy="114935"/>
            </a:xfrm>
            <a:custGeom>
              <a:avLst/>
              <a:gdLst/>
              <a:ahLst/>
              <a:cxnLst/>
              <a:rect l="l" t="t" r="r" b="b"/>
              <a:pathLst>
                <a:path w="117475" h="114935">
                  <a:moveTo>
                    <a:pt x="48879" y="0"/>
                  </a:moveTo>
                  <a:lnTo>
                    <a:pt x="13938" y="18668"/>
                  </a:lnTo>
                  <a:lnTo>
                    <a:pt x="0" y="60832"/>
                  </a:lnTo>
                  <a:lnTo>
                    <a:pt x="994" y="67726"/>
                  </a:lnTo>
                  <a:lnTo>
                    <a:pt x="29035" y="103346"/>
                  </a:lnTo>
                  <a:lnTo>
                    <a:pt x="66786" y="114807"/>
                  </a:lnTo>
                  <a:lnTo>
                    <a:pt x="75406" y="113609"/>
                  </a:lnTo>
                  <a:lnTo>
                    <a:pt x="110093" y="89820"/>
                  </a:lnTo>
                  <a:lnTo>
                    <a:pt x="111629" y="86758"/>
                  </a:lnTo>
                  <a:lnTo>
                    <a:pt x="67943" y="86758"/>
                  </a:lnTo>
                  <a:lnTo>
                    <a:pt x="58658" y="86487"/>
                  </a:lnTo>
                  <a:lnTo>
                    <a:pt x="26781" y="64515"/>
                  </a:lnTo>
                  <a:lnTo>
                    <a:pt x="25257" y="58292"/>
                  </a:lnTo>
                  <a:lnTo>
                    <a:pt x="26146" y="52450"/>
                  </a:lnTo>
                  <a:lnTo>
                    <a:pt x="51292" y="31241"/>
                  </a:lnTo>
                  <a:lnTo>
                    <a:pt x="102519" y="31241"/>
                  </a:lnTo>
                  <a:lnTo>
                    <a:pt x="92313" y="19224"/>
                  </a:lnTo>
                  <a:lnTo>
                    <a:pt x="74418" y="7395"/>
                  </a:lnTo>
                  <a:lnTo>
                    <a:pt x="53832" y="888"/>
                  </a:lnTo>
                  <a:lnTo>
                    <a:pt x="48879" y="0"/>
                  </a:lnTo>
                  <a:close/>
                </a:path>
                <a:path w="117475" h="114935">
                  <a:moveTo>
                    <a:pt x="102519" y="31241"/>
                  </a:moveTo>
                  <a:lnTo>
                    <a:pt x="51292" y="31241"/>
                  </a:lnTo>
                  <a:lnTo>
                    <a:pt x="63103" y="34357"/>
                  </a:lnTo>
                  <a:lnTo>
                    <a:pt x="73390" y="40925"/>
                  </a:lnTo>
                  <a:lnTo>
                    <a:pt x="81295" y="50208"/>
                  </a:lnTo>
                  <a:lnTo>
                    <a:pt x="85963" y="61467"/>
                  </a:lnTo>
                  <a:lnTo>
                    <a:pt x="86344" y="63881"/>
                  </a:lnTo>
                  <a:lnTo>
                    <a:pt x="86344" y="66293"/>
                  </a:lnTo>
                  <a:lnTo>
                    <a:pt x="85963" y="68452"/>
                  </a:lnTo>
                  <a:lnTo>
                    <a:pt x="82607" y="76967"/>
                  </a:lnTo>
                  <a:lnTo>
                    <a:pt x="76263" y="83327"/>
                  </a:lnTo>
                  <a:lnTo>
                    <a:pt x="67943" y="86758"/>
                  </a:lnTo>
                  <a:lnTo>
                    <a:pt x="111629" y="86758"/>
                  </a:lnTo>
                  <a:lnTo>
                    <a:pt x="113839" y="82355"/>
                  </a:lnTo>
                  <a:lnTo>
                    <a:pt x="116062" y="74294"/>
                  </a:lnTo>
                  <a:lnTo>
                    <a:pt x="116970" y="68960"/>
                  </a:lnTo>
                  <a:lnTo>
                    <a:pt x="116892" y="63881"/>
                  </a:lnTo>
                  <a:lnTo>
                    <a:pt x="116824" y="62229"/>
                  </a:lnTo>
                  <a:lnTo>
                    <a:pt x="115173" y="56133"/>
                  </a:lnTo>
                  <a:lnTo>
                    <a:pt x="106294" y="35687"/>
                  </a:lnTo>
                  <a:lnTo>
                    <a:pt x="102519" y="31241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53" name="object 53"/>
            <p:cNvSpPr/>
            <p:nvPr/>
          </p:nvSpPr>
          <p:spPr>
            <a:xfrm>
              <a:off x="8335928" y="3245484"/>
              <a:ext cx="117475" cy="114935"/>
            </a:xfrm>
            <a:custGeom>
              <a:avLst/>
              <a:gdLst/>
              <a:ahLst/>
              <a:cxnLst/>
              <a:rect l="l" t="t" r="r" b="b"/>
              <a:pathLst>
                <a:path w="117475" h="114935">
                  <a:moveTo>
                    <a:pt x="86076" y="68452"/>
                  </a:moveTo>
                  <a:lnTo>
                    <a:pt x="82720" y="76967"/>
                  </a:lnTo>
                  <a:lnTo>
                    <a:pt x="76376" y="83327"/>
                  </a:lnTo>
                  <a:lnTo>
                    <a:pt x="68056" y="86758"/>
                  </a:lnTo>
                  <a:lnTo>
                    <a:pt x="58771" y="86487"/>
                  </a:lnTo>
                  <a:lnTo>
                    <a:pt x="26894" y="64515"/>
                  </a:lnTo>
                  <a:lnTo>
                    <a:pt x="25370" y="58292"/>
                  </a:lnTo>
                  <a:lnTo>
                    <a:pt x="26259" y="52450"/>
                  </a:lnTo>
                  <a:lnTo>
                    <a:pt x="51405" y="31241"/>
                  </a:lnTo>
                  <a:lnTo>
                    <a:pt x="63216" y="34357"/>
                  </a:lnTo>
                  <a:lnTo>
                    <a:pt x="73503" y="40925"/>
                  </a:lnTo>
                  <a:lnTo>
                    <a:pt x="81408" y="50208"/>
                  </a:lnTo>
                  <a:lnTo>
                    <a:pt x="86076" y="61467"/>
                  </a:lnTo>
                  <a:lnTo>
                    <a:pt x="86457" y="63881"/>
                  </a:lnTo>
                  <a:lnTo>
                    <a:pt x="86457" y="66293"/>
                  </a:lnTo>
                  <a:lnTo>
                    <a:pt x="86076" y="68452"/>
                  </a:lnTo>
                  <a:close/>
                </a:path>
                <a:path w="117475" h="114935">
                  <a:moveTo>
                    <a:pt x="116175" y="74294"/>
                  </a:moveTo>
                  <a:lnTo>
                    <a:pt x="117191" y="68325"/>
                  </a:lnTo>
                  <a:lnTo>
                    <a:pt x="116937" y="62229"/>
                  </a:lnTo>
                  <a:lnTo>
                    <a:pt x="115286" y="56133"/>
                  </a:lnTo>
                  <a:lnTo>
                    <a:pt x="92426" y="19224"/>
                  </a:lnTo>
                  <a:lnTo>
                    <a:pt x="53945" y="888"/>
                  </a:lnTo>
                  <a:lnTo>
                    <a:pt x="48992" y="0"/>
                  </a:lnTo>
                  <a:lnTo>
                    <a:pt x="45055" y="634"/>
                  </a:lnTo>
                  <a:lnTo>
                    <a:pt x="40991" y="1269"/>
                  </a:lnTo>
                  <a:lnTo>
                    <a:pt x="5468" y="31988"/>
                  </a:lnTo>
                  <a:lnTo>
                    <a:pt x="0" y="53939"/>
                  </a:lnTo>
                  <a:lnTo>
                    <a:pt x="113" y="60832"/>
                  </a:lnTo>
                  <a:lnTo>
                    <a:pt x="29148" y="103346"/>
                  </a:lnTo>
                  <a:lnTo>
                    <a:pt x="66899" y="114807"/>
                  </a:lnTo>
                  <a:lnTo>
                    <a:pt x="75519" y="113609"/>
                  </a:lnTo>
                  <a:lnTo>
                    <a:pt x="110206" y="89820"/>
                  </a:lnTo>
                  <a:lnTo>
                    <a:pt x="113952" y="82355"/>
                  </a:lnTo>
                  <a:lnTo>
                    <a:pt x="116175" y="74294"/>
                  </a:lnTo>
                  <a:close/>
                </a:path>
              </a:pathLst>
            </a:custGeom>
            <a:ln w="76200">
              <a:solidFill>
                <a:srgbClr val="FFFCFD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54" name="object 54"/>
            <p:cNvSpPr/>
            <p:nvPr/>
          </p:nvSpPr>
          <p:spPr>
            <a:xfrm>
              <a:off x="7933943" y="3201962"/>
              <a:ext cx="310959" cy="318477"/>
            </a:xfrm>
            <a:prstGeom prst="rect">
              <a:avLst/>
            </a:prstGeom>
            <a:blipFill>
              <a:blip r:embed="rId2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55" name="object 55"/>
            <p:cNvSpPr/>
            <p:nvPr/>
          </p:nvSpPr>
          <p:spPr>
            <a:xfrm>
              <a:off x="8031303" y="3280781"/>
              <a:ext cx="120014" cy="127635"/>
            </a:xfrm>
            <a:custGeom>
              <a:avLst/>
              <a:gdLst/>
              <a:ahLst/>
              <a:cxnLst/>
              <a:rect l="l" t="t" r="r" b="b"/>
              <a:pathLst>
                <a:path w="120015" h="127635">
                  <a:moveTo>
                    <a:pt x="61981" y="0"/>
                  </a:moveTo>
                  <a:lnTo>
                    <a:pt x="24941" y="9661"/>
                  </a:lnTo>
                  <a:lnTo>
                    <a:pt x="938" y="45983"/>
                  </a:lnTo>
                  <a:lnTo>
                    <a:pt x="0" y="57094"/>
                  </a:lnTo>
                  <a:lnTo>
                    <a:pt x="684" y="62112"/>
                  </a:lnTo>
                  <a:lnTo>
                    <a:pt x="1841" y="81539"/>
                  </a:lnTo>
                  <a:lnTo>
                    <a:pt x="9272" y="99133"/>
                  </a:lnTo>
                  <a:lnTo>
                    <a:pt x="22062" y="113297"/>
                  </a:lnTo>
                  <a:lnTo>
                    <a:pt x="39292" y="122437"/>
                  </a:lnTo>
                  <a:lnTo>
                    <a:pt x="64700" y="127595"/>
                  </a:lnTo>
                  <a:lnTo>
                    <a:pt x="88536" y="121977"/>
                  </a:lnTo>
                  <a:lnTo>
                    <a:pt x="107658" y="107096"/>
                  </a:lnTo>
                  <a:lnTo>
                    <a:pt x="112474" y="97418"/>
                  </a:lnTo>
                  <a:lnTo>
                    <a:pt x="65454" y="97418"/>
                  </a:lnTo>
                  <a:lnTo>
                    <a:pt x="49474" y="94313"/>
                  </a:lnTo>
                  <a:lnTo>
                    <a:pt x="37244" y="85242"/>
                  </a:lnTo>
                  <a:lnTo>
                    <a:pt x="30039" y="72005"/>
                  </a:lnTo>
                  <a:lnTo>
                    <a:pt x="29172" y="57094"/>
                  </a:lnTo>
                  <a:lnTo>
                    <a:pt x="29184" y="56064"/>
                  </a:lnTo>
                  <a:lnTo>
                    <a:pt x="53611" y="30982"/>
                  </a:lnTo>
                  <a:lnTo>
                    <a:pt x="108408" y="30982"/>
                  </a:lnTo>
                  <a:lnTo>
                    <a:pt x="96069" y="15720"/>
                  </a:lnTo>
                  <a:lnTo>
                    <a:pt x="74979" y="2676"/>
                  </a:lnTo>
                  <a:lnTo>
                    <a:pt x="61981" y="0"/>
                  </a:lnTo>
                  <a:close/>
                </a:path>
                <a:path w="120015" h="127635">
                  <a:moveTo>
                    <a:pt x="108408" y="30982"/>
                  </a:moveTo>
                  <a:lnTo>
                    <a:pt x="53611" y="30982"/>
                  </a:lnTo>
                  <a:lnTo>
                    <a:pt x="67954" y="33174"/>
                  </a:lnTo>
                  <a:lnTo>
                    <a:pt x="79678" y="43189"/>
                  </a:lnTo>
                  <a:lnTo>
                    <a:pt x="84686" y="49335"/>
                  </a:lnTo>
                  <a:lnTo>
                    <a:pt x="88123" y="56064"/>
                  </a:lnTo>
                  <a:lnTo>
                    <a:pt x="90036" y="63246"/>
                  </a:lnTo>
                  <a:lnTo>
                    <a:pt x="90473" y="70748"/>
                  </a:lnTo>
                  <a:lnTo>
                    <a:pt x="90473" y="72272"/>
                  </a:lnTo>
                  <a:lnTo>
                    <a:pt x="65454" y="97418"/>
                  </a:lnTo>
                  <a:lnTo>
                    <a:pt x="112474" y="97418"/>
                  </a:lnTo>
                  <a:lnTo>
                    <a:pt x="118921" y="84464"/>
                  </a:lnTo>
                  <a:lnTo>
                    <a:pt x="119175" y="83702"/>
                  </a:lnTo>
                  <a:lnTo>
                    <a:pt x="119429" y="81924"/>
                  </a:lnTo>
                  <a:lnTo>
                    <a:pt x="119342" y="57094"/>
                  </a:lnTo>
                  <a:lnTo>
                    <a:pt x="111206" y="34442"/>
                  </a:lnTo>
                  <a:lnTo>
                    <a:pt x="108408" y="30982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56" name="object 56"/>
            <p:cNvSpPr/>
            <p:nvPr/>
          </p:nvSpPr>
          <p:spPr>
            <a:xfrm>
              <a:off x="8031226" y="3280781"/>
              <a:ext cx="120014" cy="127635"/>
            </a:xfrm>
            <a:custGeom>
              <a:avLst/>
              <a:gdLst/>
              <a:ahLst/>
              <a:cxnLst/>
              <a:rect l="l" t="t" r="r" b="b"/>
              <a:pathLst>
                <a:path w="120015" h="127635">
                  <a:moveTo>
                    <a:pt x="90297" y="75193"/>
                  </a:moveTo>
                  <a:lnTo>
                    <a:pt x="87409" y="83202"/>
                  </a:lnTo>
                  <a:lnTo>
                    <a:pt x="81962" y="90021"/>
                  </a:lnTo>
                  <a:lnTo>
                    <a:pt x="74491" y="94982"/>
                  </a:lnTo>
                  <a:lnTo>
                    <a:pt x="65531" y="97418"/>
                  </a:lnTo>
                  <a:lnTo>
                    <a:pt x="49551" y="94313"/>
                  </a:lnTo>
                  <a:lnTo>
                    <a:pt x="37322" y="85242"/>
                  </a:lnTo>
                  <a:lnTo>
                    <a:pt x="30116" y="72005"/>
                  </a:lnTo>
                  <a:lnTo>
                    <a:pt x="29209" y="56397"/>
                  </a:lnTo>
                  <a:lnTo>
                    <a:pt x="29591" y="53984"/>
                  </a:lnTo>
                  <a:lnTo>
                    <a:pt x="30352" y="51571"/>
                  </a:lnTo>
                  <a:lnTo>
                    <a:pt x="31242" y="49158"/>
                  </a:lnTo>
                  <a:lnTo>
                    <a:pt x="40251" y="36385"/>
                  </a:lnTo>
                  <a:lnTo>
                    <a:pt x="53689" y="30982"/>
                  </a:lnTo>
                  <a:lnTo>
                    <a:pt x="68032" y="33174"/>
                  </a:lnTo>
                  <a:lnTo>
                    <a:pt x="90550" y="70748"/>
                  </a:lnTo>
                  <a:lnTo>
                    <a:pt x="90550" y="72272"/>
                  </a:lnTo>
                  <a:lnTo>
                    <a:pt x="90424" y="73669"/>
                  </a:lnTo>
                  <a:lnTo>
                    <a:pt x="90297" y="75193"/>
                  </a:lnTo>
                  <a:close/>
                </a:path>
                <a:path w="120015" h="127635">
                  <a:moveTo>
                    <a:pt x="119506" y="81924"/>
                  </a:moveTo>
                  <a:lnTo>
                    <a:pt x="111283" y="34442"/>
                  </a:lnTo>
                  <a:lnTo>
                    <a:pt x="75056" y="2676"/>
                  </a:lnTo>
                  <a:lnTo>
                    <a:pt x="62059" y="0"/>
                  </a:lnTo>
                  <a:lnTo>
                    <a:pt x="49085" y="216"/>
                  </a:lnTo>
                  <a:lnTo>
                    <a:pt x="9159" y="25346"/>
                  </a:lnTo>
                  <a:lnTo>
                    <a:pt x="0" y="56524"/>
                  </a:lnTo>
                  <a:lnTo>
                    <a:pt x="762" y="62112"/>
                  </a:lnTo>
                  <a:lnTo>
                    <a:pt x="1918" y="81539"/>
                  </a:lnTo>
                  <a:lnTo>
                    <a:pt x="9350" y="99133"/>
                  </a:lnTo>
                  <a:lnTo>
                    <a:pt x="22139" y="113297"/>
                  </a:lnTo>
                  <a:lnTo>
                    <a:pt x="39370" y="122437"/>
                  </a:lnTo>
                  <a:lnTo>
                    <a:pt x="64777" y="127595"/>
                  </a:lnTo>
                  <a:lnTo>
                    <a:pt x="88614" y="121977"/>
                  </a:lnTo>
                  <a:lnTo>
                    <a:pt x="107735" y="107096"/>
                  </a:lnTo>
                  <a:lnTo>
                    <a:pt x="118999" y="84464"/>
                  </a:lnTo>
                  <a:lnTo>
                    <a:pt x="119252" y="83702"/>
                  </a:lnTo>
                  <a:lnTo>
                    <a:pt x="119379" y="82813"/>
                  </a:lnTo>
                  <a:lnTo>
                    <a:pt x="119506" y="81924"/>
                  </a:lnTo>
                  <a:close/>
                </a:path>
              </a:pathLst>
            </a:custGeom>
            <a:ln w="76200">
              <a:solidFill>
                <a:srgbClr val="FFFCFD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57" name="object 57"/>
            <p:cNvSpPr/>
            <p:nvPr/>
          </p:nvSpPr>
          <p:spPr>
            <a:xfrm>
              <a:off x="8076264" y="2898902"/>
              <a:ext cx="154305" cy="137160"/>
            </a:xfrm>
            <a:custGeom>
              <a:avLst/>
              <a:gdLst/>
              <a:ahLst/>
              <a:cxnLst/>
              <a:rect l="l" t="t" r="r" b="b"/>
              <a:pathLst>
                <a:path w="154304" h="137160">
                  <a:moveTo>
                    <a:pt x="72816" y="0"/>
                  </a:moveTo>
                  <a:lnTo>
                    <a:pt x="70149" y="762"/>
                  </a:lnTo>
                  <a:lnTo>
                    <a:pt x="67482" y="1650"/>
                  </a:lnTo>
                  <a:lnTo>
                    <a:pt x="64688" y="2412"/>
                  </a:lnTo>
                  <a:lnTo>
                    <a:pt x="25668" y="24780"/>
                  </a:lnTo>
                  <a:lnTo>
                    <a:pt x="2458" y="60071"/>
                  </a:lnTo>
                  <a:lnTo>
                    <a:pt x="0" y="73025"/>
                  </a:lnTo>
                  <a:lnTo>
                    <a:pt x="553" y="78231"/>
                  </a:lnTo>
                  <a:lnTo>
                    <a:pt x="3347" y="84581"/>
                  </a:lnTo>
                  <a:lnTo>
                    <a:pt x="5887" y="92710"/>
                  </a:lnTo>
                  <a:lnTo>
                    <a:pt x="46877" y="127587"/>
                  </a:lnTo>
                  <a:lnTo>
                    <a:pt x="83230" y="136652"/>
                  </a:lnTo>
                  <a:lnTo>
                    <a:pt x="108154" y="132554"/>
                  </a:lnTo>
                  <a:lnTo>
                    <a:pt x="129363" y="120253"/>
                  </a:lnTo>
                  <a:lnTo>
                    <a:pt x="140720" y="106680"/>
                  </a:lnTo>
                  <a:lnTo>
                    <a:pt x="88310" y="106680"/>
                  </a:lnTo>
                  <a:lnTo>
                    <a:pt x="85770" y="106172"/>
                  </a:lnTo>
                  <a:lnTo>
                    <a:pt x="47228" y="94079"/>
                  </a:lnTo>
                  <a:lnTo>
                    <a:pt x="36748" y="85090"/>
                  </a:lnTo>
                  <a:lnTo>
                    <a:pt x="33319" y="82677"/>
                  </a:lnTo>
                  <a:lnTo>
                    <a:pt x="31835" y="77850"/>
                  </a:lnTo>
                  <a:lnTo>
                    <a:pt x="31878" y="77216"/>
                  </a:lnTo>
                  <a:lnTo>
                    <a:pt x="32557" y="73025"/>
                  </a:lnTo>
                  <a:lnTo>
                    <a:pt x="32938" y="71247"/>
                  </a:lnTo>
                  <a:lnTo>
                    <a:pt x="33446" y="69596"/>
                  </a:lnTo>
                  <a:lnTo>
                    <a:pt x="34462" y="68072"/>
                  </a:lnTo>
                  <a:lnTo>
                    <a:pt x="37431" y="62011"/>
                  </a:lnTo>
                  <a:lnTo>
                    <a:pt x="64057" y="34204"/>
                  </a:lnTo>
                  <a:lnTo>
                    <a:pt x="82373" y="30972"/>
                  </a:lnTo>
                  <a:lnTo>
                    <a:pt x="136351" y="30972"/>
                  </a:lnTo>
                  <a:lnTo>
                    <a:pt x="130554" y="22669"/>
                  </a:lnTo>
                  <a:lnTo>
                    <a:pt x="106803" y="6838"/>
                  </a:lnTo>
                  <a:lnTo>
                    <a:pt x="75356" y="381"/>
                  </a:lnTo>
                  <a:lnTo>
                    <a:pt x="72816" y="0"/>
                  </a:lnTo>
                  <a:close/>
                </a:path>
                <a:path w="154304" h="137160">
                  <a:moveTo>
                    <a:pt x="136351" y="30972"/>
                  </a:moveTo>
                  <a:lnTo>
                    <a:pt x="82373" y="30972"/>
                  </a:lnTo>
                  <a:lnTo>
                    <a:pt x="100260" y="36097"/>
                  </a:lnTo>
                  <a:lnTo>
                    <a:pt x="114599" y="49403"/>
                  </a:lnTo>
                  <a:lnTo>
                    <a:pt x="119378" y="55856"/>
                  </a:lnTo>
                  <a:lnTo>
                    <a:pt x="122346" y="62833"/>
                  </a:lnTo>
                  <a:lnTo>
                    <a:pt x="123522" y="69596"/>
                  </a:lnTo>
                  <a:lnTo>
                    <a:pt x="123540" y="71247"/>
                  </a:lnTo>
                  <a:lnTo>
                    <a:pt x="123235" y="77216"/>
                  </a:lnTo>
                  <a:lnTo>
                    <a:pt x="94914" y="105156"/>
                  </a:lnTo>
                  <a:lnTo>
                    <a:pt x="88310" y="106680"/>
                  </a:lnTo>
                  <a:lnTo>
                    <a:pt x="140720" y="106680"/>
                  </a:lnTo>
                  <a:lnTo>
                    <a:pt x="145095" y="101451"/>
                  </a:lnTo>
                  <a:lnTo>
                    <a:pt x="153588" y="77850"/>
                  </a:lnTo>
                  <a:lnTo>
                    <a:pt x="153969" y="75311"/>
                  </a:lnTo>
                  <a:lnTo>
                    <a:pt x="146994" y="46216"/>
                  </a:lnTo>
                  <a:lnTo>
                    <a:pt x="136351" y="30972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58" name="object 58"/>
            <p:cNvSpPr/>
            <p:nvPr/>
          </p:nvSpPr>
          <p:spPr>
            <a:xfrm>
              <a:off x="8106917" y="2929874"/>
              <a:ext cx="93345" cy="76200"/>
            </a:xfrm>
            <a:custGeom>
              <a:avLst/>
              <a:gdLst/>
              <a:ahLst/>
              <a:cxnLst/>
              <a:rect l="l" t="t" r="r" b="b"/>
              <a:pathLst>
                <a:path w="93345" h="76200">
                  <a:moveTo>
                    <a:pt x="51720" y="0"/>
                  </a:moveTo>
                  <a:lnTo>
                    <a:pt x="13327" y="20022"/>
                  </a:lnTo>
                  <a:lnTo>
                    <a:pt x="0" y="46497"/>
                  </a:lnTo>
                  <a:lnTo>
                    <a:pt x="1777" y="51450"/>
                  </a:lnTo>
                  <a:lnTo>
                    <a:pt x="6096" y="54117"/>
                  </a:lnTo>
                  <a:lnTo>
                    <a:pt x="16575" y="63107"/>
                  </a:lnTo>
                  <a:lnTo>
                    <a:pt x="28209" y="69548"/>
                  </a:lnTo>
                  <a:lnTo>
                    <a:pt x="40725" y="73513"/>
                  </a:lnTo>
                  <a:lnTo>
                    <a:pt x="53848" y="75072"/>
                  </a:lnTo>
                  <a:lnTo>
                    <a:pt x="57657" y="75707"/>
                  </a:lnTo>
                  <a:lnTo>
                    <a:pt x="60325" y="74818"/>
                  </a:lnTo>
                  <a:lnTo>
                    <a:pt x="64261" y="74183"/>
                  </a:lnTo>
                  <a:lnTo>
                    <a:pt x="74955" y="70568"/>
                  </a:lnTo>
                  <a:lnTo>
                    <a:pt x="83423" y="64214"/>
                  </a:lnTo>
                  <a:lnTo>
                    <a:pt x="89390" y="55860"/>
                  </a:lnTo>
                  <a:lnTo>
                    <a:pt x="92582" y="46243"/>
                  </a:lnTo>
                  <a:lnTo>
                    <a:pt x="92948" y="39076"/>
                  </a:lnTo>
                  <a:lnTo>
                    <a:pt x="91693" y="31861"/>
                  </a:lnTo>
                  <a:lnTo>
                    <a:pt x="88725" y="24884"/>
                  </a:lnTo>
                  <a:lnTo>
                    <a:pt x="83947" y="18430"/>
                  </a:lnTo>
                  <a:lnTo>
                    <a:pt x="69607" y="5125"/>
                  </a:lnTo>
                  <a:lnTo>
                    <a:pt x="51720" y="0"/>
                  </a:lnTo>
                  <a:close/>
                </a:path>
              </a:pathLst>
            </a:custGeom>
            <a:solidFill>
              <a:srgbClr val="FFA187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59" name="object 59"/>
            <p:cNvSpPr/>
            <p:nvPr/>
          </p:nvSpPr>
          <p:spPr>
            <a:xfrm>
              <a:off x="8336041" y="3245484"/>
              <a:ext cx="117475" cy="114935"/>
            </a:xfrm>
            <a:custGeom>
              <a:avLst/>
              <a:gdLst/>
              <a:ahLst/>
              <a:cxnLst/>
              <a:rect l="l" t="t" r="r" b="b"/>
              <a:pathLst>
                <a:path w="117475" h="114935">
                  <a:moveTo>
                    <a:pt x="48879" y="0"/>
                  </a:moveTo>
                  <a:lnTo>
                    <a:pt x="13938" y="18668"/>
                  </a:lnTo>
                  <a:lnTo>
                    <a:pt x="0" y="60832"/>
                  </a:lnTo>
                  <a:lnTo>
                    <a:pt x="994" y="67726"/>
                  </a:lnTo>
                  <a:lnTo>
                    <a:pt x="29035" y="103346"/>
                  </a:lnTo>
                  <a:lnTo>
                    <a:pt x="66786" y="114807"/>
                  </a:lnTo>
                  <a:lnTo>
                    <a:pt x="75406" y="113609"/>
                  </a:lnTo>
                  <a:lnTo>
                    <a:pt x="110093" y="89820"/>
                  </a:lnTo>
                  <a:lnTo>
                    <a:pt x="111629" y="86758"/>
                  </a:lnTo>
                  <a:lnTo>
                    <a:pt x="67943" y="86758"/>
                  </a:lnTo>
                  <a:lnTo>
                    <a:pt x="58658" y="86487"/>
                  </a:lnTo>
                  <a:lnTo>
                    <a:pt x="26781" y="64515"/>
                  </a:lnTo>
                  <a:lnTo>
                    <a:pt x="25257" y="58292"/>
                  </a:lnTo>
                  <a:lnTo>
                    <a:pt x="26146" y="52450"/>
                  </a:lnTo>
                  <a:lnTo>
                    <a:pt x="51292" y="31241"/>
                  </a:lnTo>
                  <a:lnTo>
                    <a:pt x="102519" y="31241"/>
                  </a:lnTo>
                  <a:lnTo>
                    <a:pt x="92313" y="19224"/>
                  </a:lnTo>
                  <a:lnTo>
                    <a:pt x="74418" y="7395"/>
                  </a:lnTo>
                  <a:lnTo>
                    <a:pt x="53832" y="888"/>
                  </a:lnTo>
                  <a:lnTo>
                    <a:pt x="48879" y="0"/>
                  </a:lnTo>
                  <a:close/>
                </a:path>
                <a:path w="117475" h="114935">
                  <a:moveTo>
                    <a:pt x="102519" y="31241"/>
                  </a:moveTo>
                  <a:lnTo>
                    <a:pt x="51292" y="31241"/>
                  </a:lnTo>
                  <a:lnTo>
                    <a:pt x="63103" y="34357"/>
                  </a:lnTo>
                  <a:lnTo>
                    <a:pt x="73390" y="40925"/>
                  </a:lnTo>
                  <a:lnTo>
                    <a:pt x="81295" y="50208"/>
                  </a:lnTo>
                  <a:lnTo>
                    <a:pt x="85963" y="61467"/>
                  </a:lnTo>
                  <a:lnTo>
                    <a:pt x="86344" y="63881"/>
                  </a:lnTo>
                  <a:lnTo>
                    <a:pt x="86344" y="66293"/>
                  </a:lnTo>
                  <a:lnTo>
                    <a:pt x="85963" y="68452"/>
                  </a:lnTo>
                  <a:lnTo>
                    <a:pt x="82607" y="76967"/>
                  </a:lnTo>
                  <a:lnTo>
                    <a:pt x="76263" y="83327"/>
                  </a:lnTo>
                  <a:lnTo>
                    <a:pt x="67943" y="86758"/>
                  </a:lnTo>
                  <a:lnTo>
                    <a:pt x="111629" y="86758"/>
                  </a:lnTo>
                  <a:lnTo>
                    <a:pt x="113839" y="82355"/>
                  </a:lnTo>
                  <a:lnTo>
                    <a:pt x="116062" y="74294"/>
                  </a:lnTo>
                  <a:lnTo>
                    <a:pt x="116970" y="68960"/>
                  </a:lnTo>
                  <a:lnTo>
                    <a:pt x="116892" y="63881"/>
                  </a:lnTo>
                  <a:lnTo>
                    <a:pt x="116824" y="62229"/>
                  </a:lnTo>
                  <a:lnTo>
                    <a:pt x="115173" y="56133"/>
                  </a:lnTo>
                  <a:lnTo>
                    <a:pt x="106294" y="35687"/>
                  </a:lnTo>
                  <a:lnTo>
                    <a:pt x="102519" y="31241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60" name="object 60"/>
            <p:cNvSpPr/>
            <p:nvPr/>
          </p:nvSpPr>
          <p:spPr>
            <a:xfrm>
              <a:off x="8361299" y="3276727"/>
              <a:ext cx="61594" cy="55244"/>
            </a:xfrm>
            <a:custGeom>
              <a:avLst/>
              <a:gdLst/>
              <a:ahLst/>
              <a:cxnLst/>
              <a:rect l="l" t="t" r="r" b="b"/>
              <a:pathLst>
                <a:path w="61595" h="55245">
                  <a:moveTo>
                    <a:pt x="26034" y="0"/>
                  </a:moveTo>
                  <a:lnTo>
                    <a:pt x="0" y="26416"/>
                  </a:lnTo>
                  <a:lnTo>
                    <a:pt x="1777" y="32004"/>
                  </a:lnTo>
                  <a:lnTo>
                    <a:pt x="33654" y="53975"/>
                  </a:lnTo>
                  <a:lnTo>
                    <a:pt x="42793" y="54927"/>
                  </a:lnTo>
                  <a:lnTo>
                    <a:pt x="51038" y="51879"/>
                  </a:lnTo>
                  <a:lnTo>
                    <a:pt x="57354" y="45688"/>
                  </a:lnTo>
                  <a:lnTo>
                    <a:pt x="60705" y="37211"/>
                  </a:lnTo>
                  <a:lnTo>
                    <a:pt x="61086" y="35052"/>
                  </a:lnTo>
                  <a:lnTo>
                    <a:pt x="61086" y="32639"/>
                  </a:lnTo>
                  <a:lnTo>
                    <a:pt x="26034" y="0"/>
                  </a:lnTo>
                  <a:close/>
                </a:path>
              </a:pathLst>
            </a:custGeom>
            <a:solidFill>
              <a:srgbClr val="FFA187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61" name="object 61"/>
            <p:cNvSpPr/>
            <p:nvPr/>
          </p:nvSpPr>
          <p:spPr>
            <a:xfrm>
              <a:off x="8031303" y="3280781"/>
              <a:ext cx="120014" cy="127635"/>
            </a:xfrm>
            <a:custGeom>
              <a:avLst/>
              <a:gdLst/>
              <a:ahLst/>
              <a:cxnLst/>
              <a:rect l="l" t="t" r="r" b="b"/>
              <a:pathLst>
                <a:path w="120015" h="127635">
                  <a:moveTo>
                    <a:pt x="61981" y="0"/>
                  </a:moveTo>
                  <a:lnTo>
                    <a:pt x="24941" y="9661"/>
                  </a:lnTo>
                  <a:lnTo>
                    <a:pt x="938" y="45983"/>
                  </a:lnTo>
                  <a:lnTo>
                    <a:pt x="0" y="57094"/>
                  </a:lnTo>
                  <a:lnTo>
                    <a:pt x="684" y="62112"/>
                  </a:lnTo>
                  <a:lnTo>
                    <a:pt x="1841" y="81539"/>
                  </a:lnTo>
                  <a:lnTo>
                    <a:pt x="9272" y="99133"/>
                  </a:lnTo>
                  <a:lnTo>
                    <a:pt x="22062" y="113297"/>
                  </a:lnTo>
                  <a:lnTo>
                    <a:pt x="39292" y="122437"/>
                  </a:lnTo>
                  <a:lnTo>
                    <a:pt x="64700" y="127595"/>
                  </a:lnTo>
                  <a:lnTo>
                    <a:pt x="88536" y="121977"/>
                  </a:lnTo>
                  <a:lnTo>
                    <a:pt x="107658" y="107096"/>
                  </a:lnTo>
                  <a:lnTo>
                    <a:pt x="112474" y="97418"/>
                  </a:lnTo>
                  <a:lnTo>
                    <a:pt x="65454" y="97418"/>
                  </a:lnTo>
                  <a:lnTo>
                    <a:pt x="49474" y="94313"/>
                  </a:lnTo>
                  <a:lnTo>
                    <a:pt x="37244" y="85242"/>
                  </a:lnTo>
                  <a:lnTo>
                    <a:pt x="30039" y="72005"/>
                  </a:lnTo>
                  <a:lnTo>
                    <a:pt x="29172" y="57094"/>
                  </a:lnTo>
                  <a:lnTo>
                    <a:pt x="29184" y="56064"/>
                  </a:lnTo>
                  <a:lnTo>
                    <a:pt x="53611" y="30982"/>
                  </a:lnTo>
                  <a:lnTo>
                    <a:pt x="108408" y="30982"/>
                  </a:lnTo>
                  <a:lnTo>
                    <a:pt x="96069" y="15720"/>
                  </a:lnTo>
                  <a:lnTo>
                    <a:pt x="74979" y="2676"/>
                  </a:lnTo>
                  <a:lnTo>
                    <a:pt x="61981" y="0"/>
                  </a:lnTo>
                  <a:close/>
                </a:path>
                <a:path w="120015" h="127635">
                  <a:moveTo>
                    <a:pt x="108408" y="30982"/>
                  </a:moveTo>
                  <a:lnTo>
                    <a:pt x="53611" y="30982"/>
                  </a:lnTo>
                  <a:lnTo>
                    <a:pt x="67954" y="33174"/>
                  </a:lnTo>
                  <a:lnTo>
                    <a:pt x="79678" y="43189"/>
                  </a:lnTo>
                  <a:lnTo>
                    <a:pt x="84686" y="49335"/>
                  </a:lnTo>
                  <a:lnTo>
                    <a:pt x="88123" y="56064"/>
                  </a:lnTo>
                  <a:lnTo>
                    <a:pt x="90036" y="63246"/>
                  </a:lnTo>
                  <a:lnTo>
                    <a:pt x="90473" y="70748"/>
                  </a:lnTo>
                  <a:lnTo>
                    <a:pt x="90473" y="72272"/>
                  </a:lnTo>
                  <a:lnTo>
                    <a:pt x="65454" y="97418"/>
                  </a:lnTo>
                  <a:lnTo>
                    <a:pt x="112474" y="97418"/>
                  </a:lnTo>
                  <a:lnTo>
                    <a:pt x="118921" y="84464"/>
                  </a:lnTo>
                  <a:lnTo>
                    <a:pt x="119175" y="83702"/>
                  </a:lnTo>
                  <a:lnTo>
                    <a:pt x="119429" y="81924"/>
                  </a:lnTo>
                  <a:lnTo>
                    <a:pt x="119342" y="57094"/>
                  </a:lnTo>
                  <a:lnTo>
                    <a:pt x="111206" y="34442"/>
                  </a:lnTo>
                  <a:lnTo>
                    <a:pt x="108408" y="30982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62" name="object 62"/>
            <p:cNvSpPr/>
            <p:nvPr/>
          </p:nvSpPr>
          <p:spPr>
            <a:xfrm>
              <a:off x="8060436" y="3311143"/>
              <a:ext cx="61594" cy="66040"/>
            </a:xfrm>
            <a:custGeom>
              <a:avLst/>
              <a:gdLst/>
              <a:ahLst/>
              <a:cxnLst/>
              <a:rect l="l" t="t" r="r" b="b"/>
              <a:pathLst>
                <a:path w="61595" h="66039">
                  <a:moveTo>
                    <a:pt x="24606" y="0"/>
                  </a:moveTo>
                  <a:lnTo>
                    <a:pt x="11080" y="5826"/>
                  </a:lnTo>
                  <a:lnTo>
                    <a:pt x="2032" y="18796"/>
                  </a:lnTo>
                  <a:lnTo>
                    <a:pt x="381" y="23622"/>
                  </a:lnTo>
                  <a:lnTo>
                    <a:pt x="0" y="26035"/>
                  </a:lnTo>
                  <a:lnTo>
                    <a:pt x="908" y="41604"/>
                  </a:lnTo>
                  <a:lnTo>
                    <a:pt x="8128" y="54673"/>
                  </a:lnTo>
                  <a:lnTo>
                    <a:pt x="20395" y="63361"/>
                  </a:lnTo>
                  <a:lnTo>
                    <a:pt x="36449" y="65786"/>
                  </a:lnTo>
                  <a:lnTo>
                    <a:pt x="45335" y="63976"/>
                  </a:lnTo>
                  <a:lnTo>
                    <a:pt x="52768" y="59404"/>
                  </a:lnTo>
                  <a:lnTo>
                    <a:pt x="58201" y="52784"/>
                  </a:lnTo>
                  <a:lnTo>
                    <a:pt x="61087" y="44831"/>
                  </a:lnTo>
                  <a:lnTo>
                    <a:pt x="61341" y="40386"/>
                  </a:lnTo>
                  <a:lnTo>
                    <a:pt x="60926" y="32686"/>
                  </a:lnTo>
                  <a:lnTo>
                    <a:pt x="24606" y="0"/>
                  </a:lnTo>
                  <a:close/>
                </a:path>
              </a:pathLst>
            </a:custGeom>
            <a:solidFill>
              <a:srgbClr val="FFA187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</p:grpSp>
      <p:sp>
        <p:nvSpPr>
          <p:cNvPr id="63" name="object 63"/>
          <p:cNvSpPr txBox="1"/>
          <p:nvPr/>
        </p:nvSpPr>
        <p:spPr>
          <a:xfrm>
            <a:off x="3103491" y="2488209"/>
            <a:ext cx="5036234" cy="848095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algn="ctr">
              <a:spcBef>
                <a:spcPts val="133"/>
              </a:spcBef>
            </a:pPr>
            <a:r>
              <a:rPr lang="vi-VN" sz="5400" b="1" spc="-400" dirty="0">
                <a:solidFill>
                  <a:srgbClr val="253D68"/>
                </a:solidFill>
                <a:latin typeface="Verdana"/>
                <a:cs typeface="Verdana"/>
              </a:rPr>
              <a:t>Vận dụng</a:t>
            </a:r>
            <a:endParaRPr lang="en-US" sz="5400" b="1" spc="-400" dirty="0">
              <a:solidFill>
                <a:srgbClr val="253D68"/>
              </a:solidFill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047335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18" y="0"/>
            <a:ext cx="11802793" cy="68580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229" y="1377399"/>
            <a:ext cx="10218057" cy="5480601"/>
          </a:xfrm>
          <a:prstGeom prst="rect">
            <a:avLst/>
          </a:prstGeom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2791321" y="1377399"/>
            <a:ext cx="6807200" cy="1169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152352" rIns="91440" bIns="0" numCol="1" anchor="ctr" anchorCtr="0" compatLnSpc="1">
            <a:prstTxWarp prst="textNoShape">
              <a:avLst/>
            </a:prstTxWarp>
            <a:spAutoFit/>
          </a:bodyPr>
          <a:lstStyle>
            <a:lvl1pPr indent="450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en-US" altLang="en-US" sz="2400" b="1" dirty="0">
                <a:solidFill>
                  <a:srgbClr val="002060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altLang="en-US" sz="2400" b="1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25" name="Picture 1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0" b="22093"/>
          <a:stretch>
            <a:fillRect/>
          </a:stretch>
        </p:blipFill>
        <p:spPr bwMode="auto">
          <a:xfrm>
            <a:off x="2438400" y="2212938"/>
            <a:ext cx="8035557" cy="131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0" y="18097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152400" y="19621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436914" y="3417945"/>
            <a:ext cx="9840686" cy="23821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</a:pPr>
            <a:r>
              <a:rPr lang="en-SG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Quãng</a:t>
            </a:r>
            <a:r>
              <a:rPr lang="en-SG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SG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đường</a:t>
            </a:r>
            <a:r>
              <a:rPr lang="en-SG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SG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SG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SG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thời</a:t>
            </a:r>
            <a:r>
              <a:rPr lang="en-SG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SG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gian</a:t>
            </a:r>
            <a:r>
              <a:rPr lang="en-SG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SG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SG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SG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SG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SG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SG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SG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đi</a:t>
            </a:r>
            <a:r>
              <a:rPr lang="en-SG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SG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xe</a:t>
            </a:r>
            <a:r>
              <a:rPr lang="en-SG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SG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đạp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</a:pP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a/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002060"/>
              </a:solidFill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</a:pP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b/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002060"/>
              </a:solidFill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9790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" name="Google Shape;1064;p60"/>
          <p:cNvPicPr preferRelativeResize="0"/>
          <p:nvPr/>
        </p:nvPicPr>
        <p:blipFill>
          <a:blip r:embed="rId3"/>
          <a:srcRect/>
          <a:stretch/>
        </p:blipFill>
        <p:spPr>
          <a:xfrm>
            <a:off x="7738565" y="1983600"/>
            <a:ext cx="4010659" cy="3861168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9E2C9FE0-712D-4E29-B447-10D1B9DB985A}"/>
              </a:ext>
            </a:extLst>
          </p:cNvPr>
          <p:cNvSpPr txBox="1"/>
          <p:nvPr/>
        </p:nvSpPr>
        <p:spPr>
          <a:xfrm>
            <a:off x="2229393" y="418013"/>
            <a:ext cx="81512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40">
              <a:buClr>
                <a:srgbClr val="000000"/>
              </a:buClr>
              <a:defRPr/>
            </a:pPr>
            <a:r>
              <a:rPr lang="en-US" sz="8000" kern="0" dirty="0">
                <a:solidFill>
                  <a:srgbClr val="002060"/>
                </a:solidFill>
                <a:latin typeface="#9Slide06 SVNHave Heart 2" pitchFamily="2" charset="0"/>
                <a:cs typeface="Arial"/>
                <a:sym typeface="Arial"/>
              </a:rPr>
              <a:t>NHIỆM VỤ VỀ NHÀ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E607E15-4EE2-4AF4-86FF-D3BA685E0B82}"/>
              </a:ext>
            </a:extLst>
          </p:cNvPr>
          <p:cNvSpPr/>
          <p:nvPr/>
        </p:nvSpPr>
        <p:spPr>
          <a:xfrm>
            <a:off x="167864" y="3035164"/>
            <a:ext cx="7570701" cy="2507507"/>
          </a:xfrm>
          <a:prstGeom prst="rect">
            <a:avLst/>
          </a:prstGeom>
          <a:solidFill>
            <a:schemeClr val="bg1"/>
          </a:solidFill>
          <a:ln w="19050">
            <a:solidFill>
              <a:srgbClr val="0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219140">
              <a:spcBef>
                <a:spcPts val="800"/>
              </a:spcBef>
              <a:buClr>
                <a:srgbClr val="000000"/>
              </a:buClr>
              <a:defRPr/>
            </a:pPr>
            <a:r>
              <a:rPr lang="en-US" altLang="en-US" sz="3733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 Hoàn </a:t>
            </a:r>
            <a:r>
              <a:rPr lang="en-US" altLang="en-US" sz="3733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thành</a:t>
            </a:r>
            <a:r>
              <a:rPr lang="en-US" altLang="en-US" sz="3733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3733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altLang="en-US" sz="3733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3733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</a:t>
            </a:r>
            <a:r>
              <a:rPr lang="en-US" altLang="en-US" sz="3733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3733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tập</a:t>
            </a:r>
            <a:r>
              <a:rPr lang="en-US" altLang="en-US" sz="3733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SGK, SBT</a:t>
            </a:r>
          </a:p>
          <a:p>
            <a:pPr algn="just" defTabSz="1219140">
              <a:spcBef>
                <a:spcPts val="800"/>
              </a:spcBef>
              <a:buClr>
                <a:srgbClr val="000000"/>
              </a:buClr>
              <a:defRPr/>
            </a:pPr>
            <a:r>
              <a:rPr lang="en-US" altLang="en-US" sz="3733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 </a:t>
            </a:r>
            <a:r>
              <a:rPr lang="en-US" altLang="en-US" sz="3733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Đọc</a:t>
            </a:r>
            <a:r>
              <a:rPr lang="en-US" altLang="en-US" sz="3733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3733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trước</a:t>
            </a:r>
            <a:r>
              <a:rPr lang="en-US" altLang="en-US" sz="3733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3733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phần</a:t>
            </a:r>
            <a:r>
              <a:rPr lang="en-US" altLang="en-US" sz="3733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2. </a:t>
            </a:r>
            <a:r>
              <a:rPr lang="en-US" altLang="en-US" sz="3733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Vận</a:t>
            </a:r>
            <a:r>
              <a:rPr lang="en-US" altLang="en-US" sz="3733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3733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dụng</a:t>
            </a:r>
            <a:r>
              <a:rPr lang="en-US" altLang="en-US" sz="3733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3733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đồ</a:t>
            </a:r>
            <a:r>
              <a:rPr lang="en-US" altLang="en-US" sz="3733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3733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thị</a:t>
            </a:r>
            <a:r>
              <a:rPr lang="en-US" altLang="en-US" sz="3733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3733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quãng</a:t>
            </a:r>
            <a:r>
              <a:rPr lang="en-US" altLang="en-US" sz="3733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3733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đường</a:t>
            </a:r>
            <a:r>
              <a:rPr lang="en-US" altLang="en-US" sz="3733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 </a:t>
            </a:r>
            <a:r>
              <a:rPr lang="en-US" altLang="en-US" sz="3733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thời</a:t>
            </a:r>
            <a:r>
              <a:rPr lang="en-US" altLang="en-US" sz="3733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3733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gian</a:t>
            </a:r>
            <a:r>
              <a:rPr lang="en-US" altLang="en-US" sz="3733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  <a:p>
            <a:pPr algn="just" defTabSz="1219140">
              <a:spcBef>
                <a:spcPts val="800"/>
              </a:spcBef>
              <a:buClr>
                <a:srgbClr val="000000"/>
              </a:buClr>
              <a:defRPr/>
            </a:pPr>
            <a:endParaRPr lang="en-US" altLang="en-US" sz="3733" kern="0" dirty="0">
              <a:solidFill>
                <a:srgbClr val="002060"/>
              </a:solidFill>
              <a:latin typeface="#9Slide05 Fourth Medium" panose="00000600000000000000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1858637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" name="Group 155">
            <a:extLst>
              <a:ext uri="{FF2B5EF4-FFF2-40B4-BE49-F238E27FC236}">
                <a16:creationId xmlns:a16="http://schemas.microsoft.com/office/drawing/2014/main" id="{A57C7851-0748-4521-9B29-A291AB9D21AB}"/>
              </a:ext>
            </a:extLst>
          </p:cNvPr>
          <p:cNvGrpSpPr/>
          <p:nvPr/>
        </p:nvGrpSpPr>
        <p:grpSpPr>
          <a:xfrm>
            <a:off x="3759200" y="1101712"/>
            <a:ext cx="4673600" cy="4654576"/>
            <a:chOff x="4629531" y="1968500"/>
            <a:chExt cx="2932938" cy="2921000"/>
          </a:xfrm>
          <a:solidFill>
            <a:schemeClr val="accent4"/>
          </a:solidFill>
        </p:grpSpPr>
        <p:sp>
          <p:nvSpPr>
            <p:cNvPr id="4" name="Freeform 32">
              <a:extLst>
                <a:ext uri="{FF2B5EF4-FFF2-40B4-BE49-F238E27FC236}">
                  <a16:creationId xmlns:a16="http://schemas.microsoft.com/office/drawing/2014/main" id="{525D2638-D805-44C7-804F-0508F92CA416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6255" y="1968500"/>
              <a:ext cx="99489" cy="1460500"/>
            </a:xfrm>
            <a:custGeom>
              <a:avLst/>
              <a:gdLst>
                <a:gd name="T0" fmla="*/ 50 w 50"/>
                <a:gd name="T1" fmla="*/ 0 h 734"/>
                <a:gd name="T2" fmla="*/ 22 w 50"/>
                <a:gd name="T3" fmla="*/ 734 h 734"/>
                <a:gd name="T4" fmla="*/ 0 w 50"/>
                <a:gd name="T5" fmla="*/ 0 h 734"/>
                <a:gd name="T6" fmla="*/ 50 w 50"/>
                <a:gd name="T7" fmla="*/ 0 h 7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734">
                  <a:moveTo>
                    <a:pt x="50" y="0"/>
                  </a:moveTo>
                  <a:lnTo>
                    <a:pt x="22" y="734"/>
                  </a:lnTo>
                  <a:lnTo>
                    <a:pt x="0" y="0"/>
                  </a:lnTo>
                  <a:lnTo>
                    <a:pt x="5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US">
                <a:solidFill>
                  <a:prstClr val="black"/>
                </a:solidFill>
                <a:latin typeface="#9Slide02 Noi dung dai"/>
                <a:cs typeface="Arial"/>
                <a:sym typeface="Arial"/>
              </a:endParaRPr>
            </a:p>
          </p:txBody>
        </p:sp>
        <p:sp>
          <p:nvSpPr>
            <p:cNvPr id="5" name="Freeform 33">
              <a:extLst>
                <a:ext uri="{FF2B5EF4-FFF2-40B4-BE49-F238E27FC236}">
                  <a16:creationId xmlns:a16="http://schemas.microsoft.com/office/drawing/2014/main" id="{0D8AD9A8-9150-4775-8551-95BD48003946}"/>
                </a:ext>
              </a:extLst>
            </p:cNvPr>
            <p:cNvSpPr>
              <a:spLocks/>
            </p:cNvSpPr>
            <p:nvPr/>
          </p:nvSpPr>
          <p:spPr bwMode="auto">
            <a:xfrm>
              <a:off x="5674166" y="1996357"/>
              <a:ext cx="415866" cy="1432643"/>
            </a:xfrm>
            <a:custGeom>
              <a:avLst/>
              <a:gdLst>
                <a:gd name="T0" fmla="*/ 43 w 209"/>
                <a:gd name="T1" fmla="*/ 0 h 720"/>
                <a:gd name="T2" fmla="*/ 209 w 209"/>
                <a:gd name="T3" fmla="*/ 720 h 720"/>
                <a:gd name="T4" fmla="*/ 0 w 209"/>
                <a:gd name="T5" fmla="*/ 15 h 720"/>
                <a:gd name="T6" fmla="*/ 43 w 209"/>
                <a:gd name="T7" fmla="*/ 0 h 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9" h="720">
                  <a:moveTo>
                    <a:pt x="43" y="0"/>
                  </a:moveTo>
                  <a:lnTo>
                    <a:pt x="209" y="720"/>
                  </a:lnTo>
                  <a:lnTo>
                    <a:pt x="0" y="15"/>
                  </a:lnTo>
                  <a:lnTo>
                    <a:pt x="4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US">
                <a:solidFill>
                  <a:prstClr val="black"/>
                </a:solidFill>
                <a:latin typeface="#9Slide02 Noi dung dai"/>
                <a:cs typeface="Arial"/>
                <a:sym typeface="Arial"/>
              </a:endParaRPr>
            </a:p>
          </p:txBody>
        </p:sp>
        <p:sp>
          <p:nvSpPr>
            <p:cNvPr id="6" name="Freeform 34">
              <a:extLst>
                <a:ext uri="{FF2B5EF4-FFF2-40B4-BE49-F238E27FC236}">
                  <a16:creationId xmlns:a16="http://schemas.microsoft.com/office/drawing/2014/main" id="{B34DA3A9-96A6-4D81-94FF-2C12E005753C}"/>
                </a:ext>
              </a:extLst>
            </p:cNvPr>
            <p:cNvSpPr>
              <a:spLocks/>
            </p:cNvSpPr>
            <p:nvPr/>
          </p:nvSpPr>
          <p:spPr bwMode="auto">
            <a:xfrm>
              <a:off x="5329933" y="2139621"/>
              <a:ext cx="760097" cy="1289379"/>
            </a:xfrm>
            <a:custGeom>
              <a:avLst/>
              <a:gdLst>
                <a:gd name="T0" fmla="*/ 36 w 382"/>
                <a:gd name="T1" fmla="*/ 0 h 648"/>
                <a:gd name="T2" fmla="*/ 382 w 382"/>
                <a:gd name="T3" fmla="*/ 648 h 648"/>
                <a:gd name="T4" fmla="*/ 0 w 382"/>
                <a:gd name="T5" fmla="*/ 22 h 648"/>
                <a:gd name="T6" fmla="*/ 36 w 382"/>
                <a:gd name="T7" fmla="*/ 0 h 6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2" h="648">
                  <a:moveTo>
                    <a:pt x="36" y="0"/>
                  </a:moveTo>
                  <a:lnTo>
                    <a:pt x="382" y="648"/>
                  </a:lnTo>
                  <a:lnTo>
                    <a:pt x="0" y="22"/>
                  </a:lnTo>
                  <a:lnTo>
                    <a:pt x="3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US">
                <a:solidFill>
                  <a:prstClr val="black"/>
                </a:solidFill>
                <a:latin typeface="#9Slide02 Noi dung dai"/>
                <a:cs typeface="Arial"/>
                <a:sym typeface="Arial"/>
              </a:endParaRPr>
            </a:p>
          </p:txBody>
        </p:sp>
        <p:sp>
          <p:nvSpPr>
            <p:cNvPr id="7" name="Freeform 35">
              <a:extLst>
                <a:ext uri="{FF2B5EF4-FFF2-40B4-BE49-F238E27FC236}">
                  <a16:creationId xmlns:a16="http://schemas.microsoft.com/office/drawing/2014/main" id="{D9380504-9BBB-4B33-B84F-045C32FA43E9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1467" y="2354518"/>
              <a:ext cx="1058565" cy="1074482"/>
            </a:xfrm>
            <a:custGeom>
              <a:avLst/>
              <a:gdLst>
                <a:gd name="T0" fmla="*/ 28 w 532"/>
                <a:gd name="T1" fmla="*/ 0 h 540"/>
                <a:gd name="T2" fmla="*/ 532 w 532"/>
                <a:gd name="T3" fmla="*/ 540 h 540"/>
                <a:gd name="T4" fmla="*/ 0 w 532"/>
                <a:gd name="T5" fmla="*/ 36 h 540"/>
                <a:gd name="T6" fmla="*/ 28 w 532"/>
                <a:gd name="T7" fmla="*/ 0 h 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2" h="540">
                  <a:moveTo>
                    <a:pt x="28" y="0"/>
                  </a:moveTo>
                  <a:lnTo>
                    <a:pt x="532" y="540"/>
                  </a:lnTo>
                  <a:lnTo>
                    <a:pt x="0" y="36"/>
                  </a:lnTo>
                  <a:lnTo>
                    <a:pt x="2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US">
                <a:solidFill>
                  <a:prstClr val="black"/>
                </a:solidFill>
                <a:latin typeface="#9Slide02 Noi dung dai"/>
                <a:cs typeface="Arial"/>
                <a:sym typeface="Arial"/>
              </a:endParaRPr>
            </a:p>
          </p:txBody>
        </p:sp>
        <p:sp>
          <p:nvSpPr>
            <p:cNvPr id="8" name="Freeform 36">
              <a:extLst>
                <a:ext uri="{FF2B5EF4-FFF2-40B4-BE49-F238E27FC236}">
                  <a16:creationId xmlns:a16="http://schemas.microsoft.com/office/drawing/2014/main" id="{E96ACCB9-0B8F-49E3-B09D-4CFDE6E7EBA5}"/>
                </a:ext>
              </a:extLst>
            </p:cNvPr>
            <p:cNvSpPr>
              <a:spLocks/>
            </p:cNvSpPr>
            <p:nvPr/>
          </p:nvSpPr>
          <p:spPr bwMode="auto">
            <a:xfrm>
              <a:off x="4800651" y="2654974"/>
              <a:ext cx="1289380" cy="774026"/>
            </a:xfrm>
            <a:custGeom>
              <a:avLst/>
              <a:gdLst>
                <a:gd name="T0" fmla="*/ 29 w 648"/>
                <a:gd name="T1" fmla="*/ 0 h 389"/>
                <a:gd name="T2" fmla="*/ 648 w 648"/>
                <a:gd name="T3" fmla="*/ 389 h 389"/>
                <a:gd name="T4" fmla="*/ 0 w 648"/>
                <a:gd name="T5" fmla="*/ 43 h 389"/>
                <a:gd name="T6" fmla="*/ 29 w 648"/>
                <a:gd name="T7" fmla="*/ 0 h 3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48" h="389">
                  <a:moveTo>
                    <a:pt x="29" y="0"/>
                  </a:moveTo>
                  <a:lnTo>
                    <a:pt x="648" y="389"/>
                  </a:lnTo>
                  <a:lnTo>
                    <a:pt x="0" y="43"/>
                  </a:lnTo>
                  <a:lnTo>
                    <a:pt x="2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US">
                <a:solidFill>
                  <a:prstClr val="black"/>
                </a:solidFill>
                <a:latin typeface="#9Slide02 Noi dung dai"/>
                <a:cs typeface="Arial"/>
                <a:sym typeface="Arial"/>
              </a:endParaRPr>
            </a:p>
          </p:txBody>
        </p:sp>
        <p:sp>
          <p:nvSpPr>
            <p:cNvPr id="9" name="Freeform 37">
              <a:extLst>
                <a:ext uri="{FF2B5EF4-FFF2-40B4-BE49-F238E27FC236}">
                  <a16:creationId xmlns:a16="http://schemas.microsoft.com/office/drawing/2014/main" id="{4DF4953F-FE14-4674-A730-CBA35E5027B0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3305" y="2999207"/>
              <a:ext cx="1416726" cy="429793"/>
            </a:xfrm>
            <a:custGeom>
              <a:avLst/>
              <a:gdLst>
                <a:gd name="T0" fmla="*/ 14 w 712"/>
                <a:gd name="T1" fmla="*/ 0 h 216"/>
                <a:gd name="T2" fmla="*/ 712 w 712"/>
                <a:gd name="T3" fmla="*/ 216 h 216"/>
                <a:gd name="T4" fmla="*/ 0 w 712"/>
                <a:gd name="T5" fmla="*/ 50 h 216"/>
                <a:gd name="T6" fmla="*/ 14 w 712"/>
                <a:gd name="T7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12" h="216">
                  <a:moveTo>
                    <a:pt x="14" y="0"/>
                  </a:moveTo>
                  <a:lnTo>
                    <a:pt x="712" y="216"/>
                  </a:lnTo>
                  <a:lnTo>
                    <a:pt x="0" y="50"/>
                  </a:lnTo>
                  <a:lnTo>
                    <a:pt x="1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US">
                <a:solidFill>
                  <a:prstClr val="black"/>
                </a:solidFill>
                <a:latin typeface="#9Slide02 Noi dung dai"/>
                <a:cs typeface="Arial"/>
                <a:sym typeface="Arial"/>
              </a:endParaRPr>
            </a:p>
          </p:txBody>
        </p:sp>
        <p:sp>
          <p:nvSpPr>
            <p:cNvPr id="10" name="Freeform 38">
              <a:extLst>
                <a:ext uri="{FF2B5EF4-FFF2-40B4-BE49-F238E27FC236}">
                  <a16:creationId xmlns:a16="http://schemas.microsoft.com/office/drawing/2014/main" id="{07327610-75AB-48A7-908D-5DB152C3F1E1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9531" y="3385225"/>
              <a:ext cx="1460501" cy="85561"/>
            </a:xfrm>
            <a:custGeom>
              <a:avLst/>
              <a:gdLst>
                <a:gd name="T0" fmla="*/ 0 w 734"/>
                <a:gd name="T1" fmla="*/ 0 h 43"/>
                <a:gd name="T2" fmla="*/ 734 w 734"/>
                <a:gd name="T3" fmla="*/ 22 h 43"/>
                <a:gd name="T4" fmla="*/ 0 w 734"/>
                <a:gd name="T5" fmla="*/ 43 h 43"/>
                <a:gd name="T6" fmla="*/ 0 w 734"/>
                <a:gd name="T7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34" h="43">
                  <a:moveTo>
                    <a:pt x="0" y="0"/>
                  </a:moveTo>
                  <a:lnTo>
                    <a:pt x="734" y="22"/>
                  </a:lnTo>
                  <a:lnTo>
                    <a:pt x="0" y="43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US">
                <a:solidFill>
                  <a:prstClr val="black"/>
                </a:solidFill>
                <a:latin typeface="#9Slide02 Noi dung dai"/>
                <a:cs typeface="Arial"/>
                <a:sym typeface="Arial"/>
              </a:endParaRPr>
            </a:p>
          </p:txBody>
        </p:sp>
        <p:sp>
          <p:nvSpPr>
            <p:cNvPr id="11" name="Freeform 39">
              <a:extLst>
                <a:ext uri="{FF2B5EF4-FFF2-40B4-BE49-F238E27FC236}">
                  <a16:creationId xmlns:a16="http://schemas.microsoft.com/office/drawing/2014/main" id="{DD58DAEF-5FA5-406E-97F7-9FC463072E26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3306" y="3429000"/>
              <a:ext cx="1416726" cy="415865"/>
            </a:xfrm>
            <a:custGeom>
              <a:avLst/>
              <a:gdLst>
                <a:gd name="T0" fmla="*/ 0 w 712"/>
                <a:gd name="T1" fmla="*/ 165 h 209"/>
                <a:gd name="T2" fmla="*/ 712 w 712"/>
                <a:gd name="T3" fmla="*/ 0 h 209"/>
                <a:gd name="T4" fmla="*/ 14 w 712"/>
                <a:gd name="T5" fmla="*/ 209 h 209"/>
                <a:gd name="T6" fmla="*/ 0 w 712"/>
                <a:gd name="T7" fmla="*/ 16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12" h="209">
                  <a:moveTo>
                    <a:pt x="0" y="165"/>
                  </a:moveTo>
                  <a:lnTo>
                    <a:pt x="712" y="0"/>
                  </a:lnTo>
                  <a:lnTo>
                    <a:pt x="14" y="209"/>
                  </a:lnTo>
                  <a:lnTo>
                    <a:pt x="0" y="16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US">
                <a:solidFill>
                  <a:prstClr val="black"/>
                </a:solidFill>
                <a:latin typeface="#9Slide02 Noi dung dai"/>
                <a:cs typeface="Arial"/>
                <a:sym typeface="Arial"/>
              </a:endParaRPr>
            </a:p>
          </p:txBody>
        </p:sp>
        <p:sp>
          <p:nvSpPr>
            <p:cNvPr id="12" name="Freeform 40">
              <a:extLst>
                <a:ext uri="{FF2B5EF4-FFF2-40B4-BE49-F238E27FC236}">
                  <a16:creationId xmlns:a16="http://schemas.microsoft.com/office/drawing/2014/main" id="{73BCAA2A-F29E-49CA-A5CA-FCCDB67FFFAD}"/>
                </a:ext>
              </a:extLst>
            </p:cNvPr>
            <p:cNvSpPr>
              <a:spLocks/>
            </p:cNvSpPr>
            <p:nvPr/>
          </p:nvSpPr>
          <p:spPr bwMode="auto">
            <a:xfrm>
              <a:off x="4800652" y="3429000"/>
              <a:ext cx="1289378" cy="772035"/>
            </a:xfrm>
            <a:custGeom>
              <a:avLst/>
              <a:gdLst>
                <a:gd name="T0" fmla="*/ 0 w 648"/>
                <a:gd name="T1" fmla="*/ 345 h 388"/>
                <a:gd name="T2" fmla="*/ 648 w 648"/>
                <a:gd name="T3" fmla="*/ 0 h 388"/>
                <a:gd name="T4" fmla="*/ 29 w 648"/>
                <a:gd name="T5" fmla="*/ 388 h 388"/>
                <a:gd name="T6" fmla="*/ 0 w 648"/>
                <a:gd name="T7" fmla="*/ 345 h 3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48" h="388">
                  <a:moveTo>
                    <a:pt x="0" y="345"/>
                  </a:moveTo>
                  <a:lnTo>
                    <a:pt x="648" y="0"/>
                  </a:lnTo>
                  <a:lnTo>
                    <a:pt x="29" y="388"/>
                  </a:lnTo>
                  <a:lnTo>
                    <a:pt x="0" y="34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US">
                <a:solidFill>
                  <a:prstClr val="black"/>
                </a:solidFill>
                <a:latin typeface="#9Slide02 Noi dung dai"/>
                <a:cs typeface="Arial"/>
                <a:sym typeface="Arial"/>
              </a:endParaRPr>
            </a:p>
          </p:txBody>
        </p:sp>
        <p:sp>
          <p:nvSpPr>
            <p:cNvPr id="13" name="Freeform 41">
              <a:extLst>
                <a:ext uri="{FF2B5EF4-FFF2-40B4-BE49-F238E27FC236}">
                  <a16:creationId xmlns:a16="http://schemas.microsoft.com/office/drawing/2014/main" id="{5FE96BBE-1A3D-4183-9F43-2192CB63F3DA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1467" y="3429000"/>
              <a:ext cx="1058565" cy="1058564"/>
            </a:xfrm>
            <a:custGeom>
              <a:avLst/>
              <a:gdLst>
                <a:gd name="T0" fmla="*/ 0 w 532"/>
                <a:gd name="T1" fmla="*/ 504 h 532"/>
                <a:gd name="T2" fmla="*/ 532 w 532"/>
                <a:gd name="T3" fmla="*/ 0 h 532"/>
                <a:gd name="T4" fmla="*/ 28 w 532"/>
                <a:gd name="T5" fmla="*/ 532 h 532"/>
                <a:gd name="T6" fmla="*/ 0 w 532"/>
                <a:gd name="T7" fmla="*/ 504 h 5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2" h="532">
                  <a:moveTo>
                    <a:pt x="0" y="504"/>
                  </a:moveTo>
                  <a:lnTo>
                    <a:pt x="532" y="0"/>
                  </a:lnTo>
                  <a:lnTo>
                    <a:pt x="28" y="532"/>
                  </a:lnTo>
                  <a:lnTo>
                    <a:pt x="0" y="50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US">
                <a:solidFill>
                  <a:prstClr val="black"/>
                </a:solidFill>
                <a:latin typeface="#9Slide02 Noi dung dai"/>
                <a:cs typeface="Arial"/>
                <a:sym typeface="Arial"/>
              </a:endParaRPr>
            </a:p>
          </p:txBody>
        </p:sp>
        <p:sp>
          <p:nvSpPr>
            <p:cNvPr id="14" name="Freeform 42">
              <a:extLst>
                <a:ext uri="{FF2B5EF4-FFF2-40B4-BE49-F238E27FC236}">
                  <a16:creationId xmlns:a16="http://schemas.microsoft.com/office/drawing/2014/main" id="{2002BB46-DED9-4080-93C6-E669B5E3D3A0}"/>
                </a:ext>
              </a:extLst>
            </p:cNvPr>
            <p:cNvSpPr>
              <a:spLocks/>
            </p:cNvSpPr>
            <p:nvPr/>
          </p:nvSpPr>
          <p:spPr bwMode="auto">
            <a:xfrm>
              <a:off x="5329933" y="3429000"/>
              <a:ext cx="760097" cy="1287390"/>
            </a:xfrm>
            <a:custGeom>
              <a:avLst/>
              <a:gdLst>
                <a:gd name="T0" fmla="*/ 0 w 382"/>
                <a:gd name="T1" fmla="*/ 626 h 647"/>
                <a:gd name="T2" fmla="*/ 382 w 382"/>
                <a:gd name="T3" fmla="*/ 0 h 647"/>
                <a:gd name="T4" fmla="*/ 36 w 382"/>
                <a:gd name="T5" fmla="*/ 647 h 647"/>
                <a:gd name="T6" fmla="*/ 0 w 382"/>
                <a:gd name="T7" fmla="*/ 626 h 6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2" h="647">
                  <a:moveTo>
                    <a:pt x="0" y="626"/>
                  </a:moveTo>
                  <a:lnTo>
                    <a:pt x="382" y="0"/>
                  </a:lnTo>
                  <a:lnTo>
                    <a:pt x="36" y="647"/>
                  </a:lnTo>
                  <a:lnTo>
                    <a:pt x="0" y="62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US">
                <a:solidFill>
                  <a:prstClr val="black"/>
                </a:solidFill>
                <a:latin typeface="#9Slide02 Noi dung dai"/>
                <a:cs typeface="Arial"/>
                <a:sym typeface="Arial"/>
              </a:endParaRPr>
            </a:p>
          </p:txBody>
        </p:sp>
        <p:sp>
          <p:nvSpPr>
            <p:cNvPr id="15" name="Freeform 43">
              <a:extLst>
                <a:ext uri="{FF2B5EF4-FFF2-40B4-BE49-F238E27FC236}">
                  <a16:creationId xmlns:a16="http://schemas.microsoft.com/office/drawing/2014/main" id="{AEF6C0FB-C98A-44B4-99B3-F3DAB282579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74164" y="3429000"/>
              <a:ext cx="415865" cy="1416725"/>
            </a:xfrm>
            <a:custGeom>
              <a:avLst/>
              <a:gdLst>
                <a:gd name="T0" fmla="*/ 0 w 209"/>
                <a:gd name="T1" fmla="*/ 705 h 712"/>
                <a:gd name="T2" fmla="*/ 209 w 209"/>
                <a:gd name="T3" fmla="*/ 0 h 712"/>
                <a:gd name="T4" fmla="*/ 43 w 209"/>
                <a:gd name="T5" fmla="*/ 712 h 712"/>
                <a:gd name="T6" fmla="*/ 0 w 209"/>
                <a:gd name="T7" fmla="*/ 705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9" h="712">
                  <a:moveTo>
                    <a:pt x="0" y="705"/>
                  </a:moveTo>
                  <a:lnTo>
                    <a:pt x="209" y="0"/>
                  </a:lnTo>
                  <a:lnTo>
                    <a:pt x="43" y="712"/>
                  </a:lnTo>
                  <a:lnTo>
                    <a:pt x="0" y="70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US">
                <a:solidFill>
                  <a:prstClr val="black"/>
                </a:solidFill>
                <a:latin typeface="#9Slide02 Noi dung dai"/>
                <a:cs typeface="Arial"/>
                <a:sym typeface="Arial"/>
              </a:endParaRPr>
            </a:p>
          </p:txBody>
        </p:sp>
        <p:sp>
          <p:nvSpPr>
            <p:cNvPr id="16" name="Freeform 44">
              <a:extLst>
                <a:ext uri="{FF2B5EF4-FFF2-40B4-BE49-F238E27FC236}">
                  <a16:creationId xmlns:a16="http://schemas.microsoft.com/office/drawing/2014/main" id="{A2375828-09E2-4FA4-BDEE-E81BDFE8CF6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6255" y="3429000"/>
              <a:ext cx="99489" cy="1460500"/>
            </a:xfrm>
            <a:custGeom>
              <a:avLst/>
              <a:gdLst>
                <a:gd name="T0" fmla="*/ 0 w 50"/>
                <a:gd name="T1" fmla="*/ 734 h 734"/>
                <a:gd name="T2" fmla="*/ 22 w 50"/>
                <a:gd name="T3" fmla="*/ 0 h 734"/>
                <a:gd name="T4" fmla="*/ 50 w 50"/>
                <a:gd name="T5" fmla="*/ 734 h 734"/>
                <a:gd name="T6" fmla="*/ 0 w 50"/>
                <a:gd name="T7" fmla="*/ 734 h 7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734">
                  <a:moveTo>
                    <a:pt x="0" y="734"/>
                  </a:moveTo>
                  <a:lnTo>
                    <a:pt x="22" y="0"/>
                  </a:lnTo>
                  <a:lnTo>
                    <a:pt x="50" y="734"/>
                  </a:lnTo>
                  <a:lnTo>
                    <a:pt x="0" y="73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US">
                <a:solidFill>
                  <a:prstClr val="black"/>
                </a:solidFill>
                <a:latin typeface="#9Slide02 Noi dung dai"/>
                <a:cs typeface="Arial"/>
                <a:sym typeface="Arial"/>
              </a:endParaRPr>
            </a:p>
          </p:txBody>
        </p:sp>
        <p:sp>
          <p:nvSpPr>
            <p:cNvPr id="17" name="Freeform 45">
              <a:extLst>
                <a:ext uri="{FF2B5EF4-FFF2-40B4-BE49-F238E27FC236}">
                  <a16:creationId xmlns:a16="http://schemas.microsoft.com/office/drawing/2014/main" id="{40686178-F941-4B18-8B28-1DBA9A149C8F}"/>
                </a:ext>
              </a:extLst>
            </p:cNvPr>
            <p:cNvSpPr>
              <a:spLocks/>
            </p:cNvSpPr>
            <p:nvPr/>
          </p:nvSpPr>
          <p:spPr bwMode="auto">
            <a:xfrm>
              <a:off x="6090031" y="3429000"/>
              <a:ext cx="427804" cy="1416725"/>
            </a:xfrm>
            <a:custGeom>
              <a:avLst/>
              <a:gdLst>
                <a:gd name="T0" fmla="*/ 172 w 215"/>
                <a:gd name="T1" fmla="*/ 712 h 712"/>
                <a:gd name="T2" fmla="*/ 0 w 215"/>
                <a:gd name="T3" fmla="*/ 0 h 712"/>
                <a:gd name="T4" fmla="*/ 215 w 215"/>
                <a:gd name="T5" fmla="*/ 705 h 712"/>
                <a:gd name="T6" fmla="*/ 172 w 215"/>
                <a:gd name="T7" fmla="*/ 712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5" h="712">
                  <a:moveTo>
                    <a:pt x="172" y="712"/>
                  </a:moveTo>
                  <a:lnTo>
                    <a:pt x="0" y="0"/>
                  </a:lnTo>
                  <a:lnTo>
                    <a:pt x="215" y="705"/>
                  </a:lnTo>
                  <a:lnTo>
                    <a:pt x="172" y="71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US">
                <a:solidFill>
                  <a:prstClr val="black"/>
                </a:solidFill>
                <a:latin typeface="#9Slide02 Noi dung dai"/>
                <a:cs typeface="Arial"/>
                <a:sym typeface="Arial"/>
              </a:endParaRPr>
            </a:p>
          </p:txBody>
        </p:sp>
        <p:sp>
          <p:nvSpPr>
            <p:cNvPr id="18" name="Freeform 46">
              <a:extLst>
                <a:ext uri="{FF2B5EF4-FFF2-40B4-BE49-F238E27FC236}">
                  <a16:creationId xmlns:a16="http://schemas.microsoft.com/office/drawing/2014/main" id="{064190AC-C963-4C78-98BA-7EC3784B285F}"/>
                </a:ext>
              </a:extLst>
            </p:cNvPr>
            <p:cNvSpPr>
              <a:spLocks/>
            </p:cNvSpPr>
            <p:nvPr/>
          </p:nvSpPr>
          <p:spPr bwMode="auto">
            <a:xfrm>
              <a:off x="6090031" y="3429000"/>
              <a:ext cx="772035" cy="1287390"/>
            </a:xfrm>
            <a:custGeom>
              <a:avLst/>
              <a:gdLst>
                <a:gd name="T0" fmla="*/ 352 w 388"/>
                <a:gd name="T1" fmla="*/ 647 h 647"/>
                <a:gd name="T2" fmla="*/ 0 w 388"/>
                <a:gd name="T3" fmla="*/ 0 h 647"/>
                <a:gd name="T4" fmla="*/ 388 w 388"/>
                <a:gd name="T5" fmla="*/ 626 h 647"/>
                <a:gd name="T6" fmla="*/ 352 w 388"/>
                <a:gd name="T7" fmla="*/ 647 h 6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8" h="647">
                  <a:moveTo>
                    <a:pt x="352" y="647"/>
                  </a:moveTo>
                  <a:lnTo>
                    <a:pt x="0" y="0"/>
                  </a:lnTo>
                  <a:lnTo>
                    <a:pt x="388" y="626"/>
                  </a:lnTo>
                  <a:lnTo>
                    <a:pt x="352" y="64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US">
                <a:solidFill>
                  <a:prstClr val="black"/>
                </a:solidFill>
                <a:latin typeface="#9Slide02 Noi dung dai"/>
                <a:cs typeface="Arial"/>
                <a:sym typeface="Arial"/>
              </a:endParaRPr>
            </a:p>
          </p:txBody>
        </p:sp>
        <p:sp>
          <p:nvSpPr>
            <p:cNvPr id="19" name="Freeform 47">
              <a:extLst>
                <a:ext uri="{FF2B5EF4-FFF2-40B4-BE49-F238E27FC236}">
                  <a16:creationId xmlns:a16="http://schemas.microsoft.com/office/drawing/2014/main" id="{B3FC8B8C-6C1A-4D04-A73D-FB86436A1BBC}"/>
                </a:ext>
              </a:extLst>
            </p:cNvPr>
            <p:cNvSpPr>
              <a:spLocks/>
            </p:cNvSpPr>
            <p:nvPr/>
          </p:nvSpPr>
          <p:spPr bwMode="auto">
            <a:xfrm>
              <a:off x="6090031" y="3429000"/>
              <a:ext cx="1072494" cy="1058564"/>
            </a:xfrm>
            <a:custGeom>
              <a:avLst/>
              <a:gdLst>
                <a:gd name="T0" fmla="*/ 510 w 539"/>
                <a:gd name="T1" fmla="*/ 532 h 532"/>
                <a:gd name="T2" fmla="*/ 0 w 539"/>
                <a:gd name="T3" fmla="*/ 0 h 532"/>
                <a:gd name="T4" fmla="*/ 539 w 539"/>
                <a:gd name="T5" fmla="*/ 504 h 532"/>
                <a:gd name="T6" fmla="*/ 510 w 539"/>
                <a:gd name="T7" fmla="*/ 532 h 5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9" h="532">
                  <a:moveTo>
                    <a:pt x="510" y="532"/>
                  </a:moveTo>
                  <a:lnTo>
                    <a:pt x="0" y="0"/>
                  </a:lnTo>
                  <a:lnTo>
                    <a:pt x="539" y="504"/>
                  </a:lnTo>
                  <a:lnTo>
                    <a:pt x="510" y="53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US">
                <a:solidFill>
                  <a:prstClr val="black"/>
                </a:solidFill>
                <a:latin typeface="#9Slide02 Noi dung dai"/>
                <a:cs typeface="Arial"/>
                <a:sym typeface="Arial"/>
              </a:endParaRPr>
            </a:p>
          </p:txBody>
        </p:sp>
        <p:sp>
          <p:nvSpPr>
            <p:cNvPr id="20" name="Freeform 48">
              <a:extLst>
                <a:ext uri="{FF2B5EF4-FFF2-40B4-BE49-F238E27FC236}">
                  <a16:creationId xmlns:a16="http://schemas.microsoft.com/office/drawing/2014/main" id="{01071E4C-6632-436F-84D4-2CF475554DE4}"/>
                </a:ext>
              </a:extLst>
            </p:cNvPr>
            <p:cNvSpPr>
              <a:spLocks/>
            </p:cNvSpPr>
            <p:nvPr/>
          </p:nvSpPr>
          <p:spPr bwMode="auto">
            <a:xfrm>
              <a:off x="6090031" y="3429000"/>
              <a:ext cx="1301317" cy="772035"/>
            </a:xfrm>
            <a:custGeom>
              <a:avLst/>
              <a:gdLst>
                <a:gd name="T0" fmla="*/ 625 w 654"/>
                <a:gd name="T1" fmla="*/ 388 h 388"/>
                <a:gd name="T2" fmla="*/ 0 w 654"/>
                <a:gd name="T3" fmla="*/ 0 h 388"/>
                <a:gd name="T4" fmla="*/ 654 w 654"/>
                <a:gd name="T5" fmla="*/ 345 h 388"/>
                <a:gd name="T6" fmla="*/ 625 w 654"/>
                <a:gd name="T7" fmla="*/ 388 h 3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4" h="388">
                  <a:moveTo>
                    <a:pt x="625" y="388"/>
                  </a:moveTo>
                  <a:lnTo>
                    <a:pt x="0" y="0"/>
                  </a:lnTo>
                  <a:lnTo>
                    <a:pt x="654" y="345"/>
                  </a:lnTo>
                  <a:lnTo>
                    <a:pt x="625" y="38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US">
                <a:solidFill>
                  <a:prstClr val="black"/>
                </a:solidFill>
                <a:latin typeface="#9Slide02 Noi dung dai"/>
                <a:cs typeface="Arial"/>
                <a:sym typeface="Arial"/>
              </a:endParaRPr>
            </a:p>
          </p:txBody>
        </p:sp>
        <p:sp>
          <p:nvSpPr>
            <p:cNvPr id="21" name="Freeform 49">
              <a:extLst>
                <a:ext uri="{FF2B5EF4-FFF2-40B4-BE49-F238E27FC236}">
                  <a16:creationId xmlns:a16="http://schemas.microsoft.com/office/drawing/2014/main" id="{CE553277-1A76-4E63-8937-222274D1F1C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90031" y="3428999"/>
              <a:ext cx="1428664" cy="415865"/>
            </a:xfrm>
            <a:custGeom>
              <a:avLst/>
              <a:gdLst>
                <a:gd name="T0" fmla="*/ 704 w 718"/>
                <a:gd name="T1" fmla="*/ 209 h 209"/>
                <a:gd name="T2" fmla="*/ 0 w 718"/>
                <a:gd name="T3" fmla="*/ 0 h 209"/>
                <a:gd name="T4" fmla="*/ 718 w 718"/>
                <a:gd name="T5" fmla="*/ 165 h 209"/>
                <a:gd name="T6" fmla="*/ 704 w 718"/>
                <a:gd name="T7" fmla="*/ 209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18" h="209">
                  <a:moveTo>
                    <a:pt x="704" y="209"/>
                  </a:moveTo>
                  <a:lnTo>
                    <a:pt x="0" y="0"/>
                  </a:lnTo>
                  <a:lnTo>
                    <a:pt x="718" y="165"/>
                  </a:lnTo>
                  <a:lnTo>
                    <a:pt x="704" y="20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US">
                <a:solidFill>
                  <a:prstClr val="black"/>
                </a:solidFill>
                <a:latin typeface="#9Slide02 Noi dung dai"/>
                <a:cs typeface="Arial"/>
                <a:sym typeface="Arial"/>
              </a:endParaRPr>
            </a:p>
          </p:txBody>
        </p:sp>
        <p:sp>
          <p:nvSpPr>
            <p:cNvPr id="22" name="Freeform 50">
              <a:extLst>
                <a:ext uri="{FF2B5EF4-FFF2-40B4-BE49-F238E27FC236}">
                  <a16:creationId xmlns:a16="http://schemas.microsoft.com/office/drawing/2014/main" id="{DC0D6111-72BE-4D08-B780-DA8DDFDFE020}"/>
                </a:ext>
              </a:extLst>
            </p:cNvPr>
            <p:cNvSpPr>
              <a:spLocks/>
            </p:cNvSpPr>
            <p:nvPr/>
          </p:nvSpPr>
          <p:spPr bwMode="auto">
            <a:xfrm>
              <a:off x="6090031" y="3385224"/>
              <a:ext cx="1472438" cy="85561"/>
            </a:xfrm>
            <a:custGeom>
              <a:avLst/>
              <a:gdLst>
                <a:gd name="T0" fmla="*/ 740 w 740"/>
                <a:gd name="T1" fmla="*/ 43 h 43"/>
                <a:gd name="T2" fmla="*/ 0 w 740"/>
                <a:gd name="T3" fmla="*/ 22 h 43"/>
                <a:gd name="T4" fmla="*/ 740 w 740"/>
                <a:gd name="T5" fmla="*/ 0 h 43"/>
                <a:gd name="T6" fmla="*/ 740 w 740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40" h="43">
                  <a:moveTo>
                    <a:pt x="740" y="43"/>
                  </a:moveTo>
                  <a:lnTo>
                    <a:pt x="0" y="22"/>
                  </a:lnTo>
                  <a:lnTo>
                    <a:pt x="740" y="0"/>
                  </a:lnTo>
                  <a:lnTo>
                    <a:pt x="740" y="4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US">
                <a:solidFill>
                  <a:prstClr val="black"/>
                </a:solidFill>
                <a:latin typeface="#9Slide02 Noi dung dai"/>
                <a:cs typeface="Arial"/>
                <a:sym typeface="Arial"/>
              </a:endParaRPr>
            </a:p>
          </p:txBody>
        </p:sp>
        <p:sp>
          <p:nvSpPr>
            <p:cNvPr id="23" name="Freeform 51">
              <a:extLst>
                <a:ext uri="{FF2B5EF4-FFF2-40B4-BE49-F238E27FC236}">
                  <a16:creationId xmlns:a16="http://schemas.microsoft.com/office/drawing/2014/main" id="{FCED813A-30F3-425D-A14F-4614D4780D9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90031" y="2999206"/>
              <a:ext cx="1428664" cy="429793"/>
            </a:xfrm>
            <a:custGeom>
              <a:avLst/>
              <a:gdLst>
                <a:gd name="T0" fmla="*/ 718 w 718"/>
                <a:gd name="T1" fmla="*/ 50 h 216"/>
                <a:gd name="T2" fmla="*/ 0 w 718"/>
                <a:gd name="T3" fmla="*/ 216 h 216"/>
                <a:gd name="T4" fmla="*/ 704 w 718"/>
                <a:gd name="T5" fmla="*/ 0 h 216"/>
                <a:gd name="T6" fmla="*/ 718 w 718"/>
                <a:gd name="T7" fmla="*/ 5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18" h="216">
                  <a:moveTo>
                    <a:pt x="718" y="50"/>
                  </a:moveTo>
                  <a:lnTo>
                    <a:pt x="0" y="216"/>
                  </a:lnTo>
                  <a:lnTo>
                    <a:pt x="704" y="0"/>
                  </a:lnTo>
                  <a:lnTo>
                    <a:pt x="718" y="5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US">
                <a:solidFill>
                  <a:prstClr val="black"/>
                </a:solidFill>
                <a:latin typeface="#9Slide02 Noi dung dai"/>
                <a:cs typeface="Arial"/>
                <a:sym typeface="Arial"/>
              </a:endParaRPr>
            </a:p>
          </p:txBody>
        </p:sp>
        <p:sp>
          <p:nvSpPr>
            <p:cNvPr id="24" name="Freeform 52">
              <a:extLst>
                <a:ext uri="{FF2B5EF4-FFF2-40B4-BE49-F238E27FC236}">
                  <a16:creationId xmlns:a16="http://schemas.microsoft.com/office/drawing/2014/main" id="{B94CFA71-3F28-47EF-BD4F-9BC6EE11A9A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90031" y="2654973"/>
              <a:ext cx="1301317" cy="774026"/>
            </a:xfrm>
            <a:custGeom>
              <a:avLst/>
              <a:gdLst>
                <a:gd name="T0" fmla="*/ 654 w 654"/>
                <a:gd name="T1" fmla="*/ 43 h 389"/>
                <a:gd name="T2" fmla="*/ 0 w 654"/>
                <a:gd name="T3" fmla="*/ 389 h 389"/>
                <a:gd name="T4" fmla="*/ 625 w 654"/>
                <a:gd name="T5" fmla="*/ 0 h 389"/>
                <a:gd name="T6" fmla="*/ 654 w 654"/>
                <a:gd name="T7" fmla="*/ 43 h 3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4" h="389">
                  <a:moveTo>
                    <a:pt x="654" y="43"/>
                  </a:moveTo>
                  <a:lnTo>
                    <a:pt x="0" y="389"/>
                  </a:lnTo>
                  <a:lnTo>
                    <a:pt x="625" y="0"/>
                  </a:lnTo>
                  <a:lnTo>
                    <a:pt x="654" y="4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US">
                <a:solidFill>
                  <a:prstClr val="black"/>
                </a:solidFill>
                <a:latin typeface="#9Slide02 Noi dung dai"/>
                <a:cs typeface="Arial"/>
                <a:sym typeface="Arial"/>
              </a:endParaRPr>
            </a:p>
          </p:txBody>
        </p:sp>
        <p:sp>
          <p:nvSpPr>
            <p:cNvPr id="25" name="Freeform 53">
              <a:extLst>
                <a:ext uri="{FF2B5EF4-FFF2-40B4-BE49-F238E27FC236}">
                  <a16:creationId xmlns:a16="http://schemas.microsoft.com/office/drawing/2014/main" id="{5CF29367-5A21-4DB8-A3CF-0619ECAE92BD}"/>
                </a:ext>
              </a:extLst>
            </p:cNvPr>
            <p:cNvSpPr>
              <a:spLocks/>
            </p:cNvSpPr>
            <p:nvPr/>
          </p:nvSpPr>
          <p:spPr bwMode="auto">
            <a:xfrm>
              <a:off x="6090031" y="2354516"/>
              <a:ext cx="1072494" cy="1074482"/>
            </a:xfrm>
            <a:custGeom>
              <a:avLst/>
              <a:gdLst>
                <a:gd name="T0" fmla="*/ 539 w 539"/>
                <a:gd name="T1" fmla="*/ 36 h 540"/>
                <a:gd name="T2" fmla="*/ 0 w 539"/>
                <a:gd name="T3" fmla="*/ 540 h 540"/>
                <a:gd name="T4" fmla="*/ 510 w 539"/>
                <a:gd name="T5" fmla="*/ 0 h 540"/>
                <a:gd name="T6" fmla="*/ 539 w 539"/>
                <a:gd name="T7" fmla="*/ 36 h 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9" h="540">
                  <a:moveTo>
                    <a:pt x="539" y="36"/>
                  </a:moveTo>
                  <a:lnTo>
                    <a:pt x="0" y="540"/>
                  </a:lnTo>
                  <a:lnTo>
                    <a:pt x="510" y="0"/>
                  </a:lnTo>
                  <a:lnTo>
                    <a:pt x="539" y="3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US">
                <a:solidFill>
                  <a:prstClr val="black"/>
                </a:solidFill>
                <a:latin typeface="#9Slide02 Noi dung dai"/>
                <a:cs typeface="Arial"/>
                <a:sym typeface="Arial"/>
              </a:endParaRPr>
            </a:p>
          </p:txBody>
        </p:sp>
        <p:sp>
          <p:nvSpPr>
            <p:cNvPr id="26" name="Freeform 54">
              <a:extLst>
                <a:ext uri="{FF2B5EF4-FFF2-40B4-BE49-F238E27FC236}">
                  <a16:creationId xmlns:a16="http://schemas.microsoft.com/office/drawing/2014/main" id="{6298E363-20DA-4936-8988-7FADEA9746D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90032" y="2139620"/>
              <a:ext cx="772036" cy="1289379"/>
            </a:xfrm>
            <a:custGeom>
              <a:avLst/>
              <a:gdLst>
                <a:gd name="T0" fmla="*/ 388 w 388"/>
                <a:gd name="T1" fmla="*/ 22 h 648"/>
                <a:gd name="T2" fmla="*/ 0 w 388"/>
                <a:gd name="T3" fmla="*/ 648 h 648"/>
                <a:gd name="T4" fmla="*/ 352 w 388"/>
                <a:gd name="T5" fmla="*/ 0 h 648"/>
                <a:gd name="T6" fmla="*/ 388 w 388"/>
                <a:gd name="T7" fmla="*/ 22 h 6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8" h="648">
                  <a:moveTo>
                    <a:pt x="388" y="22"/>
                  </a:moveTo>
                  <a:lnTo>
                    <a:pt x="0" y="648"/>
                  </a:lnTo>
                  <a:lnTo>
                    <a:pt x="352" y="0"/>
                  </a:lnTo>
                  <a:lnTo>
                    <a:pt x="388" y="2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US">
                <a:solidFill>
                  <a:prstClr val="black"/>
                </a:solidFill>
                <a:latin typeface="#9Slide02 Noi dung dai"/>
                <a:cs typeface="Arial"/>
                <a:sym typeface="Arial"/>
              </a:endParaRPr>
            </a:p>
          </p:txBody>
        </p:sp>
        <p:sp>
          <p:nvSpPr>
            <p:cNvPr id="27" name="Freeform 55">
              <a:extLst>
                <a:ext uri="{FF2B5EF4-FFF2-40B4-BE49-F238E27FC236}">
                  <a16:creationId xmlns:a16="http://schemas.microsoft.com/office/drawing/2014/main" id="{355A430C-418E-4719-B12F-B099BCF71CB0}"/>
                </a:ext>
              </a:extLst>
            </p:cNvPr>
            <p:cNvSpPr>
              <a:spLocks/>
            </p:cNvSpPr>
            <p:nvPr/>
          </p:nvSpPr>
          <p:spPr bwMode="auto">
            <a:xfrm>
              <a:off x="6090029" y="1996356"/>
              <a:ext cx="427804" cy="1432643"/>
            </a:xfrm>
            <a:custGeom>
              <a:avLst/>
              <a:gdLst>
                <a:gd name="T0" fmla="*/ 215 w 215"/>
                <a:gd name="T1" fmla="*/ 15 h 720"/>
                <a:gd name="T2" fmla="*/ 0 w 215"/>
                <a:gd name="T3" fmla="*/ 720 h 720"/>
                <a:gd name="T4" fmla="*/ 172 w 215"/>
                <a:gd name="T5" fmla="*/ 0 h 720"/>
                <a:gd name="T6" fmla="*/ 215 w 215"/>
                <a:gd name="T7" fmla="*/ 15 h 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5" h="720">
                  <a:moveTo>
                    <a:pt x="215" y="15"/>
                  </a:moveTo>
                  <a:lnTo>
                    <a:pt x="0" y="720"/>
                  </a:lnTo>
                  <a:lnTo>
                    <a:pt x="172" y="0"/>
                  </a:lnTo>
                  <a:lnTo>
                    <a:pt x="215" y="1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US">
                <a:solidFill>
                  <a:prstClr val="black"/>
                </a:solidFill>
                <a:latin typeface="#9Slide02 Noi dung dai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03920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9" presetClass="exit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"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6" presetClass="emph" presetSubtype="0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13" dur="1000" fill="hold"/>
                                        <p:tgtEl>
                                          <p:spTgt spid="15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ình Bầu dục 6">
            <a:extLst>
              <a:ext uri="{FF2B5EF4-FFF2-40B4-BE49-F238E27FC236}">
                <a16:creationId xmlns:a16="http://schemas.microsoft.com/office/drawing/2014/main" id="{6E7E443C-A931-458E-AECA-3A45CDF6165D}"/>
              </a:ext>
            </a:extLst>
          </p:cNvPr>
          <p:cNvSpPr/>
          <p:nvPr/>
        </p:nvSpPr>
        <p:spPr>
          <a:xfrm>
            <a:off x="-2153236" y="-2424112"/>
            <a:ext cx="8944773" cy="12014495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>
              <a:defRPr/>
            </a:pPr>
            <a:endParaRPr lang="en-US">
              <a:solidFill>
                <a:prstClr val="white"/>
              </a:solidFill>
              <a:latin typeface="#9Slide02 Noi dung dai"/>
              <a:sym typeface="Arial"/>
            </a:endParaRPr>
          </a:p>
        </p:txBody>
      </p:sp>
      <p:grpSp>
        <p:nvGrpSpPr>
          <p:cNvPr id="29" name="Nhóm 28">
            <a:extLst>
              <a:ext uri="{FF2B5EF4-FFF2-40B4-BE49-F238E27FC236}">
                <a16:creationId xmlns:a16="http://schemas.microsoft.com/office/drawing/2014/main" id="{4EAD534C-FB27-4D42-B18F-4B6A49ABDCC8}"/>
              </a:ext>
            </a:extLst>
          </p:cNvPr>
          <p:cNvGrpSpPr/>
          <p:nvPr/>
        </p:nvGrpSpPr>
        <p:grpSpPr>
          <a:xfrm>
            <a:off x="1985131" y="208013"/>
            <a:ext cx="2339975" cy="2330451"/>
            <a:chOff x="1066801" y="1698626"/>
            <a:chExt cx="2339975" cy="2330450"/>
          </a:xfrm>
          <a:solidFill>
            <a:schemeClr val="bg1"/>
          </a:solidFill>
        </p:grpSpPr>
        <p:sp>
          <p:nvSpPr>
            <p:cNvPr id="30" name="Freeform 32">
              <a:extLst>
                <a:ext uri="{FF2B5EF4-FFF2-40B4-BE49-F238E27FC236}">
                  <a16:creationId xmlns:a16="http://schemas.microsoft.com/office/drawing/2014/main" id="{1AE29EB0-8C32-4B60-82ED-AA54BAEB6D93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7101" y="1698626"/>
              <a:ext cx="79375" cy="1165225"/>
            </a:xfrm>
            <a:custGeom>
              <a:avLst/>
              <a:gdLst>
                <a:gd name="T0" fmla="*/ 50 w 50"/>
                <a:gd name="T1" fmla="*/ 0 h 734"/>
                <a:gd name="T2" fmla="*/ 22 w 50"/>
                <a:gd name="T3" fmla="*/ 734 h 734"/>
                <a:gd name="T4" fmla="*/ 0 w 50"/>
                <a:gd name="T5" fmla="*/ 0 h 734"/>
                <a:gd name="T6" fmla="*/ 50 w 50"/>
                <a:gd name="T7" fmla="*/ 0 h 7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734">
                  <a:moveTo>
                    <a:pt x="50" y="0"/>
                  </a:moveTo>
                  <a:lnTo>
                    <a:pt x="22" y="734"/>
                  </a:lnTo>
                  <a:lnTo>
                    <a:pt x="0" y="0"/>
                  </a:lnTo>
                  <a:lnTo>
                    <a:pt x="5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US">
                <a:solidFill>
                  <a:prstClr val="black"/>
                </a:solidFill>
                <a:latin typeface="#9Slide02 Noi dung dai"/>
                <a:cs typeface="Arial"/>
                <a:sym typeface="Arial"/>
              </a:endParaRPr>
            </a:p>
          </p:txBody>
        </p:sp>
        <p:sp>
          <p:nvSpPr>
            <p:cNvPr id="31" name="Freeform 33">
              <a:extLst>
                <a:ext uri="{FF2B5EF4-FFF2-40B4-BE49-F238E27FC236}">
                  <a16:creationId xmlns:a16="http://schemas.microsoft.com/office/drawing/2014/main" id="{E2746DC4-EF5B-46C6-8AF6-BC4622F96687}"/>
                </a:ext>
              </a:extLst>
            </p:cNvPr>
            <p:cNvSpPr>
              <a:spLocks/>
            </p:cNvSpPr>
            <p:nvPr/>
          </p:nvSpPr>
          <p:spPr bwMode="auto">
            <a:xfrm>
              <a:off x="1900238" y="1720851"/>
              <a:ext cx="331788" cy="1143000"/>
            </a:xfrm>
            <a:custGeom>
              <a:avLst/>
              <a:gdLst>
                <a:gd name="T0" fmla="*/ 43 w 209"/>
                <a:gd name="T1" fmla="*/ 0 h 720"/>
                <a:gd name="T2" fmla="*/ 209 w 209"/>
                <a:gd name="T3" fmla="*/ 720 h 720"/>
                <a:gd name="T4" fmla="*/ 0 w 209"/>
                <a:gd name="T5" fmla="*/ 15 h 720"/>
                <a:gd name="T6" fmla="*/ 43 w 209"/>
                <a:gd name="T7" fmla="*/ 0 h 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9" h="720">
                  <a:moveTo>
                    <a:pt x="43" y="0"/>
                  </a:moveTo>
                  <a:lnTo>
                    <a:pt x="209" y="720"/>
                  </a:lnTo>
                  <a:lnTo>
                    <a:pt x="0" y="15"/>
                  </a:lnTo>
                  <a:lnTo>
                    <a:pt x="4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US">
                <a:solidFill>
                  <a:prstClr val="black"/>
                </a:solidFill>
                <a:latin typeface="#9Slide02 Noi dung dai"/>
                <a:cs typeface="Arial"/>
                <a:sym typeface="Arial"/>
              </a:endParaRPr>
            </a:p>
          </p:txBody>
        </p:sp>
        <p:sp>
          <p:nvSpPr>
            <p:cNvPr id="32" name="Freeform 34">
              <a:extLst>
                <a:ext uri="{FF2B5EF4-FFF2-40B4-BE49-F238E27FC236}">
                  <a16:creationId xmlns:a16="http://schemas.microsoft.com/office/drawing/2014/main" id="{38EE89DF-17AA-4BFB-9CF6-502F2FE83E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625601" y="1835151"/>
              <a:ext cx="606425" cy="1028700"/>
            </a:xfrm>
            <a:custGeom>
              <a:avLst/>
              <a:gdLst>
                <a:gd name="T0" fmla="*/ 36 w 382"/>
                <a:gd name="T1" fmla="*/ 0 h 648"/>
                <a:gd name="T2" fmla="*/ 382 w 382"/>
                <a:gd name="T3" fmla="*/ 648 h 648"/>
                <a:gd name="T4" fmla="*/ 0 w 382"/>
                <a:gd name="T5" fmla="*/ 22 h 648"/>
                <a:gd name="T6" fmla="*/ 36 w 382"/>
                <a:gd name="T7" fmla="*/ 0 h 6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2" h="648">
                  <a:moveTo>
                    <a:pt x="36" y="0"/>
                  </a:moveTo>
                  <a:lnTo>
                    <a:pt x="382" y="648"/>
                  </a:lnTo>
                  <a:lnTo>
                    <a:pt x="0" y="22"/>
                  </a:lnTo>
                  <a:lnTo>
                    <a:pt x="3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US">
                <a:solidFill>
                  <a:prstClr val="black"/>
                </a:solidFill>
                <a:latin typeface="#9Slide02 Noi dung dai"/>
                <a:cs typeface="Arial"/>
                <a:sym typeface="Arial"/>
              </a:endParaRPr>
            </a:p>
          </p:txBody>
        </p:sp>
        <p:sp>
          <p:nvSpPr>
            <p:cNvPr id="33" name="Freeform 35">
              <a:extLst>
                <a:ext uri="{FF2B5EF4-FFF2-40B4-BE49-F238E27FC236}">
                  <a16:creationId xmlns:a16="http://schemas.microsoft.com/office/drawing/2014/main" id="{434BFDE8-803F-4233-8A76-CE4B6B30540F}"/>
                </a:ext>
              </a:extLst>
            </p:cNvPr>
            <p:cNvSpPr>
              <a:spLocks/>
            </p:cNvSpPr>
            <p:nvPr/>
          </p:nvSpPr>
          <p:spPr bwMode="auto">
            <a:xfrm>
              <a:off x="1387476" y="2006601"/>
              <a:ext cx="844550" cy="857250"/>
            </a:xfrm>
            <a:custGeom>
              <a:avLst/>
              <a:gdLst>
                <a:gd name="T0" fmla="*/ 28 w 532"/>
                <a:gd name="T1" fmla="*/ 0 h 540"/>
                <a:gd name="T2" fmla="*/ 532 w 532"/>
                <a:gd name="T3" fmla="*/ 540 h 540"/>
                <a:gd name="T4" fmla="*/ 0 w 532"/>
                <a:gd name="T5" fmla="*/ 36 h 540"/>
                <a:gd name="T6" fmla="*/ 28 w 532"/>
                <a:gd name="T7" fmla="*/ 0 h 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2" h="540">
                  <a:moveTo>
                    <a:pt x="28" y="0"/>
                  </a:moveTo>
                  <a:lnTo>
                    <a:pt x="532" y="540"/>
                  </a:lnTo>
                  <a:lnTo>
                    <a:pt x="0" y="36"/>
                  </a:lnTo>
                  <a:lnTo>
                    <a:pt x="2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US">
                <a:solidFill>
                  <a:prstClr val="black"/>
                </a:solidFill>
                <a:latin typeface="#9Slide02 Noi dung dai"/>
                <a:cs typeface="Arial"/>
                <a:sym typeface="Arial"/>
              </a:endParaRPr>
            </a:p>
          </p:txBody>
        </p:sp>
        <p:sp>
          <p:nvSpPr>
            <p:cNvPr id="34" name="Freeform 36">
              <a:extLst>
                <a:ext uri="{FF2B5EF4-FFF2-40B4-BE49-F238E27FC236}">
                  <a16:creationId xmlns:a16="http://schemas.microsoft.com/office/drawing/2014/main" id="{A0612F1C-E9E2-4BF7-B4CC-BD602A795FB0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3326" y="2246313"/>
              <a:ext cx="1028700" cy="617538"/>
            </a:xfrm>
            <a:custGeom>
              <a:avLst/>
              <a:gdLst>
                <a:gd name="T0" fmla="*/ 29 w 648"/>
                <a:gd name="T1" fmla="*/ 0 h 389"/>
                <a:gd name="T2" fmla="*/ 648 w 648"/>
                <a:gd name="T3" fmla="*/ 389 h 389"/>
                <a:gd name="T4" fmla="*/ 0 w 648"/>
                <a:gd name="T5" fmla="*/ 43 h 389"/>
                <a:gd name="T6" fmla="*/ 29 w 648"/>
                <a:gd name="T7" fmla="*/ 0 h 3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48" h="389">
                  <a:moveTo>
                    <a:pt x="29" y="0"/>
                  </a:moveTo>
                  <a:lnTo>
                    <a:pt x="648" y="389"/>
                  </a:lnTo>
                  <a:lnTo>
                    <a:pt x="0" y="43"/>
                  </a:lnTo>
                  <a:lnTo>
                    <a:pt x="2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US">
                <a:solidFill>
                  <a:prstClr val="black"/>
                </a:solidFill>
                <a:latin typeface="#9Slide02 Noi dung dai"/>
                <a:cs typeface="Arial"/>
                <a:sym typeface="Arial"/>
              </a:endParaRPr>
            </a:p>
          </p:txBody>
        </p:sp>
        <p:sp>
          <p:nvSpPr>
            <p:cNvPr id="35" name="Freeform 37">
              <a:extLst>
                <a:ext uri="{FF2B5EF4-FFF2-40B4-BE49-F238E27FC236}">
                  <a16:creationId xmlns:a16="http://schemas.microsoft.com/office/drawing/2014/main" id="{5C698226-2B74-4400-8B24-3AF58E22CD5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1726" y="2520951"/>
              <a:ext cx="1130300" cy="342900"/>
            </a:xfrm>
            <a:custGeom>
              <a:avLst/>
              <a:gdLst>
                <a:gd name="T0" fmla="*/ 14 w 712"/>
                <a:gd name="T1" fmla="*/ 0 h 216"/>
                <a:gd name="T2" fmla="*/ 712 w 712"/>
                <a:gd name="T3" fmla="*/ 216 h 216"/>
                <a:gd name="T4" fmla="*/ 0 w 712"/>
                <a:gd name="T5" fmla="*/ 50 h 216"/>
                <a:gd name="T6" fmla="*/ 14 w 712"/>
                <a:gd name="T7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12" h="216">
                  <a:moveTo>
                    <a:pt x="14" y="0"/>
                  </a:moveTo>
                  <a:lnTo>
                    <a:pt x="712" y="216"/>
                  </a:lnTo>
                  <a:lnTo>
                    <a:pt x="0" y="50"/>
                  </a:lnTo>
                  <a:lnTo>
                    <a:pt x="1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US">
                <a:solidFill>
                  <a:prstClr val="black"/>
                </a:solidFill>
                <a:latin typeface="#9Slide02 Noi dung dai"/>
                <a:cs typeface="Arial"/>
                <a:sym typeface="Arial"/>
              </a:endParaRPr>
            </a:p>
          </p:txBody>
        </p:sp>
        <p:sp>
          <p:nvSpPr>
            <p:cNvPr id="36" name="Freeform 38">
              <a:extLst>
                <a:ext uri="{FF2B5EF4-FFF2-40B4-BE49-F238E27FC236}">
                  <a16:creationId xmlns:a16="http://schemas.microsoft.com/office/drawing/2014/main" id="{55354C4D-3BF6-450C-B157-46D39944F1F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6801" y="2828926"/>
              <a:ext cx="1165225" cy="68263"/>
            </a:xfrm>
            <a:custGeom>
              <a:avLst/>
              <a:gdLst>
                <a:gd name="T0" fmla="*/ 0 w 734"/>
                <a:gd name="T1" fmla="*/ 0 h 43"/>
                <a:gd name="T2" fmla="*/ 734 w 734"/>
                <a:gd name="T3" fmla="*/ 22 h 43"/>
                <a:gd name="T4" fmla="*/ 0 w 734"/>
                <a:gd name="T5" fmla="*/ 43 h 43"/>
                <a:gd name="T6" fmla="*/ 0 w 734"/>
                <a:gd name="T7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34" h="43">
                  <a:moveTo>
                    <a:pt x="0" y="0"/>
                  </a:moveTo>
                  <a:lnTo>
                    <a:pt x="734" y="22"/>
                  </a:lnTo>
                  <a:lnTo>
                    <a:pt x="0" y="43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US">
                <a:solidFill>
                  <a:prstClr val="black"/>
                </a:solidFill>
                <a:latin typeface="#9Slide02 Noi dung dai"/>
                <a:cs typeface="Arial"/>
                <a:sym typeface="Arial"/>
              </a:endParaRPr>
            </a:p>
          </p:txBody>
        </p:sp>
        <p:sp>
          <p:nvSpPr>
            <p:cNvPr id="37" name="Freeform 39">
              <a:extLst>
                <a:ext uri="{FF2B5EF4-FFF2-40B4-BE49-F238E27FC236}">
                  <a16:creationId xmlns:a16="http://schemas.microsoft.com/office/drawing/2014/main" id="{F31C475E-F4D2-4010-8C18-373B70403F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1726" y="2863851"/>
              <a:ext cx="1130300" cy="331788"/>
            </a:xfrm>
            <a:custGeom>
              <a:avLst/>
              <a:gdLst>
                <a:gd name="T0" fmla="*/ 0 w 712"/>
                <a:gd name="T1" fmla="*/ 165 h 209"/>
                <a:gd name="T2" fmla="*/ 712 w 712"/>
                <a:gd name="T3" fmla="*/ 0 h 209"/>
                <a:gd name="T4" fmla="*/ 14 w 712"/>
                <a:gd name="T5" fmla="*/ 209 h 209"/>
                <a:gd name="T6" fmla="*/ 0 w 712"/>
                <a:gd name="T7" fmla="*/ 16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12" h="209">
                  <a:moveTo>
                    <a:pt x="0" y="165"/>
                  </a:moveTo>
                  <a:lnTo>
                    <a:pt x="712" y="0"/>
                  </a:lnTo>
                  <a:lnTo>
                    <a:pt x="14" y="209"/>
                  </a:lnTo>
                  <a:lnTo>
                    <a:pt x="0" y="16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US">
                <a:solidFill>
                  <a:prstClr val="black"/>
                </a:solidFill>
                <a:latin typeface="#9Slide02 Noi dung dai"/>
                <a:cs typeface="Arial"/>
                <a:sym typeface="Arial"/>
              </a:endParaRPr>
            </a:p>
          </p:txBody>
        </p:sp>
        <p:sp>
          <p:nvSpPr>
            <p:cNvPr id="38" name="Freeform 40">
              <a:extLst>
                <a:ext uri="{FF2B5EF4-FFF2-40B4-BE49-F238E27FC236}">
                  <a16:creationId xmlns:a16="http://schemas.microsoft.com/office/drawing/2014/main" id="{B865DF3F-F974-41A8-A611-9578C69FCA4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3326" y="2863851"/>
              <a:ext cx="1028700" cy="615950"/>
            </a:xfrm>
            <a:custGeom>
              <a:avLst/>
              <a:gdLst>
                <a:gd name="T0" fmla="*/ 0 w 648"/>
                <a:gd name="T1" fmla="*/ 345 h 388"/>
                <a:gd name="T2" fmla="*/ 648 w 648"/>
                <a:gd name="T3" fmla="*/ 0 h 388"/>
                <a:gd name="T4" fmla="*/ 29 w 648"/>
                <a:gd name="T5" fmla="*/ 388 h 388"/>
                <a:gd name="T6" fmla="*/ 0 w 648"/>
                <a:gd name="T7" fmla="*/ 345 h 3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48" h="388">
                  <a:moveTo>
                    <a:pt x="0" y="345"/>
                  </a:moveTo>
                  <a:lnTo>
                    <a:pt x="648" y="0"/>
                  </a:lnTo>
                  <a:lnTo>
                    <a:pt x="29" y="388"/>
                  </a:lnTo>
                  <a:lnTo>
                    <a:pt x="0" y="34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US">
                <a:solidFill>
                  <a:prstClr val="black"/>
                </a:solidFill>
                <a:latin typeface="#9Slide02 Noi dung dai"/>
                <a:cs typeface="Arial"/>
                <a:sym typeface="Arial"/>
              </a:endParaRPr>
            </a:p>
          </p:txBody>
        </p:sp>
        <p:sp>
          <p:nvSpPr>
            <p:cNvPr id="39" name="Freeform 41">
              <a:extLst>
                <a:ext uri="{FF2B5EF4-FFF2-40B4-BE49-F238E27FC236}">
                  <a16:creationId xmlns:a16="http://schemas.microsoft.com/office/drawing/2014/main" id="{9DB5D6A3-A5EF-4B04-A902-917206005704}"/>
                </a:ext>
              </a:extLst>
            </p:cNvPr>
            <p:cNvSpPr>
              <a:spLocks/>
            </p:cNvSpPr>
            <p:nvPr/>
          </p:nvSpPr>
          <p:spPr bwMode="auto">
            <a:xfrm>
              <a:off x="1387476" y="2863851"/>
              <a:ext cx="844550" cy="844550"/>
            </a:xfrm>
            <a:custGeom>
              <a:avLst/>
              <a:gdLst>
                <a:gd name="T0" fmla="*/ 0 w 532"/>
                <a:gd name="T1" fmla="*/ 504 h 532"/>
                <a:gd name="T2" fmla="*/ 532 w 532"/>
                <a:gd name="T3" fmla="*/ 0 h 532"/>
                <a:gd name="T4" fmla="*/ 28 w 532"/>
                <a:gd name="T5" fmla="*/ 532 h 532"/>
                <a:gd name="T6" fmla="*/ 0 w 532"/>
                <a:gd name="T7" fmla="*/ 504 h 5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2" h="532">
                  <a:moveTo>
                    <a:pt x="0" y="504"/>
                  </a:moveTo>
                  <a:lnTo>
                    <a:pt x="532" y="0"/>
                  </a:lnTo>
                  <a:lnTo>
                    <a:pt x="28" y="532"/>
                  </a:lnTo>
                  <a:lnTo>
                    <a:pt x="0" y="50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US">
                <a:solidFill>
                  <a:prstClr val="black"/>
                </a:solidFill>
                <a:latin typeface="#9Slide02 Noi dung dai"/>
                <a:cs typeface="Arial"/>
                <a:sym typeface="Arial"/>
              </a:endParaRPr>
            </a:p>
          </p:txBody>
        </p:sp>
        <p:sp>
          <p:nvSpPr>
            <p:cNvPr id="40" name="Freeform 42">
              <a:extLst>
                <a:ext uri="{FF2B5EF4-FFF2-40B4-BE49-F238E27FC236}">
                  <a16:creationId xmlns:a16="http://schemas.microsoft.com/office/drawing/2014/main" id="{516EC973-2242-4E69-95D9-DBCB73A4F323}"/>
                </a:ext>
              </a:extLst>
            </p:cNvPr>
            <p:cNvSpPr>
              <a:spLocks/>
            </p:cNvSpPr>
            <p:nvPr/>
          </p:nvSpPr>
          <p:spPr bwMode="auto">
            <a:xfrm>
              <a:off x="1625601" y="2863851"/>
              <a:ext cx="606425" cy="1027113"/>
            </a:xfrm>
            <a:custGeom>
              <a:avLst/>
              <a:gdLst>
                <a:gd name="T0" fmla="*/ 0 w 382"/>
                <a:gd name="T1" fmla="*/ 626 h 647"/>
                <a:gd name="T2" fmla="*/ 382 w 382"/>
                <a:gd name="T3" fmla="*/ 0 h 647"/>
                <a:gd name="T4" fmla="*/ 36 w 382"/>
                <a:gd name="T5" fmla="*/ 647 h 647"/>
                <a:gd name="T6" fmla="*/ 0 w 382"/>
                <a:gd name="T7" fmla="*/ 626 h 6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2" h="647">
                  <a:moveTo>
                    <a:pt x="0" y="626"/>
                  </a:moveTo>
                  <a:lnTo>
                    <a:pt x="382" y="0"/>
                  </a:lnTo>
                  <a:lnTo>
                    <a:pt x="36" y="647"/>
                  </a:lnTo>
                  <a:lnTo>
                    <a:pt x="0" y="62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US">
                <a:solidFill>
                  <a:prstClr val="black"/>
                </a:solidFill>
                <a:latin typeface="#9Slide02 Noi dung dai"/>
                <a:cs typeface="Arial"/>
                <a:sym typeface="Arial"/>
              </a:endParaRPr>
            </a:p>
          </p:txBody>
        </p:sp>
        <p:sp>
          <p:nvSpPr>
            <p:cNvPr id="41" name="Freeform 43">
              <a:extLst>
                <a:ext uri="{FF2B5EF4-FFF2-40B4-BE49-F238E27FC236}">
                  <a16:creationId xmlns:a16="http://schemas.microsoft.com/office/drawing/2014/main" id="{786A6D38-FCAF-488D-9C99-1D82B5B1B906}"/>
                </a:ext>
              </a:extLst>
            </p:cNvPr>
            <p:cNvSpPr>
              <a:spLocks/>
            </p:cNvSpPr>
            <p:nvPr/>
          </p:nvSpPr>
          <p:spPr bwMode="auto">
            <a:xfrm>
              <a:off x="1900238" y="2863851"/>
              <a:ext cx="331788" cy="1130300"/>
            </a:xfrm>
            <a:custGeom>
              <a:avLst/>
              <a:gdLst>
                <a:gd name="T0" fmla="*/ 0 w 209"/>
                <a:gd name="T1" fmla="*/ 705 h 712"/>
                <a:gd name="T2" fmla="*/ 209 w 209"/>
                <a:gd name="T3" fmla="*/ 0 h 712"/>
                <a:gd name="T4" fmla="*/ 43 w 209"/>
                <a:gd name="T5" fmla="*/ 712 h 712"/>
                <a:gd name="T6" fmla="*/ 0 w 209"/>
                <a:gd name="T7" fmla="*/ 705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9" h="712">
                  <a:moveTo>
                    <a:pt x="0" y="705"/>
                  </a:moveTo>
                  <a:lnTo>
                    <a:pt x="209" y="0"/>
                  </a:lnTo>
                  <a:lnTo>
                    <a:pt x="43" y="712"/>
                  </a:lnTo>
                  <a:lnTo>
                    <a:pt x="0" y="70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US">
                <a:solidFill>
                  <a:prstClr val="black"/>
                </a:solidFill>
                <a:latin typeface="#9Slide02 Noi dung dai"/>
                <a:cs typeface="Arial"/>
                <a:sym typeface="Arial"/>
              </a:endParaRPr>
            </a:p>
          </p:txBody>
        </p:sp>
        <p:sp>
          <p:nvSpPr>
            <p:cNvPr id="42" name="Freeform 44">
              <a:extLst>
                <a:ext uri="{FF2B5EF4-FFF2-40B4-BE49-F238E27FC236}">
                  <a16:creationId xmlns:a16="http://schemas.microsoft.com/office/drawing/2014/main" id="{4FCB27AC-E9A4-46C4-8A56-B16227014703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7101" y="2863851"/>
              <a:ext cx="79375" cy="1165225"/>
            </a:xfrm>
            <a:custGeom>
              <a:avLst/>
              <a:gdLst>
                <a:gd name="T0" fmla="*/ 0 w 50"/>
                <a:gd name="T1" fmla="*/ 734 h 734"/>
                <a:gd name="T2" fmla="*/ 22 w 50"/>
                <a:gd name="T3" fmla="*/ 0 h 734"/>
                <a:gd name="T4" fmla="*/ 50 w 50"/>
                <a:gd name="T5" fmla="*/ 734 h 734"/>
                <a:gd name="T6" fmla="*/ 0 w 50"/>
                <a:gd name="T7" fmla="*/ 734 h 7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734">
                  <a:moveTo>
                    <a:pt x="0" y="734"/>
                  </a:moveTo>
                  <a:lnTo>
                    <a:pt x="22" y="0"/>
                  </a:lnTo>
                  <a:lnTo>
                    <a:pt x="50" y="734"/>
                  </a:lnTo>
                  <a:lnTo>
                    <a:pt x="0" y="73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US">
                <a:solidFill>
                  <a:prstClr val="black"/>
                </a:solidFill>
                <a:latin typeface="#9Slide02 Noi dung dai"/>
                <a:cs typeface="Arial"/>
                <a:sym typeface="Arial"/>
              </a:endParaRPr>
            </a:p>
          </p:txBody>
        </p:sp>
        <p:sp>
          <p:nvSpPr>
            <p:cNvPr id="43" name="Freeform 45">
              <a:extLst>
                <a:ext uri="{FF2B5EF4-FFF2-40B4-BE49-F238E27FC236}">
                  <a16:creationId xmlns:a16="http://schemas.microsoft.com/office/drawing/2014/main" id="{7B10FF75-26A5-46E5-8BB8-5CDC141D56C8}"/>
                </a:ext>
              </a:extLst>
            </p:cNvPr>
            <p:cNvSpPr>
              <a:spLocks/>
            </p:cNvSpPr>
            <p:nvPr/>
          </p:nvSpPr>
          <p:spPr bwMode="auto">
            <a:xfrm>
              <a:off x="2232026" y="2863851"/>
              <a:ext cx="341313" cy="1130300"/>
            </a:xfrm>
            <a:custGeom>
              <a:avLst/>
              <a:gdLst>
                <a:gd name="T0" fmla="*/ 172 w 215"/>
                <a:gd name="T1" fmla="*/ 712 h 712"/>
                <a:gd name="T2" fmla="*/ 0 w 215"/>
                <a:gd name="T3" fmla="*/ 0 h 712"/>
                <a:gd name="T4" fmla="*/ 215 w 215"/>
                <a:gd name="T5" fmla="*/ 705 h 712"/>
                <a:gd name="T6" fmla="*/ 172 w 215"/>
                <a:gd name="T7" fmla="*/ 712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5" h="712">
                  <a:moveTo>
                    <a:pt x="172" y="712"/>
                  </a:moveTo>
                  <a:lnTo>
                    <a:pt x="0" y="0"/>
                  </a:lnTo>
                  <a:lnTo>
                    <a:pt x="215" y="705"/>
                  </a:lnTo>
                  <a:lnTo>
                    <a:pt x="172" y="71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US">
                <a:solidFill>
                  <a:prstClr val="black"/>
                </a:solidFill>
                <a:latin typeface="#9Slide02 Noi dung dai"/>
                <a:cs typeface="Arial"/>
                <a:sym typeface="Arial"/>
              </a:endParaRPr>
            </a:p>
          </p:txBody>
        </p:sp>
        <p:sp>
          <p:nvSpPr>
            <p:cNvPr id="44" name="Freeform 46">
              <a:extLst>
                <a:ext uri="{FF2B5EF4-FFF2-40B4-BE49-F238E27FC236}">
                  <a16:creationId xmlns:a16="http://schemas.microsoft.com/office/drawing/2014/main" id="{8501BD75-11F5-44BF-97CA-F38136D7700F}"/>
                </a:ext>
              </a:extLst>
            </p:cNvPr>
            <p:cNvSpPr>
              <a:spLocks/>
            </p:cNvSpPr>
            <p:nvPr/>
          </p:nvSpPr>
          <p:spPr bwMode="auto">
            <a:xfrm>
              <a:off x="2232026" y="2863851"/>
              <a:ext cx="615950" cy="1027113"/>
            </a:xfrm>
            <a:custGeom>
              <a:avLst/>
              <a:gdLst>
                <a:gd name="T0" fmla="*/ 352 w 388"/>
                <a:gd name="T1" fmla="*/ 647 h 647"/>
                <a:gd name="T2" fmla="*/ 0 w 388"/>
                <a:gd name="T3" fmla="*/ 0 h 647"/>
                <a:gd name="T4" fmla="*/ 388 w 388"/>
                <a:gd name="T5" fmla="*/ 626 h 647"/>
                <a:gd name="T6" fmla="*/ 352 w 388"/>
                <a:gd name="T7" fmla="*/ 647 h 6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8" h="647">
                  <a:moveTo>
                    <a:pt x="352" y="647"/>
                  </a:moveTo>
                  <a:lnTo>
                    <a:pt x="0" y="0"/>
                  </a:lnTo>
                  <a:lnTo>
                    <a:pt x="388" y="626"/>
                  </a:lnTo>
                  <a:lnTo>
                    <a:pt x="352" y="64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US">
                <a:solidFill>
                  <a:prstClr val="black"/>
                </a:solidFill>
                <a:latin typeface="#9Slide02 Noi dung dai"/>
                <a:cs typeface="Arial"/>
                <a:sym typeface="Arial"/>
              </a:endParaRPr>
            </a:p>
          </p:txBody>
        </p:sp>
        <p:sp>
          <p:nvSpPr>
            <p:cNvPr id="45" name="Freeform 47">
              <a:extLst>
                <a:ext uri="{FF2B5EF4-FFF2-40B4-BE49-F238E27FC236}">
                  <a16:creationId xmlns:a16="http://schemas.microsoft.com/office/drawing/2014/main" id="{3CE15DC2-1E77-45D7-8056-2F2AE263A541}"/>
                </a:ext>
              </a:extLst>
            </p:cNvPr>
            <p:cNvSpPr>
              <a:spLocks/>
            </p:cNvSpPr>
            <p:nvPr/>
          </p:nvSpPr>
          <p:spPr bwMode="auto">
            <a:xfrm>
              <a:off x="2232026" y="2863851"/>
              <a:ext cx="855663" cy="844550"/>
            </a:xfrm>
            <a:custGeom>
              <a:avLst/>
              <a:gdLst>
                <a:gd name="T0" fmla="*/ 510 w 539"/>
                <a:gd name="T1" fmla="*/ 532 h 532"/>
                <a:gd name="T2" fmla="*/ 0 w 539"/>
                <a:gd name="T3" fmla="*/ 0 h 532"/>
                <a:gd name="T4" fmla="*/ 539 w 539"/>
                <a:gd name="T5" fmla="*/ 504 h 532"/>
                <a:gd name="T6" fmla="*/ 510 w 539"/>
                <a:gd name="T7" fmla="*/ 532 h 5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9" h="532">
                  <a:moveTo>
                    <a:pt x="510" y="532"/>
                  </a:moveTo>
                  <a:lnTo>
                    <a:pt x="0" y="0"/>
                  </a:lnTo>
                  <a:lnTo>
                    <a:pt x="539" y="504"/>
                  </a:lnTo>
                  <a:lnTo>
                    <a:pt x="510" y="53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US">
                <a:solidFill>
                  <a:prstClr val="black"/>
                </a:solidFill>
                <a:latin typeface="#9Slide02 Noi dung dai"/>
                <a:cs typeface="Arial"/>
                <a:sym typeface="Arial"/>
              </a:endParaRPr>
            </a:p>
          </p:txBody>
        </p:sp>
        <p:sp>
          <p:nvSpPr>
            <p:cNvPr id="46" name="Freeform 48">
              <a:extLst>
                <a:ext uri="{FF2B5EF4-FFF2-40B4-BE49-F238E27FC236}">
                  <a16:creationId xmlns:a16="http://schemas.microsoft.com/office/drawing/2014/main" id="{9E4736A7-6C98-4F75-9C35-88DE0051A846}"/>
                </a:ext>
              </a:extLst>
            </p:cNvPr>
            <p:cNvSpPr>
              <a:spLocks/>
            </p:cNvSpPr>
            <p:nvPr/>
          </p:nvSpPr>
          <p:spPr bwMode="auto">
            <a:xfrm>
              <a:off x="2232026" y="2863851"/>
              <a:ext cx="1038225" cy="615950"/>
            </a:xfrm>
            <a:custGeom>
              <a:avLst/>
              <a:gdLst>
                <a:gd name="T0" fmla="*/ 625 w 654"/>
                <a:gd name="T1" fmla="*/ 388 h 388"/>
                <a:gd name="T2" fmla="*/ 0 w 654"/>
                <a:gd name="T3" fmla="*/ 0 h 388"/>
                <a:gd name="T4" fmla="*/ 654 w 654"/>
                <a:gd name="T5" fmla="*/ 345 h 388"/>
                <a:gd name="T6" fmla="*/ 625 w 654"/>
                <a:gd name="T7" fmla="*/ 388 h 3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4" h="388">
                  <a:moveTo>
                    <a:pt x="625" y="388"/>
                  </a:moveTo>
                  <a:lnTo>
                    <a:pt x="0" y="0"/>
                  </a:lnTo>
                  <a:lnTo>
                    <a:pt x="654" y="345"/>
                  </a:lnTo>
                  <a:lnTo>
                    <a:pt x="625" y="38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US">
                <a:solidFill>
                  <a:prstClr val="black"/>
                </a:solidFill>
                <a:latin typeface="#9Slide02 Noi dung dai"/>
                <a:cs typeface="Arial"/>
                <a:sym typeface="Arial"/>
              </a:endParaRPr>
            </a:p>
          </p:txBody>
        </p:sp>
        <p:sp>
          <p:nvSpPr>
            <p:cNvPr id="47" name="Freeform 49">
              <a:extLst>
                <a:ext uri="{FF2B5EF4-FFF2-40B4-BE49-F238E27FC236}">
                  <a16:creationId xmlns:a16="http://schemas.microsoft.com/office/drawing/2014/main" id="{36D4CEF7-7C36-4F23-B0D5-E87B6B0EE787}"/>
                </a:ext>
              </a:extLst>
            </p:cNvPr>
            <p:cNvSpPr>
              <a:spLocks/>
            </p:cNvSpPr>
            <p:nvPr/>
          </p:nvSpPr>
          <p:spPr bwMode="auto">
            <a:xfrm>
              <a:off x="2232026" y="2863851"/>
              <a:ext cx="1139825" cy="331788"/>
            </a:xfrm>
            <a:custGeom>
              <a:avLst/>
              <a:gdLst>
                <a:gd name="T0" fmla="*/ 704 w 718"/>
                <a:gd name="T1" fmla="*/ 209 h 209"/>
                <a:gd name="T2" fmla="*/ 0 w 718"/>
                <a:gd name="T3" fmla="*/ 0 h 209"/>
                <a:gd name="T4" fmla="*/ 718 w 718"/>
                <a:gd name="T5" fmla="*/ 165 h 209"/>
                <a:gd name="T6" fmla="*/ 704 w 718"/>
                <a:gd name="T7" fmla="*/ 209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18" h="209">
                  <a:moveTo>
                    <a:pt x="704" y="209"/>
                  </a:moveTo>
                  <a:lnTo>
                    <a:pt x="0" y="0"/>
                  </a:lnTo>
                  <a:lnTo>
                    <a:pt x="718" y="165"/>
                  </a:lnTo>
                  <a:lnTo>
                    <a:pt x="704" y="20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US">
                <a:solidFill>
                  <a:prstClr val="black"/>
                </a:solidFill>
                <a:latin typeface="#9Slide02 Noi dung dai"/>
                <a:cs typeface="Arial"/>
                <a:sym typeface="Arial"/>
              </a:endParaRPr>
            </a:p>
          </p:txBody>
        </p:sp>
        <p:sp>
          <p:nvSpPr>
            <p:cNvPr id="48" name="Freeform 50">
              <a:extLst>
                <a:ext uri="{FF2B5EF4-FFF2-40B4-BE49-F238E27FC236}">
                  <a16:creationId xmlns:a16="http://schemas.microsoft.com/office/drawing/2014/main" id="{E558F91F-96E9-4AF1-BA93-9C7294825BBA}"/>
                </a:ext>
              </a:extLst>
            </p:cNvPr>
            <p:cNvSpPr>
              <a:spLocks/>
            </p:cNvSpPr>
            <p:nvPr/>
          </p:nvSpPr>
          <p:spPr bwMode="auto">
            <a:xfrm>
              <a:off x="2232026" y="2828926"/>
              <a:ext cx="1174750" cy="68263"/>
            </a:xfrm>
            <a:custGeom>
              <a:avLst/>
              <a:gdLst>
                <a:gd name="T0" fmla="*/ 740 w 740"/>
                <a:gd name="T1" fmla="*/ 43 h 43"/>
                <a:gd name="T2" fmla="*/ 0 w 740"/>
                <a:gd name="T3" fmla="*/ 22 h 43"/>
                <a:gd name="T4" fmla="*/ 740 w 740"/>
                <a:gd name="T5" fmla="*/ 0 h 43"/>
                <a:gd name="T6" fmla="*/ 740 w 740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40" h="43">
                  <a:moveTo>
                    <a:pt x="740" y="43"/>
                  </a:moveTo>
                  <a:lnTo>
                    <a:pt x="0" y="22"/>
                  </a:lnTo>
                  <a:lnTo>
                    <a:pt x="740" y="0"/>
                  </a:lnTo>
                  <a:lnTo>
                    <a:pt x="740" y="4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US">
                <a:solidFill>
                  <a:prstClr val="black"/>
                </a:solidFill>
                <a:latin typeface="#9Slide02 Noi dung dai"/>
                <a:cs typeface="Arial"/>
                <a:sym typeface="Arial"/>
              </a:endParaRPr>
            </a:p>
          </p:txBody>
        </p:sp>
        <p:sp>
          <p:nvSpPr>
            <p:cNvPr id="49" name="Freeform 51">
              <a:extLst>
                <a:ext uri="{FF2B5EF4-FFF2-40B4-BE49-F238E27FC236}">
                  <a16:creationId xmlns:a16="http://schemas.microsoft.com/office/drawing/2014/main" id="{E33271DB-F4AC-48B8-8C0C-5E6B3ED6018F}"/>
                </a:ext>
              </a:extLst>
            </p:cNvPr>
            <p:cNvSpPr>
              <a:spLocks/>
            </p:cNvSpPr>
            <p:nvPr/>
          </p:nvSpPr>
          <p:spPr bwMode="auto">
            <a:xfrm>
              <a:off x="2232026" y="2520951"/>
              <a:ext cx="1139825" cy="342900"/>
            </a:xfrm>
            <a:custGeom>
              <a:avLst/>
              <a:gdLst>
                <a:gd name="T0" fmla="*/ 718 w 718"/>
                <a:gd name="T1" fmla="*/ 50 h 216"/>
                <a:gd name="T2" fmla="*/ 0 w 718"/>
                <a:gd name="T3" fmla="*/ 216 h 216"/>
                <a:gd name="T4" fmla="*/ 704 w 718"/>
                <a:gd name="T5" fmla="*/ 0 h 216"/>
                <a:gd name="T6" fmla="*/ 718 w 718"/>
                <a:gd name="T7" fmla="*/ 5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18" h="216">
                  <a:moveTo>
                    <a:pt x="718" y="50"/>
                  </a:moveTo>
                  <a:lnTo>
                    <a:pt x="0" y="216"/>
                  </a:lnTo>
                  <a:lnTo>
                    <a:pt x="704" y="0"/>
                  </a:lnTo>
                  <a:lnTo>
                    <a:pt x="718" y="5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US">
                <a:solidFill>
                  <a:prstClr val="black"/>
                </a:solidFill>
                <a:latin typeface="#9Slide02 Noi dung dai"/>
                <a:cs typeface="Arial"/>
                <a:sym typeface="Arial"/>
              </a:endParaRPr>
            </a:p>
          </p:txBody>
        </p:sp>
        <p:sp>
          <p:nvSpPr>
            <p:cNvPr id="50" name="Freeform 52">
              <a:extLst>
                <a:ext uri="{FF2B5EF4-FFF2-40B4-BE49-F238E27FC236}">
                  <a16:creationId xmlns:a16="http://schemas.microsoft.com/office/drawing/2014/main" id="{B3E1CB46-92B2-46BD-9090-C81C9D4FD79E}"/>
                </a:ext>
              </a:extLst>
            </p:cNvPr>
            <p:cNvSpPr>
              <a:spLocks/>
            </p:cNvSpPr>
            <p:nvPr/>
          </p:nvSpPr>
          <p:spPr bwMode="auto">
            <a:xfrm>
              <a:off x="2232026" y="2246313"/>
              <a:ext cx="1038225" cy="617538"/>
            </a:xfrm>
            <a:custGeom>
              <a:avLst/>
              <a:gdLst>
                <a:gd name="T0" fmla="*/ 654 w 654"/>
                <a:gd name="T1" fmla="*/ 43 h 389"/>
                <a:gd name="T2" fmla="*/ 0 w 654"/>
                <a:gd name="T3" fmla="*/ 389 h 389"/>
                <a:gd name="T4" fmla="*/ 625 w 654"/>
                <a:gd name="T5" fmla="*/ 0 h 389"/>
                <a:gd name="T6" fmla="*/ 654 w 654"/>
                <a:gd name="T7" fmla="*/ 43 h 3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4" h="389">
                  <a:moveTo>
                    <a:pt x="654" y="43"/>
                  </a:moveTo>
                  <a:lnTo>
                    <a:pt x="0" y="389"/>
                  </a:lnTo>
                  <a:lnTo>
                    <a:pt x="625" y="0"/>
                  </a:lnTo>
                  <a:lnTo>
                    <a:pt x="654" y="4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US">
                <a:solidFill>
                  <a:prstClr val="black"/>
                </a:solidFill>
                <a:latin typeface="#9Slide02 Noi dung dai"/>
                <a:cs typeface="Arial"/>
                <a:sym typeface="Arial"/>
              </a:endParaRPr>
            </a:p>
          </p:txBody>
        </p:sp>
        <p:sp>
          <p:nvSpPr>
            <p:cNvPr id="51" name="Freeform 53">
              <a:extLst>
                <a:ext uri="{FF2B5EF4-FFF2-40B4-BE49-F238E27FC236}">
                  <a16:creationId xmlns:a16="http://schemas.microsoft.com/office/drawing/2014/main" id="{05DC1D2B-B6BD-44B6-B5FA-C097E7738063}"/>
                </a:ext>
              </a:extLst>
            </p:cNvPr>
            <p:cNvSpPr>
              <a:spLocks/>
            </p:cNvSpPr>
            <p:nvPr/>
          </p:nvSpPr>
          <p:spPr bwMode="auto">
            <a:xfrm>
              <a:off x="2232026" y="2006601"/>
              <a:ext cx="855663" cy="857250"/>
            </a:xfrm>
            <a:custGeom>
              <a:avLst/>
              <a:gdLst>
                <a:gd name="T0" fmla="*/ 539 w 539"/>
                <a:gd name="T1" fmla="*/ 36 h 540"/>
                <a:gd name="T2" fmla="*/ 0 w 539"/>
                <a:gd name="T3" fmla="*/ 540 h 540"/>
                <a:gd name="T4" fmla="*/ 510 w 539"/>
                <a:gd name="T5" fmla="*/ 0 h 540"/>
                <a:gd name="T6" fmla="*/ 539 w 539"/>
                <a:gd name="T7" fmla="*/ 36 h 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9" h="540">
                  <a:moveTo>
                    <a:pt x="539" y="36"/>
                  </a:moveTo>
                  <a:lnTo>
                    <a:pt x="0" y="540"/>
                  </a:lnTo>
                  <a:lnTo>
                    <a:pt x="510" y="0"/>
                  </a:lnTo>
                  <a:lnTo>
                    <a:pt x="539" y="3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US">
                <a:solidFill>
                  <a:prstClr val="black"/>
                </a:solidFill>
                <a:latin typeface="#9Slide02 Noi dung dai"/>
                <a:cs typeface="Arial"/>
                <a:sym typeface="Arial"/>
              </a:endParaRPr>
            </a:p>
          </p:txBody>
        </p:sp>
        <p:sp>
          <p:nvSpPr>
            <p:cNvPr id="52" name="Freeform 54">
              <a:extLst>
                <a:ext uri="{FF2B5EF4-FFF2-40B4-BE49-F238E27FC236}">
                  <a16:creationId xmlns:a16="http://schemas.microsoft.com/office/drawing/2014/main" id="{BA78DB08-23F9-49F9-B525-401E185A6BBC}"/>
                </a:ext>
              </a:extLst>
            </p:cNvPr>
            <p:cNvSpPr>
              <a:spLocks/>
            </p:cNvSpPr>
            <p:nvPr/>
          </p:nvSpPr>
          <p:spPr bwMode="auto">
            <a:xfrm>
              <a:off x="2232026" y="1835151"/>
              <a:ext cx="615950" cy="1028700"/>
            </a:xfrm>
            <a:custGeom>
              <a:avLst/>
              <a:gdLst>
                <a:gd name="T0" fmla="*/ 388 w 388"/>
                <a:gd name="T1" fmla="*/ 22 h 648"/>
                <a:gd name="T2" fmla="*/ 0 w 388"/>
                <a:gd name="T3" fmla="*/ 648 h 648"/>
                <a:gd name="T4" fmla="*/ 352 w 388"/>
                <a:gd name="T5" fmla="*/ 0 h 648"/>
                <a:gd name="T6" fmla="*/ 388 w 388"/>
                <a:gd name="T7" fmla="*/ 22 h 6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8" h="648">
                  <a:moveTo>
                    <a:pt x="388" y="22"/>
                  </a:moveTo>
                  <a:lnTo>
                    <a:pt x="0" y="648"/>
                  </a:lnTo>
                  <a:lnTo>
                    <a:pt x="352" y="0"/>
                  </a:lnTo>
                  <a:lnTo>
                    <a:pt x="388" y="2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US">
                <a:solidFill>
                  <a:prstClr val="black"/>
                </a:solidFill>
                <a:latin typeface="#9Slide02 Noi dung dai"/>
                <a:cs typeface="Arial"/>
                <a:sym typeface="Arial"/>
              </a:endParaRPr>
            </a:p>
          </p:txBody>
        </p:sp>
        <p:sp>
          <p:nvSpPr>
            <p:cNvPr id="53" name="Freeform 55">
              <a:extLst>
                <a:ext uri="{FF2B5EF4-FFF2-40B4-BE49-F238E27FC236}">
                  <a16:creationId xmlns:a16="http://schemas.microsoft.com/office/drawing/2014/main" id="{CD0DF73C-1541-4621-9657-461C33E77FED}"/>
                </a:ext>
              </a:extLst>
            </p:cNvPr>
            <p:cNvSpPr>
              <a:spLocks/>
            </p:cNvSpPr>
            <p:nvPr/>
          </p:nvSpPr>
          <p:spPr bwMode="auto">
            <a:xfrm>
              <a:off x="2232026" y="1720851"/>
              <a:ext cx="341313" cy="1143000"/>
            </a:xfrm>
            <a:custGeom>
              <a:avLst/>
              <a:gdLst>
                <a:gd name="T0" fmla="*/ 215 w 215"/>
                <a:gd name="T1" fmla="*/ 15 h 720"/>
                <a:gd name="T2" fmla="*/ 0 w 215"/>
                <a:gd name="T3" fmla="*/ 720 h 720"/>
                <a:gd name="T4" fmla="*/ 172 w 215"/>
                <a:gd name="T5" fmla="*/ 0 h 720"/>
                <a:gd name="T6" fmla="*/ 215 w 215"/>
                <a:gd name="T7" fmla="*/ 15 h 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5" h="720">
                  <a:moveTo>
                    <a:pt x="215" y="15"/>
                  </a:moveTo>
                  <a:lnTo>
                    <a:pt x="0" y="720"/>
                  </a:lnTo>
                  <a:lnTo>
                    <a:pt x="172" y="0"/>
                  </a:lnTo>
                  <a:lnTo>
                    <a:pt x="215" y="1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US">
                <a:solidFill>
                  <a:prstClr val="black"/>
                </a:solidFill>
                <a:latin typeface="#9Slide02 Noi dung dai"/>
                <a:cs typeface="Arial"/>
                <a:sym typeface="Arial"/>
              </a:endParaRPr>
            </a:p>
          </p:txBody>
        </p:sp>
      </p:grpSp>
      <p:grpSp>
        <p:nvGrpSpPr>
          <p:cNvPr id="54" name="Nhóm 53">
            <a:extLst>
              <a:ext uri="{FF2B5EF4-FFF2-40B4-BE49-F238E27FC236}">
                <a16:creationId xmlns:a16="http://schemas.microsoft.com/office/drawing/2014/main" id="{0AF63E5B-3517-4286-8227-7B6740BB9BC6}"/>
              </a:ext>
            </a:extLst>
          </p:cNvPr>
          <p:cNvGrpSpPr/>
          <p:nvPr/>
        </p:nvGrpSpPr>
        <p:grpSpPr>
          <a:xfrm>
            <a:off x="1985131" y="4300089"/>
            <a:ext cx="2339975" cy="2330451"/>
            <a:chOff x="1066801" y="1698626"/>
            <a:chExt cx="2339975" cy="2330450"/>
          </a:xfrm>
          <a:solidFill>
            <a:schemeClr val="bg1"/>
          </a:solidFill>
        </p:grpSpPr>
        <p:sp>
          <p:nvSpPr>
            <p:cNvPr id="55" name="Freeform 32">
              <a:extLst>
                <a:ext uri="{FF2B5EF4-FFF2-40B4-BE49-F238E27FC236}">
                  <a16:creationId xmlns:a16="http://schemas.microsoft.com/office/drawing/2014/main" id="{12837CFE-21F5-4BE6-9895-8D727F836C43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7101" y="1698626"/>
              <a:ext cx="79375" cy="1165225"/>
            </a:xfrm>
            <a:custGeom>
              <a:avLst/>
              <a:gdLst>
                <a:gd name="T0" fmla="*/ 50 w 50"/>
                <a:gd name="T1" fmla="*/ 0 h 734"/>
                <a:gd name="T2" fmla="*/ 22 w 50"/>
                <a:gd name="T3" fmla="*/ 734 h 734"/>
                <a:gd name="T4" fmla="*/ 0 w 50"/>
                <a:gd name="T5" fmla="*/ 0 h 734"/>
                <a:gd name="T6" fmla="*/ 50 w 50"/>
                <a:gd name="T7" fmla="*/ 0 h 7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734">
                  <a:moveTo>
                    <a:pt x="50" y="0"/>
                  </a:moveTo>
                  <a:lnTo>
                    <a:pt x="22" y="734"/>
                  </a:lnTo>
                  <a:lnTo>
                    <a:pt x="0" y="0"/>
                  </a:lnTo>
                  <a:lnTo>
                    <a:pt x="5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US">
                <a:solidFill>
                  <a:prstClr val="black"/>
                </a:solidFill>
                <a:latin typeface="#9Slide02 Noi dung dai"/>
                <a:cs typeface="Arial"/>
                <a:sym typeface="Arial"/>
              </a:endParaRPr>
            </a:p>
          </p:txBody>
        </p:sp>
        <p:sp>
          <p:nvSpPr>
            <p:cNvPr id="56" name="Freeform 33">
              <a:extLst>
                <a:ext uri="{FF2B5EF4-FFF2-40B4-BE49-F238E27FC236}">
                  <a16:creationId xmlns:a16="http://schemas.microsoft.com/office/drawing/2014/main" id="{4A0D4DEF-1CF0-4F26-B482-EF8169E9068F}"/>
                </a:ext>
              </a:extLst>
            </p:cNvPr>
            <p:cNvSpPr>
              <a:spLocks/>
            </p:cNvSpPr>
            <p:nvPr/>
          </p:nvSpPr>
          <p:spPr bwMode="auto">
            <a:xfrm>
              <a:off x="1900238" y="1720851"/>
              <a:ext cx="331788" cy="1143000"/>
            </a:xfrm>
            <a:custGeom>
              <a:avLst/>
              <a:gdLst>
                <a:gd name="T0" fmla="*/ 43 w 209"/>
                <a:gd name="T1" fmla="*/ 0 h 720"/>
                <a:gd name="T2" fmla="*/ 209 w 209"/>
                <a:gd name="T3" fmla="*/ 720 h 720"/>
                <a:gd name="T4" fmla="*/ 0 w 209"/>
                <a:gd name="T5" fmla="*/ 15 h 720"/>
                <a:gd name="T6" fmla="*/ 43 w 209"/>
                <a:gd name="T7" fmla="*/ 0 h 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9" h="720">
                  <a:moveTo>
                    <a:pt x="43" y="0"/>
                  </a:moveTo>
                  <a:lnTo>
                    <a:pt x="209" y="720"/>
                  </a:lnTo>
                  <a:lnTo>
                    <a:pt x="0" y="15"/>
                  </a:lnTo>
                  <a:lnTo>
                    <a:pt x="4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US">
                <a:solidFill>
                  <a:prstClr val="black"/>
                </a:solidFill>
                <a:latin typeface="#9Slide02 Noi dung dai"/>
                <a:cs typeface="Arial"/>
                <a:sym typeface="Arial"/>
              </a:endParaRPr>
            </a:p>
          </p:txBody>
        </p:sp>
        <p:sp>
          <p:nvSpPr>
            <p:cNvPr id="57" name="Freeform 34">
              <a:extLst>
                <a:ext uri="{FF2B5EF4-FFF2-40B4-BE49-F238E27FC236}">
                  <a16:creationId xmlns:a16="http://schemas.microsoft.com/office/drawing/2014/main" id="{CB38818B-246B-416B-B3BC-7F27CE7145E9}"/>
                </a:ext>
              </a:extLst>
            </p:cNvPr>
            <p:cNvSpPr>
              <a:spLocks/>
            </p:cNvSpPr>
            <p:nvPr/>
          </p:nvSpPr>
          <p:spPr bwMode="auto">
            <a:xfrm>
              <a:off x="1625601" y="1835151"/>
              <a:ext cx="606425" cy="1028700"/>
            </a:xfrm>
            <a:custGeom>
              <a:avLst/>
              <a:gdLst>
                <a:gd name="T0" fmla="*/ 36 w 382"/>
                <a:gd name="T1" fmla="*/ 0 h 648"/>
                <a:gd name="T2" fmla="*/ 382 w 382"/>
                <a:gd name="T3" fmla="*/ 648 h 648"/>
                <a:gd name="T4" fmla="*/ 0 w 382"/>
                <a:gd name="T5" fmla="*/ 22 h 648"/>
                <a:gd name="T6" fmla="*/ 36 w 382"/>
                <a:gd name="T7" fmla="*/ 0 h 6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2" h="648">
                  <a:moveTo>
                    <a:pt x="36" y="0"/>
                  </a:moveTo>
                  <a:lnTo>
                    <a:pt x="382" y="648"/>
                  </a:lnTo>
                  <a:lnTo>
                    <a:pt x="0" y="22"/>
                  </a:lnTo>
                  <a:lnTo>
                    <a:pt x="3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US">
                <a:solidFill>
                  <a:prstClr val="black"/>
                </a:solidFill>
                <a:latin typeface="#9Slide02 Noi dung dai"/>
                <a:cs typeface="Arial"/>
                <a:sym typeface="Arial"/>
              </a:endParaRPr>
            </a:p>
          </p:txBody>
        </p:sp>
        <p:sp>
          <p:nvSpPr>
            <p:cNvPr id="58" name="Freeform 35">
              <a:extLst>
                <a:ext uri="{FF2B5EF4-FFF2-40B4-BE49-F238E27FC236}">
                  <a16:creationId xmlns:a16="http://schemas.microsoft.com/office/drawing/2014/main" id="{5323B2F6-6D91-4629-849C-065D291936C5}"/>
                </a:ext>
              </a:extLst>
            </p:cNvPr>
            <p:cNvSpPr>
              <a:spLocks/>
            </p:cNvSpPr>
            <p:nvPr/>
          </p:nvSpPr>
          <p:spPr bwMode="auto">
            <a:xfrm>
              <a:off x="1387476" y="2006601"/>
              <a:ext cx="844550" cy="857250"/>
            </a:xfrm>
            <a:custGeom>
              <a:avLst/>
              <a:gdLst>
                <a:gd name="T0" fmla="*/ 28 w 532"/>
                <a:gd name="T1" fmla="*/ 0 h 540"/>
                <a:gd name="T2" fmla="*/ 532 w 532"/>
                <a:gd name="T3" fmla="*/ 540 h 540"/>
                <a:gd name="T4" fmla="*/ 0 w 532"/>
                <a:gd name="T5" fmla="*/ 36 h 540"/>
                <a:gd name="T6" fmla="*/ 28 w 532"/>
                <a:gd name="T7" fmla="*/ 0 h 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2" h="540">
                  <a:moveTo>
                    <a:pt x="28" y="0"/>
                  </a:moveTo>
                  <a:lnTo>
                    <a:pt x="532" y="540"/>
                  </a:lnTo>
                  <a:lnTo>
                    <a:pt x="0" y="36"/>
                  </a:lnTo>
                  <a:lnTo>
                    <a:pt x="2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US">
                <a:solidFill>
                  <a:prstClr val="black"/>
                </a:solidFill>
                <a:latin typeface="#9Slide02 Noi dung dai"/>
                <a:cs typeface="Arial"/>
                <a:sym typeface="Arial"/>
              </a:endParaRPr>
            </a:p>
          </p:txBody>
        </p:sp>
        <p:sp>
          <p:nvSpPr>
            <p:cNvPr id="59" name="Freeform 36">
              <a:extLst>
                <a:ext uri="{FF2B5EF4-FFF2-40B4-BE49-F238E27FC236}">
                  <a16:creationId xmlns:a16="http://schemas.microsoft.com/office/drawing/2014/main" id="{1CA5F6D9-62FF-4CB6-9C4C-8987B36CAF4E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3326" y="2246313"/>
              <a:ext cx="1028700" cy="617538"/>
            </a:xfrm>
            <a:custGeom>
              <a:avLst/>
              <a:gdLst>
                <a:gd name="T0" fmla="*/ 29 w 648"/>
                <a:gd name="T1" fmla="*/ 0 h 389"/>
                <a:gd name="T2" fmla="*/ 648 w 648"/>
                <a:gd name="T3" fmla="*/ 389 h 389"/>
                <a:gd name="T4" fmla="*/ 0 w 648"/>
                <a:gd name="T5" fmla="*/ 43 h 389"/>
                <a:gd name="T6" fmla="*/ 29 w 648"/>
                <a:gd name="T7" fmla="*/ 0 h 3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48" h="389">
                  <a:moveTo>
                    <a:pt x="29" y="0"/>
                  </a:moveTo>
                  <a:lnTo>
                    <a:pt x="648" y="389"/>
                  </a:lnTo>
                  <a:lnTo>
                    <a:pt x="0" y="43"/>
                  </a:lnTo>
                  <a:lnTo>
                    <a:pt x="2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US">
                <a:solidFill>
                  <a:prstClr val="black"/>
                </a:solidFill>
                <a:latin typeface="#9Slide02 Noi dung dai"/>
                <a:cs typeface="Arial"/>
                <a:sym typeface="Arial"/>
              </a:endParaRPr>
            </a:p>
          </p:txBody>
        </p:sp>
        <p:sp>
          <p:nvSpPr>
            <p:cNvPr id="60" name="Freeform 37">
              <a:extLst>
                <a:ext uri="{FF2B5EF4-FFF2-40B4-BE49-F238E27FC236}">
                  <a16:creationId xmlns:a16="http://schemas.microsoft.com/office/drawing/2014/main" id="{9AE01DFA-4E95-40A5-A4DF-A805059D880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1726" y="2520951"/>
              <a:ext cx="1130300" cy="342900"/>
            </a:xfrm>
            <a:custGeom>
              <a:avLst/>
              <a:gdLst>
                <a:gd name="T0" fmla="*/ 14 w 712"/>
                <a:gd name="T1" fmla="*/ 0 h 216"/>
                <a:gd name="T2" fmla="*/ 712 w 712"/>
                <a:gd name="T3" fmla="*/ 216 h 216"/>
                <a:gd name="T4" fmla="*/ 0 w 712"/>
                <a:gd name="T5" fmla="*/ 50 h 216"/>
                <a:gd name="T6" fmla="*/ 14 w 712"/>
                <a:gd name="T7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12" h="216">
                  <a:moveTo>
                    <a:pt x="14" y="0"/>
                  </a:moveTo>
                  <a:lnTo>
                    <a:pt x="712" y="216"/>
                  </a:lnTo>
                  <a:lnTo>
                    <a:pt x="0" y="50"/>
                  </a:lnTo>
                  <a:lnTo>
                    <a:pt x="1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US">
                <a:solidFill>
                  <a:prstClr val="black"/>
                </a:solidFill>
                <a:latin typeface="#9Slide02 Noi dung dai"/>
                <a:cs typeface="Arial"/>
                <a:sym typeface="Arial"/>
              </a:endParaRPr>
            </a:p>
          </p:txBody>
        </p:sp>
        <p:sp>
          <p:nvSpPr>
            <p:cNvPr id="61" name="Freeform 38">
              <a:extLst>
                <a:ext uri="{FF2B5EF4-FFF2-40B4-BE49-F238E27FC236}">
                  <a16:creationId xmlns:a16="http://schemas.microsoft.com/office/drawing/2014/main" id="{3EE89237-EBCC-4845-B6CA-A613C2BB25C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6801" y="2828926"/>
              <a:ext cx="1165225" cy="68263"/>
            </a:xfrm>
            <a:custGeom>
              <a:avLst/>
              <a:gdLst>
                <a:gd name="T0" fmla="*/ 0 w 734"/>
                <a:gd name="T1" fmla="*/ 0 h 43"/>
                <a:gd name="T2" fmla="*/ 734 w 734"/>
                <a:gd name="T3" fmla="*/ 22 h 43"/>
                <a:gd name="T4" fmla="*/ 0 w 734"/>
                <a:gd name="T5" fmla="*/ 43 h 43"/>
                <a:gd name="T6" fmla="*/ 0 w 734"/>
                <a:gd name="T7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34" h="43">
                  <a:moveTo>
                    <a:pt x="0" y="0"/>
                  </a:moveTo>
                  <a:lnTo>
                    <a:pt x="734" y="22"/>
                  </a:lnTo>
                  <a:lnTo>
                    <a:pt x="0" y="43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US">
                <a:solidFill>
                  <a:prstClr val="black"/>
                </a:solidFill>
                <a:latin typeface="#9Slide02 Noi dung dai"/>
                <a:cs typeface="Arial"/>
                <a:sym typeface="Arial"/>
              </a:endParaRPr>
            </a:p>
          </p:txBody>
        </p:sp>
        <p:sp>
          <p:nvSpPr>
            <p:cNvPr id="62" name="Freeform 39">
              <a:extLst>
                <a:ext uri="{FF2B5EF4-FFF2-40B4-BE49-F238E27FC236}">
                  <a16:creationId xmlns:a16="http://schemas.microsoft.com/office/drawing/2014/main" id="{8C865B8C-FFD2-40E3-8C25-10F7EE41676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1726" y="2863851"/>
              <a:ext cx="1130300" cy="331788"/>
            </a:xfrm>
            <a:custGeom>
              <a:avLst/>
              <a:gdLst>
                <a:gd name="T0" fmla="*/ 0 w 712"/>
                <a:gd name="T1" fmla="*/ 165 h 209"/>
                <a:gd name="T2" fmla="*/ 712 w 712"/>
                <a:gd name="T3" fmla="*/ 0 h 209"/>
                <a:gd name="T4" fmla="*/ 14 w 712"/>
                <a:gd name="T5" fmla="*/ 209 h 209"/>
                <a:gd name="T6" fmla="*/ 0 w 712"/>
                <a:gd name="T7" fmla="*/ 16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12" h="209">
                  <a:moveTo>
                    <a:pt x="0" y="165"/>
                  </a:moveTo>
                  <a:lnTo>
                    <a:pt x="712" y="0"/>
                  </a:lnTo>
                  <a:lnTo>
                    <a:pt x="14" y="209"/>
                  </a:lnTo>
                  <a:lnTo>
                    <a:pt x="0" y="16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US">
                <a:solidFill>
                  <a:prstClr val="black"/>
                </a:solidFill>
                <a:latin typeface="#9Slide02 Noi dung dai"/>
                <a:cs typeface="Arial"/>
                <a:sym typeface="Arial"/>
              </a:endParaRPr>
            </a:p>
          </p:txBody>
        </p:sp>
        <p:sp>
          <p:nvSpPr>
            <p:cNvPr id="63" name="Freeform 40">
              <a:extLst>
                <a:ext uri="{FF2B5EF4-FFF2-40B4-BE49-F238E27FC236}">
                  <a16:creationId xmlns:a16="http://schemas.microsoft.com/office/drawing/2014/main" id="{32E73235-3D0A-407D-95E8-0136519EB4EE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3326" y="2863851"/>
              <a:ext cx="1028700" cy="615950"/>
            </a:xfrm>
            <a:custGeom>
              <a:avLst/>
              <a:gdLst>
                <a:gd name="T0" fmla="*/ 0 w 648"/>
                <a:gd name="T1" fmla="*/ 345 h 388"/>
                <a:gd name="T2" fmla="*/ 648 w 648"/>
                <a:gd name="T3" fmla="*/ 0 h 388"/>
                <a:gd name="T4" fmla="*/ 29 w 648"/>
                <a:gd name="T5" fmla="*/ 388 h 388"/>
                <a:gd name="T6" fmla="*/ 0 w 648"/>
                <a:gd name="T7" fmla="*/ 345 h 3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48" h="388">
                  <a:moveTo>
                    <a:pt x="0" y="345"/>
                  </a:moveTo>
                  <a:lnTo>
                    <a:pt x="648" y="0"/>
                  </a:lnTo>
                  <a:lnTo>
                    <a:pt x="29" y="388"/>
                  </a:lnTo>
                  <a:lnTo>
                    <a:pt x="0" y="34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US">
                <a:solidFill>
                  <a:prstClr val="black"/>
                </a:solidFill>
                <a:latin typeface="#9Slide02 Noi dung dai"/>
                <a:cs typeface="Arial"/>
                <a:sym typeface="Arial"/>
              </a:endParaRPr>
            </a:p>
          </p:txBody>
        </p:sp>
        <p:sp>
          <p:nvSpPr>
            <p:cNvPr id="64" name="Freeform 41">
              <a:extLst>
                <a:ext uri="{FF2B5EF4-FFF2-40B4-BE49-F238E27FC236}">
                  <a16:creationId xmlns:a16="http://schemas.microsoft.com/office/drawing/2014/main" id="{63EEAC45-70E8-4E86-BDD6-FE265A463E13}"/>
                </a:ext>
              </a:extLst>
            </p:cNvPr>
            <p:cNvSpPr>
              <a:spLocks/>
            </p:cNvSpPr>
            <p:nvPr/>
          </p:nvSpPr>
          <p:spPr bwMode="auto">
            <a:xfrm>
              <a:off x="1387476" y="2863851"/>
              <a:ext cx="844550" cy="844550"/>
            </a:xfrm>
            <a:custGeom>
              <a:avLst/>
              <a:gdLst>
                <a:gd name="T0" fmla="*/ 0 w 532"/>
                <a:gd name="T1" fmla="*/ 504 h 532"/>
                <a:gd name="T2" fmla="*/ 532 w 532"/>
                <a:gd name="T3" fmla="*/ 0 h 532"/>
                <a:gd name="T4" fmla="*/ 28 w 532"/>
                <a:gd name="T5" fmla="*/ 532 h 532"/>
                <a:gd name="T6" fmla="*/ 0 w 532"/>
                <a:gd name="T7" fmla="*/ 504 h 5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2" h="532">
                  <a:moveTo>
                    <a:pt x="0" y="504"/>
                  </a:moveTo>
                  <a:lnTo>
                    <a:pt x="532" y="0"/>
                  </a:lnTo>
                  <a:lnTo>
                    <a:pt x="28" y="532"/>
                  </a:lnTo>
                  <a:lnTo>
                    <a:pt x="0" y="50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US">
                <a:solidFill>
                  <a:prstClr val="black"/>
                </a:solidFill>
                <a:latin typeface="#9Slide02 Noi dung dai"/>
                <a:cs typeface="Arial"/>
                <a:sym typeface="Arial"/>
              </a:endParaRPr>
            </a:p>
          </p:txBody>
        </p:sp>
        <p:sp>
          <p:nvSpPr>
            <p:cNvPr id="65" name="Freeform 42">
              <a:extLst>
                <a:ext uri="{FF2B5EF4-FFF2-40B4-BE49-F238E27FC236}">
                  <a16:creationId xmlns:a16="http://schemas.microsoft.com/office/drawing/2014/main" id="{B6333496-138C-46DF-A7DE-7147CDBC56BB}"/>
                </a:ext>
              </a:extLst>
            </p:cNvPr>
            <p:cNvSpPr>
              <a:spLocks/>
            </p:cNvSpPr>
            <p:nvPr/>
          </p:nvSpPr>
          <p:spPr bwMode="auto">
            <a:xfrm>
              <a:off x="1625601" y="2863851"/>
              <a:ext cx="606425" cy="1027113"/>
            </a:xfrm>
            <a:custGeom>
              <a:avLst/>
              <a:gdLst>
                <a:gd name="T0" fmla="*/ 0 w 382"/>
                <a:gd name="T1" fmla="*/ 626 h 647"/>
                <a:gd name="T2" fmla="*/ 382 w 382"/>
                <a:gd name="T3" fmla="*/ 0 h 647"/>
                <a:gd name="T4" fmla="*/ 36 w 382"/>
                <a:gd name="T5" fmla="*/ 647 h 647"/>
                <a:gd name="T6" fmla="*/ 0 w 382"/>
                <a:gd name="T7" fmla="*/ 626 h 6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2" h="647">
                  <a:moveTo>
                    <a:pt x="0" y="626"/>
                  </a:moveTo>
                  <a:lnTo>
                    <a:pt x="382" y="0"/>
                  </a:lnTo>
                  <a:lnTo>
                    <a:pt x="36" y="647"/>
                  </a:lnTo>
                  <a:lnTo>
                    <a:pt x="0" y="62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US">
                <a:solidFill>
                  <a:prstClr val="black"/>
                </a:solidFill>
                <a:latin typeface="#9Slide02 Noi dung dai"/>
                <a:cs typeface="Arial"/>
                <a:sym typeface="Arial"/>
              </a:endParaRPr>
            </a:p>
          </p:txBody>
        </p:sp>
        <p:sp>
          <p:nvSpPr>
            <p:cNvPr id="66" name="Freeform 43">
              <a:extLst>
                <a:ext uri="{FF2B5EF4-FFF2-40B4-BE49-F238E27FC236}">
                  <a16:creationId xmlns:a16="http://schemas.microsoft.com/office/drawing/2014/main" id="{57F5CFEA-1204-406B-8BBD-93779F4B8A05}"/>
                </a:ext>
              </a:extLst>
            </p:cNvPr>
            <p:cNvSpPr>
              <a:spLocks/>
            </p:cNvSpPr>
            <p:nvPr/>
          </p:nvSpPr>
          <p:spPr bwMode="auto">
            <a:xfrm>
              <a:off x="1900238" y="2863851"/>
              <a:ext cx="331788" cy="1130300"/>
            </a:xfrm>
            <a:custGeom>
              <a:avLst/>
              <a:gdLst>
                <a:gd name="T0" fmla="*/ 0 w 209"/>
                <a:gd name="T1" fmla="*/ 705 h 712"/>
                <a:gd name="T2" fmla="*/ 209 w 209"/>
                <a:gd name="T3" fmla="*/ 0 h 712"/>
                <a:gd name="T4" fmla="*/ 43 w 209"/>
                <a:gd name="T5" fmla="*/ 712 h 712"/>
                <a:gd name="T6" fmla="*/ 0 w 209"/>
                <a:gd name="T7" fmla="*/ 705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9" h="712">
                  <a:moveTo>
                    <a:pt x="0" y="705"/>
                  </a:moveTo>
                  <a:lnTo>
                    <a:pt x="209" y="0"/>
                  </a:lnTo>
                  <a:lnTo>
                    <a:pt x="43" y="712"/>
                  </a:lnTo>
                  <a:lnTo>
                    <a:pt x="0" y="70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US">
                <a:solidFill>
                  <a:prstClr val="black"/>
                </a:solidFill>
                <a:latin typeface="#9Slide02 Noi dung dai"/>
                <a:cs typeface="Arial"/>
                <a:sym typeface="Arial"/>
              </a:endParaRPr>
            </a:p>
          </p:txBody>
        </p:sp>
        <p:sp>
          <p:nvSpPr>
            <p:cNvPr id="67" name="Freeform 44">
              <a:extLst>
                <a:ext uri="{FF2B5EF4-FFF2-40B4-BE49-F238E27FC236}">
                  <a16:creationId xmlns:a16="http://schemas.microsoft.com/office/drawing/2014/main" id="{3E35EBBF-9A1C-4DE0-A088-D28CB45E8821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7101" y="2863851"/>
              <a:ext cx="79375" cy="1165225"/>
            </a:xfrm>
            <a:custGeom>
              <a:avLst/>
              <a:gdLst>
                <a:gd name="T0" fmla="*/ 0 w 50"/>
                <a:gd name="T1" fmla="*/ 734 h 734"/>
                <a:gd name="T2" fmla="*/ 22 w 50"/>
                <a:gd name="T3" fmla="*/ 0 h 734"/>
                <a:gd name="T4" fmla="*/ 50 w 50"/>
                <a:gd name="T5" fmla="*/ 734 h 734"/>
                <a:gd name="T6" fmla="*/ 0 w 50"/>
                <a:gd name="T7" fmla="*/ 734 h 7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734">
                  <a:moveTo>
                    <a:pt x="0" y="734"/>
                  </a:moveTo>
                  <a:lnTo>
                    <a:pt x="22" y="0"/>
                  </a:lnTo>
                  <a:lnTo>
                    <a:pt x="50" y="734"/>
                  </a:lnTo>
                  <a:lnTo>
                    <a:pt x="0" y="73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US">
                <a:solidFill>
                  <a:prstClr val="black"/>
                </a:solidFill>
                <a:latin typeface="#9Slide02 Noi dung dai"/>
                <a:cs typeface="Arial"/>
                <a:sym typeface="Arial"/>
              </a:endParaRPr>
            </a:p>
          </p:txBody>
        </p:sp>
        <p:sp>
          <p:nvSpPr>
            <p:cNvPr id="68" name="Freeform 45">
              <a:extLst>
                <a:ext uri="{FF2B5EF4-FFF2-40B4-BE49-F238E27FC236}">
                  <a16:creationId xmlns:a16="http://schemas.microsoft.com/office/drawing/2014/main" id="{02408870-2894-42FB-BA62-861BAA001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2232026" y="2863851"/>
              <a:ext cx="341313" cy="1130300"/>
            </a:xfrm>
            <a:custGeom>
              <a:avLst/>
              <a:gdLst>
                <a:gd name="T0" fmla="*/ 172 w 215"/>
                <a:gd name="T1" fmla="*/ 712 h 712"/>
                <a:gd name="T2" fmla="*/ 0 w 215"/>
                <a:gd name="T3" fmla="*/ 0 h 712"/>
                <a:gd name="T4" fmla="*/ 215 w 215"/>
                <a:gd name="T5" fmla="*/ 705 h 712"/>
                <a:gd name="T6" fmla="*/ 172 w 215"/>
                <a:gd name="T7" fmla="*/ 712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5" h="712">
                  <a:moveTo>
                    <a:pt x="172" y="712"/>
                  </a:moveTo>
                  <a:lnTo>
                    <a:pt x="0" y="0"/>
                  </a:lnTo>
                  <a:lnTo>
                    <a:pt x="215" y="705"/>
                  </a:lnTo>
                  <a:lnTo>
                    <a:pt x="172" y="71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US">
                <a:solidFill>
                  <a:prstClr val="black"/>
                </a:solidFill>
                <a:latin typeface="#9Slide02 Noi dung dai"/>
                <a:cs typeface="Arial"/>
                <a:sym typeface="Arial"/>
              </a:endParaRPr>
            </a:p>
          </p:txBody>
        </p:sp>
        <p:sp>
          <p:nvSpPr>
            <p:cNvPr id="69" name="Freeform 46">
              <a:extLst>
                <a:ext uri="{FF2B5EF4-FFF2-40B4-BE49-F238E27FC236}">
                  <a16:creationId xmlns:a16="http://schemas.microsoft.com/office/drawing/2014/main" id="{9FBA8082-AEA3-483F-B9B4-627E3018D690}"/>
                </a:ext>
              </a:extLst>
            </p:cNvPr>
            <p:cNvSpPr>
              <a:spLocks/>
            </p:cNvSpPr>
            <p:nvPr/>
          </p:nvSpPr>
          <p:spPr bwMode="auto">
            <a:xfrm>
              <a:off x="2232026" y="2863851"/>
              <a:ext cx="615950" cy="1027113"/>
            </a:xfrm>
            <a:custGeom>
              <a:avLst/>
              <a:gdLst>
                <a:gd name="T0" fmla="*/ 352 w 388"/>
                <a:gd name="T1" fmla="*/ 647 h 647"/>
                <a:gd name="T2" fmla="*/ 0 w 388"/>
                <a:gd name="T3" fmla="*/ 0 h 647"/>
                <a:gd name="T4" fmla="*/ 388 w 388"/>
                <a:gd name="T5" fmla="*/ 626 h 647"/>
                <a:gd name="T6" fmla="*/ 352 w 388"/>
                <a:gd name="T7" fmla="*/ 647 h 6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8" h="647">
                  <a:moveTo>
                    <a:pt x="352" y="647"/>
                  </a:moveTo>
                  <a:lnTo>
                    <a:pt x="0" y="0"/>
                  </a:lnTo>
                  <a:lnTo>
                    <a:pt x="388" y="626"/>
                  </a:lnTo>
                  <a:lnTo>
                    <a:pt x="352" y="64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US">
                <a:solidFill>
                  <a:prstClr val="black"/>
                </a:solidFill>
                <a:latin typeface="#9Slide02 Noi dung dai"/>
                <a:cs typeface="Arial"/>
                <a:sym typeface="Arial"/>
              </a:endParaRPr>
            </a:p>
          </p:txBody>
        </p:sp>
        <p:sp>
          <p:nvSpPr>
            <p:cNvPr id="70" name="Freeform 47">
              <a:extLst>
                <a:ext uri="{FF2B5EF4-FFF2-40B4-BE49-F238E27FC236}">
                  <a16:creationId xmlns:a16="http://schemas.microsoft.com/office/drawing/2014/main" id="{C5F06F7B-87AD-4AA2-8C30-16343ECBA7C5}"/>
                </a:ext>
              </a:extLst>
            </p:cNvPr>
            <p:cNvSpPr>
              <a:spLocks/>
            </p:cNvSpPr>
            <p:nvPr/>
          </p:nvSpPr>
          <p:spPr bwMode="auto">
            <a:xfrm>
              <a:off x="2232026" y="2863851"/>
              <a:ext cx="855663" cy="844550"/>
            </a:xfrm>
            <a:custGeom>
              <a:avLst/>
              <a:gdLst>
                <a:gd name="T0" fmla="*/ 510 w 539"/>
                <a:gd name="T1" fmla="*/ 532 h 532"/>
                <a:gd name="T2" fmla="*/ 0 w 539"/>
                <a:gd name="T3" fmla="*/ 0 h 532"/>
                <a:gd name="T4" fmla="*/ 539 w 539"/>
                <a:gd name="T5" fmla="*/ 504 h 532"/>
                <a:gd name="T6" fmla="*/ 510 w 539"/>
                <a:gd name="T7" fmla="*/ 532 h 5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9" h="532">
                  <a:moveTo>
                    <a:pt x="510" y="532"/>
                  </a:moveTo>
                  <a:lnTo>
                    <a:pt x="0" y="0"/>
                  </a:lnTo>
                  <a:lnTo>
                    <a:pt x="539" y="504"/>
                  </a:lnTo>
                  <a:lnTo>
                    <a:pt x="510" y="53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US">
                <a:solidFill>
                  <a:prstClr val="black"/>
                </a:solidFill>
                <a:latin typeface="#9Slide02 Noi dung dai"/>
                <a:cs typeface="Arial"/>
                <a:sym typeface="Arial"/>
              </a:endParaRPr>
            </a:p>
          </p:txBody>
        </p:sp>
        <p:sp>
          <p:nvSpPr>
            <p:cNvPr id="71" name="Freeform 48">
              <a:extLst>
                <a:ext uri="{FF2B5EF4-FFF2-40B4-BE49-F238E27FC236}">
                  <a16:creationId xmlns:a16="http://schemas.microsoft.com/office/drawing/2014/main" id="{4D965AD2-43B1-4D4A-A057-207CBBE3F719}"/>
                </a:ext>
              </a:extLst>
            </p:cNvPr>
            <p:cNvSpPr>
              <a:spLocks/>
            </p:cNvSpPr>
            <p:nvPr/>
          </p:nvSpPr>
          <p:spPr bwMode="auto">
            <a:xfrm>
              <a:off x="2232026" y="2863851"/>
              <a:ext cx="1038225" cy="615950"/>
            </a:xfrm>
            <a:custGeom>
              <a:avLst/>
              <a:gdLst>
                <a:gd name="T0" fmla="*/ 625 w 654"/>
                <a:gd name="T1" fmla="*/ 388 h 388"/>
                <a:gd name="T2" fmla="*/ 0 w 654"/>
                <a:gd name="T3" fmla="*/ 0 h 388"/>
                <a:gd name="T4" fmla="*/ 654 w 654"/>
                <a:gd name="T5" fmla="*/ 345 h 388"/>
                <a:gd name="T6" fmla="*/ 625 w 654"/>
                <a:gd name="T7" fmla="*/ 388 h 3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4" h="388">
                  <a:moveTo>
                    <a:pt x="625" y="388"/>
                  </a:moveTo>
                  <a:lnTo>
                    <a:pt x="0" y="0"/>
                  </a:lnTo>
                  <a:lnTo>
                    <a:pt x="654" y="345"/>
                  </a:lnTo>
                  <a:lnTo>
                    <a:pt x="625" y="38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US">
                <a:solidFill>
                  <a:prstClr val="black"/>
                </a:solidFill>
                <a:latin typeface="#9Slide02 Noi dung dai"/>
                <a:cs typeface="Arial"/>
                <a:sym typeface="Arial"/>
              </a:endParaRPr>
            </a:p>
          </p:txBody>
        </p:sp>
        <p:sp>
          <p:nvSpPr>
            <p:cNvPr id="72" name="Freeform 49">
              <a:extLst>
                <a:ext uri="{FF2B5EF4-FFF2-40B4-BE49-F238E27FC236}">
                  <a16:creationId xmlns:a16="http://schemas.microsoft.com/office/drawing/2014/main" id="{6C7251B1-D71F-4C69-80CE-6FF20FE84D80}"/>
                </a:ext>
              </a:extLst>
            </p:cNvPr>
            <p:cNvSpPr>
              <a:spLocks/>
            </p:cNvSpPr>
            <p:nvPr/>
          </p:nvSpPr>
          <p:spPr bwMode="auto">
            <a:xfrm>
              <a:off x="2232026" y="2863851"/>
              <a:ext cx="1139825" cy="331788"/>
            </a:xfrm>
            <a:custGeom>
              <a:avLst/>
              <a:gdLst>
                <a:gd name="T0" fmla="*/ 704 w 718"/>
                <a:gd name="T1" fmla="*/ 209 h 209"/>
                <a:gd name="T2" fmla="*/ 0 w 718"/>
                <a:gd name="T3" fmla="*/ 0 h 209"/>
                <a:gd name="T4" fmla="*/ 718 w 718"/>
                <a:gd name="T5" fmla="*/ 165 h 209"/>
                <a:gd name="T6" fmla="*/ 704 w 718"/>
                <a:gd name="T7" fmla="*/ 209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18" h="209">
                  <a:moveTo>
                    <a:pt x="704" y="209"/>
                  </a:moveTo>
                  <a:lnTo>
                    <a:pt x="0" y="0"/>
                  </a:lnTo>
                  <a:lnTo>
                    <a:pt x="718" y="165"/>
                  </a:lnTo>
                  <a:lnTo>
                    <a:pt x="704" y="20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US">
                <a:solidFill>
                  <a:prstClr val="black"/>
                </a:solidFill>
                <a:latin typeface="#9Slide02 Noi dung dai"/>
                <a:cs typeface="Arial"/>
                <a:sym typeface="Arial"/>
              </a:endParaRPr>
            </a:p>
          </p:txBody>
        </p:sp>
        <p:sp>
          <p:nvSpPr>
            <p:cNvPr id="73" name="Freeform 50">
              <a:extLst>
                <a:ext uri="{FF2B5EF4-FFF2-40B4-BE49-F238E27FC236}">
                  <a16:creationId xmlns:a16="http://schemas.microsoft.com/office/drawing/2014/main" id="{54129A47-7064-416A-8C4B-6885CE3F8351}"/>
                </a:ext>
              </a:extLst>
            </p:cNvPr>
            <p:cNvSpPr>
              <a:spLocks/>
            </p:cNvSpPr>
            <p:nvPr/>
          </p:nvSpPr>
          <p:spPr bwMode="auto">
            <a:xfrm>
              <a:off x="2232026" y="2828926"/>
              <a:ext cx="1174750" cy="68263"/>
            </a:xfrm>
            <a:custGeom>
              <a:avLst/>
              <a:gdLst>
                <a:gd name="T0" fmla="*/ 740 w 740"/>
                <a:gd name="T1" fmla="*/ 43 h 43"/>
                <a:gd name="T2" fmla="*/ 0 w 740"/>
                <a:gd name="T3" fmla="*/ 22 h 43"/>
                <a:gd name="T4" fmla="*/ 740 w 740"/>
                <a:gd name="T5" fmla="*/ 0 h 43"/>
                <a:gd name="T6" fmla="*/ 740 w 740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40" h="43">
                  <a:moveTo>
                    <a:pt x="740" y="43"/>
                  </a:moveTo>
                  <a:lnTo>
                    <a:pt x="0" y="22"/>
                  </a:lnTo>
                  <a:lnTo>
                    <a:pt x="740" y="0"/>
                  </a:lnTo>
                  <a:lnTo>
                    <a:pt x="740" y="4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US">
                <a:solidFill>
                  <a:prstClr val="black"/>
                </a:solidFill>
                <a:latin typeface="#9Slide02 Noi dung dai"/>
                <a:cs typeface="Arial"/>
                <a:sym typeface="Arial"/>
              </a:endParaRPr>
            </a:p>
          </p:txBody>
        </p:sp>
        <p:sp>
          <p:nvSpPr>
            <p:cNvPr id="74" name="Freeform 51">
              <a:extLst>
                <a:ext uri="{FF2B5EF4-FFF2-40B4-BE49-F238E27FC236}">
                  <a16:creationId xmlns:a16="http://schemas.microsoft.com/office/drawing/2014/main" id="{641D7932-658B-4E57-9A71-3F5330EFF9CE}"/>
                </a:ext>
              </a:extLst>
            </p:cNvPr>
            <p:cNvSpPr>
              <a:spLocks/>
            </p:cNvSpPr>
            <p:nvPr/>
          </p:nvSpPr>
          <p:spPr bwMode="auto">
            <a:xfrm>
              <a:off x="2232026" y="2520951"/>
              <a:ext cx="1139825" cy="342900"/>
            </a:xfrm>
            <a:custGeom>
              <a:avLst/>
              <a:gdLst>
                <a:gd name="T0" fmla="*/ 718 w 718"/>
                <a:gd name="T1" fmla="*/ 50 h 216"/>
                <a:gd name="T2" fmla="*/ 0 w 718"/>
                <a:gd name="T3" fmla="*/ 216 h 216"/>
                <a:gd name="T4" fmla="*/ 704 w 718"/>
                <a:gd name="T5" fmla="*/ 0 h 216"/>
                <a:gd name="T6" fmla="*/ 718 w 718"/>
                <a:gd name="T7" fmla="*/ 5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18" h="216">
                  <a:moveTo>
                    <a:pt x="718" y="50"/>
                  </a:moveTo>
                  <a:lnTo>
                    <a:pt x="0" y="216"/>
                  </a:lnTo>
                  <a:lnTo>
                    <a:pt x="704" y="0"/>
                  </a:lnTo>
                  <a:lnTo>
                    <a:pt x="718" y="5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US">
                <a:solidFill>
                  <a:prstClr val="black"/>
                </a:solidFill>
                <a:latin typeface="#9Slide02 Noi dung dai"/>
                <a:cs typeface="Arial"/>
                <a:sym typeface="Arial"/>
              </a:endParaRPr>
            </a:p>
          </p:txBody>
        </p:sp>
        <p:sp>
          <p:nvSpPr>
            <p:cNvPr id="75" name="Freeform 52">
              <a:extLst>
                <a:ext uri="{FF2B5EF4-FFF2-40B4-BE49-F238E27FC236}">
                  <a16:creationId xmlns:a16="http://schemas.microsoft.com/office/drawing/2014/main" id="{6C1A9CC1-6CEF-4CE7-B18F-7253E3053957}"/>
                </a:ext>
              </a:extLst>
            </p:cNvPr>
            <p:cNvSpPr>
              <a:spLocks/>
            </p:cNvSpPr>
            <p:nvPr/>
          </p:nvSpPr>
          <p:spPr bwMode="auto">
            <a:xfrm>
              <a:off x="2232026" y="2246313"/>
              <a:ext cx="1038225" cy="617538"/>
            </a:xfrm>
            <a:custGeom>
              <a:avLst/>
              <a:gdLst>
                <a:gd name="T0" fmla="*/ 654 w 654"/>
                <a:gd name="T1" fmla="*/ 43 h 389"/>
                <a:gd name="T2" fmla="*/ 0 w 654"/>
                <a:gd name="T3" fmla="*/ 389 h 389"/>
                <a:gd name="T4" fmla="*/ 625 w 654"/>
                <a:gd name="T5" fmla="*/ 0 h 389"/>
                <a:gd name="T6" fmla="*/ 654 w 654"/>
                <a:gd name="T7" fmla="*/ 43 h 3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4" h="389">
                  <a:moveTo>
                    <a:pt x="654" y="43"/>
                  </a:moveTo>
                  <a:lnTo>
                    <a:pt x="0" y="389"/>
                  </a:lnTo>
                  <a:lnTo>
                    <a:pt x="625" y="0"/>
                  </a:lnTo>
                  <a:lnTo>
                    <a:pt x="654" y="4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US">
                <a:solidFill>
                  <a:prstClr val="black"/>
                </a:solidFill>
                <a:latin typeface="#9Slide02 Noi dung dai"/>
                <a:cs typeface="Arial"/>
                <a:sym typeface="Arial"/>
              </a:endParaRPr>
            </a:p>
          </p:txBody>
        </p:sp>
        <p:sp>
          <p:nvSpPr>
            <p:cNvPr id="76" name="Freeform 53">
              <a:extLst>
                <a:ext uri="{FF2B5EF4-FFF2-40B4-BE49-F238E27FC236}">
                  <a16:creationId xmlns:a16="http://schemas.microsoft.com/office/drawing/2014/main" id="{55852D77-B015-43EF-8E03-F3ED5C4A8373}"/>
                </a:ext>
              </a:extLst>
            </p:cNvPr>
            <p:cNvSpPr>
              <a:spLocks/>
            </p:cNvSpPr>
            <p:nvPr/>
          </p:nvSpPr>
          <p:spPr bwMode="auto">
            <a:xfrm>
              <a:off x="2232026" y="2006601"/>
              <a:ext cx="855663" cy="857250"/>
            </a:xfrm>
            <a:custGeom>
              <a:avLst/>
              <a:gdLst>
                <a:gd name="T0" fmla="*/ 539 w 539"/>
                <a:gd name="T1" fmla="*/ 36 h 540"/>
                <a:gd name="T2" fmla="*/ 0 w 539"/>
                <a:gd name="T3" fmla="*/ 540 h 540"/>
                <a:gd name="T4" fmla="*/ 510 w 539"/>
                <a:gd name="T5" fmla="*/ 0 h 540"/>
                <a:gd name="T6" fmla="*/ 539 w 539"/>
                <a:gd name="T7" fmla="*/ 36 h 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9" h="540">
                  <a:moveTo>
                    <a:pt x="539" y="36"/>
                  </a:moveTo>
                  <a:lnTo>
                    <a:pt x="0" y="540"/>
                  </a:lnTo>
                  <a:lnTo>
                    <a:pt x="510" y="0"/>
                  </a:lnTo>
                  <a:lnTo>
                    <a:pt x="539" y="3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US">
                <a:solidFill>
                  <a:prstClr val="black"/>
                </a:solidFill>
                <a:latin typeface="#9Slide02 Noi dung dai"/>
                <a:cs typeface="Arial"/>
                <a:sym typeface="Arial"/>
              </a:endParaRPr>
            </a:p>
          </p:txBody>
        </p:sp>
        <p:sp>
          <p:nvSpPr>
            <p:cNvPr id="77" name="Freeform 54">
              <a:extLst>
                <a:ext uri="{FF2B5EF4-FFF2-40B4-BE49-F238E27FC236}">
                  <a16:creationId xmlns:a16="http://schemas.microsoft.com/office/drawing/2014/main" id="{D701AEB8-DCAF-4CDA-B064-151D59E84381}"/>
                </a:ext>
              </a:extLst>
            </p:cNvPr>
            <p:cNvSpPr>
              <a:spLocks/>
            </p:cNvSpPr>
            <p:nvPr/>
          </p:nvSpPr>
          <p:spPr bwMode="auto">
            <a:xfrm>
              <a:off x="2232026" y="1835151"/>
              <a:ext cx="615950" cy="1028700"/>
            </a:xfrm>
            <a:custGeom>
              <a:avLst/>
              <a:gdLst>
                <a:gd name="T0" fmla="*/ 388 w 388"/>
                <a:gd name="T1" fmla="*/ 22 h 648"/>
                <a:gd name="T2" fmla="*/ 0 w 388"/>
                <a:gd name="T3" fmla="*/ 648 h 648"/>
                <a:gd name="T4" fmla="*/ 352 w 388"/>
                <a:gd name="T5" fmla="*/ 0 h 648"/>
                <a:gd name="T6" fmla="*/ 388 w 388"/>
                <a:gd name="T7" fmla="*/ 22 h 6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8" h="648">
                  <a:moveTo>
                    <a:pt x="388" y="22"/>
                  </a:moveTo>
                  <a:lnTo>
                    <a:pt x="0" y="648"/>
                  </a:lnTo>
                  <a:lnTo>
                    <a:pt x="352" y="0"/>
                  </a:lnTo>
                  <a:lnTo>
                    <a:pt x="388" y="2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US">
                <a:solidFill>
                  <a:prstClr val="black"/>
                </a:solidFill>
                <a:latin typeface="#9Slide02 Noi dung dai"/>
                <a:cs typeface="Arial"/>
                <a:sym typeface="Arial"/>
              </a:endParaRPr>
            </a:p>
          </p:txBody>
        </p:sp>
        <p:sp>
          <p:nvSpPr>
            <p:cNvPr id="78" name="Freeform 55">
              <a:extLst>
                <a:ext uri="{FF2B5EF4-FFF2-40B4-BE49-F238E27FC236}">
                  <a16:creationId xmlns:a16="http://schemas.microsoft.com/office/drawing/2014/main" id="{45B9D5A6-422C-4392-BA8C-F3B332846D2F}"/>
                </a:ext>
              </a:extLst>
            </p:cNvPr>
            <p:cNvSpPr>
              <a:spLocks/>
            </p:cNvSpPr>
            <p:nvPr/>
          </p:nvSpPr>
          <p:spPr bwMode="auto">
            <a:xfrm>
              <a:off x="2232026" y="1720851"/>
              <a:ext cx="341313" cy="1143000"/>
            </a:xfrm>
            <a:custGeom>
              <a:avLst/>
              <a:gdLst>
                <a:gd name="T0" fmla="*/ 215 w 215"/>
                <a:gd name="T1" fmla="*/ 15 h 720"/>
                <a:gd name="T2" fmla="*/ 0 w 215"/>
                <a:gd name="T3" fmla="*/ 720 h 720"/>
                <a:gd name="T4" fmla="*/ 172 w 215"/>
                <a:gd name="T5" fmla="*/ 0 h 720"/>
                <a:gd name="T6" fmla="*/ 215 w 215"/>
                <a:gd name="T7" fmla="*/ 15 h 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5" h="720">
                  <a:moveTo>
                    <a:pt x="215" y="15"/>
                  </a:moveTo>
                  <a:lnTo>
                    <a:pt x="0" y="720"/>
                  </a:lnTo>
                  <a:lnTo>
                    <a:pt x="172" y="0"/>
                  </a:lnTo>
                  <a:lnTo>
                    <a:pt x="215" y="1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US">
                <a:solidFill>
                  <a:prstClr val="black"/>
                </a:solidFill>
                <a:latin typeface="#9Slide02 Noi dung dai"/>
                <a:cs typeface="Arial"/>
                <a:sym typeface="Arial"/>
              </a:endParaRPr>
            </a:p>
          </p:txBody>
        </p:sp>
      </p:grpSp>
      <p:grpSp>
        <p:nvGrpSpPr>
          <p:cNvPr id="129" name="Nhóm 128">
            <a:extLst>
              <a:ext uri="{FF2B5EF4-FFF2-40B4-BE49-F238E27FC236}">
                <a16:creationId xmlns:a16="http://schemas.microsoft.com/office/drawing/2014/main" id="{718A9651-2E17-438D-86A7-081E07F0CCE5}"/>
              </a:ext>
            </a:extLst>
          </p:cNvPr>
          <p:cNvGrpSpPr/>
          <p:nvPr/>
        </p:nvGrpSpPr>
        <p:grpSpPr>
          <a:xfrm>
            <a:off x="8322263" y="4300089"/>
            <a:ext cx="2339975" cy="2330451"/>
            <a:chOff x="1066801" y="1698626"/>
            <a:chExt cx="2339975" cy="2330450"/>
          </a:xfrm>
          <a:solidFill>
            <a:srgbClr val="C00000"/>
          </a:solidFill>
        </p:grpSpPr>
        <p:sp>
          <p:nvSpPr>
            <p:cNvPr id="130" name="Freeform 32">
              <a:extLst>
                <a:ext uri="{FF2B5EF4-FFF2-40B4-BE49-F238E27FC236}">
                  <a16:creationId xmlns:a16="http://schemas.microsoft.com/office/drawing/2014/main" id="{EBA57ACA-F129-4417-BE2C-4557FAB697B7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7101" y="1698626"/>
              <a:ext cx="79375" cy="1165225"/>
            </a:xfrm>
            <a:custGeom>
              <a:avLst/>
              <a:gdLst>
                <a:gd name="T0" fmla="*/ 50 w 50"/>
                <a:gd name="T1" fmla="*/ 0 h 734"/>
                <a:gd name="T2" fmla="*/ 22 w 50"/>
                <a:gd name="T3" fmla="*/ 734 h 734"/>
                <a:gd name="T4" fmla="*/ 0 w 50"/>
                <a:gd name="T5" fmla="*/ 0 h 734"/>
                <a:gd name="T6" fmla="*/ 50 w 50"/>
                <a:gd name="T7" fmla="*/ 0 h 7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734">
                  <a:moveTo>
                    <a:pt x="50" y="0"/>
                  </a:moveTo>
                  <a:lnTo>
                    <a:pt x="22" y="734"/>
                  </a:lnTo>
                  <a:lnTo>
                    <a:pt x="0" y="0"/>
                  </a:lnTo>
                  <a:lnTo>
                    <a:pt x="5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US">
                <a:solidFill>
                  <a:prstClr val="black"/>
                </a:solidFill>
                <a:latin typeface="#9Slide02 Noi dung dai"/>
                <a:cs typeface="Arial"/>
                <a:sym typeface="Arial"/>
              </a:endParaRPr>
            </a:p>
          </p:txBody>
        </p:sp>
        <p:sp>
          <p:nvSpPr>
            <p:cNvPr id="131" name="Freeform 33">
              <a:extLst>
                <a:ext uri="{FF2B5EF4-FFF2-40B4-BE49-F238E27FC236}">
                  <a16:creationId xmlns:a16="http://schemas.microsoft.com/office/drawing/2014/main" id="{DC77CA4A-7BB2-4146-963D-BD76C17B181B}"/>
                </a:ext>
              </a:extLst>
            </p:cNvPr>
            <p:cNvSpPr>
              <a:spLocks/>
            </p:cNvSpPr>
            <p:nvPr/>
          </p:nvSpPr>
          <p:spPr bwMode="auto">
            <a:xfrm>
              <a:off x="1900238" y="1720851"/>
              <a:ext cx="331788" cy="1143000"/>
            </a:xfrm>
            <a:custGeom>
              <a:avLst/>
              <a:gdLst>
                <a:gd name="T0" fmla="*/ 43 w 209"/>
                <a:gd name="T1" fmla="*/ 0 h 720"/>
                <a:gd name="T2" fmla="*/ 209 w 209"/>
                <a:gd name="T3" fmla="*/ 720 h 720"/>
                <a:gd name="T4" fmla="*/ 0 w 209"/>
                <a:gd name="T5" fmla="*/ 15 h 720"/>
                <a:gd name="T6" fmla="*/ 43 w 209"/>
                <a:gd name="T7" fmla="*/ 0 h 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9" h="720">
                  <a:moveTo>
                    <a:pt x="43" y="0"/>
                  </a:moveTo>
                  <a:lnTo>
                    <a:pt x="209" y="720"/>
                  </a:lnTo>
                  <a:lnTo>
                    <a:pt x="0" y="15"/>
                  </a:lnTo>
                  <a:lnTo>
                    <a:pt x="4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US">
                <a:solidFill>
                  <a:prstClr val="black"/>
                </a:solidFill>
                <a:latin typeface="#9Slide02 Noi dung dai"/>
                <a:cs typeface="Arial"/>
                <a:sym typeface="Arial"/>
              </a:endParaRPr>
            </a:p>
          </p:txBody>
        </p:sp>
        <p:sp>
          <p:nvSpPr>
            <p:cNvPr id="132" name="Freeform 34">
              <a:extLst>
                <a:ext uri="{FF2B5EF4-FFF2-40B4-BE49-F238E27FC236}">
                  <a16:creationId xmlns:a16="http://schemas.microsoft.com/office/drawing/2014/main" id="{16B68D72-07C2-406C-8BD7-64C408B367B8}"/>
                </a:ext>
              </a:extLst>
            </p:cNvPr>
            <p:cNvSpPr>
              <a:spLocks/>
            </p:cNvSpPr>
            <p:nvPr/>
          </p:nvSpPr>
          <p:spPr bwMode="auto">
            <a:xfrm>
              <a:off x="1625601" y="1835151"/>
              <a:ext cx="606425" cy="1028700"/>
            </a:xfrm>
            <a:custGeom>
              <a:avLst/>
              <a:gdLst>
                <a:gd name="T0" fmla="*/ 36 w 382"/>
                <a:gd name="T1" fmla="*/ 0 h 648"/>
                <a:gd name="T2" fmla="*/ 382 w 382"/>
                <a:gd name="T3" fmla="*/ 648 h 648"/>
                <a:gd name="T4" fmla="*/ 0 w 382"/>
                <a:gd name="T5" fmla="*/ 22 h 648"/>
                <a:gd name="T6" fmla="*/ 36 w 382"/>
                <a:gd name="T7" fmla="*/ 0 h 6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2" h="648">
                  <a:moveTo>
                    <a:pt x="36" y="0"/>
                  </a:moveTo>
                  <a:lnTo>
                    <a:pt x="382" y="648"/>
                  </a:lnTo>
                  <a:lnTo>
                    <a:pt x="0" y="22"/>
                  </a:lnTo>
                  <a:lnTo>
                    <a:pt x="3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US">
                <a:solidFill>
                  <a:prstClr val="black"/>
                </a:solidFill>
                <a:latin typeface="#9Slide02 Noi dung dai"/>
                <a:cs typeface="Arial"/>
                <a:sym typeface="Arial"/>
              </a:endParaRPr>
            </a:p>
          </p:txBody>
        </p:sp>
        <p:sp>
          <p:nvSpPr>
            <p:cNvPr id="133" name="Freeform 35">
              <a:extLst>
                <a:ext uri="{FF2B5EF4-FFF2-40B4-BE49-F238E27FC236}">
                  <a16:creationId xmlns:a16="http://schemas.microsoft.com/office/drawing/2014/main" id="{441A5E4F-AA5B-4324-A984-24EA280A1333}"/>
                </a:ext>
              </a:extLst>
            </p:cNvPr>
            <p:cNvSpPr>
              <a:spLocks/>
            </p:cNvSpPr>
            <p:nvPr/>
          </p:nvSpPr>
          <p:spPr bwMode="auto">
            <a:xfrm>
              <a:off x="1387476" y="2006601"/>
              <a:ext cx="844550" cy="857250"/>
            </a:xfrm>
            <a:custGeom>
              <a:avLst/>
              <a:gdLst>
                <a:gd name="T0" fmla="*/ 28 w 532"/>
                <a:gd name="T1" fmla="*/ 0 h 540"/>
                <a:gd name="T2" fmla="*/ 532 w 532"/>
                <a:gd name="T3" fmla="*/ 540 h 540"/>
                <a:gd name="T4" fmla="*/ 0 w 532"/>
                <a:gd name="T5" fmla="*/ 36 h 540"/>
                <a:gd name="T6" fmla="*/ 28 w 532"/>
                <a:gd name="T7" fmla="*/ 0 h 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2" h="540">
                  <a:moveTo>
                    <a:pt x="28" y="0"/>
                  </a:moveTo>
                  <a:lnTo>
                    <a:pt x="532" y="540"/>
                  </a:lnTo>
                  <a:lnTo>
                    <a:pt x="0" y="36"/>
                  </a:lnTo>
                  <a:lnTo>
                    <a:pt x="2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US">
                <a:solidFill>
                  <a:prstClr val="black"/>
                </a:solidFill>
                <a:latin typeface="#9Slide02 Noi dung dai"/>
                <a:cs typeface="Arial"/>
                <a:sym typeface="Arial"/>
              </a:endParaRPr>
            </a:p>
          </p:txBody>
        </p:sp>
        <p:sp>
          <p:nvSpPr>
            <p:cNvPr id="134" name="Freeform 36">
              <a:extLst>
                <a:ext uri="{FF2B5EF4-FFF2-40B4-BE49-F238E27FC236}">
                  <a16:creationId xmlns:a16="http://schemas.microsoft.com/office/drawing/2014/main" id="{5D87D46D-1A08-4E80-8D73-4571DF4B771C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3326" y="2246313"/>
              <a:ext cx="1028700" cy="617538"/>
            </a:xfrm>
            <a:custGeom>
              <a:avLst/>
              <a:gdLst>
                <a:gd name="T0" fmla="*/ 29 w 648"/>
                <a:gd name="T1" fmla="*/ 0 h 389"/>
                <a:gd name="T2" fmla="*/ 648 w 648"/>
                <a:gd name="T3" fmla="*/ 389 h 389"/>
                <a:gd name="T4" fmla="*/ 0 w 648"/>
                <a:gd name="T5" fmla="*/ 43 h 389"/>
                <a:gd name="T6" fmla="*/ 29 w 648"/>
                <a:gd name="T7" fmla="*/ 0 h 3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48" h="389">
                  <a:moveTo>
                    <a:pt x="29" y="0"/>
                  </a:moveTo>
                  <a:lnTo>
                    <a:pt x="648" y="389"/>
                  </a:lnTo>
                  <a:lnTo>
                    <a:pt x="0" y="43"/>
                  </a:lnTo>
                  <a:lnTo>
                    <a:pt x="2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US">
                <a:solidFill>
                  <a:prstClr val="black"/>
                </a:solidFill>
                <a:latin typeface="#9Slide02 Noi dung dai"/>
                <a:cs typeface="Arial"/>
                <a:sym typeface="Arial"/>
              </a:endParaRPr>
            </a:p>
          </p:txBody>
        </p:sp>
        <p:sp>
          <p:nvSpPr>
            <p:cNvPr id="135" name="Freeform 37">
              <a:extLst>
                <a:ext uri="{FF2B5EF4-FFF2-40B4-BE49-F238E27FC236}">
                  <a16:creationId xmlns:a16="http://schemas.microsoft.com/office/drawing/2014/main" id="{BAB1CF77-FB8C-4915-9088-BDE9AEAC1E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1726" y="2520951"/>
              <a:ext cx="1130300" cy="342900"/>
            </a:xfrm>
            <a:custGeom>
              <a:avLst/>
              <a:gdLst>
                <a:gd name="T0" fmla="*/ 14 w 712"/>
                <a:gd name="T1" fmla="*/ 0 h 216"/>
                <a:gd name="T2" fmla="*/ 712 w 712"/>
                <a:gd name="T3" fmla="*/ 216 h 216"/>
                <a:gd name="T4" fmla="*/ 0 w 712"/>
                <a:gd name="T5" fmla="*/ 50 h 216"/>
                <a:gd name="T6" fmla="*/ 14 w 712"/>
                <a:gd name="T7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12" h="216">
                  <a:moveTo>
                    <a:pt x="14" y="0"/>
                  </a:moveTo>
                  <a:lnTo>
                    <a:pt x="712" y="216"/>
                  </a:lnTo>
                  <a:lnTo>
                    <a:pt x="0" y="50"/>
                  </a:lnTo>
                  <a:lnTo>
                    <a:pt x="1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US">
                <a:solidFill>
                  <a:prstClr val="black"/>
                </a:solidFill>
                <a:latin typeface="#9Slide02 Noi dung dai"/>
                <a:cs typeface="Arial"/>
                <a:sym typeface="Arial"/>
              </a:endParaRPr>
            </a:p>
          </p:txBody>
        </p:sp>
        <p:sp>
          <p:nvSpPr>
            <p:cNvPr id="136" name="Freeform 38">
              <a:extLst>
                <a:ext uri="{FF2B5EF4-FFF2-40B4-BE49-F238E27FC236}">
                  <a16:creationId xmlns:a16="http://schemas.microsoft.com/office/drawing/2014/main" id="{281DC3AD-72C0-4C59-A093-E6D01A5B4DD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6801" y="2828926"/>
              <a:ext cx="1165225" cy="68263"/>
            </a:xfrm>
            <a:custGeom>
              <a:avLst/>
              <a:gdLst>
                <a:gd name="T0" fmla="*/ 0 w 734"/>
                <a:gd name="T1" fmla="*/ 0 h 43"/>
                <a:gd name="T2" fmla="*/ 734 w 734"/>
                <a:gd name="T3" fmla="*/ 22 h 43"/>
                <a:gd name="T4" fmla="*/ 0 w 734"/>
                <a:gd name="T5" fmla="*/ 43 h 43"/>
                <a:gd name="T6" fmla="*/ 0 w 734"/>
                <a:gd name="T7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34" h="43">
                  <a:moveTo>
                    <a:pt x="0" y="0"/>
                  </a:moveTo>
                  <a:lnTo>
                    <a:pt x="734" y="22"/>
                  </a:lnTo>
                  <a:lnTo>
                    <a:pt x="0" y="43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US">
                <a:solidFill>
                  <a:prstClr val="black"/>
                </a:solidFill>
                <a:latin typeface="#9Slide02 Noi dung dai"/>
                <a:cs typeface="Arial"/>
                <a:sym typeface="Arial"/>
              </a:endParaRPr>
            </a:p>
          </p:txBody>
        </p:sp>
        <p:sp>
          <p:nvSpPr>
            <p:cNvPr id="137" name="Freeform 39">
              <a:extLst>
                <a:ext uri="{FF2B5EF4-FFF2-40B4-BE49-F238E27FC236}">
                  <a16:creationId xmlns:a16="http://schemas.microsoft.com/office/drawing/2014/main" id="{9423E682-59DD-4BC3-ABB4-F5960CF655E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1726" y="2863851"/>
              <a:ext cx="1130300" cy="331788"/>
            </a:xfrm>
            <a:custGeom>
              <a:avLst/>
              <a:gdLst>
                <a:gd name="T0" fmla="*/ 0 w 712"/>
                <a:gd name="T1" fmla="*/ 165 h 209"/>
                <a:gd name="T2" fmla="*/ 712 w 712"/>
                <a:gd name="T3" fmla="*/ 0 h 209"/>
                <a:gd name="T4" fmla="*/ 14 w 712"/>
                <a:gd name="T5" fmla="*/ 209 h 209"/>
                <a:gd name="T6" fmla="*/ 0 w 712"/>
                <a:gd name="T7" fmla="*/ 16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12" h="209">
                  <a:moveTo>
                    <a:pt x="0" y="165"/>
                  </a:moveTo>
                  <a:lnTo>
                    <a:pt x="712" y="0"/>
                  </a:lnTo>
                  <a:lnTo>
                    <a:pt x="14" y="209"/>
                  </a:lnTo>
                  <a:lnTo>
                    <a:pt x="0" y="16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US">
                <a:solidFill>
                  <a:prstClr val="black"/>
                </a:solidFill>
                <a:latin typeface="#9Slide02 Noi dung dai"/>
                <a:cs typeface="Arial"/>
                <a:sym typeface="Arial"/>
              </a:endParaRPr>
            </a:p>
          </p:txBody>
        </p:sp>
        <p:sp>
          <p:nvSpPr>
            <p:cNvPr id="138" name="Freeform 40">
              <a:extLst>
                <a:ext uri="{FF2B5EF4-FFF2-40B4-BE49-F238E27FC236}">
                  <a16:creationId xmlns:a16="http://schemas.microsoft.com/office/drawing/2014/main" id="{D36AF4F9-50B4-4CFB-89BF-E6677973D7FC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3326" y="2863851"/>
              <a:ext cx="1028700" cy="615950"/>
            </a:xfrm>
            <a:custGeom>
              <a:avLst/>
              <a:gdLst>
                <a:gd name="T0" fmla="*/ 0 w 648"/>
                <a:gd name="T1" fmla="*/ 345 h 388"/>
                <a:gd name="T2" fmla="*/ 648 w 648"/>
                <a:gd name="T3" fmla="*/ 0 h 388"/>
                <a:gd name="T4" fmla="*/ 29 w 648"/>
                <a:gd name="T5" fmla="*/ 388 h 388"/>
                <a:gd name="T6" fmla="*/ 0 w 648"/>
                <a:gd name="T7" fmla="*/ 345 h 3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48" h="388">
                  <a:moveTo>
                    <a:pt x="0" y="345"/>
                  </a:moveTo>
                  <a:lnTo>
                    <a:pt x="648" y="0"/>
                  </a:lnTo>
                  <a:lnTo>
                    <a:pt x="29" y="388"/>
                  </a:lnTo>
                  <a:lnTo>
                    <a:pt x="0" y="34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US">
                <a:solidFill>
                  <a:prstClr val="black"/>
                </a:solidFill>
                <a:latin typeface="#9Slide02 Noi dung dai"/>
                <a:cs typeface="Arial"/>
                <a:sym typeface="Arial"/>
              </a:endParaRPr>
            </a:p>
          </p:txBody>
        </p:sp>
        <p:sp>
          <p:nvSpPr>
            <p:cNvPr id="139" name="Freeform 41">
              <a:extLst>
                <a:ext uri="{FF2B5EF4-FFF2-40B4-BE49-F238E27FC236}">
                  <a16:creationId xmlns:a16="http://schemas.microsoft.com/office/drawing/2014/main" id="{4EF3F613-8DBF-49C0-A949-13AB2473E3CB}"/>
                </a:ext>
              </a:extLst>
            </p:cNvPr>
            <p:cNvSpPr>
              <a:spLocks/>
            </p:cNvSpPr>
            <p:nvPr/>
          </p:nvSpPr>
          <p:spPr bwMode="auto">
            <a:xfrm>
              <a:off x="1387476" y="2863851"/>
              <a:ext cx="844550" cy="844550"/>
            </a:xfrm>
            <a:custGeom>
              <a:avLst/>
              <a:gdLst>
                <a:gd name="T0" fmla="*/ 0 w 532"/>
                <a:gd name="T1" fmla="*/ 504 h 532"/>
                <a:gd name="T2" fmla="*/ 532 w 532"/>
                <a:gd name="T3" fmla="*/ 0 h 532"/>
                <a:gd name="T4" fmla="*/ 28 w 532"/>
                <a:gd name="T5" fmla="*/ 532 h 532"/>
                <a:gd name="T6" fmla="*/ 0 w 532"/>
                <a:gd name="T7" fmla="*/ 504 h 5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2" h="532">
                  <a:moveTo>
                    <a:pt x="0" y="504"/>
                  </a:moveTo>
                  <a:lnTo>
                    <a:pt x="532" y="0"/>
                  </a:lnTo>
                  <a:lnTo>
                    <a:pt x="28" y="532"/>
                  </a:lnTo>
                  <a:lnTo>
                    <a:pt x="0" y="50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US">
                <a:solidFill>
                  <a:prstClr val="black"/>
                </a:solidFill>
                <a:latin typeface="#9Slide02 Noi dung dai"/>
                <a:cs typeface="Arial"/>
                <a:sym typeface="Arial"/>
              </a:endParaRPr>
            </a:p>
          </p:txBody>
        </p:sp>
        <p:sp>
          <p:nvSpPr>
            <p:cNvPr id="140" name="Freeform 42">
              <a:extLst>
                <a:ext uri="{FF2B5EF4-FFF2-40B4-BE49-F238E27FC236}">
                  <a16:creationId xmlns:a16="http://schemas.microsoft.com/office/drawing/2014/main" id="{A2DE212A-8BBA-48FF-A388-01949871438B}"/>
                </a:ext>
              </a:extLst>
            </p:cNvPr>
            <p:cNvSpPr>
              <a:spLocks/>
            </p:cNvSpPr>
            <p:nvPr/>
          </p:nvSpPr>
          <p:spPr bwMode="auto">
            <a:xfrm>
              <a:off x="1625601" y="2863851"/>
              <a:ext cx="606425" cy="1027113"/>
            </a:xfrm>
            <a:custGeom>
              <a:avLst/>
              <a:gdLst>
                <a:gd name="T0" fmla="*/ 0 w 382"/>
                <a:gd name="T1" fmla="*/ 626 h 647"/>
                <a:gd name="T2" fmla="*/ 382 w 382"/>
                <a:gd name="T3" fmla="*/ 0 h 647"/>
                <a:gd name="T4" fmla="*/ 36 w 382"/>
                <a:gd name="T5" fmla="*/ 647 h 647"/>
                <a:gd name="T6" fmla="*/ 0 w 382"/>
                <a:gd name="T7" fmla="*/ 626 h 6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2" h="647">
                  <a:moveTo>
                    <a:pt x="0" y="626"/>
                  </a:moveTo>
                  <a:lnTo>
                    <a:pt x="382" y="0"/>
                  </a:lnTo>
                  <a:lnTo>
                    <a:pt x="36" y="647"/>
                  </a:lnTo>
                  <a:lnTo>
                    <a:pt x="0" y="62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US">
                <a:solidFill>
                  <a:prstClr val="black"/>
                </a:solidFill>
                <a:latin typeface="#9Slide02 Noi dung dai"/>
                <a:cs typeface="Arial"/>
                <a:sym typeface="Arial"/>
              </a:endParaRPr>
            </a:p>
          </p:txBody>
        </p:sp>
        <p:sp>
          <p:nvSpPr>
            <p:cNvPr id="141" name="Freeform 43">
              <a:extLst>
                <a:ext uri="{FF2B5EF4-FFF2-40B4-BE49-F238E27FC236}">
                  <a16:creationId xmlns:a16="http://schemas.microsoft.com/office/drawing/2014/main" id="{7B5C6D8C-1BD6-4756-BF7D-AAB03940402F}"/>
                </a:ext>
              </a:extLst>
            </p:cNvPr>
            <p:cNvSpPr>
              <a:spLocks/>
            </p:cNvSpPr>
            <p:nvPr/>
          </p:nvSpPr>
          <p:spPr bwMode="auto">
            <a:xfrm>
              <a:off x="1900238" y="2863851"/>
              <a:ext cx="331788" cy="1130300"/>
            </a:xfrm>
            <a:custGeom>
              <a:avLst/>
              <a:gdLst>
                <a:gd name="T0" fmla="*/ 0 w 209"/>
                <a:gd name="T1" fmla="*/ 705 h 712"/>
                <a:gd name="T2" fmla="*/ 209 w 209"/>
                <a:gd name="T3" fmla="*/ 0 h 712"/>
                <a:gd name="T4" fmla="*/ 43 w 209"/>
                <a:gd name="T5" fmla="*/ 712 h 712"/>
                <a:gd name="T6" fmla="*/ 0 w 209"/>
                <a:gd name="T7" fmla="*/ 705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9" h="712">
                  <a:moveTo>
                    <a:pt x="0" y="705"/>
                  </a:moveTo>
                  <a:lnTo>
                    <a:pt x="209" y="0"/>
                  </a:lnTo>
                  <a:lnTo>
                    <a:pt x="43" y="712"/>
                  </a:lnTo>
                  <a:lnTo>
                    <a:pt x="0" y="70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US">
                <a:solidFill>
                  <a:prstClr val="black"/>
                </a:solidFill>
                <a:latin typeface="#9Slide02 Noi dung dai"/>
                <a:cs typeface="Arial"/>
                <a:sym typeface="Arial"/>
              </a:endParaRPr>
            </a:p>
          </p:txBody>
        </p:sp>
        <p:sp>
          <p:nvSpPr>
            <p:cNvPr id="142" name="Freeform 44">
              <a:extLst>
                <a:ext uri="{FF2B5EF4-FFF2-40B4-BE49-F238E27FC236}">
                  <a16:creationId xmlns:a16="http://schemas.microsoft.com/office/drawing/2014/main" id="{9A95BC19-973D-4058-AF82-0A6B5F73DECD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7101" y="2863851"/>
              <a:ext cx="79375" cy="1165225"/>
            </a:xfrm>
            <a:custGeom>
              <a:avLst/>
              <a:gdLst>
                <a:gd name="T0" fmla="*/ 0 w 50"/>
                <a:gd name="T1" fmla="*/ 734 h 734"/>
                <a:gd name="T2" fmla="*/ 22 w 50"/>
                <a:gd name="T3" fmla="*/ 0 h 734"/>
                <a:gd name="T4" fmla="*/ 50 w 50"/>
                <a:gd name="T5" fmla="*/ 734 h 734"/>
                <a:gd name="T6" fmla="*/ 0 w 50"/>
                <a:gd name="T7" fmla="*/ 734 h 7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734">
                  <a:moveTo>
                    <a:pt x="0" y="734"/>
                  </a:moveTo>
                  <a:lnTo>
                    <a:pt x="22" y="0"/>
                  </a:lnTo>
                  <a:lnTo>
                    <a:pt x="50" y="734"/>
                  </a:lnTo>
                  <a:lnTo>
                    <a:pt x="0" y="73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US">
                <a:solidFill>
                  <a:prstClr val="black"/>
                </a:solidFill>
                <a:latin typeface="#9Slide02 Noi dung dai"/>
                <a:cs typeface="Arial"/>
                <a:sym typeface="Arial"/>
              </a:endParaRPr>
            </a:p>
          </p:txBody>
        </p:sp>
        <p:sp>
          <p:nvSpPr>
            <p:cNvPr id="143" name="Freeform 45">
              <a:extLst>
                <a:ext uri="{FF2B5EF4-FFF2-40B4-BE49-F238E27FC236}">
                  <a16:creationId xmlns:a16="http://schemas.microsoft.com/office/drawing/2014/main" id="{3E712942-047F-4F9B-A6CC-6E7B0C86B983}"/>
                </a:ext>
              </a:extLst>
            </p:cNvPr>
            <p:cNvSpPr>
              <a:spLocks/>
            </p:cNvSpPr>
            <p:nvPr/>
          </p:nvSpPr>
          <p:spPr bwMode="auto">
            <a:xfrm>
              <a:off x="2232026" y="2863851"/>
              <a:ext cx="341313" cy="1130300"/>
            </a:xfrm>
            <a:custGeom>
              <a:avLst/>
              <a:gdLst>
                <a:gd name="T0" fmla="*/ 172 w 215"/>
                <a:gd name="T1" fmla="*/ 712 h 712"/>
                <a:gd name="T2" fmla="*/ 0 w 215"/>
                <a:gd name="T3" fmla="*/ 0 h 712"/>
                <a:gd name="T4" fmla="*/ 215 w 215"/>
                <a:gd name="T5" fmla="*/ 705 h 712"/>
                <a:gd name="T6" fmla="*/ 172 w 215"/>
                <a:gd name="T7" fmla="*/ 712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5" h="712">
                  <a:moveTo>
                    <a:pt x="172" y="712"/>
                  </a:moveTo>
                  <a:lnTo>
                    <a:pt x="0" y="0"/>
                  </a:lnTo>
                  <a:lnTo>
                    <a:pt x="215" y="705"/>
                  </a:lnTo>
                  <a:lnTo>
                    <a:pt x="172" y="71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US">
                <a:solidFill>
                  <a:prstClr val="black"/>
                </a:solidFill>
                <a:latin typeface="#9Slide02 Noi dung dai"/>
                <a:cs typeface="Arial"/>
                <a:sym typeface="Arial"/>
              </a:endParaRPr>
            </a:p>
          </p:txBody>
        </p:sp>
        <p:sp>
          <p:nvSpPr>
            <p:cNvPr id="144" name="Freeform 46">
              <a:extLst>
                <a:ext uri="{FF2B5EF4-FFF2-40B4-BE49-F238E27FC236}">
                  <a16:creationId xmlns:a16="http://schemas.microsoft.com/office/drawing/2014/main" id="{CBB4C8AF-A8EA-453A-A6B1-140FA059BA7E}"/>
                </a:ext>
              </a:extLst>
            </p:cNvPr>
            <p:cNvSpPr>
              <a:spLocks/>
            </p:cNvSpPr>
            <p:nvPr/>
          </p:nvSpPr>
          <p:spPr bwMode="auto">
            <a:xfrm>
              <a:off x="2232026" y="2863851"/>
              <a:ext cx="615950" cy="1027113"/>
            </a:xfrm>
            <a:custGeom>
              <a:avLst/>
              <a:gdLst>
                <a:gd name="T0" fmla="*/ 352 w 388"/>
                <a:gd name="T1" fmla="*/ 647 h 647"/>
                <a:gd name="T2" fmla="*/ 0 w 388"/>
                <a:gd name="T3" fmla="*/ 0 h 647"/>
                <a:gd name="T4" fmla="*/ 388 w 388"/>
                <a:gd name="T5" fmla="*/ 626 h 647"/>
                <a:gd name="T6" fmla="*/ 352 w 388"/>
                <a:gd name="T7" fmla="*/ 647 h 6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8" h="647">
                  <a:moveTo>
                    <a:pt x="352" y="647"/>
                  </a:moveTo>
                  <a:lnTo>
                    <a:pt x="0" y="0"/>
                  </a:lnTo>
                  <a:lnTo>
                    <a:pt x="388" y="626"/>
                  </a:lnTo>
                  <a:lnTo>
                    <a:pt x="352" y="64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US">
                <a:solidFill>
                  <a:prstClr val="black"/>
                </a:solidFill>
                <a:latin typeface="#9Slide02 Noi dung dai"/>
                <a:cs typeface="Arial"/>
                <a:sym typeface="Arial"/>
              </a:endParaRPr>
            </a:p>
          </p:txBody>
        </p:sp>
        <p:sp>
          <p:nvSpPr>
            <p:cNvPr id="145" name="Freeform 47">
              <a:extLst>
                <a:ext uri="{FF2B5EF4-FFF2-40B4-BE49-F238E27FC236}">
                  <a16:creationId xmlns:a16="http://schemas.microsoft.com/office/drawing/2014/main" id="{9B5FB696-3448-4993-844B-C9BB7A74A5A9}"/>
                </a:ext>
              </a:extLst>
            </p:cNvPr>
            <p:cNvSpPr>
              <a:spLocks/>
            </p:cNvSpPr>
            <p:nvPr/>
          </p:nvSpPr>
          <p:spPr bwMode="auto">
            <a:xfrm>
              <a:off x="2232026" y="2863851"/>
              <a:ext cx="855663" cy="844550"/>
            </a:xfrm>
            <a:custGeom>
              <a:avLst/>
              <a:gdLst>
                <a:gd name="T0" fmla="*/ 510 w 539"/>
                <a:gd name="T1" fmla="*/ 532 h 532"/>
                <a:gd name="T2" fmla="*/ 0 w 539"/>
                <a:gd name="T3" fmla="*/ 0 h 532"/>
                <a:gd name="T4" fmla="*/ 539 w 539"/>
                <a:gd name="T5" fmla="*/ 504 h 532"/>
                <a:gd name="T6" fmla="*/ 510 w 539"/>
                <a:gd name="T7" fmla="*/ 532 h 5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9" h="532">
                  <a:moveTo>
                    <a:pt x="510" y="532"/>
                  </a:moveTo>
                  <a:lnTo>
                    <a:pt x="0" y="0"/>
                  </a:lnTo>
                  <a:lnTo>
                    <a:pt x="539" y="504"/>
                  </a:lnTo>
                  <a:lnTo>
                    <a:pt x="510" y="53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US">
                <a:solidFill>
                  <a:prstClr val="black"/>
                </a:solidFill>
                <a:latin typeface="#9Slide02 Noi dung dai"/>
                <a:cs typeface="Arial"/>
                <a:sym typeface="Arial"/>
              </a:endParaRPr>
            </a:p>
          </p:txBody>
        </p:sp>
        <p:sp>
          <p:nvSpPr>
            <p:cNvPr id="146" name="Freeform 48">
              <a:extLst>
                <a:ext uri="{FF2B5EF4-FFF2-40B4-BE49-F238E27FC236}">
                  <a16:creationId xmlns:a16="http://schemas.microsoft.com/office/drawing/2014/main" id="{5BA26D21-513E-4E6D-89FD-F888797FCA40}"/>
                </a:ext>
              </a:extLst>
            </p:cNvPr>
            <p:cNvSpPr>
              <a:spLocks/>
            </p:cNvSpPr>
            <p:nvPr/>
          </p:nvSpPr>
          <p:spPr bwMode="auto">
            <a:xfrm>
              <a:off x="2232026" y="2863851"/>
              <a:ext cx="1038225" cy="615950"/>
            </a:xfrm>
            <a:custGeom>
              <a:avLst/>
              <a:gdLst>
                <a:gd name="T0" fmla="*/ 625 w 654"/>
                <a:gd name="T1" fmla="*/ 388 h 388"/>
                <a:gd name="T2" fmla="*/ 0 w 654"/>
                <a:gd name="T3" fmla="*/ 0 h 388"/>
                <a:gd name="T4" fmla="*/ 654 w 654"/>
                <a:gd name="T5" fmla="*/ 345 h 388"/>
                <a:gd name="T6" fmla="*/ 625 w 654"/>
                <a:gd name="T7" fmla="*/ 388 h 3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4" h="388">
                  <a:moveTo>
                    <a:pt x="625" y="388"/>
                  </a:moveTo>
                  <a:lnTo>
                    <a:pt x="0" y="0"/>
                  </a:lnTo>
                  <a:lnTo>
                    <a:pt x="654" y="345"/>
                  </a:lnTo>
                  <a:lnTo>
                    <a:pt x="625" y="38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US">
                <a:solidFill>
                  <a:prstClr val="black"/>
                </a:solidFill>
                <a:latin typeface="#9Slide02 Noi dung dai"/>
                <a:cs typeface="Arial"/>
                <a:sym typeface="Arial"/>
              </a:endParaRPr>
            </a:p>
          </p:txBody>
        </p:sp>
        <p:sp>
          <p:nvSpPr>
            <p:cNvPr id="147" name="Freeform 49">
              <a:extLst>
                <a:ext uri="{FF2B5EF4-FFF2-40B4-BE49-F238E27FC236}">
                  <a16:creationId xmlns:a16="http://schemas.microsoft.com/office/drawing/2014/main" id="{A5F81078-6279-4D7B-AF98-0CF07740A6B4}"/>
                </a:ext>
              </a:extLst>
            </p:cNvPr>
            <p:cNvSpPr>
              <a:spLocks/>
            </p:cNvSpPr>
            <p:nvPr/>
          </p:nvSpPr>
          <p:spPr bwMode="auto">
            <a:xfrm>
              <a:off x="2232026" y="2863851"/>
              <a:ext cx="1139825" cy="331788"/>
            </a:xfrm>
            <a:custGeom>
              <a:avLst/>
              <a:gdLst>
                <a:gd name="T0" fmla="*/ 704 w 718"/>
                <a:gd name="T1" fmla="*/ 209 h 209"/>
                <a:gd name="T2" fmla="*/ 0 w 718"/>
                <a:gd name="T3" fmla="*/ 0 h 209"/>
                <a:gd name="T4" fmla="*/ 718 w 718"/>
                <a:gd name="T5" fmla="*/ 165 h 209"/>
                <a:gd name="T6" fmla="*/ 704 w 718"/>
                <a:gd name="T7" fmla="*/ 209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18" h="209">
                  <a:moveTo>
                    <a:pt x="704" y="209"/>
                  </a:moveTo>
                  <a:lnTo>
                    <a:pt x="0" y="0"/>
                  </a:lnTo>
                  <a:lnTo>
                    <a:pt x="718" y="165"/>
                  </a:lnTo>
                  <a:lnTo>
                    <a:pt x="704" y="20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US">
                <a:solidFill>
                  <a:prstClr val="black"/>
                </a:solidFill>
                <a:latin typeface="#9Slide02 Noi dung dai"/>
                <a:cs typeface="Arial"/>
                <a:sym typeface="Arial"/>
              </a:endParaRPr>
            </a:p>
          </p:txBody>
        </p:sp>
        <p:sp>
          <p:nvSpPr>
            <p:cNvPr id="148" name="Freeform 50">
              <a:extLst>
                <a:ext uri="{FF2B5EF4-FFF2-40B4-BE49-F238E27FC236}">
                  <a16:creationId xmlns:a16="http://schemas.microsoft.com/office/drawing/2014/main" id="{AC94C090-BBD8-4E77-A601-15BAD6F895C0}"/>
                </a:ext>
              </a:extLst>
            </p:cNvPr>
            <p:cNvSpPr>
              <a:spLocks/>
            </p:cNvSpPr>
            <p:nvPr/>
          </p:nvSpPr>
          <p:spPr bwMode="auto">
            <a:xfrm>
              <a:off x="2232026" y="2828926"/>
              <a:ext cx="1174750" cy="68263"/>
            </a:xfrm>
            <a:custGeom>
              <a:avLst/>
              <a:gdLst>
                <a:gd name="T0" fmla="*/ 740 w 740"/>
                <a:gd name="T1" fmla="*/ 43 h 43"/>
                <a:gd name="T2" fmla="*/ 0 w 740"/>
                <a:gd name="T3" fmla="*/ 22 h 43"/>
                <a:gd name="T4" fmla="*/ 740 w 740"/>
                <a:gd name="T5" fmla="*/ 0 h 43"/>
                <a:gd name="T6" fmla="*/ 740 w 740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40" h="43">
                  <a:moveTo>
                    <a:pt x="740" y="43"/>
                  </a:moveTo>
                  <a:lnTo>
                    <a:pt x="0" y="22"/>
                  </a:lnTo>
                  <a:lnTo>
                    <a:pt x="740" y="0"/>
                  </a:lnTo>
                  <a:lnTo>
                    <a:pt x="740" y="4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US">
                <a:solidFill>
                  <a:prstClr val="black"/>
                </a:solidFill>
                <a:latin typeface="#9Slide02 Noi dung dai"/>
                <a:cs typeface="Arial"/>
                <a:sym typeface="Arial"/>
              </a:endParaRPr>
            </a:p>
          </p:txBody>
        </p:sp>
        <p:sp>
          <p:nvSpPr>
            <p:cNvPr id="149" name="Freeform 51">
              <a:extLst>
                <a:ext uri="{FF2B5EF4-FFF2-40B4-BE49-F238E27FC236}">
                  <a16:creationId xmlns:a16="http://schemas.microsoft.com/office/drawing/2014/main" id="{EE82CC34-7B14-48CC-AA29-787967F003E2}"/>
                </a:ext>
              </a:extLst>
            </p:cNvPr>
            <p:cNvSpPr>
              <a:spLocks/>
            </p:cNvSpPr>
            <p:nvPr/>
          </p:nvSpPr>
          <p:spPr bwMode="auto">
            <a:xfrm>
              <a:off x="2232026" y="2520951"/>
              <a:ext cx="1139825" cy="342900"/>
            </a:xfrm>
            <a:custGeom>
              <a:avLst/>
              <a:gdLst>
                <a:gd name="T0" fmla="*/ 718 w 718"/>
                <a:gd name="T1" fmla="*/ 50 h 216"/>
                <a:gd name="T2" fmla="*/ 0 w 718"/>
                <a:gd name="T3" fmla="*/ 216 h 216"/>
                <a:gd name="T4" fmla="*/ 704 w 718"/>
                <a:gd name="T5" fmla="*/ 0 h 216"/>
                <a:gd name="T6" fmla="*/ 718 w 718"/>
                <a:gd name="T7" fmla="*/ 5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18" h="216">
                  <a:moveTo>
                    <a:pt x="718" y="50"/>
                  </a:moveTo>
                  <a:lnTo>
                    <a:pt x="0" y="216"/>
                  </a:lnTo>
                  <a:lnTo>
                    <a:pt x="704" y="0"/>
                  </a:lnTo>
                  <a:lnTo>
                    <a:pt x="718" y="5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US">
                <a:solidFill>
                  <a:prstClr val="black"/>
                </a:solidFill>
                <a:latin typeface="#9Slide02 Noi dung dai"/>
                <a:cs typeface="Arial"/>
                <a:sym typeface="Arial"/>
              </a:endParaRPr>
            </a:p>
          </p:txBody>
        </p:sp>
        <p:sp>
          <p:nvSpPr>
            <p:cNvPr id="150" name="Freeform 52">
              <a:extLst>
                <a:ext uri="{FF2B5EF4-FFF2-40B4-BE49-F238E27FC236}">
                  <a16:creationId xmlns:a16="http://schemas.microsoft.com/office/drawing/2014/main" id="{0E5D421F-3845-43AD-A362-F79B8C6AA753}"/>
                </a:ext>
              </a:extLst>
            </p:cNvPr>
            <p:cNvSpPr>
              <a:spLocks/>
            </p:cNvSpPr>
            <p:nvPr/>
          </p:nvSpPr>
          <p:spPr bwMode="auto">
            <a:xfrm>
              <a:off x="2232026" y="2246313"/>
              <a:ext cx="1038225" cy="617538"/>
            </a:xfrm>
            <a:custGeom>
              <a:avLst/>
              <a:gdLst>
                <a:gd name="T0" fmla="*/ 654 w 654"/>
                <a:gd name="T1" fmla="*/ 43 h 389"/>
                <a:gd name="T2" fmla="*/ 0 w 654"/>
                <a:gd name="T3" fmla="*/ 389 h 389"/>
                <a:gd name="T4" fmla="*/ 625 w 654"/>
                <a:gd name="T5" fmla="*/ 0 h 389"/>
                <a:gd name="T6" fmla="*/ 654 w 654"/>
                <a:gd name="T7" fmla="*/ 43 h 3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4" h="389">
                  <a:moveTo>
                    <a:pt x="654" y="43"/>
                  </a:moveTo>
                  <a:lnTo>
                    <a:pt x="0" y="389"/>
                  </a:lnTo>
                  <a:lnTo>
                    <a:pt x="625" y="0"/>
                  </a:lnTo>
                  <a:lnTo>
                    <a:pt x="654" y="4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US">
                <a:solidFill>
                  <a:prstClr val="black"/>
                </a:solidFill>
                <a:latin typeface="#9Slide02 Noi dung dai"/>
                <a:cs typeface="Arial"/>
                <a:sym typeface="Arial"/>
              </a:endParaRPr>
            </a:p>
          </p:txBody>
        </p:sp>
        <p:sp>
          <p:nvSpPr>
            <p:cNvPr id="151" name="Freeform 53">
              <a:extLst>
                <a:ext uri="{FF2B5EF4-FFF2-40B4-BE49-F238E27FC236}">
                  <a16:creationId xmlns:a16="http://schemas.microsoft.com/office/drawing/2014/main" id="{D4DDF90E-09D5-495C-BBAD-20F7341F88B2}"/>
                </a:ext>
              </a:extLst>
            </p:cNvPr>
            <p:cNvSpPr>
              <a:spLocks/>
            </p:cNvSpPr>
            <p:nvPr/>
          </p:nvSpPr>
          <p:spPr bwMode="auto">
            <a:xfrm>
              <a:off x="2232026" y="2006601"/>
              <a:ext cx="855663" cy="857250"/>
            </a:xfrm>
            <a:custGeom>
              <a:avLst/>
              <a:gdLst>
                <a:gd name="T0" fmla="*/ 539 w 539"/>
                <a:gd name="T1" fmla="*/ 36 h 540"/>
                <a:gd name="T2" fmla="*/ 0 w 539"/>
                <a:gd name="T3" fmla="*/ 540 h 540"/>
                <a:gd name="T4" fmla="*/ 510 w 539"/>
                <a:gd name="T5" fmla="*/ 0 h 540"/>
                <a:gd name="T6" fmla="*/ 539 w 539"/>
                <a:gd name="T7" fmla="*/ 36 h 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9" h="540">
                  <a:moveTo>
                    <a:pt x="539" y="36"/>
                  </a:moveTo>
                  <a:lnTo>
                    <a:pt x="0" y="540"/>
                  </a:lnTo>
                  <a:lnTo>
                    <a:pt x="510" y="0"/>
                  </a:lnTo>
                  <a:lnTo>
                    <a:pt x="539" y="3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US">
                <a:solidFill>
                  <a:prstClr val="black"/>
                </a:solidFill>
                <a:latin typeface="#9Slide02 Noi dung dai"/>
                <a:cs typeface="Arial"/>
                <a:sym typeface="Arial"/>
              </a:endParaRPr>
            </a:p>
          </p:txBody>
        </p:sp>
        <p:sp>
          <p:nvSpPr>
            <p:cNvPr id="152" name="Freeform 54">
              <a:extLst>
                <a:ext uri="{FF2B5EF4-FFF2-40B4-BE49-F238E27FC236}">
                  <a16:creationId xmlns:a16="http://schemas.microsoft.com/office/drawing/2014/main" id="{D7026BC2-4B65-42F2-B4F5-02A481F18594}"/>
                </a:ext>
              </a:extLst>
            </p:cNvPr>
            <p:cNvSpPr>
              <a:spLocks/>
            </p:cNvSpPr>
            <p:nvPr/>
          </p:nvSpPr>
          <p:spPr bwMode="auto">
            <a:xfrm>
              <a:off x="2232026" y="1835151"/>
              <a:ext cx="615950" cy="1028700"/>
            </a:xfrm>
            <a:custGeom>
              <a:avLst/>
              <a:gdLst>
                <a:gd name="T0" fmla="*/ 388 w 388"/>
                <a:gd name="T1" fmla="*/ 22 h 648"/>
                <a:gd name="T2" fmla="*/ 0 w 388"/>
                <a:gd name="T3" fmla="*/ 648 h 648"/>
                <a:gd name="T4" fmla="*/ 352 w 388"/>
                <a:gd name="T5" fmla="*/ 0 h 648"/>
                <a:gd name="T6" fmla="*/ 388 w 388"/>
                <a:gd name="T7" fmla="*/ 22 h 6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8" h="648">
                  <a:moveTo>
                    <a:pt x="388" y="22"/>
                  </a:moveTo>
                  <a:lnTo>
                    <a:pt x="0" y="648"/>
                  </a:lnTo>
                  <a:lnTo>
                    <a:pt x="352" y="0"/>
                  </a:lnTo>
                  <a:lnTo>
                    <a:pt x="388" y="2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US">
                <a:solidFill>
                  <a:prstClr val="black"/>
                </a:solidFill>
                <a:latin typeface="#9Slide02 Noi dung dai"/>
                <a:cs typeface="Arial"/>
                <a:sym typeface="Arial"/>
              </a:endParaRPr>
            </a:p>
          </p:txBody>
        </p:sp>
        <p:sp>
          <p:nvSpPr>
            <p:cNvPr id="153" name="Freeform 55">
              <a:extLst>
                <a:ext uri="{FF2B5EF4-FFF2-40B4-BE49-F238E27FC236}">
                  <a16:creationId xmlns:a16="http://schemas.microsoft.com/office/drawing/2014/main" id="{3E812DF4-7359-48BA-8911-4BA745735219}"/>
                </a:ext>
              </a:extLst>
            </p:cNvPr>
            <p:cNvSpPr>
              <a:spLocks/>
            </p:cNvSpPr>
            <p:nvPr/>
          </p:nvSpPr>
          <p:spPr bwMode="auto">
            <a:xfrm>
              <a:off x="2232026" y="1720851"/>
              <a:ext cx="341313" cy="1143000"/>
            </a:xfrm>
            <a:custGeom>
              <a:avLst/>
              <a:gdLst>
                <a:gd name="T0" fmla="*/ 215 w 215"/>
                <a:gd name="T1" fmla="*/ 15 h 720"/>
                <a:gd name="T2" fmla="*/ 0 w 215"/>
                <a:gd name="T3" fmla="*/ 720 h 720"/>
                <a:gd name="T4" fmla="*/ 172 w 215"/>
                <a:gd name="T5" fmla="*/ 0 h 720"/>
                <a:gd name="T6" fmla="*/ 215 w 215"/>
                <a:gd name="T7" fmla="*/ 15 h 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5" h="720">
                  <a:moveTo>
                    <a:pt x="215" y="15"/>
                  </a:moveTo>
                  <a:lnTo>
                    <a:pt x="0" y="720"/>
                  </a:lnTo>
                  <a:lnTo>
                    <a:pt x="172" y="0"/>
                  </a:lnTo>
                  <a:lnTo>
                    <a:pt x="215" y="1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US">
                <a:solidFill>
                  <a:prstClr val="black"/>
                </a:solidFill>
                <a:latin typeface="#9Slide02 Noi dung dai"/>
                <a:cs typeface="Arial"/>
                <a:sym typeface="Arial"/>
              </a:endParaRPr>
            </a:p>
          </p:txBody>
        </p:sp>
      </p:grpSp>
      <p:grpSp>
        <p:nvGrpSpPr>
          <p:cNvPr id="92" name="Nhóm 91">
            <a:extLst>
              <a:ext uri="{FF2B5EF4-FFF2-40B4-BE49-F238E27FC236}">
                <a16:creationId xmlns:a16="http://schemas.microsoft.com/office/drawing/2014/main" id="{7E53383B-1ABC-4685-91FC-228D544EC2FA}"/>
              </a:ext>
            </a:extLst>
          </p:cNvPr>
          <p:cNvGrpSpPr/>
          <p:nvPr/>
        </p:nvGrpSpPr>
        <p:grpSpPr>
          <a:xfrm>
            <a:off x="8322263" y="208013"/>
            <a:ext cx="2339975" cy="2330451"/>
            <a:chOff x="1066801" y="1698626"/>
            <a:chExt cx="2339975" cy="2330450"/>
          </a:xfrm>
          <a:solidFill>
            <a:srgbClr val="C00000"/>
          </a:solidFill>
        </p:grpSpPr>
        <p:sp>
          <p:nvSpPr>
            <p:cNvPr id="93" name="Freeform 32">
              <a:extLst>
                <a:ext uri="{FF2B5EF4-FFF2-40B4-BE49-F238E27FC236}">
                  <a16:creationId xmlns:a16="http://schemas.microsoft.com/office/drawing/2014/main" id="{92BBA178-6789-453C-B473-D90804405277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7101" y="1698626"/>
              <a:ext cx="79375" cy="1165225"/>
            </a:xfrm>
            <a:custGeom>
              <a:avLst/>
              <a:gdLst>
                <a:gd name="T0" fmla="*/ 50 w 50"/>
                <a:gd name="T1" fmla="*/ 0 h 734"/>
                <a:gd name="T2" fmla="*/ 22 w 50"/>
                <a:gd name="T3" fmla="*/ 734 h 734"/>
                <a:gd name="T4" fmla="*/ 0 w 50"/>
                <a:gd name="T5" fmla="*/ 0 h 734"/>
                <a:gd name="T6" fmla="*/ 50 w 50"/>
                <a:gd name="T7" fmla="*/ 0 h 7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734">
                  <a:moveTo>
                    <a:pt x="50" y="0"/>
                  </a:moveTo>
                  <a:lnTo>
                    <a:pt x="22" y="734"/>
                  </a:lnTo>
                  <a:lnTo>
                    <a:pt x="0" y="0"/>
                  </a:lnTo>
                  <a:lnTo>
                    <a:pt x="5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US">
                <a:solidFill>
                  <a:prstClr val="black"/>
                </a:solidFill>
                <a:latin typeface="#9Slide02 Noi dung dai"/>
                <a:cs typeface="Arial"/>
                <a:sym typeface="Arial"/>
              </a:endParaRPr>
            </a:p>
          </p:txBody>
        </p:sp>
        <p:sp>
          <p:nvSpPr>
            <p:cNvPr id="94" name="Freeform 33">
              <a:extLst>
                <a:ext uri="{FF2B5EF4-FFF2-40B4-BE49-F238E27FC236}">
                  <a16:creationId xmlns:a16="http://schemas.microsoft.com/office/drawing/2014/main" id="{BD08F11E-9CF9-485E-8DD6-5C725BBC489D}"/>
                </a:ext>
              </a:extLst>
            </p:cNvPr>
            <p:cNvSpPr>
              <a:spLocks/>
            </p:cNvSpPr>
            <p:nvPr/>
          </p:nvSpPr>
          <p:spPr bwMode="auto">
            <a:xfrm>
              <a:off x="1900238" y="1720851"/>
              <a:ext cx="331788" cy="1143000"/>
            </a:xfrm>
            <a:custGeom>
              <a:avLst/>
              <a:gdLst>
                <a:gd name="T0" fmla="*/ 43 w 209"/>
                <a:gd name="T1" fmla="*/ 0 h 720"/>
                <a:gd name="T2" fmla="*/ 209 w 209"/>
                <a:gd name="T3" fmla="*/ 720 h 720"/>
                <a:gd name="T4" fmla="*/ 0 w 209"/>
                <a:gd name="T5" fmla="*/ 15 h 720"/>
                <a:gd name="T6" fmla="*/ 43 w 209"/>
                <a:gd name="T7" fmla="*/ 0 h 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9" h="720">
                  <a:moveTo>
                    <a:pt x="43" y="0"/>
                  </a:moveTo>
                  <a:lnTo>
                    <a:pt x="209" y="720"/>
                  </a:lnTo>
                  <a:lnTo>
                    <a:pt x="0" y="15"/>
                  </a:lnTo>
                  <a:lnTo>
                    <a:pt x="4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US">
                <a:solidFill>
                  <a:prstClr val="black"/>
                </a:solidFill>
                <a:latin typeface="#9Slide02 Noi dung dai"/>
                <a:cs typeface="Arial"/>
                <a:sym typeface="Arial"/>
              </a:endParaRPr>
            </a:p>
          </p:txBody>
        </p:sp>
        <p:sp>
          <p:nvSpPr>
            <p:cNvPr id="95" name="Freeform 34">
              <a:extLst>
                <a:ext uri="{FF2B5EF4-FFF2-40B4-BE49-F238E27FC236}">
                  <a16:creationId xmlns:a16="http://schemas.microsoft.com/office/drawing/2014/main" id="{4FEE915F-D6CF-4749-813F-64234B57C3A8}"/>
                </a:ext>
              </a:extLst>
            </p:cNvPr>
            <p:cNvSpPr>
              <a:spLocks/>
            </p:cNvSpPr>
            <p:nvPr/>
          </p:nvSpPr>
          <p:spPr bwMode="auto">
            <a:xfrm>
              <a:off x="1625601" y="1835151"/>
              <a:ext cx="606425" cy="1028700"/>
            </a:xfrm>
            <a:custGeom>
              <a:avLst/>
              <a:gdLst>
                <a:gd name="T0" fmla="*/ 36 w 382"/>
                <a:gd name="T1" fmla="*/ 0 h 648"/>
                <a:gd name="T2" fmla="*/ 382 w 382"/>
                <a:gd name="T3" fmla="*/ 648 h 648"/>
                <a:gd name="T4" fmla="*/ 0 w 382"/>
                <a:gd name="T5" fmla="*/ 22 h 648"/>
                <a:gd name="T6" fmla="*/ 36 w 382"/>
                <a:gd name="T7" fmla="*/ 0 h 6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2" h="648">
                  <a:moveTo>
                    <a:pt x="36" y="0"/>
                  </a:moveTo>
                  <a:lnTo>
                    <a:pt x="382" y="648"/>
                  </a:lnTo>
                  <a:lnTo>
                    <a:pt x="0" y="22"/>
                  </a:lnTo>
                  <a:lnTo>
                    <a:pt x="3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US">
                <a:solidFill>
                  <a:prstClr val="black"/>
                </a:solidFill>
                <a:latin typeface="#9Slide02 Noi dung dai"/>
                <a:cs typeface="Arial"/>
                <a:sym typeface="Arial"/>
              </a:endParaRPr>
            </a:p>
          </p:txBody>
        </p:sp>
        <p:sp>
          <p:nvSpPr>
            <p:cNvPr id="96" name="Freeform 35">
              <a:extLst>
                <a:ext uri="{FF2B5EF4-FFF2-40B4-BE49-F238E27FC236}">
                  <a16:creationId xmlns:a16="http://schemas.microsoft.com/office/drawing/2014/main" id="{8F0B4043-BE36-484B-95F3-7BDC5D7EB4AF}"/>
                </a:ext>
              </a:extLst>
            </p:cNvPr>
            <p:cNvSpPr>
              <a:spLocks/>
            </p:cNvSpPr>
            <p:nvPr/>
          </p:nvSpPr>
          <p:spPr bwMode="auto">
            <a:xfrm>
              <a:off x="1387476" y="2006601"/>
              <a:ext cx="844550" cy="857250"/>
            </a:xfrm>
            <a:custGeom>
              <a:avLst/>
              <a:gdLst>
                <a:gd name="T0" fmla="*/ 28 w 532"/>
                <a:gd name="T1" fmla="*/ 0 h 540"/>
                <a:gd name="T2" fmla="*/ 532 w 532"/>
                <a:gd name="T3" fmla="*/ 540 h 540"/>
                <a:gd name="T4" fmla="*/ 0 w 532"/>
                <a:gd name="T5" fmla="*/ 36 h 540"/>
                <a:gd name="T6" fmla="*/ 28 w 532"/>
                <a:gd name="T7" fmla="*/ 0 h 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2" h="540">
                  <a:moveTo>
                    <a:pt x="28" y="0"/>
                  </a:moveTo>
                  <a:lnTo>
                    <a:pt x="532" y="540"/>
                  </a:lnTo>
                  <a:lnTo>
                    <a:pt x="0" y="36"/>
                  </a:lnTo>
                  <a:lnTo>
                    <a:pt x="2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US">
                <a:solidFill>
                  <a:prstClr val="black"/>
                </a:solidFill>
                <a:latin typeface="#9Slide02 Noi dung dai"/>
                <a:cs typeface="Arial"/>
                <a:sym typeface="Arial"/>
              </a:endParaRPr>
            </a:p>
          </p:txBody>
        </p:sp>
        <p:sp>
          <p:nvSpPr>
            <p:cNvPr id="97" name="Freeform 36">
              <a:extLst>
                <a:ext uri="{FF2B5EF4-FFF2-40B4-BE49-F238E27FC236}">
                  <a16:creationId xmlns:a16="http://schemas.microsoft.com/office/drawing/2014/main" id="{17092130-F742-47E9-9EAD-ECB7819F11D7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3326" y="2246313"/>
              <a:ext cx="1028700" cy="617538"/>
            </a:xfrm>
            <a:custGeom>
              <a:avLst/>
              <a:gdLst>
                <a:gd name="T0" fmla="*/ 29 w 648"/>
                <a:gd name="T1" fmla="*/ 0 h 389"/>
                <a:gd name="T2" fmla="*/ 648 w 648"/>
                <a:gd name="T3" fmla="*/ 389 h 389"/>
                <a:gd name="T4" fmla="*/ 0 w 648"/>
                <a:gd name="T5" fmla="*/ 43 h 389"/>
                <a:gd name="T6" fmla="*/ 29 w 648"/>
                <a:gd name="T7" fmla="*/ 0 h 3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48" h="389">
                  <a:moveTo>
                    <a:pt x="29" y="0"/>
                  </a:moveTo>
                  <a:lnTo>
                    <a:pt x="648" y="389"/>
                  </a:lnTo>
                  <a:lnTo>
                    <a:pt x="0" y="43"/>
                  </a:lnTo>
                  <a:lnTo>
                    <a:pt x="2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US">
                <a:solidFill>
                  <a:prstClr val="black"/>
                </a:solidFill>
                <a:latin typeface="#9Slide02 Noi dung dai"/>
                <a:cs typeface="Arial"/>
                <a:sym typeface="Arial"/>
              </a:endParaRPr>
            </a:p>
          </p:txBody>
        </p:sp>
        <p:sp>
          <p:nvSpPr>
            <p:cNvPr id="98" name="Freeform 37">
              <a:extLst>
                <a:ext uri="{FF2B5EF4-FFF2-40B4-BE49-F238E27FC236}">
                  <a16:creationId xmlns:a16="http://schemas.microsoft.com/office/drawing/2014/main" id="{139952A8-324E-4FB1-83AE-56F36E69BDA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1726" y="2520951"/>
              <a:ext cx="1130300" cy="342900"/>
            </a:xfrm>
            <a:custGeom>
              <a:avLst/>
              <a:gdLst>
                <a:gd name="T0" fmla="*/ 14 w 712"/>
                <a:gd name="T1" fmla="*/ 0 h 216"/>
                <a:gd name="T2" fmla="*/ 712 w 712"/>
                <a:gd name="T3" fmla="*/ 216 h 216"/>
                <a:gd name="T4" fmla="*/ 0 w 712"/>
                <a:gd name="T5" fmla="*/ 50 h 216"/>
                <a:gd name="T6" fmla="*/ 14 w 712"/>
                <a:gd name="T7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12" h="216">
                  <a:moveTo>
                    <a:pt x="14" y="0"/>
                  </a:moveTo>
                  <a:lnTo>
                    <a:pt x="712" y="216"/>
                  </a:lnTo>
                  <a:lnTo>
                    <a:pt x="0" y="50"/>
                  </a:lnTo>
                  <a:lnTo>
                    <a:pt x="1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US">
                <a:solidFill>
                  <a:prstClr val="black"/>
                </a:solidFill>
                <a:latin typeface="#9Slide02 Noi dung dai"/>
                <a:cs typeface="Arial"/>
                <a:sym typeface="Arial"/>
              </a:endParaRPr>
            </a:p>
          </p:txBody>
        </p:sp>
        <p:sp>
          <p:nvSpPr>
            <p:cNvPr id="99" name="Freeform 38">
              <a:extLst>
                <a:ext uri="{FF2B5EF4-FFF2-40B4-BE49-F238E27FC236}">
                  <a16:creationId xmlns:a16="http://schemas.microsoft.com/office/drawing/2014/main" id="{062861F7-B24C-4DE1-9EBC-2D4EC86D862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6801" y="2828926"/>
              <a:ext cx="1165225" cy="68263"/>
            </a:xfrm>
            <a:custGeom>
              <a:avLst/>
              <a:gdLst>
                <a:gd name="T0" fmla="*/ 0 w 734"/>
                <a:gd name="T1" fmla="*/ 0 h 43"/>
                <a:gd name="T2" fmla="*/ 734 w 734"/>
                <a:gd name="T3" fmla="*/ 22 h 43"/>
                <a:gd name="T4" fmla="*/ 0 w 734"/>
                <a:gd name="T5" fmla="*/ 43 h 43"/>
                <a:gd name="T6" fmla="*/ 0 w 734"/>
                <a:gd name="T7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34" h="43">
                  <a:moveTo>
                    <a:pt x="0" y="0"/>
                  </a:moveTo>
                  <a:lnTo>
                    <a:pt x="734" y="22"/>
                  </a:lnTo>
                  <a:lnTo>
                    <a:pt x="0" y="43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US">
                <a:solidFill>
                  <a:prstClr val="black"/>
                </a:solidFill>
                <a:latin typeface="#9Slide02 Noi dung dai"/>
                <a:cs typeface="Arial"/>
                <a:sym typeface="Arial"/>
              </a:endParaRPr>
            </a:p>
          </p:txBody>
        </p:sp>
        <p:sp>
          <p:nvSpPr>
            <p:cNvPr id="100" name="Freeform 39">
              <a:extLst>
                <a:ext uri="{FF2B5EF4-FFF2-40B4-BE49-F238E27FC236}">
                  <a16:creationId xmlns:a16="http://schemas.microsoft.com/office/drawing/2014/main" id="{4DEA5FA8-C260-4C63-987F-8D589D1BCA7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1726" y="2863851"/>
              <a:ext cx="1130300" cy="331788"/>
            </a:xfrm>
            <a:custGeom>
              <a:avLst/>
              <a:gdLst>
                <a:gd name="T0" fmla="*/ 0 w 712"/>
                <a:gd name="T1" fmla="*/ 165 h 209"/>
                <a:gd name="T2" fmla="*/ 712 w 712"/>
                <a:gd name="T3" fmla="*/ 0 h 209"/>
                <a:gd name="T4" fmla="*/ 14 w 712"/>
                <a:gd name="T5" fmla="*/ 209 h 209"/>
                <a:gd name="T6" fmla="*/ 0 w 712"/>
                <a:gd name="T7" fmla="*/ 16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12" h="209">
                  <a:moveTo>
                    <a:pt x="0" y="165"/>
                  </a:moveTo>
                  <a:lnTo>
                    <a:pt x="712" y="0"/>
                  </a:lnTo>
                  <a:lnTo>
                    <a:pt x="14" y="209"/>
                  </a:lnTo>
                  <a:lnTo>
                    <a:pt x="0" y="16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US">
                <a:solidFill>
                  <a:prstClr val="black"/>
                </a:solidFill>
                <a:latin typeface="#9Slide02 Noi dung dai"/>
                <a:cs typeface="Arial"/>
                <a:sym typeface="Arial"/>
              </a:endParaRPr>
            </a:p>
          </p:txBody>
        </p:sp>
        <p:sp>
          <p:nvSpPr>
            <p:cNvPr id="101" name="Freeform 40">
              <a:extLst>
                <a:ext uri="{FF2B5EF4-FFF2-40B4-BE49-F238E27FC236}">
                  <a16:creationId xmlns:a16="http://schemas.microsoft.com/office/drawing/2014/main" id="{A45D91D3-07C9-4F18-AEFE-2299EF22824B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3326" y="2863851"/>
              <a:ext cx="1028700" cy="615950"/>
            </a:xfrm>
            <a:custGeom>
              <a:avLst/>
              <a:gdLst>
                <a:gd name="T0" fmla="*/ 0 w 648"/>
                <a:gd name="T1" fmla="*/ 345 h 388"/>
                <a:gd name="T2" fmla="*/ 648 w 648"/>
                <a:gd name="T3" fmla="*/ 0 h 388"/>
                <a:gd name="T4" fmla="*/ 29 w 648"/>
                <a:gd name="T5" fmla="*/ 388 h 388"/>
                <a:gd name="T6" fmla="*/ 0 w 648"/>
                <a:gd name="T7" fmla="*/ 345 h 3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48" h="388">
                  <a:moveTo>
                    <a:pt x="0" y="345"/>
                  </a:moveTo>
                  <a:lnTo>
                    <a:pt x="648" y="0"/>
                  </a:lnTo>
                  <a:lnTo>
                    <a:pt x="29" y="388"/>
                  </a:lnTo>
                  <a:lnTo>
                    <a:pt x="0" y="34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US">
                <a:solidFill>
                  <a:prstClr val="black"/>
                </a:solidFill>
                <a:latin typeface="#9Slide02 Noi dung dai"/>
                <a:cs typeface="Arial"/>
                <a:sym typeface="Arial"/>
              </a:endParaRPr>
            </a:p>
          </p:txBody>
        </p:sp>
        <p:sp>
          <p:nvSpPr>
            <p:cNvPr id="102" name="Freeform 41">
              <a:extLst>
                <a:ext uri="{FF2B5EF4-FFF2-40B4-BE49-F238E27FC236}">
                  <a16:creationId xmlns:a16="http://schemas.microsoft.com/office/drawing/2014/main" id="{CA6DE31C-F3F0-44C8-BC0C-B749335D2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1387476" y="2863851"/>
              <a:ext cx="844550" cy="844550"/>
            </a:xfrm>
            <a:custGeom>
              <a:avLst/>
              <a:gdLst>
                <a:gd name="T0" fmla="*/ 0 w 532"/>
                <a:gd name="T1" fmla="*/ 504 h 532"/>
                <a:gd name="T2" fmla="*/ 532 w 532"/>
                <a:gd name="T3" fmla="*/ 0 h 532"/>
                <a:gd name="T4" fmla="*/ 28 w 532"/>
                <a:gd name="T5" fmla="*/ 532 h 532"/>
                <a:gd name="T6" fmla="*/ 0 w 532"/>
                <a:gd name="T7" fmla="*/ 504 h 5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2" h="532">
                  <a:moveTo>
                    <a:pt x="0" y="504"/>
                  </a:moveTo>
                  <a:lnTo>
                    <a:pt x="532" y="0"/>
                  </a:lnTo>
                  <a:lnTo>
                    <a:pt x="28" y="532"/>
                  </a:lnTo>
                  <a:lnTo>
                    <a:pt x="0" y="50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US">
                <a:solidFill>
                  <a:prstClr val="black"/>
                </a:solidFill>
                <a:latin typeface="#9Slide02 Noi dung dai"/>
                <a:cs typeface="Arial"/>
                <a:sym typeface="Arial"/>
              </a:endParaRPr>
            </a:p>
          </p:txBody>
        </p:sp>
        <p:sp>
          <p:nvSpPr>
            <p:cNvPr id="103" name="Freeform 42">
              <a:extLst>
                <a:ext uri="{FF2B5EF4-FFF2-40B4-BE49-F238E27FC236}">
                  <a16:creationId xmlns:a16="http://schemas.microsoft.com/office/drawing/2014/main" id="{92836804-3171-4661-8730-66A8ABB6D48E}"/>
                </a:ext>
              </a:extLst>
            </p:cNvPr>
            <p:cNvSpPr>
              <a:spLocks/>
            </p:cNvSpPr>
            <p:nvPr/>
          </p:nvSpPr>
          <p:spPr bwMode="auto">
            <a:xfrm>
              <a:off x="1625601" y="2863851"/>
              <a:ext cx="606425" cy="1027113"/>
            </a:xfrm>
            <a:custGeom>
              <a:avLst/>
              <a:gdLst>
                <a:gd name="T0" fmla="*/ 0 w 382"/>
                <a:gd name="T1" fmla="*/ 626 h 647"/>
                <a:gd name="T2" fmla="*/ 382 w 382"/>
                <a:gd name="T3" fmla="*/ 0 h 647"/>
                <a:gd name="T4" fmla="*/ 36 w 382"/>
                <a:gd name="T5" fmla="*/ 647 h 647"/>
                <a:gd name="T6" fmla="*/ 0 w 382"/>
                <a:gd name="T7" fmla="*/ 626 h 6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2" h="647">
                  <a:moveTo>
                    <a:pt x="0" y="626"/>
                  </a:moveTo>
                  <a:lnTo>
                    <a:pt x="382" y="0"/>
                  </a:lnTo>
                  <a:lnTo>
                    <a:pt x="36" y="647"/>
                  </a:lnTo>
                  <a:lnTo>
                    <a:pt x="0" y="62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US">
                <a:solidFill>
                  <a:prstClr val="black"/>
                </a:solidFill>
                <a:latin typeface="#9Slide02 Noi dung dai"/>
                <a:cs typeface="Arial"/>
                <a:sym typeface="Arial"/>
              </a:endParaRPr>
            </a:p>
          </p:txBody>
        </p:sp>
        <p:sp>
          <p:nvSpPr>
            <p:cNvPr id="104" name="Freeform 43">
              <a:extLst>
                <a:ext uri="{FF2B5EF4-FFF2-40B4-BE49-F238E27FC236}">
                  <a16:creationId xmlns:a16="http://schemas.microsoft.com/office/drawing/2014/main" id="{A651AEC5-2BDE-4858-88ED-F3BFC4A12EC3}"/>
                </a:ext>
              </a:extLst>
            </p:cNvPr>
            <p:cNvSpPr>
              <a:spLocks/>
            </p:cNvSpPr>
            <p:nvPr/>
          </p:nvSpPr>
          <p:spPr bwMode="auto">
            <a:xfrm>
              <a:off x="1900238" y="2863851"/>
              <a:ext cx="331788" cy="1130300"/>
            </a:xfrm>
            <a:custGeom>
              <a:avLst/>
              <a:gdLst>
                <a:gd name="T0" fmla="*/ 0 w 209"/>
                <a:gd name="T1" fmla="*/ 705 h 712"/>
                <a:gd name="T2" fmla="*/ 209 w 209"/>
                <a:gd name="T3" fmla="*/ 0 h 712"/>
                <a:gd name="T4" fmla="*/ 43 w 209"/>
                <a:gd name="T5" fmla="*/ 712 h 712"/>
                <a:gd name="T6" fmla="*/ 0 w 209"/>
                <a:gd name="T7" fmla="*/ 705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9" h="712">
                  <a:moveTo>
                    <a:pt x="0" y="705"/>
                  </a:moveTo>
                  <a:lnTo>
                    <a:pt x="209" y="0"/>
                  </a:lnTo>
                  <a:lnTo>
                    <a:pt x="43" y="712"/>
                  </a:lnTo>
                  <a:lnTo>
                    <a:pt x="0" y="70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US">
                <a:solidFill>
                  <a:prstClr val="black"/>
                </a:solidFill>
                <a:latin typeface="#9Slide02 Noi dung dai"/>
                <a:cs typeface="Arial"/>
                <a:sym typeface="Arial"/>
              </a:endParaRPr>
            </a:p>
          </p:txBody>
        </p:sp>
        <p:sp>
          <p:nvSpPr>
            <p:cNvPr id="105" name="Freeform 44">
              <a:extLst>
                <a:ext uri="{FF2B5EF4-FFF2-40B4-BE49-F238E27FC236}">
                  <a16:creationId xmlns:a16="http://schemas.microsoft.com/office/drawing/2014/main" id="{C856624B-7EA5-4ECE-9CB2-93DA0334F9FE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7101" y="2863851"/>
              <a:ext cx="79375" cy="1165225"/>
            </a:xfrm>
            <a:custGeom>
              <a:avLst/>
              <a:gdLst>
                <a:gd name="T0" fmla="*/ 0 w 50"/>
                <a:gd name="T1" fmla="*/ 734 h 734"/>
                <a:gd name="T2" fmla="*/ 22 w 50"/>
                <a:gd name="T3" fmla="*/ 0 h 734"/>
                <a:gd name="T4" fmla="*/ 50 w 50"/>
                <a:gd name="T5" fmla="*/ 734 h 734"/>
                <a:gd name="T6" fmla="*/ 0 w 50"/>
                <a:gd name="T7" fmla="*/ 734 h 7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734">
                  <a:moveTo>
                    <a:pt x="0" y="734"/>
                  </a:moveTo>
                  <a:lnTo>
                    <a:pt x="22" y="0"/>
                  </a:lnTo>
                  <a:lnTo>
                    <a:pt x="50" y="734"/>
                  </a:lnTo>
                  <a:lnTo>
                    <a:pt x="0" y="73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US">
                <a:solidFill>
                  <a:prstClr val="black"/>
                </a:solidFill>
                <a:latin typeface="#9Slide02 Noi dung dai"/>
                <a:cs typeface="Arial"/>
                <a:sym typeface="Arial"/>
              </a:endParaRPr>
            </a:p>
          </p:txBody>
        </p:sp>
        <p:sp>
          <p:nvSpPr>
            <p:cNvPr id="106" name="Freeform 45">
              <a:extLst>
                <a:ext uri="{FF2B5EF4-FFF2-40B4-BE49-F238E27FC236}">
                  <a16:creationId xmlns:a16="http://schemas.microsoft.com/office/drawing/2014/main" id="{46AE892D-9140-4B67-9C72-25ADBDD0B203}"/>
                </a:ext>
              </a:extLst>
            </p:cNvPr>
            <p:cNvSpPr>
              <a:spLocks/>
            </p:cNvSpPr>
            <p:nvPr/>
          </p:nvSpPr>
          <p:spPr bwMode="auto">
            <a:xfrm>
              <a:off x="2232026" y="2863851"/>
              <a:ext cx="341313" cy="1130300"/>
            </a:xfrm>
            <a:custGeom>
              <a:avLst/>
              <a:gdLst>
                <a:gd name="T0" fmla="*/ 172 w 215"/>
                <a:gd name="T1" fmla="*/ 712 h 712"/>
                <a:gd name="T2" fmla="*/ 0 w 215"/>
                <a:gd name="T3" fmla="*/ 0 h 712"/>
                <a:gd name="T4" fmla="*/ 215 w 215"/>
                <a:gd name="T5" fmla="*/ 705 h 712"/>
                <a:gd name="T6" fmla="*/ 172 w 215"/>
                <a:gd name="T7" fmla="*/ 712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5" h="712">
                  <a:moveTo>
                    <a:pt x="172" y="712"/>
                  </a:moveTo>
                  <a:lnTo>
                    <a:pt x="0" y="0"/>
                  </a:lnTo>
                  <a:lnTo>
                    <a:pt x="215" y="705"/>
                  </a:lnTo>
                  <a:lnTo>
                    <a:pt x="172" y="71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US">
                <a:solidFill>
                  <a:prstClr val="black"/>
                </a:solidFill>
                <a:latin typeface="#9Slide02 Noi dung dai"/>
                <a:cs typeface="Arial"/>
                <a:sym typeface="Arial"/>
              </a:endParaRPr>
            </a:p>
          </p:txBody>
        </p:sp>
        <p:sp>
          <p:nvSpPr>
            <p:cNvPr id="107" name="Freeform 46">
              <a:extLst>
                <a:ext uri="{FF2B5EF4-FFF2-40B4-BE49-F238E27FC236}">
                  <a16:creationId xmlns:a16="http://schemas.microsoft.com/office/drawing/2014/main" id="{113ED7B2-C15D-493B-BACA-A4229ADED19E}"/>
                </a:ext>
              </a:extLst>
            </p:cNvPr>
            <p:cNvSpPr>
              <a:spLocks/>
            </p:cNvSpPr>
            <p:nvPr/>
          </p:nvSpPr>
          <p:spPr bwMode="auto">
            <a:xfrm>
              <a:off x="2232026" y="2863851"/>
              <a:ext cx="615950" cy="1027113"/>
            </a:xfrm>
            <a:custGeom>
              <a:avLst/>
              <a:gdLst>
                <a:gd name="T0" fmla="*/ 352 w 388"/>
                <a:gd name="T1" fmla="*/ 647 h 647"/>
                <a:gd name="T2" fmla="*/ 0 w 388"/>
                <a:gd name="T3" fmla="*/ 0 h 647"/>
                <a:gd name="T4" fmla="*/ 388 w 388"/>
                <a:gd name="T5" fmla="*/ 626 h 647"/>
                <a:gd name="T6" fmla="*/ 352 w 388"/>
                <a:gd name="T7" fmla="*/ 647 h 6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8" h="647">
                  <a:moveTo>
                    <a:pt x="352" y="647"/>
                  </a:moveTo>
                  <a:lnTo>
                    <a:pt x="0" y="0"/>
                  </a:lnTo>
                  <a:lnTo>
                    <a:pt x="388" y="626"/>
                  </a:lnTo>
                  <a:lnTo>
                    <a:pt x="352" y="64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US">
                <a:solidFill>
                  <a:prstClr val="black"/>
                </a:solidFill>
                <a:latin typeface="#9Slide02 Noi dung dai"/>
                <a:cs typeface="Arial"/>
                <a:sym typeface="Arial"/>
              </a:endParaRPr>
            </a:p>
          </p:txBody>
        </p:sp>
        <p:sp>
          <p:nvSpPr>
            <p:cNvPr id="108" name="Freeform 47">
              <a:extLst>
                <a:ext uri="{FF2B5EF4-FFF2-40B4-BE49-F238E27FC236}">
                  <a16:creationId xmlns:a16="http://schemas.microsoft.com/office/drawing/2014/main" id="{02D1399E-BF95-4D02-AD33-EF152F9E57D2}"/>
                </a:ext>
              </a:extLst>
            </p:cNvPr>
            <p:cNvSpPr>
              <a:spLocks/>
            </p:cNvSpPr>
            <p:nvPr/>
          </p:nvSpPr>
          <p:spPr bwMode="auto">
            <a:xfrm>
              <a:off x="2232026" y="2863851"/>
              <a:ext cx="855663" cy="844550"/>
            </a:xfrm>
            <a:custGeom>
              <a:avLst/>
              <a:gdLst>
                <a:gd name="T0" fmla="*/ 510 w 539"/>
                <a:gd name="T1" fmla="*/ 532 h 532"/>
                <a:gd name="T2" fmla="*/ 0 w 539"/>
                <a:gd name="T3" fmla="*/ 0 h 532"/>
                <a:gd name="T4" fmla="*/ 539 w 539"/>
                <a:gd name="T5" fmla="*/ 504 h 532"/>
                <a:gd name="T6" fmla="*/ 510 w 539"/>
                <a:gd name="T7" fmla="*/ 532 h 5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9" h="532">
                  <a:moveTo>
                    <a:pt x="510" y="532"/>
                  </a:moveTo>
                  <a:lnTo>
                    <a:pt x="0" y="0"/>
                  </a:lnTo>
                  <a:lnTo>
                    <a:pt x="539" y="504"/>
                  </a:lnTo>
                  <a:lnTo>
                    <a:pt x="510" y="53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US">
                <a:solidFill>
                  <a:prstClr val="black"/>
                </a:solidFill>
                <a:latin typeface="#9Slide02 Noi dung dai"/>
                <a:cs typeface="Arial"/>
                <a:sym typeface="Arial"/>
              </a:endParaRPr>
            </a:p>
          </p:txBody>
        </p:sp>
        <p:sp>
          <p:nvSpPr>
            <p:cNvPr id="109" name="Freeform 48">
              <a:extLst>
                <a:ext uri="{FF2B5EF4-FFF2-40B4-BE49-F238E27FC236}">
                  <a16:creationId xmlns:a16="http://schemas.microsoft.com/office/drawing/2014/main" id="{FFF43BFD-6BEB-42C6-B3EF-240F73A09655}"/>
                </a:ext>
              </a:extLst>
            </p:cNvPr>
            <p:cNvSpPr>
              <a:spLocks/>
            </p:cNvSpPr>
            <p:nvPr/>
          </p:nvSpPr>
          <p:spPr bwMode="auto">
            <a:xfrm>
              <a:off x="2232026" y="2863851"/>
              <a:ext cx="1038225" cy="615950"/>
            </a:xfrm>
            <a:custGeom>
              <a:avLst/>
              <a:gdLst>
                <a:gd name="T0" fmla="*/ 625 w 654"/>
                <a:gd name="T1" fmla="*/ 388 h 388"/>
                <a:gd name="T2" fmla="*/ 0 w 654"/>
                <a:gd name="T3" fmla="*/ 0 h 388"/>
                <a:gd name="T4" fmla="*/ 654 w 654"/>
                <a:gd name="T5" fmla="*/ 345 h 388"/>
                <a:gd name="T6" fmla="*/ 625 w 654"/>
                <a:gd name="T7" fmla="*/ 388 h 3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4" h="388">
                  <a:moveTo>
                    <a:pt x="625" y="388"/>
                  </a:moveTo>
                  <a:lnTo>
                    <a:pt x="0" y="0"/>
                  </a:lnTo>
                  <a:lnTo>
                    <a:pt x="654" y="345"/>
                  </a:lnTo>
                  <a:lnTo>
                    <a:pt x="625" y="38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US">
                <a:solidFill>
                  <a:prstClr val="black"/>
                </a:solidFill>
                <a:latin typeface="#9Slide02 Noi dung dai"/>
                <a:cs typeface="Arial"/>
                <a:sym typeface="Arial"/>
              </a:endParaRPr>
            </a:p>
          </p:txBody>
        </p:sp>
        <p:sp>
          <p:nvSpPr>
            <p:cNvPr id="110" name="Freeform 49">
              <a:extLst>
                <a:ext uri="{FF2B5EF4-FFF2-40B4-BE49-F238E27FC236}">
                  <a16:creationId xmlns:a16="http://schemas.microsoft.com/office/drawing/2014/main" id="{352C0F97-9C00-4323-881E-65ADFE266665}"/>
                </a:ext>
              </a:extLst>
            </p:cNvPr>
            <p:cNvSpPr>
              <a:spLocks/>
            </p:cNvSpPr>
            <p:nvPr/>
          </p:nvSpPr>
          <p:spPr bwMode="auto">
            <a:xfrm>
              <a:off x="2232026" y="2863851"/>
              <a:ext cx="1139825" cy="331788"/>
            </a:xfrm>
            <a:custGeom>
              <a:avLst/>
              <a:gdLst>
                <a:gd name="T0" fmla="*/ 704 w 718"/>
                <a:gd name="T1" fmla="*/ 209 h 209"/>
                <a:gd name="T2" fmla="*/ 0 w 718"/>
                <a:gd name="T3" fmla="*/ 0 h 209"/>
                <a:gd name="T4" fmla="*/ 718 w 718"/>
                <a:gd name="T5" fmla="*/ 165 h 209"/>
                <a:gd name="T6" fmla="*/ 704 w 718"/>
                <a:gd name="T7" fmla="*/ 209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18" h="209">
                  <a:moveTo>
                    <a:pt x="704" y="209"/>
                  </a:moveTo>
                  <a:lnTo>
                    <a:pt x="0" y="0"/>
                  </a:lnTo>
                  <a:lnTo>
                    <a:pt x="718" y="165"/>
                  </a:lnTo>
                  <a:lnTo>
                    <a:pt x="704" y="20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US">
                <a:solidFill>
                  <a:prstClr val="black"/>
                </a:solidFill>
                <a:latin typeface="#9Slide02 Noi dung dai"/>
                <a:cs typeface="Arial"/>
                <a:sym typeface="Arial"/>
              </a:endParaRPr>
            </a:p>
          </p:txBody>
        </p:sp>
        <p:sp>
          <p:nvSpPr>
            <p:cNvPr id="111" name="Freeform 50">
              <a:extLst>
                <a:ext uri="{FF2B5EF4-FFF2-40B4-BE49-F238E27FC236}">
                  <a16:creationId xmlns:a16="http://schemas.microsoft.com/office/drawing/2014/main" id="{337F5041-E6CB-465D-AA76-1595676A8248}"/>
                </a:ext>
              </a:extLst>
            </p:cNvPr>
            <p:cNvSpPr>
              <a:spLocks/>
            </p:cNvSpPr>
            <p:nvPr/>
          </p:nvSpPr>
          <p:spPr bwMode="auto">
            <a:xfrm>
              <a:off x="2232026" y="2828926"/>
              <a:ext cx="1174750" cy="68263"/>
            </a:xfrm>
            <a:custGeom>
              <a:avLst/>
              <a:gdLst>
                <a:gd name="T0" fmla="*/ 740 w 740"/>
                <a:gd name="T1" fmla="*/ 43 h 43"/>
                <a:gd name="T2" fmla="*/ 0 w 740"/>
                <a:gd name="T3" fmla="*/ 22 h 43"/>
                <a:gd name="T4" fmla="*/ 740 w 740"/>
                <a:gd name="T5" fmla="*/ 0 h 43"/>
                <a:gd name="T6" fmla="*/ 740 w 740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40" h="43">
                  <a:moveTo>
                    <a:pt x="740" y="43"/>
                  </a:moveTo>
                  <a:lnTo>
                    <a:pt x="0" y="22"/>
                  </a:lnTo>
                  <a:lnTo>
                    <a:pt x="740" y="0"/>
                  </a:lnTo>
                  <a:lnTo>
                    <a:pt x="740" y="4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US">
                <a:solidFill>
                  <a:prstClr val="black"/>
                </a:solidFill>
                <a:latin typeface="#9Slide02 Noi dung dai"/>
                <a:cs typeface="Arial"/>
                <a:sym typeface="Arial"/>
              </a:endParaRPr>
            </a:p>
          </p:txBody>
        </p:sp>
        <p:sp>
          <p:nvSpPr>
            <p:cNvPr id="112" name="Freeform 51">
              <a:extLst>
                <a:ext uri="{FF2B5EF4-FFF2-40B4-BE49-F238E27FC236}">
                  <a16:creationId xmlns:a16="http://schemas.microsoft.com/office/drawing/2014/main" id="{39A256D6-AE21-41D6-AC3E-F62CD585EBF3}"/>
                </a:ext>
              </a:extLst>
            </p:cNvPr>
            <p:cNvSpPr>
              <a:spLocks/>
            </p:cNvSpPr>
            <p:nvPr/>
          </p:nvSpPr>
          <p:spPr bwMode="auto">
            <a:xfrm>
              <a:off x="2232026" y="2520951"/>
              <a:ext cx="1139825" cy="342900"/>
            </a:xfrm>
            <a:custGeom>
              <a:avLst/>
              <a:gdLst>
                <a:gd name="T0" fmla="*/ 718 w 718"/>
                <a:gd name="T1" fmla="*/ 50 h 216"/>
                <a:gd name="T2" fmla="*/ 0 w 718"/>
                <a:gd name="T3" fmla="*/ 216 h 216"/>
                <a:gd name="T4" fmla="*/ 704 w 718"/>
                <a:gd name="T5" fmla="*/ 0 h 216"/>
                <a:gd name="T6" fmla="*/ 718 w 718"/>
                <a:gd name="T7" fmla="*/ 5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18" h="216">
                  <a:moveTo>
                    <a:pt x="718" y="50"/>
                  </a:moveTo>
                  <a:lnTo>
                    <a:pt x="0" y="216"/>
                  </a:lnTo>
                  <a:lnTo>
                    <a:pt x="704" y="0"/>
                  </a:lnTo>
                  <a:lnTo>
                    <a:pt x="718" y="5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US">
                <a:solidFill>
                  <a:prstClr val="black"/>
                </a:solidFill>
                <a:latin typeface="#9Slide02 Noi dung dai"/>
                <a:cs typeface="Arial"/>
                <a:sym typeface="Arial"/>
              </a:endParaRPr>
            </a:p>
          </p:txBody>
        </p:sp>
        <p:sp>
          <p:nvSpPr>
            <p:cNvPr id="113" name="Freeform 52">
              <a:extLst>
                <a:ext uri="{FF2B5EF4-FFF2-40B4-BE49-F238E27FC236}">
                  <a16:creationId xmlns:a16="http://schemas.microsoft.com/office/drawing/2014/main" id="{8AFE413C-FB7D-4946-8420-792D703C8F6C}"/>
                </a:ext>
              </a:extLst>
            </p:cNvPr>
            <p:cNvSpPr>
              <a:spLocks/>
            </p:cNvSpPr>
            <p:nvPr/>
          </p:nvSpPr>
          <p:spPr bwMode="auto">
            <a:xfrm>
              <a:off x="2232026" y="2246313"/>
              <a:ext cx="1038225" cy="617538"/>
            </a:xfrm>
            <a:custGeom>
              <a:avLst/>
              <a:gdLst>
                <a:gd name="T0" fmla="*/ 654 w 654"/>
                <a:gd name="T1" fmla="*/ 43 h 389"/>
                <a:gd name="T2" fmla="*/ 0 w 654"/>
                <a:gd name="T3" fmla="*/ 389 h 389"/>
                <a:gd name="T4" fmla="*/ 625 w 654"/>
                <a:gd name="T5" fmla="*/ 0 h 389"/>
                <a:gd name="T6" fmla="*/ 654 w 654"/>
                <a:gd name="T7" fmla="*/ 43 h 3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4" h="389">
                  <a:moveTo>
                    <a:pt x="654" y="43"/>
                  </a:moveTo>
                  <a:lnTo>
                    <a:pt x="0" y="389"/>
                  </a:lnTo>
                  <a:lnTo>
                    <a:pt x="625" y="0"/>
                  </a:lnTo>
                  <a:lnTo>
                    <a:pt x="654" y="4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US">
                <a:solidFill>
                  <a:prstClr val="black"/>
                </a:solidFill>
                <a:latin typeface="#9Slide02 Noi dung dai"/>
                <a:cs typeface="Arial"/>
                <a:sym typeface="Arial"/>
              </a:endParaRPr>
            </a:p>
          </p:txBody>
        </p:sp>
        <p:sp>
          <p:nvSpPr>
            <p:cNvPr id="114" name="Freeform 53">
              <a:extLst>
                <a:ext uri="{FF2B5EF4-FFF2-40B4-BE49-F238E27FC236}">
                  <a16:creationId xmlns:a16="http://schemas.microsoft.com/office/drawing/2014/main" id="{D8DF9EAE-EAB9-47B6-9837-8373EBECD163}"/>
                </a:ext>
              </a:extLst>
            </p:cNvPr>
            <p:cNvSpPr>
              <a:spLocks/>
            </p:cNvSpPr>
            <p:nvPr/>
          </p:nvSpPr>
          <p:spPr bwMode="auto">
            <a:xfrm>
              <a:off x="2232026" y="2006601"/>
              <a:ext cx="855663" cy="857250"/>
            </a:xfrm>
            <a:custGeom>
              <a:avLst/>
              <a:gdLst>
                <a:gd name="T0" fmla="*/ 539 w 539"/>
                <a:gd name="T1" fmla="*/ 36 h 540"/>
                <a:gd name="T2" fmla="*/ 0 w 539"/>
                <a:gd name="T3" fmla="*/ 540 h 540"/>
                <a:gd name="T4" fmla="*/ 510 w 539"/>
                <a:gd name="T5" fmla="*/ 0 h 540"/>
                <a:gd name="T6" fmla="*/ 539 w 539"/>
                <a:gd name="T7" fmla="*/ 36 h 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9" h="540">
                  <a:moveTo>
                    <a:pt x="539" y="36"/>
                  </a:moveTo>
                  <a:lnTo>
                    <a:pt x="0" y="540"/>
                  </a:lnTo>
                  <a:lnTo>
                    <a:pt x="510" y="0"/>
                  </a:lnTo>
                  <a:lnTo>
                    <a:pt x="539" y="3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US">
                <a:solidFill>
                  <a:prstClr val="black"/>
                </a:solidFill>
                <a:latin typeface="#9Slide02 Noi dung dai"/>
                <a:cs typeface="Arial"/>
                <a:sym typeface="Arial"/>
              </a:endParaRPr>
            </a:p>
          </p:txBody>
        </p:sp>
        <p:sp>
          <p:nvSpPr>
            <p:cNvPr id="115" name="Freeform 54">
              <a:extLst>
                <a:ext uri="{FF2B5EF4-FFF2-40B4-BE49-F238E27FC236}">
                  <a16:creationId xmlns:a16="http://schemas.microsoft.com/office/drawing/2014/main" id="{6696D6DC-3D47-4113-B85D-1D5C2D7358AC}"/>
                </a:ext>
              </a:extLst>
            </p:cNvPr>
            <p:cNvSpPr>
              <a:spLocks/>
            </p:cNvSpPr>
            <p:nvPr/>
          </p:nvSpPr>
          <p:spPr bwMode="auto">
            <a:xfrm>
              <a:off x="2232026" y="1835151"/>
              <a:ext cx="615950" cy="1028700"/>
            </a:xfrm>
            <a:custGeom>
              <a:avLst/>
              <a:gdLst>
                <a:gd name="T0" fmla="*/ 388 w 388"/>
                <a:gd name="T1" fmla="*/ 22 h 648"/>
                <a:gd name="T2" fmla="*/ 0 w 388"/>
                <a:gd name="T3" fmla="*/ 648 h 648"/>
                <a:gd name="T4" fmla="*/ 352 w 388"/>
                <a:gd name="T5" fmla="*/ 0 h 648"/>
                <a:gd name="T6" fmla="*/ 388 w 388"/>
                <a:gd name="T7" fmla="*/ 22 h 6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8" h="648">
                  <a:moveTo>
                    <a:pt x="388" y="22"/>
                  </a:moveTo>
                  <a:lnTo>
                    <a:pt x="0" y="648"/>
                  </a:lnTo>
                  <a:lnTo>
                    <a:pt x="352" y="0"/>
                  </a:lnTo>
                  <a:lnTo>
                    <a:pt x="388" y="2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US">
                <a:solidFill>
                  <a:prstClr val="black"/>
                </a:solidFill>
                <a:latin typeface="#9Slide02 Noi dung dai"/>
                <a:cs typeface="Arial"/>
                <a:sym typeface="Arial"/>
              </a:endParaRPr>
            </a:p>
          </p:txBody>
        </p:sp>
        <p:sp>
          <p:nvSpPr>
            <p:cNvPr id="116" name="Freeform 55">
              <a:extLst>
                <a:ext uri="{FF2B5EF4-FFF2-40B4-BE49-F238E27FC236}">
                  <a16:creationId xmlns:a16="http://schemas.microsoft.com/office/drawing/2014/main" id="{B9F786F4-957C-4722-A9D8-F4A8F923CF83}"/>
                </a:ext>
              </a:extLst>
            </p:cNvPr>
            <p:cNvSpPr>
              <a:spLocks/>
            </p:cNvSpPr>
            <p:nvPr/>
          </p:nvSpPr>
          <p:spPr bwMode="auto">
            <a:xfrm>
              <a:off x="2232026" y="1720851"/>
              <a:ext cx="341313" cy="1143000"/>
            </a:xfrm>
            <a:custGeom>
              <a:avLst/>
              <a:gdLst>
                <a:gd name="T0" fmla="*/ 215 w 215"/>
                <a:gd name="T1" fmla="*/ 15 h 720"/>
                <a:gd name="T2" fmla="*/ 0 w 215"/>
                <a:gd name="T3" fmla="*/ 720 h 720"/>
                <a:gd name="T4" fmla="*/ 172 w 215"/>
                <a:gd name="T5" fmla="*/ 0 h 720"/>
                <a:gd name="T6" fmla="*/ 215 w 215"/>
                <a:gd name="T7" fmla="*/ 15 h 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5" h="720">
                  <a:moveTo>
                    <a:pt x="215" y="15"/>
                  </a:moveTo>
                  <a:lnTo>
                    <a:pt x="0" y="720"/>
                  </a:lnTo>
                  <a:lnTo>
                    <a:pt x="172" y="0"/>
                  </a:lnTo>
                  <a:lnTo>
                    <a:pt x="215" y="1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US">
                <a:solidFill>
                  <a:prstClr val="black"/>
                </a:solidFill>
                <a:latin typeface="#9Slide02 Noi dung dai"/>
                <a:cs typeface="Arial"/>
                <a:sym typeface="Arial"/>
              </a:endParaRPr>
            </a:p>
          </p:txBody>
        </p:sp>
      </p:grpSp>
      <p:grpSp>
        <p:nvGrpSpPr>
          <p:cNvPr id="3" name="Nhóm 2">
            <a:extLst>
              <a:ext uri="{FF2B5EF4-FFF2-40B4-BE49-F238E27FC236}">
                <a16:creationId xmlns:a16="http://schemas.microsoft.com/office/drawing/2014/main" id="{E8618593-52B3-48C6-89DF-F016BA9E46BE}"/>
              </a:ext>
            </a:extLst>
          </p:cNvPr>
          <p:cNvGrpSpPr/>
          <p:nvPr/>
        </p:nvGrpSpPr>
        <p:grpSpPr>
          <a:xfrm>
            <a:off x="7606760" y="2891825"/>
            <a:ext cx="3152464" cy="919255"/>
            <a:chOff x="4518487" y="143078"/>
            <a:chExt cx="3152464" cy="919254"/>
          </a:xfrm>
          <a:solidFill>
            <a:srgbClr val="0070C0"/>
          </a:solidFill>
        </p:grpSpPr>
        <p:sp>
          <p:nvSpPr>
            <p:cNvPr id="4" name="Lục giác 3">
              <a:extLst>
                <a:ext uri="{FF2B5EF4-FFF2-40B4-BE49-F238E27FC236}">
                  <a16:creationId xmlns:a16="http://schemas.microsoft.com/office/drawing/2014/main" id="{62B84440-213F-4FB3-84C7-4905720F65BA}"/>
                </a:ext>
              </a:extLst>
            </p:cNvPr>
            <p:cNvSpPr/>
            <p:nvPr/>
          </p:nvSpPr>
          <p:spPr>
            <a:xfrm>
              <a:off x="4518487" y="595217"/>
              <a:ext cx="3152464" cy="467115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4">
                <a:defRPr/>
              </a:pPr>
              <a:endParaRPr lang="en-US">
                <a:solidFill>
                  <a:srgbClr val="B90F17"/>
                </a:solidFill>
                <a:latin typeface="#9Slide04 Tinos" panose="02020603050405020304" pitchFamily="18" charset="0"/>
                <a:ea typeface="#9Slide04 Tinos" panose="02020603050405020304" pitchFamily="18" charset="0"/>
                <a:cs typeface="#9Slide04 Tinos" panose="02020603050405020304" pitchFamily="18" charset="0"/>
                <a:sym typeface="Arial"/>
              </a:endParaRPr>
            </a:p>
          </p:txBody>
        </p:sp>
        <p:sp>
          <p:nvSpPr>
            <p:cNvPr id="5" name="Hộp Văn bản 4">
              <a:extLst>
                <a:ext uri="{FF2B5EF4-FFF2-40B4-BE49-F238E27FC236}">
                  <a16:creationId xmlns:a16="http://schemas.microsoft.com/office/drawing/2014/main" id="{A8071EDD-0045-4D54-AFAC-5DBC1D5E557B}"/>
                </a:ext>
              </a:extLst>
            </p:cNvPr>
            <p:cNvSpPr txBox="1"/>
            <p:nvPr/>
          </p:nvSpPr>
          <p:spPr>
            <a:xfrm>
              <a:off x="6094719" y="143078"/>
              <a:ext cx="2565" cy="507830"/>
            </a:xfrm>
            <a:prstGeom prst="rect">
              <a:avLst/>
            </a:prstGeom>
            <a:grpFill/>
          </p:spPr>
          <p:txBody>
            <a:bodyPr vert="horz" wrap="none" lIns="0" tIns="0" rIns="0" bIns="0" rtlCol="0">
              <a:spAutoFit/>
            </a:bodyPr>
            <a:lstStyle/>
            <a:p>
              <a:pPr marR="2540" algn="ctr" defTabSz="914354">
                <a:lnSpc>
                  <a:spcPct val="150000"/>
                </a:lnSpc>
                <a:defRPr/>
              </a:pPr>
              <a:endParaRPr lang="en-US" sz="2200" b="1" cap="all">
                <a:solidFill>
                  <a:prstClr val="black"/>
                </a:solidFill>
                <a:latin typeface="#9Slide04 Playfair Display Bold" panose="00000800000000000000" pitchFamily="2" charset="0"/>
                <a:ea typeface="#9Slide02 Tieu de dai" panose="02000000000000000000" pitchFamily="2" charset="0"/>
                <a:cs typeface="Arial"/>
                <a:sym typeface="Arial"/>
              </a:endParaRPr>
            </a:p>
          </p:txBody>
        </p:sp>
        <p:sp>
          <p:nvSpPr>
            <p:cNvPr id="6" name="Hộp Văn bản 5">
              <a:extLst>
                <a:ext uri="{FF2B5EF4-FFF2-40B4-BE49-F238E27FC236}">
                  <a16:creationId xmlns:a16="http://schemas.microsoft.com/office/drawing/2014/main" id="{BEBF9BAC-3CA9-402F-BFC5-EEC241CBF501}"/>
                </a:ext>
              </a:extLst>
            </p:cNvPr>
            <p:cNvSpPr txBox="1"/>
            <p:nvPr/>
          </p:nvSpPr>
          <p:spPr>
            <a:xfrm>
              <a:off x="5331367" y="686495"/>
              <a:ext cx="1529265" cy="338554"/>
            </a:xfrm>
            <a:prstGeom prst="rect">
              <a:avLst/>
            </a:prstGeom>
            <a:grpFill/>
          </p:spPr>
          <p:txBody>
            <a:bodyPr vert="horz" wrap="none" lIns="0" tIns="0" rIns="0" bIns="0" rtlCol="0">
              <a:spAutoFit/>
            </a:bodyPr>
            <a:lstStyle/>
            <a:p>
              <a:pPr algn="ctr" defTabSz="914354">
                <a:defRPr/>
              </a:pPr>
              <a:r>
                <a:rPr lang="en-US" sz="2200" b="1" cap="all">
                  <a:solidFill>
                    <a:prstClr val="white"/>
                  </a:solidFill>
                  <a:latin typeface="#9Slide04 Playfair Display Bold" panose="00000800000000000000" pitchFamily="2" charset="0"/>
                  <a:ea typeface="#9Slide02 Tieu de dai" panose="02000000000000000000" pitchFamily="2" charset="0"/>
                  <a:cs typeface="Arial"/>
                  <a:sym typeface="Arial"/>
                </a:rPr>
                <a:t>THANK YOU</a:t>
              </a:r>
            </a:p>
          </p:txBody>
        </p:sp>
      </p:grp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897CFFE6-EC34-4052-B3C4-C05FDF95B2AA}"/>
              </a:ext>
            </a:extLst>
          </p:cNvPr>
          <p:cNvSpPr txBox="1"/>
          <p:nvPr/>
        </p:nvSpPr>
        <p:spPr>
          <a:xfrm>
            <a:off x="448693" y="2813447"/>
            <a:ext cx="5881768" cy="1477328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 algn="ctr" defTabSz="914354">
              <a:defRPr/>
            </a:pPr>
            <a:r>
              <a:rPr lang="en-US" sz="3200" b="1" cap="all" dirty="0" err="1">
                <a:solidFill>
                  <a:prstClr val="white"/>
                </a:solidFill>
                <a:latin typeface="#9Slide04 Playfair Display Blac" panose="00000A00000000000000" pitchFamily="2" charset="0"/>
                <a:ea typeface="#9Slide02 Tieu de dai" panose="02000000000000000000" pitchFamily="2" charset="0"/>
                <a:cs typeface="Arial"/>
                <a:sym typeface="Arial"/>
              </a:rPr>
              <a:t>Cảm</a:t>
            </a:r>
            <a:r>
              <a:rPr lang="en-US" sz="3200" b="1" cap="all" dirty="0">
                <a:solidFill>
                  <a:prstClr val="white"/>
                </a:solidFill>
                <a:latin typeface="#9Slide04 Playfair Display Blac" panose="00000A00000000000000" pitchFamily="2" charset="0"/>
                <a:ea typeface="#9Slide02 Tieu de dai" panose="02000000000000000000" pitchFamily="2" charset="0"/>
                <a:cs typeface="Arial"/>
                <a:sym typeface="Arial"/>
              </a:rPr>
              <a:t> </a:t>
            </a:r>
            <a:r>
              <a:rPr lang="vi-VN" sz="3200" b="1" cap="all" dirty="0">
                <a:solidFill>
                  <a:prstClr val="white"/>
                </a:solidFill>
                <a:latin typeface="#9Slide04 Playfair Display Blac" panose="00000A00000000000000" pitchFamily="2" charset="0"/>
                <a:ea typeface="#9Slide02 Tieu de dai" panose="02000000000000000000" pitchFamily="2" charset="0"/>
                <a:cs typeface="Arial"/>
                <a:sym typeface="Arial"/>
              </a:rPr>
              <a:t>ơ</a:t>
            </a:r>
            <a:r>
              <a:rPr lang="en-US" sz="3200" b="1" cap="all" dirty="0">
                <a:solidFill>
                  <a:prstClr val="white"/>
                </a:solidFill>
                <a:latin typeface="#9Slide04 Playfair Display Blac" panose="00000A00000000000000" pitchFamily="2" charset="0"/>
                <a:ea typeface="#9Slide02 Tieu de dai" panose="02000000000000000000" pitchFamily="2" charset="0"/>
                <a:cs typeface="Arial"/>
                <a:sym typeface="Arial"/>
              </a:rPr>
              <a:t>n </a:t>
            </a:r>
            <a:r>
              <a:rPr lang="en-US" sz="3200" b="1" cap="all" dirty="0" err="1">
                <a:solidFill>
                  <a:prstClr val="white"/>
                </a:solidFill>
                <a:latin typeface="#9Slide04 Playfair Display Blac" panose="00000A00000000000000" pitchFamily="2" charset="0"/>
                <a:ea typeface="#9Slide02 Tieu de dai" panose="02000000000000000000" pitchFamily="2" charset="0"/>
                <a:cs typeface="Arial"/>
                <a:sym typeface="Arial"/>
              </a:rPr>
              <a:t>thầy</a:t>
            </a:r>
            <a:r>
              <a:rPr lang="en-US" sz="3200" b="1" cap="all" dirty="0">
                <a:solidFill>
                  <a:prstClr val="white"/>
                </a:solidFill>
                <a:latin typeface="#9Slide04 Playfair Display Blac" panose="00000A00000000000000" pitchFamily="2" charset="0"/>
                <a:ea typeface="#9Slide02 Tieu de dai" panose="02000000000000000000" pitchFamily="2" charset="0"/>
                <a:cs typeface="Arial"/>
                <a:sym typeface="Arial"/>
              </a:rPr>
              <a:t> (</a:t>
            </a:r>
            <a:r>
              <a:rPr lang="en-US" sz="3200" b="1" cap="all" dirty="0" err="1">
                <a:solidFill>
                  <a:prstClr val="white"/>
                </a:solidFill>
                <a:latin typeface="#9Slide04 Playfair Display Blac" panose="00000A00000000000000" pitchFamily="2" charset="0"/>
                <a:ea typeface="#9Slide02 Tieu de dai" panose="02000000000000000000" pitchFamily="2" charset="0"/>
                <a:cs typeface="Arial"/>
                <a:sym typeface="Arial"/>
              </a:rPr>
              <a:t>cô</a:t>
            </a:r>
            <a:r>
              <a:rPr lang="en-US" sz="3200" b="1" cap="all" dirty="0">
                <a:solidFill>
                  <a:prstClr val="white"/>
                </a:solidFill>
                <a:latin typeface="#9Slide04 Playfair Display Blac" panose="00000A00000000000000" pitchFamily="2" charset="0"/>
                <a:ea typeface="#9Slide02 Tieu de dai" panose="02000000000000000000" pitchFamily="2" charset="0"/>
                <a:cs typeface="Arial"/>
                <a:sym typeface="Arial"/>
              </a:rPr>
              <a:t>) </a:t>
            </a:r>
            <a:r>
              <a:rPr lang="en-US" sz="3200" b="1" cap="all" dirty="0" err="1">
                <a:solidFill>
                  <a:prstClr val="white"/>
                </a:solidFill>
                <a:latin typeface="#9Slide04 Playfair Display Blac" panose="00000A00000000000000" pitchFamily="2" charset="0"/>
                <a:ea typeface="#9Slide02 Tieu de dai" panose="02000000000000000000" pitchFamily="2" charset="0"/>
                <a:cs typeface="Arial"/>
                <a:sym typeface="Arial"/>
              </a:rPr>
              <a:t>và</a:t>
            </a:r>
            <a:r>
              <a:rPr lang="en-US" sz="3200" b="1" cap="all" dirty="0">
                <a:solidFill>
                  <a:prstClr val="white"/>
                </a:solidFill>
                <a:latin typeface="#9Slide04 Playfair Display Blac" panose="00000A00000000000000" pitchFamily="2" charset="0"/>
                <a:ea typeface="#9Slide02 Tieu de dai" panose="02000000000000000000" pitchFamily="2" charset="0"/>
                <a:cs typeface="Arial"/>
                <a:sym typeface="Arial"/>
              </a:rPr>
              <a:t> </a:t>
            </a:r>
            <a:r>
              <a:rPr lang="en-US" sz="3200" b="1" cap="all" dirty="0" err="1">
                <a:solidFill>
                  <a:prstClr val="white"/>
                </a:solidFill>
                <a:latin typeface="#9Slide04 Playfair Display Blac" panose="00000A00000000000000" pitchFamily="2" charset="0"/>
                <a:ea typeface="#9Slide02 Tieu de dai" panose="02000000000000000000" pitchFamily="2" charset="0"/>
                <a:cs typeface="Arial"/>
                <a:sym typeface="Arial"/>
              </a:rPr>
              <a:t>cá</a:t>
            </a:r>
            <a:r>
              <a:rPr lang="en-US" sz="3200" b="1" cap="all" dirty="0">
                <a:solidFill>
                  <a:prstClr val="white"/>
                </a:solidFill>
                <a:latin typeface="#9Slide04 Playfair Display Blac" panose="00000A00000000000000" pitchFamily="2" charset="0"/>
                <a:ea typeface="#9Slide02 Tieu de dai" panose="02000000000000000000" pitchFamily="2" charset="0"/>
                <a:cs typeface="Arial"/>
                <a:sym typeface="Arial"/>
              </a:rPr>
              <a:t>c </a:t>
            </a:r>
            <a:r>
              <a:rPr lang="en-US" sz="3200" b="1" cap="all" dirty="0" err="1">
                <a:solidFill>
                  <a:prstClr val="white"/>
                </a:solidFill>
                <a:latin typeface="#9Slide04 Playfair Display Blac" panose="00000A00000000000000" pitchFamily="2" charset="0"/>
                <a:ea typeface="#9Slide02 Tieu de dai" panose="02000000000000000000" pitchFamily="2" charset="0"/>
                <a:cs typeface="Arial"/>
                <a:sym typeface="Arial"/>
              </a:rPr>
              <a:t>em</a:t>
            </a:r>
            <a:endParaRPr lang="en-US" sz="3200" b="1" cap="all" dirty="0">
              <a:solidFill>
                <a:prstClr val="white"/>
              </a:solidFill>
              <a:latin typeface="#9Slide04 Playfair Display Blac" panose="00000A00000000000000" pitchFamily="2" charset="0"/>
              <a:ea typeface="#9Slide02 Tieu de dai" panose="02000000000000000000" pitchFamily="2" charset="0"/>
              <a:cs typeface="Arial"/>
              <a:sym typeface="Arial"/>
            </a:endParaRPr>
          </a:p>
          <a:p>
            <a:pPr algn="ctr" defTabSz="914354">
              <a:defRPr/>
            </a:pPr>
            <a:r>
              <a:rPr lang="en-US" sz="3200" b="1" cap="all" dirty="0" err="1">
                <a:solidFill>
                  <a:prstClr val="white"/>
                </a:solidFill>
                <a:latin typeface="#9Slide04 Playfair Display Blac" panose="00000A00000000000000" pitchFamily="2" charset="0"/>
                <a:ea typeface="#9Slide02 Tieu de dai" panose="02000000000000000000" pitchFamily="2" charset="0"/>
                <a:cs typeface="Arial"/>
                <a:sym typeface="Arial"/>
              </a:rPr>
              <a:t>đã</a:t>
            </a:r>
            <a:r>
              <a:rPr lang="en-US" sz="3200" b="1" cap="all" dirty="0">
                <a:solidFill>
                  <a:prstClr val="white"/>
                </a:solidFill>
                <a:latin typeface="#9Slide04 Playfair Display Blac" panose="00000A00000000000000" pitchFamily="2" charset="0"/>
                <a:ea typeface="#9Slide02 Tieu de dai" panose="02000000000000000000" pitchFamily="2" charset="0"/>
                <a:cs typeface="Arial"/>
                <a:sym typeface="Arial"/>
              </a:rPr>
              <a:t> </a:t>
            </a:r>
            <a:r>
              <a:rPr lang="en-US" sz="3200" b="1" cap="all" dirty="0" err="1">
                <a:solidFill>
                  <a:prstClr val="white"/>
                </a:solidFill>
                <a:latin typeface="#9Slide04 Playfair Display Blac" panose="00000A00000000000000" pitchFamily="2" charset="0"/>
                <a:ea typeface="#9Slide02 Tieu de dai" panose="02000000000000000000" pitchFamily="2" charset="0"/>
                <a:cs typeface="Arial"/>
                <a:sym typeface="Arial"/>
              </a:rPr>
              <a:t>chú</a:t>
            </a:r>
            <a:r>
              <a:rPr lang="en-US" sz="3200" b="1" cap="all" dirty="0">
                <a:solidFill>
                  <a:prstClr val="white"/>
                </a:solidFill>
                <a:latin typeface="#9Slide04 Playfair Display Blac" panose="00000A00000000000000" pitchFamily="2" charset="0"/>
                <a:ea typeface="#9Slide02 Tieu de dai" panose="02000000000000000000" pitchFamily="2" charset="0"/>
                <a:cs typeface="Arial"/>
                <a:sym typeface="Arial"/>
              </a:rPr>
              <a:t> ý </a:t>
            </a:r>
            <a:r>
              <a:rPr lang="en-US" sz="3200" b="1" cap="all" dirty="0" err="1">
                <a:solidFill>
                  <a:prstClr val="white"/>
                </a:solidFill>
                <a:latin typeface="#9Slide04 Playfair Display Blac" panose="00000A00000000000000" pitchFamily="2" charset="0"/>
                <a:ea typeface="#9Slide02 Tieu de dai" panose="02000000000000000000" pitchFamily="2" charset="0"/>
                <a:cs typeface="Arial"/>
                <a:sym typeface="Arial"/>
              </a:rPr>
              <a:t>lắng</a:t>
            </a:r>
            <a:r>
              <a:rPr lang="en-US" sz="3200" b="1" cap="all" dirty="0">
                <a:solidFill>
                  <a:prstClr val="white"/>
                </a:solidFill>
                <a:latin typeface="#9Slide04 Playfair Display Blac" panose="00000A00000000000000" pitchFamily="2" charset="0"/>
                <a:ea typeface="#9Slide02 Tieu de dai" panose="02000000000000000000" pitchFamily="2" charset="0"/>
                <a:cs typeface="Arial"/>
                <a:sym typeface="Arial"/>
              </a:rPr>
              <a:t> </a:t>
            </a:r>
            <a:r>
              <a:rPr lang="en-US" sz="3200" b="1" cap="all" dirty="0" err="1">
                <a:solidFill>
                  <a:prstClr val="white"/>
                </a:solidFill>
                <a:latin typeface="#9Slide04 Playfair Display Blac" panose="00000A00000000000000" pitchFamily="2" charset="0"/>
                <a:ea typeface="#9Slide02 Tieu de dai" panose="02000000000000000000" pitchFamily="2" charset="0"/>
                <a:cs typeface="Arial"/>
                <a:sym typeface="Arial"/>
              </a:rPr>
              <a:t>nghe</a:t>
            </a:r>
            <a:endParaRPr lang="en-US" sz="3200" dirty="0">
              <a:solidFill>
                <a:prstClr val="white"/>
              </a:solidFill>
              <a:latin typeface="#9Slide04 Playfair Display Blac" panose="00000A00000000000000" pitchFamily="2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76414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9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" dur="1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13" dur="1500" fill="hold"/>
                                        <p:tgtEl>
                                          <p:spTgt spid="29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9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1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22" dur="1500" fill="hold"/>
                                        <p:tgtEl>
                                          <p:spTgt spid="54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9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8" dur="1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31" dur="1500" fill="hold"/>
                                        <p:tgtEl>
                                          <p:spTgt spid="129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9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7" dur="1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40" dur="1500" fill="hold"/>
                                        <p:tgtEl>
                                          <p:spTgt spid="92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99" name="Google Shape;2399;p38"/>
          <p:cNvGrpSpPr/>
          <p:nvPr/>
        </p:nvGrpSpPr>
        <p:grpSpPr>
          <a:xfrm>
            <a:off x="10787146" y="2608491"/>
            <a:ext cx="685209" cy="738341"/>
            <a:chOff x="2904293" y="162850"/>
            <a:chExt cx="514066" cy="553927"/>
          </a:xfrm>
        </p:grpSpPr>
        <p:sp>
          <p:nvSpPr>
            <p:cNvPr id="2400" name="Google Shape;2400;p38"/>
            <p:cNvSpPr/>
            <p:nvPr/>
          </p:nvSpPr>
          <p:spPr>
            <a:xfrm>
              <a:off x="3155862" y="189182"/>
              <a:ext cx="192915" cy="159144"/>
            </a:xfrm>
            <a:custGeom>
              <a:avLst/>
              <a:gdLst/>
              <a:ahLst/>
              <a:cxnLst/>
              <a:rect l="l" t="t" r="r" b="b"/>
              <a:pathLst>
                <a:path w="5861" h="4835" extrusionOk="0">
                  <a:moveTo>
                    <a:pt x="4342" y="0"/>
                  </a:moveTo>
                  <a:cubicBezTo>
                    <a:pt x="4151" y="0"/>
                    <a:pt x="3970" y="81"/>
                    <a:pt x="3841" y="221"/>
                  </a:cubicBezTo>
                  <a:lnTo>
                    <a:pt x="83" y="4324"/>
                  </a:lnTo>
                  <a:cubicBezTo>
                    <a:pt x="29" y="4384"/>
                    <a:pt x="0" y="4462"/>
                    <a:pt x="3" y="4543"/>
                  </a:cubicBezTo>
                  <a:cubicBezTo>
                    <a:pt x="6" y="4624"/>
                    <a:pt x="42" y="4701"/>
                    <a:pt x="102" y="4755"/>
                  </a:cubicBezTo>
                  <a:cubicBezTo>
                    <a:pt x="157" y="4807"/>
                    <a:pt x="231" y="4835"/>
                    <a:pt x="307" y="4835"/>
                  </a:cubicBezTo>
                  <a:cubicBezTo>
                    <a:pt x="395" y="4835"/>
                    <a:pt x="477" y="4799"/>
                    <a:pt x="533" y="4736"/>
                  </a:cubicBezTo>
                  <a:lnTo>
                    <a:pt x="4290" y="634"/>
                  </a:lnTo>
                  <a:cubicBezTo>
                    <a:pt x="4307" y="615"/>
                    <a:pt x="4328" y="612"/>
                    <a:pt x="4340" y="612"/>
                  </a:cubicBezTo>
                  <a:cubicBezTo>
                    <a:pt x="4353" y="612"/>
                    <a:pt x="4371" y="616"/>
                    <a:pt x="4387" y="631"/>
                  </a:cubicBezTo>
                  <a:lnTo>
                    <a:pt x="5313" y="1479"/>
                  </a:lnTo>
                  <a:cubicBezTo>
                    <a:pt x="5370" y="1530"/>
                    <a:pt x="5443" y="1559"/>
                    <a:pt x="5520" y="1559"/>
                  </a:cubicBezTo>
                  <a:cubicBezTo>
                    <a:pt x="5606" y="1559"/>
                    <a:pt x="5689" y="1522"/>
                    <a:pt x="5746" y="1459"/>
                  </a:cubicBezTo>
                  <a:cubicBezTo>
                    <a:pt x="5860" y="1334"/>
                    <a:pt x="5853" y="1142"/>
                    <a:pt x="5727" y="1027"/>
                  </a:cubicBezTo>
                  <a:lnTo>
                    <a:pt x="4800" y="179"/>
                  </a:lnTo>
                  <a:cubicBezTo>
                    <a:pt x="4676" y="64"/>
                    <a:pt x="4512" y="0"/>
                    <a:pt x="4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863" tIns="121863" rIns="121863" bIns="121863" anchor="ctr" anchorCtr="0">
              <a:noAutofit/>
            </a:bodyPr>
            <a:lstStyle/>
            <a:p>
              <a:pPr defTabSz="1218744">
                <a:buClr>
                  <a:srgbClr val="000000"/>
                </a:buClr>
                <a:defRPr/>
              </a:pPr>
              <a:endParaRPr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1" name="Google Shape;2401;p38"/>
            <p:cNvSpPr/>
            <p:nvPr/>
          </p:nvSpPr>
          <p:spPr>
            <a:xfrm>
              <a:off x="3350224" y="167162"/>
              <a:ext cx="63296" cy="62341"/>
            </a:xfrm>
            <a:custGeom>
              <a:avLst/>
              <a:gdLst/>
              <a:ahLst/>
              <a:cxnLst/>
              <a:rect l="l" t="t" r="r" b="b"/>
              <a:pathLst>
                <a:path w="1923" h="1894" extrusionOk="0">
                  <a:moveTo>
                    <a:pt x="1383" y="1"/>
                  </a:moveTo>
                  <a:cubicBezTo>
                    <a:pt x="1251" y="1"/>
                    <a:pt x="1120" y="54"/>
                    <a:pt x="1023" y="158"/>
                  </a:cubicBezTo>
                  <a:lnTo>
                    <a:pt x="182" y="1078"/>
                  </a:lnTo>
                  <a:cubicBezTo>
                    <a:pt x="1" y="1276"/>
                    <a:pt x="14" y="1583"/>
                    <a:pt x="213" y="1765"/>
                  </a:cubicBezTo>
                  <a:cubicBezTo>
                    <a:pt x="306" y="1851"/>
                    <a:pt x="424" y="1893"/>
                    <a:pt x="541" y="1893"/>
                  </a:cubicBezTo>
                  <a:cubicBezTo>
                    <a:pt x="673" y="1893"/>
                    <a:pt x="804" y="1840"/>
                    <a:pt x="900" y="1734"/>
                  </a:cubicBezTo>
                  <a:lnTo>
                    <a:pt x="1741" y="816"/>
                  </a:lnTo>
                  <a:cubicBezTo>
                    <a:pt x="1922" y="617"/>
                    <a:pt x="1909" y="311"/>
                    <a:pt x="1711" y="128"/>
                  </a:cubicBezTo>
                  <a:cubicBezTo>
                    <a:pt x="1618" y="43"/>
                    <a:pt x="1500" y="1"/>
                    <a:pt x="13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863" tIns="121863" rIns="121863" bIns="121863" anchor="ctr" anchorCtr="0">
              <a:noAutofit/>
            </a:bodyPr>
            <a:lstStyle/>
            <a:p>
              <a:pPr defTabSz="1218744">
                <a:buClr>
                  <a:srgbClr val="000000"/>
                </a:buClr>
                <a:defRPr/>
              </a:pPr>
              <a:endParaRPr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2" name="Google Shape;2402;p38"/>
            <p:cNvSpPr/>
            <p:nvPr/>
          </p:nvSpPr>
          <p:spPr>
            <a:xfrm>
              <a:off x="2961005" y="190466"/>
              <a:ext cx="432997" cy="462061"/>
            </a:xfrm>
            <a:custGeom>
              <a:avLst/>
              <a:gdLst/>
              <a:ahLst/>
              <a:cxnLst/>
              <a:rect l="l" t="t" r="r" b="b"/>
              <a:pathLst>
                <a:path w="13155" h="14038" extrusionOk="0">
                  <a:moveTo>
                    <a:pt x="11959" y="0"/>
                  </a:moveTo>
                  <a:cubicBezTo>
                    <a:pt x="11825" y="0"/>
                    <a:pt x="11691" y="54"/>
                    <a:pt x="11593" y="161"/>
                  </a:cubicBezTo>
                  <a:lnTo>
                    <a:pt x="185" y="12616"/>
                  </a:lnTo>
                  <a:cubicBezTo>
                    <a:pt x="0" y="12818"/>
                    <a:pt x="13" y="13132"/>
                    <a:pt x="215" y="13315"/>
                  </a:cubicBezTo>
                  <a:lnTo>
                    <a:pt x="862" y="13907"/>
                  </a:lnTo>
                  <a:cubicBezTo>
                    <a:pt x="957" y="13994"/>
                    <a:pt x="1078" y="14037"/>
                    <a:pt x="1197" y="14037"/>
                  </a:cubicBezTo>
                  <a:cubicBezTo>
                    <a:pt x="1331" y="14037"/>
                    <a:pt x="1464" y="13983"/>
                    <a:pt x="1561" y="13876"/>
                  </a:cubicBezTo>
                  <a:lnTo>
                    <a:pt x="12970" y="1422"/>
                  </a:lnTo>
                  <a:cubicBezTo>
                    <a:pt x="13155" y="1220"/>
                    <a:pt x="13141" y="905"/>
                    <a:pt x="12939" y="722"/>
                  </a:cubicBezTo>
                  <a:lnTo>
                    <a:pt x="12293" y="130"/>
                  </a:lnTo>
                  <a:cubicBezTo>
                    <a:pt x="12198" y="43"/>
                    <a:pt x="12078" y="0"/>
                    <a:pt x="119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863" tIns="121863" rIns="121863" bIns="121863" anchor="ctr" anchorCtr="0">
              <a:noAutofit/>
            </a:bodyPr>
            <a:lstStyle/>
            <a:p>
              <a:pPr defTabSz="1218744">
                <a:buClr>
                  <a:srgbClr val="000000"/>
                </a:buClr>
                <a:defRPr/>
              </a:pPr>
              <a:endParaRPr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3" name="Google Shape;2403;p38"/>
            <p:cNvSpPr/>
            <p:nvPr/>
          </p:nvSpPr>
          <p:spPr>
            <a:xfrm>
              <a:off x="2909033" y="600783"/>
              <a:ext cx="110660" cy="111746"/>
            </a:xfrm>
            <a:custGeom>
              <a:avLst/>
              <a:gdLst/>
              <a:ahLst/>
              <a:cxnLst/>
              <a:rect l="l" t="t" r="r" b="b"/>
              <a:pathLst>
                <a:path w="3362" h="3395" extrusionOk="0">
                  <a:moveTo>
                    <a:pt x="2284" y="1"/>
                  </a:moveTo>
                  <a:cubicBezTo>
                    <a:pt x="2065" y="1"/>
                    <a:pt x="1795" y="173"/>
                    <a:pt x="1626" y="443"/>
                  </a:cubicBezTo>
                  <a:lnTo>
                    <a:pt x="430" y="2359"/>
                  </a:lnTo>
                  <a:lnTo>
                    <a:pt x="84" y="2915"/>
                  </a:lnTo>
                  <a:cubicBezTo>
                    <a:pt x="0" y="3049"/>
                    <a:pt x="21" y="3218"/>
                    <a:pt x="128" y="3317"/>
                  </a:cubicBezTo>
                  <a:cubicBezTo>
                    <a:pt x="184" y="3368"/>
                    <a:pt x="257" y="3394"/>
                    <a:pt x="331" y="3394"/>
                  </a:cubicBezTo>
                  <a:cubicBezTo>
                    <a:pt x="401" y="3394"/>
                    <a:pt x="472" y="3372"/>
                    <a:pt x="532" y="3326"/>
                  </a:cubicBezTo>
                  <a:lnTo>
                    <a:pt x="1055" y="2933"/>
                  </a:lnTo>
                  <a:lnTo>
                    <a:pt x="2860" y="1574"/>
                  </a:lnTo>
                  <a:cubicBezTo>
                    <a:pt x="3211" y="1308"/>
                    <a:pt x="3361" y="867"/>
                    <a:pt x="3142" y="666"/>
                  </a:cubicBezTo>
                  <a:lnTo>
                    <a:pt x="2505" y="81"/>
                  </a:lnTo>
                  <a:cubicBezTo>
                    <a:pt x="2444" y="26"/>
                    <a:pt x="2368" y="1"/>
                    <a:pt x="22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863" tIns="121863" rIns="121863" bIns="121863" anchor="ctr" anchorCtr="0">
              <a:noAutofit/>
            </a:bodyPr>
            <a:lstStyle/>
            <a:p>
              <a:pPr defTabSz="1218744">
                <a:buClr>
                  <a:srgbClr val="000000"/>
                </a:buClr>
                <a:defRPr/>
              </a:pPr>
              <a:endParaRPr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4" name="Google Shape;2404;p38"/>
            <p:cNvSpPr/>
            <p:nvPr/>
          </p:nvSpPr>
          <p:spPr>
            <a:xfrm>
              <a:off x="2961005" y="280060"/>
              <a:ext cx="349590" cy="372433"/>
            </a:xfrm>
            <a:custGeom>
              <a:avLst/>
              <a:gdLst/>
              <a:ahLst/>
              <a:cxnLst/>
              <a:rect l="l" t="t" r="r" b="b"/>
              <a:pathLst>
                <a:path w="10621" h="11315" extrusionOk="0">
                  <a:moveTo>
                    <a:pt x="9246" y="0"/>
                  </a:moveTo>
                  <a:lnTo>
                    <a:pt x="677" y="9353"/>
                  </a:lnTo>
                  <a:lnTo>
                    <a:pt x="184" y="9890"/>
                  </a:lnTo>
                  <a:cubicBezTo>
                    <a:pt x="0" y="10095"/>
                    <a:pt x="13" y="10406"/>
                    <a:pt x="215" y="10592"/>
                  </a:cubicBezTo>
                  <a:lnTo>
                    <a:pt x="862" y="11183"/>
                  </a:lnTo>
                  <a:cubicBezTo>
                    <a:pt x="958" y="11271"/>
                    <a:pt x="1078" y="11314"/>
                    <a:pt x="1198" y="11314"/>
                  </a:cubicBezTo>
                  <a:cubicBezTo>
                    <a:pt x="1332" y="11314"/>
                    <a:pt x="1465" y="11260"/>
                    <a:pt x="1562" y="11154"/>
                  </a:cubicBezTo>
                  <a:lnTo>
                    <a:pt x="10620" y="1264"/>
                  </a:lnTo>
                  <a:lnTo>
                    <a:pt x="10014" y="705"/>
                  </a:lnTo>
                  <a:lnTo>
                    <a:pt x="924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863" tIns="121863" rIns="121863" bIns="121863" anchor="ctr" anchorCtr="0">
              <a:noAutofit/>
            </a:bodyPr>
            <a:lstStyle/>
            <a:p>
              <a:pPr defTabSz="1218744">
                <a:buClr>
                  <a:srgbClr val="000000"/>
                </a:buClr>
                <a:defRPr/>
              </a:pPr>
              <a:endParaRPr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5" name="Google Shape;2405;p38"/>
            <p:cNvSpPr/>
            <p:nvPr/>
          </p:nvSpPr>
          <p:spPr>
            <a:xfrm>
              <a:off x="3290615" y="242241"/>
              <a:ext cx="92656" cy="79457"/>
            </a:xfrm>
            <a:custGeom>
              <a:avLst/>
              <a:gdLst/>
              <a:ahLst/>
              <a:cxnLst/>
              <a:rect l="l" t="t" r="r" b="b"/>
              <a:pathLst>
                <a:path w="2815" h="2414" extrusionOk="0">
                  <a:moveTo>
                    <a:pt x="2795" y="1"/>
                  </a:moveTo>
                  <a:cubicBezTo>
                    <a:pt x="2299" y="1"/>
                    <a:pt x="1788" y="206"/>
                    <a:pt x="1450" y="496"/>
                  </a:cubicBezTo>
                  <a:cubicBezTo>
                    <a:pt x="978" y="897"/>
                    <a:pt x="494" y="1357"/>
                    <a:pt x="0" y="1857"/>
                  </a:cubicBezTo>
                  <a:lnTo>
                    <a:pt x="606" y="2413"/>
                  </a:lnTo>
                  <a:lnTo>
                    <a:pt x="2814" y="1"/>
                  </a:lnTo>
                  <a:cubicBezTo>
                    <a:pt x="2808" y="1"/>
                    <a:pt x="2801" y="1"/>
                    <a:pt x="2795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121863" tIns="121863" rIns="121863" bIns="121863" anchor="ctr" anchorCtr="0">
              <a:noAutofit/>
            </a:bodyPr>
            <a:lstStyle/>
            <a:p>
              <a:pPr defTabSz="1218744">
                <a:buClr>
                  <a:srgbClr val="000000"/>
                </a:buClr>
                <a:defRPr/>
              </a:pPr>
              <a:endParaRPr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6" name="Google Shape;2406;p38"/>
            <p:cNvSpPr/>
            <p:nvPr/>
          </p:nvSpPr>
          <p:spPr>
            <a:xfrm>
              <a:off x="3086543" y="327326"/>
              <a:ext cx="164575" cy="177906"/>
            </a:xfrm>
            <a:custGeom>
              <a:avLst/>
              <a:gdLst/>
              <a:ahLst/>
              <a:cxnLst/>
              <a:rect l="l" t="t" r="r" b="b"/>
              <a:pathLst>
                <a:path w="5000" h="5405" extrusionOk="0">
                  <a:moveTo>
                    <a:pt x="4892" y="1"/>
                  </a:moveTo>
                  <a:cubicBezTo>
                    <a:pt x="4868" y="1"/>
                    <a:pt x="4845" y="9"/>
                    <a:pt x="4826" y="27"/>
                  </a:cubicBezTo>
                  <a:cubicBezTo>
                    <a:pt x="3966" y="840"/>
                    <a:pt x="3154" y="1695"/>
                    <a:pt x="2352" y="2560"/>
                  </a:cubicBezTo>
                  <a:cubicBezTo>
                    <a:pt x="1555" y="3430"/>
                    <a:pt x="771" y="4312"/>
                    <a:pt x="32" y="5236"/>
                  </a:cubicBezTo>
                  <a:cubicBezTo>
                    <a:pt x="0" y="5276"/>
                    <a:pt x="2" y="5334"/>
                    <a:pt x="38" y="5372"/>
                  </a:cubicBezTo>
                  <a:cubicBezTo>
                    <a:pt x="58" y="5394"/>
                    <a:pt x="85" y="5405"/>
                    <a:pt x="113" y="5405"/>
                  </a:cubicBezTo>
                  <a:cubicBezTo>
                    <a:pt x="138" y="5405"/>
                    <a:pt x="164" y="5395"/>
                    <a:pt x="183" y="5376"/>
                  </a:cubicBezTo>
                  <a:cubicBezTo>
                    <a:pt x="1043" y="4564"/>
                    <a:pt x="1855" y="3706"/>
                    <a:pt x="2655" y="2839"/>
                  </a:cubicBezTo>
                  <a:cubicBezTo>
                    <a:pt x="3450" y="1968"/>
                    <a:pt x="4234" y="1085"/>
                    <a:pt x="4970" y="159"/>
                  </a:cubicBezTo>
                  <a:cubicBezTo>
                    <a:pt x="5000" y="122"/>
                    <a:pt x="4998" y="67"/>
                    <a:pt x="4965" y="31"/>
                  </a:cubicBezTo>
                  <a:cubicBezTo>
                    <a:pt x="4945" y="11"/>
                    <a:pt x="4919" y="1"/>
                    <a:pt x="4892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121863" tIns="121863" rIns="121863" bIns="121863" anchor="ctr" anchorCtr="0">
              <a:noAutofit/>
            </a:bodyPr>
            <a:lstStyle/>
            <a:p>
              <a:pPr defTabSz="1218744">
                <a:buClr>
                  <a:srgbClr val="000000"/>
                </a:buClr>
                <a:defRPr/>
              </a:pPr>
              <a:endParaRPr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7" name="Google Shape;2407;p38"/>
            <p:cNvSpPr/>
            <p:nvPr/>
          </p:nvSpPr>
          <p:spPr>
            <a:xfrm>
              <a:off x="2961005" y="303265"/>
              <a:ext cx="349590" cy="349228"/>
            </a:xfrm>
            <a:custGeom>
              <a:avLst/>
              <a:gdLst/>
              <a:ahLst/>
              <a:cxnLst/>
              <a:rect l="l" t="t" r="r" b="b"/>
              <a:pathLst>
                <a:path w="10621" h="10610" extrusionOk="0">
                  <a:moveTo>
                    <a:pt x="10014" y="0"/>
                  </a:moveTo>
                  <a:cubicBezTo>
                    <a:pt x="6967" y="3088"/>
                    <a:pt x="3641" y="7653"/>
                    <a:pt x="1575" y="8494"/>
                  </a:cubicBezTo>
                  <a:cubicBezTo>
                    <a:pt x="1291" y="8610"/>
                    <a:pt x="1000" y="8648"/>
                    <a:pt x="702" y="8648"/>
                  </a:cubicBezTo>
                  <a:cubicBezTo>
                    <a:pt x="693" y="8648"/>
                    <a:pt x="685" y="8648"/>
                    <a:pt x="677" y="8648"/>
                  </a:cubicBezTo>
                  <a:lnTo>
                    <a:pt x="184" y="9185"/>
                  </a:lnTo>
                  <a:cubicBezTo>
                    <a:pt x="0" y="9390"/>
                    <a:pt x="13" y="9701"/>
                    <a:pt x="215" y="9887"/>
                  </a:cubicBezTo>
                  <a:lnTo>
                    <a:pt x="862" y="10478"/>
                  </a:lnTo>
                  <a:cubicBezTo>
                    <a:pt x="958" y="10566"/>
                    <a:pt x="1078" y="10609"/>
                    <a:pt x="1198" y="10609"/>
                  </a:cubicBezTo>
                  <a:cubicBezTo>
                    <a:pt x="1332" y="10609"/>
                    <a:pt x="1465" y="10555"/>
                    <a:pt x="1562" y="10449"/>
                  </a:cubicBezTo>
                  <a:lnTo>
                    <a:pt x="10620" y="559"/>
                  </a:lnTo>
                  <a:lnTo>
                    <a:pt x="10014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121863" tIns="121863" rIns="121863" bIns="121863" anchor="ctr" anchorCtr="0">
              <a:noAutofit/>
            </a:bodyPr>
            <a:lstStyle/>
            <a:p>
              <a:pPr defTabSz="1218744">
                <a:buClr>
                  <a:srgbClr val="000000"/>
                </a:buClr>
                <a:defRPr/>
              </a:pPr>
              <a:endParaRPr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8" name="Google Shape;2408;p38"/>
            <p:cNvSpPr/>
            <p:nvPr/>
          </p:nvSpPr>
          <p:spPr>
            <a:xfrm>
              <a:off x="2904293" y="162850"/>
              <a:ext cx="514066" cy="553927"/>
            </a:xfrm>
            <a:custGeom>
              <a:avLst/>
              <a:gdLst/>
              <a:ahLst/>
              <a:cxnLst/>
              <a:rect l="l" t="t" r="r" b="b"/>
              <a:pathLst>
                <a:path w="15618" h="16829" extrusionOk="0">
                  <a:moveTo>
                    <a:pt x="14935" y="260"/>
                  </a:moveTo>
                  <a:cubicBezTo>
                    <a:pt x="15023" y="260"/>
                    <a:pt x="15106" y="294"/>
                    <a:pt x="15171" y="353"/>
                  </a:cubicBezTo>
                  <a:cubicBezTo>
                    <a:pt x="15317" y="487"/>
                    <a:pt x="15327" y="715"/>
                    <a:pt x="15195" y="859"/>
                  </a:cubicBezTo>
                  <a:lnTo>
                    <a:pt x="14692" y="1408"/>
                  </a:lnTo>
                  <a:lnTo>
                    <a:pt x="14165" y="927"/>
                  </a:lnTo>
                  <a:lnTo>
                    <a:pt x="14668" y="376"/>
                  </a:lnTo>
                  <a:cubicBezTo>
                    <a:pt x="14732" y="305"/>
                    <a:pt x="14820" y="266"/>
                    <a:pt x="14916" y="261"/>
                  </a:cubicBezTo>
                  <a:cubicBezTo>
                    <a:pt x="14922" y="260"/>
                    <a:pt x="14929" y="260"/>
                    <a:pt x="14935" y="260"/>
                  </a:cubicBezTo>
                  <a:close/>
                  <a:moveTo>
                    <a:pt x="13682" y="968"/>
                  </a:moveTo>
                  <a:cubicBezTo>
                    <a:pt x="13710" y="968"/>
                    <a:pt x="13737" y="970"/>
                    <a:pt x="13764" y="977"/>
                  </a:cubicBezTo>
                  <a:cubicBezTo>
                    <a:pt x="13826" y="992"/>
                    <a:pt x="13881" y="1021"/>
                    <a:pt x="13928" y="1065"/>
                  </a:cubicBezTo>
                  <a:lnTo>
                    <a:pt x="13989" y="1120"/>
                  </a:lnTo>
                  <a:lnTo>
                    <a:pt x="14516" y="1602"/>
                  </a:lnTo>
                  <a:lnTo>
                    <a:pt x="14575" y="1657"/>
                  </a:lnTo>
                  <a:cubicBezTo>
                    <a:pt x="14622" y="1700"/>
                    <a:pt x="14656" y="1756"/>
                    <a:pt x="14676" y="1814"/>
                  </a:cubicBezTo>
                  <a:cubicBezTo>
                    <a:pt x="14684" y="1844"/>
                    <a:pt x="14692" y="1878"/>
                    <a:pt x="14693" y="1910"/>
                  </a:cubicBezTo>
                  <a:cubicBezTo>
                    <a:pt x="14698" y="2008"/>
                    <a:pt x="14663" y="2099"/>
                    <a:pt x="14598" y="2173"/>
                  </a:cubicBezTo>
                  <a:lnTo>
                    <a:pt x="12336" y="4641"/>
                  </a:lnTo>
                  <a:lnTo>
                    <a:pt x="11151" y="3556"/>
                  </a:lnTo>
                  <a:lnTo>
                    <a:pt x="12522" y="2057"/>
                  </a:lnTo>
                  <a:lnTo>
                    <a:pt x="12699" y="1864"/>
                  </a:lnTo>
                  <a:lnTo>
                    <a:pt x="12936" y="1607"/>
                  </a:lnTo>
                  <a:lnTo>
                    <a:pt x="13111" y="1415"/>
                  </a:lnTo>
                  <a:lnTo>
                    <a:pt x="13412" y="1086"/>
                  </a:lnTo>
                  <a:cubicBezTo>
                    <a:pt x="13477" y="1014"/>
                    <a:pt x="13567" y="974"/>
                    <a:pt x="13665" y="969"/>
                  </a:cubicBezTo>
                  <a:cubicBezTo>
                    <a:pt x="13671" y="968"/>
                    <a:pt x="13675" y="968"/>
                    <a:pt x="13682" y="968"/>
                  </a:cubicBezTo>
                  <a:close/>
                  <a:moveTo>
                    <a:pt x="11984" y="929"/>
                  </a:moveTo>
                  <a:cubicBezTo>
                    <a:pt x="12118" y="929"/>
                    <a:pt x="12250" y="977"/>
                    <a:pt x="12356" y="1075"/>
                  </a:cubicBezTo>
                  <a:lnTo>
                    <a:pt x="12742" y="1429"/>
                  </a:lnTo>
                  <a:lnTo>
                    <a:pt x="12506" y="1687"/>
                  </a:lnTo>
                  <a:lnTo>
                    <a:pt x="12119" y="1333"/>
                  </a:lnTo>
                  <a:cubicBezTo>
                    <a:pt x="12081" y="1298"/>
                    <a:pt x="12032" y="1280"/>
                    <a:pt x="11984" y="1280"/>
                  </a:cubicBezTo>
                  <a:cubicBezTo>
                    <a:pt x="11931" y="1280"/>
                    <a:pt x="11875" y="1301"/>
                    <a:pt x="11837" y="1346"/>
                  </a:cubicBezTo>
                  <a:lnTo>
                    <a:pt x="8080" y="5447"/>
                  </a:lnTo>
                  <a:cubicBezTo>
                    <a:pt x="8045" y="5485"/>
                    <a:pt x="7999" y="5503"/>
                    <a:pt x="7952" y="5503"/>
                  </a:cubicBezTo>
                  <a:cubicBezTo>
                    <a:pt x="7909" y="5503"/>
                    <a:pt x="7867" y="5488"/>
                    <a:pt x="7832" y="5458"/>
                  </a:cubicBezTo>
                  <a:cubicBezTo>
                    <a:pt x="7761" y="5392"/>
                    <a:pt x="7757" y="5280"/>
                    <a:pt x="7822" y="5210"/>
                  </a:cubicBezTo>
                  <a:lnTo>
                    <a:pt x="11580" y="1109"/>
                  </a:lnTo>
                  <a:cubicBezTo>
                    <a:pt x="11687" y="991"/>
                    <a:pt x="11836" y="929"/>
                    <a:pt x="11984" y="929"/>
                  </a:cubicBezTo>
                  <a:close/>
                  <a:moveTo>
                    <a:pt x="10974" y="3748"/>
                  </a:moveTo>
                  <a:lnTo>
                    <a:pt x="12159" y="4834"/>
                  </a:lnTo>
                  <a:lnTo>
                    <a:pt x="3517" y="14268"/>
                  </a:lnTo>
                  <a:lnTo>
                    <a:pt x="3188" y="14627"/>
                  </a:lnTo>
                  <a:cubicBezTo>
                    <a:pt x="3127" y="14694"/>
                    <a:pt x="3045" y="14733"/>
                    <a:pt x="2962" y="14743"/>
                  </a:cubicBezTo>
                  <a:cubicBezTo>
                    <a:pt x="2947" y="14745"/>
                    <a:pt x="2933" y="14745"/>
                    <a:pt x="2919" y="14745"/>
                  </a:cubicBezTo>
                  <a:cubicBezTo>
                    <a:pt x="2830" y="14745"/>
                    <a:pt x="2742" y="14714"/>
                    <a:pt x="2672" y="14650"/>
                  </a:cubicBezTo>
                  <a:lnTo>
                    <a:pt x="2025" y="14058"/>
                  </a:lnTo>
                  <a:cubicBezTo>
                    <a:pt x="1942" y="13983"/>
                    <a:pt x="1904" y="13877"/>
                    <a:pt x="1909" y="13774"/>
                  </a:cubicBezTo>
                  <a:cubicBezTo>
                    <a:pt x="1911" y="13691"/>
                    <a:pt x="1942" y="13608"/>
                    <a:pt x="2002" y="13542"/>
                  </a:cubicBezTo>
                  <a:lnTo>
                    <a:pt x="2331" y="13184"/>
                  </a:lnTo>
                  <a:lnTo>
                    <a:pt x="10974" y="3748"/>
                  </a:lnTo>
                  <a:close/>
                  <a:moveTo>
                    <a:pt x="1718" y="14075"/>
                  </a:moveTo>
                  <a:cubicBezTo>
                    <a:pt x="1751" y="14139"/>
                    <a:pt x="1794" y="14197"/>
                    <a:pt x="1849" y="14249"/>
                  </a:cubicBezTo>
                  <a:lnTo>
                    <a:pt x="2496" y="14842"/>
                  </a:lnTo>
                  <a:cubicBezTo>
                    <a:pt x="2551" y="14893"/>
                    <a:pt x="2614" y="14932"/>
                    <a:pt x="2681" y="14957"/>
                  </a:cubicBezTo>
                  <a:lnTo>
                    <a:pt x="1102" y="16147"/>
                  </a:lnTo>
                  <a:lnTo>
                    <a:pt x="672" y="15754"/>
                  </a:lnTo>
                  <a:lnTo>
                    <a:pt x="1718" y="14075"/>
                  </a:lnTo>
                  <a:close/>
                  <a:moveTo>
                    <a:pt x="14930" y="1"/>
                  </a:moveTo>
                  <a:cubicBezTo>
                    <a:pt x="14921" y="1"/>
                    <a:pt x="14913" y="1"/>
                    <a:pt x="14904" y="1"/>
                  </a:cubicBezTo>
                  <a:cubicBezTo>
                    <a:pt x="14739" y="8"/>
                    <a:pt x="14587" y="80"/>
                    <a:pt x="14476" y="200"/>
                  </a:cubicBezTo>
                  <a:lnTo>
                    <a:pt x="13954" y="769"/>
                  </a:lnTo>
                  <a:cubicBezTo>
                    <a:pt x="13872" y="728"/>
                    <a:pt x="13781" y="707"/>
                    <a:pt x="13686" y="707"/>
                  </a:cubicBezTo>
                  <a:cubicBezTo>
                    <a:pt x="13676" y="707"/>
                    <a:pt x="13665" y="707"/>
                    <a:pt x="13654" y="708"/>
                  </a:cubicBezTo>
                  <a:cubicBezTo>
                    <a:pt x="13487" y="715"/>
                    <a:pt x="13333" y="787"/>
                    <a:pt x="13219" y="910"/>
                  </a:cubicBezTo>
                  <a:lnTo>
                    <a:pt x="12918" y="1236"/>
                  </a:lnTo>
                  <a:lnTo>
                    <a:pt x="12531" y="881"/>
                  </a:lnTo>
                  <a:cubicBezTo>
                    <a:pt x="12382" y="745"/>
                    <a:pt x="12187" y="670"/>
                    <a:pt x="11983" y="670"/>
                  </a:cubicBezTo>
                  <a:cubicBezTo>
                    <a:pt x="11757" y="670"/>
                    <a:pt x="11538" y="764"/>
                    <a:pt x="11386" y="932"/>
                  </a:cubicBezTo>
                  <a:lnTo>
                    <a:pt x="7630" y="5034"/>
                  </a:lnTo>
                  <a:cubicBezTo>
                    <a:pt x="7467" y="5210"/>
                    <a:pt x="7479" y="5488"/>
                    <a:pt x="7657" y="5650"/>
                  </a:cubicBezTo>
                  <a:cubicBezTo>
                    <a:pt x="7739" y="5724"/>
                    <a:pt x="7842" y="5764"/>
                    <a:pt x="7952" y="5764"/>
                  </a:cubicBezTo>
                  <a:cubicBezTo>
                    <a:pt x="8074" y="5764"/>
                    <a:pt x="8191" y="5713"/>
                    <a:pt x="8273" y="5624"/>
                  </a:cubicBezTo>
                  <a:lnTo>
                    <a:pt x="11989" y="1567"/>
                  </a:lnTo>
                  <a:lnTo>
                    <a:pt x="12331" y="1881"/>
                  </a:lnTo>
                  <a:lnTo>
                    <a:pt x="10872" y="3476"/>
                  </a:lnTo>
                  <a:lnTo>
                    <a:pt x="1811" y="13365"/>
                  </a:lnTo>
                  <a:cubicBezTo>
                    <a:pt x="1726" y="13456"/>
                    <a:pt x="1676" y="13565"/>
                    <a:pt x="1658" y="13678"/>
                  </a:cubicBezTo>
                  <a:cubicBezTo>
                    <a:pt x="1656" y="13679"/>
                    <a:pt x="1656" y="13679"/>
                    <a:pt x="1656" y="13680"/>
                  </a:cubicBezTo>
                  <a:lnTo>
                    <a:pt x="118" y="16148"/>
                  </a:lnTo>
                  <a:cubicBezTo>
                    <a:pt x="1" y="16338"/>
                    <a:pt x="28" y="16576"/>
                    <a:pt x="184" y="16717"/>
                  </a:cubicBezTo>
                  <a:cubicBezTo>
                    <a:pt x="266" y="16791"/>
                    <a:pt x="368" y="16828"/>
                    <a:pt x="475" y="16828"/>
                  </a:cubicBezTo>
                  <a:cubicBezTo>
                    <a:pt x="573" y="16828"/>
                    <a:pt x="671" y="16797"/>
                    <a:pt x="756" y="16734"/>
                  </a:cubicBezTo>
                  <a:lnTo>
                    <a:pt x="3080" y="14982"/>
                  </a:lnTo>
                  <a:cubicBezTo>
                    <a:pt x="3081" y="14982"/>
                    <a:pt x="3081" y="14982"/>
                    <a:pt x="3082" y="14981"/>
                  </a:cubicBezTo>
                  <a:cubicBezTo>
                    <a:pt x="3193" y="14953"/>
                    <a:pt x="3299" y="14892"/>
                    <a:pt x="3381" y="14802"/>
                  </a:cubicBezTo>
                  <a:lnTo>
                    <a:pt x="12439" y="4912"/>
                  </a:lnTo>
                  <a:cubicBezTo>
                    <a:pt x="12441" y="4911"/>
                    <a:pt x="12442" y="4909"/>
                    <a:pt x="12442" y="4907"/>
                  </a:cubicBezTo>
                  <a:lnTo>
                    <a:pt x="14788" y="2347"/>
                  </a:lnTo>
                  <a:cubicBezTo>
                    <a:pt x="14901" y="2225"/>
                    <a:pt x="14960" y="2063"/>
                    <a:pt x="14953" y="1897"/>
                  </a:cubicBezTo>
                  <a:cubicBezTo>
                    <a:pt x="14948" y="1791"/>
                    <a:pt x="14917" y="1690"/>
                    <a:pt x="14865" y="1602"/>
                  </a:cubicBezTo>
                  <a:lnTo>
                    <a:pt x="15385" y="1034"/>
                  </a:lnTo>
                  <a:cubicBezTo>
                    <a:pt x="15617" y="784"/>
                    <a:pt x="15599" y="392"/>
                    <a:pt x="15349" y="162"/>
                  </a:cubicBezTo>
                  <a:cubicBezTo>
                    <a:pt x="15233" y="57"/>
                    <a:pt x="15087" y="1"/>
                    <a:pt x="149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863" tIns="121863" rIns="121863" bIns="121863" anchor="ctr" anchorCtr="0">
              <a:noAutofit/>
            </a:bodyPr>
            <a:lstStyle/>
            <a:p>
              <a:pPr defTabSz="1218744">
                <a:buClr>
                  <a:srgbClr val="000000"/>
                </a:buClr>
                <a:defRPr/>
              </a:pPr>
              <a:endParaRPr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09" name="Google Shape;2409;p38"/>
          <p:cNvGrpSpPr/>
          <p:nvPr/>
        </p:nvGrpSpPr>
        <p:grpSpPr>
          <a:xfrm>
            <a:off x="8545602" y="2869069"/>
            <a:ext cx="1647297" cy="1921775"/>
            <a:chOff x="4386880" y="1514533"/>
            <a:chExt cx="743550" cy="867442"/>
          </a:xfrm>
        </p:grpSpPr>
        <p:sp>
          <p:nvSpPr>
            <p:cNvPr id="2410" name="Google Shape;2410;p38"/>
            <p:cNvSpPr/>
            <p:nvPr/>
          </p:nvSpPr>
          <p:spPr>
            <a:xfrm>
              <a:off x="4391159" y="1518779"/>
              <a:ext cx="734926" cy="859016"/>
            </a:xfrm>
            <a:custGeom>
              <a:avLst/>
              <a:gdLst/>
              <a:ahLst/>
              <a:cxnLst/>
              <a:rect l="l" t="t" r="r" b="b"/>
              <a:pathLst>
                <a:path w="22328" h="26098" extrusionOk="0">
                  <a:moveTo>
                    <a:pt x="15887" y="0"/>
                  </a:moveTo>
                  <a:cubicBezTo>
                    <a:pt x="15817" y="0"/>
                    <a:pt x="15745" y="10"/>
                    <a:pt x="15674" y="29"/>
                  </a:cubicBezTo>
                  <a:lnTo>
                    <a:pt x="615" y="4190"/>
                  </a:lnTo>
                  <a:cubicBezTo>
                    <a:pt x="446" y="4237"/>
                    <a:pt x="305" y="4333"/>
                    <a:pt x="204" y="4461"/>
                  </a:cubicBezTo>
                  <a:cubicBezTo>
                    <a:pt x="165" y="4509"/>
                    <a:pt x="133" y="4562"/>
                    <a:pt x="107" y="4618"/>
                  </a:cubicBezTo>
                  <a:cubicBezTo>
                    <a:pt x="22" y="4785"/>
                    <a:pt x="0" y="4985"/>
                    <a:pt x="54" y="5180"/>
                  </a:cubicBezTo>
                  <a:lnTo>
                    <a:pt x="5668" y="25506"/>
                  </a:lnTo>
                  <a:cubicBezTo>
                    <a:pt x="5766" y="25863"/>
                    <a:pt x="6091" y="26097"/>
                    <a:pt x="6443" y="26097"/>
                  </a:cubicBezTo>
                  <a:cubicBezTo>
                    <a:pt x="6514" y="26097"/>
                    <a:pt x="6586" y="26088"/>
                    <a:pt x="6657" y="26068"/>
                  </a:cubicBezTo>
                  <a:lnTo>
                    <a:pt x="21715" y="21909"/>
                  </a:lnTo>
                  <a:cubicBezTo>
                    <a:pt x="21867" y="21866"/>
                    <a:pt x="21997" y="21785"/>
                    <a:pt x="22096" y="21674"/>
                  </a:cubicBezTo>
                  <a:cubicBezTo>
                    <a:pt x="22158" y="21607"/>
                    <a:pt x="22205" y="21530"/>
                    <a:pt x="22242" y="21447"/>
                  </a:cubicBezTo>
                  <a:cubicBezTo>
                    <a:pt x="22311" y="21286"/>
                    <a:pt x="22328" y="21100"/>
                    <a:pt x="22277" y="20919"/>
                  </a:cubicBezTo>
                  <a:lnTo>
                    <a:pt x="16663" y="592"/>
                  </a:lnTo>
                  <a:cubicBezTo>
                    <a:pt x="16565" y="234"/>
                    <a:pt x="16240" y="0"/>
                    <a:pt x="158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863" tIns="121863" rIns="121863" bIns="121863" anchor="ctr" anchorCtr="0">
              <a:noAutofit/>
            </a:bodyPr>
            <a:lstStyle/>
            <a:p>
              <a:pPr defTabSz="1218744">
                <a:buClr>
                  <a:srgbClr val="000000"/>
                </a:buClr>
                <a:defRPr/>
              </a:pPr>
              <a:endParaRPr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1" name="Google Shape;2411;p38"/>
            <p:cNvSpPr/>
            <p:nvPr/>
          </p:nvSpPr>
          <p:spPr>
            <a:xfrm>
              <a:off x="4559189" y="1718276"/>
              <a:ext cx="102794" cy="59708"/>
            </a:xfrm>
            <a:custGeom>
              <a:avLst/>
              <a:gdLst/>
              <a:ahLst/>
              <a:cxnLst/>
              <a:rect l="l" t="t" r="r" b="b"/>
              <a:pathLst>
                <a:path w="3123" h="1814" extrusionOk="0">
                  <a:moveTo>
                    <a:pt x="1768" y="0"/>
                  </a:moveTo>
                  <a:cubicBezTo>
                    <a:pt x="1156" y="0"/>
                    <a:pt x="604" y="323"/>
                    <a:pt x="359" y="741"/>
                  </a:cubicBezTo>
                  <a:cubicBezTo>
                    <a:pt x="1" y="1354"/>
                    <a:pt x="555" y="1814"/>
                    <a:pt x="1261" y="1814"/>
                  </a:cubicBezTo>
                  <a:cubicBezTo>
                    <a:pt x="1588" y="1814"/>
                    <a:pt x="1948" y="1715"/>
                    <a:pt x="2265" y="1488"/>
                  </a:cubicBezTo>
                  <a:cubicBezTo>
                    <a:pt x="3123" y="873"/>
                    <a:pt x="2807" y="204"/>
                    <a:pt x="2179" y="50"/>
                  </a:cubicBezTo>
                  <a:cubicBezTo>
                    <a:pt x="2041" y="16"/>
                    <a:pt x="1903" y="0"/>
                    <a:pt x="17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863" tIns="121863" rIns="121863" bIns="121863" anchor="ctr" anchorCtr="0">
              <a:noAutofit/>
            </a:bodyPr>
            <a:lstStyle/>
            <a:p>
              <a:pPr defTabSz="1218744">
                <a:buClr>
                  <a:srgbClr val="000000"/>
                </a:buClr>
                <a:defRPr/>
              </a:pPr>
              <a:endParaRPr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2" name="Google Shape;2412;p38"/>
            <p:cNvSpPr/>
            <p:nvPr/>
          </p:nvSpPr>
          <p:spPr>
            <a:xfrm>
              <a:off x="4734395" y="1669891"/>
              <a:ext cx="102794" cy="59708"/>
            </a:xfrm>
            <a:custGeom>
              <a:avLst/>
              <a:gdLst/>
              <a:ahLst/>
              <a:cxnLst/>
              <a:rect l="l" t="t" r="r" b="b"/>
              <a:pathLst>
                <a:path w="3123" h="1814" extrusionOk="0">
                  <a:moveTo>
                    <a:pt x="1767" y="1"/>
                  </a:moveTo>
                  <a:cubicBezTo>
                    <a:pt x="1156" y="1"/>
                    <a:pt x="602" y="324"/>
                    <a:pt x="358" y="742"/>
                  </a:cubicBezTo>
                  <a:cubicBezTo>
                    <a:pt x="1" y="1355"/>
                    <a:pt x="554" y="1814"/>
                    <a:pt x="1259" y="1814"/>
                  </a:cubicBezTo>
                  <a:cubicBezTo>
                    <a:pt x="1586" y="1814"/>
                    <a:pt x="1946" y="1715"/>
                    <a:pt x="2264" y="1488"/>
                  </a:cubicBezTo>
                  <a:cubicBezTo>
                    <a:pt x="3122" y="874"/>
                    <a:pt x="2805" y="205"/>
                    <a:pt x="2178" y="50"/>
                  </a:cubicBezTo>
                  <a:cubicBezTo>
                    <a:pt x="2040" y="17"/>
                    <a:pt x="1902" y="1"/>
                    <a:pt x="17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863" tIns="121863" rIns="121863" bIns="121863" anchor="ctr" anchorCtr="0">
              <a:noAutofit/>
            </a:bodyPr>
            <a:lstStyle/>
            <a:p>
              <a:pPr defTabSz="1218744">
                <a:buClr>
                  <a:srgbClr val="000000"/>
                </a:buClr>
                <a:defRPr/>
              </a:pPr>
              <a:endParaRPr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3" name="Google Shape;2413;p38"/>
            <p:cNvSpPr/>
            <p:nvPr/>
          </p:nvSpPr>
          <p:spPr>
            <a:xfrm>
              <a:off x="4651713" y="1681148"/>
              <a:ext cx="76429" cy="53026"/>
            </a:xfrm>
            <a:custGeom>
              <a:avLst/>
              <a:gdLst/>
              <a:ahLst/>
              <a:cxnLst/>
              <a:rect l="l" t="t" r="r" b="b"/>
              <a:pathLst>
                <a:path w="2322" h="1611" extrusionOk="0">
                  <a:moveTo>
                    <a:pt x="2095" y="1"/>
                  </a:moveTo>
                  <a:cubicBezTo>
                    <a:pt x="2081" y="1"/>
                    <a:pt x="2068" y="3"/>
                    <a:pt x="2054" y="7"/>
                  </a:cubicBezTo>
                  <a:cubicBezTo>
                    <a:pt x="1986" y="31"/>
                    <a:pt x="1949" y="105"/>
                    <a:pt x="1971" y="172"/>
                  </a:cubicBezTo>
                  <a:cubicBezTo>
                    <a:pt x="2050" y="405"/>
                    <a:pt x="2030" y="655"/>
                    <a:pt x="1915" y="877"/>
                  </a:cubicBezTo>
                  <a:cubicBezTo>
                    <a:pt x="1801" y="1092"/>
                    <a:pt x="1607" y="1251"/>
                    <a:pt x="1380" y="1316"/>
                  </a:cubicBezTo>
                  <a:cubicBezTo>
                    <a:pt x="1304" y="1338"/>
                    <a:pt x="1225" y="1349"/>
                    <a:pt x="1147" y="1349"/>
                  </a:cubicBezTo>
                  <a:cubicBezTo>
                    <a:pt x="988" y="1349"/>
                    <a:pt x="829" y="1305"/>
                    <a:pt x="688" y="1220"/>
                  </a:cubicBezTo>
                  <a:cubicBezTo>
                    <a:pt x="473" y="1092"/>
                    <a:pt x="325" y="887"/>
                    <a:pt x="272" y="644"/>
                  </a:cubicBezTo>
                  <a:cubicBezTo>
                    <a:pt x="259" y="583"/>
                    <a:pt x="204" y="541"/>
                    <a:pt x="144" y="541"/>
                  </a:cubicBezTo>
                  <a:cubicBezTo>
                    <a:pt x="135" y="541"/>
                    <a:pt x="126" y="542"/>
                    <a:pt x="117" y="544"/>
                  </a:cubicBezTo>
                  <a:cubicBezTo>
                    <a:pt x="46" y="560"/>
                    <a:pt x="1" y="629"/>
                    <a:pt x="17" y="699"/>
                  </a:cubicBezTo>
                  <a:cubicBezTo>
                    <a:pt x="83" y="1010"/>
                    <a:pt x="280" y="1281"/>
                    <a:pt x="554" y="1446"/>
                  </a:cubicBezTo>
                  <a:cubicBezTo>
                    <a:pt x="735" y="1554"/>
                    <a:pt x="941" y="1611"/>
                    <a:pt x="1147" y="1611"/>
                  </a:cubicBezTo>
                  <a:cubicBezTo>
                    <a:pt x="1251" y="1611"/>
                    <a:pt x="1353" y="1597"/>
                    <a:pt x="1452" y="1568"/>
                  </a:cubicBezTo>
                  <a:cubicBezTo>
                    <a:pt x="1747" y="1484"/>
                    <a:pt x="2000" y="1277"/>
                    <a:pt x="2146" y="999"/>
                  </a:cubicBezTo>
                  <a:cubicBezTo>
                    <a:pt x="2295" y="714"/>
                    <a:pt x="2321" y="393"/>
                    <a:pt x="2219" y="90"/>
                  </a:cubicBezTo>
                  <a:cubicBezTo>
                    <a:pt x="2201" y="36"/>
                    <a:pt x="2150" y="1"/>
                    <a:pt x="20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863" tIns="121863" rIns="121863" bIns="121863" anchor="ctr" anchorCtr="0">
              <a:noAutofit/>
            </a:bodyPr>
            <a:lstStyle/>
            <a:p>
              <a:pPr defTabSz="1218744">
                <a:buClr>
                  <a:srgbClr val="000000"/>
                </a:buClr>
                <a:defRPr/>
              </a:pPr>
              <a:endParaRPr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4" name="Google Shape;2414;p38"/>
            <p:cNvSpPr/>
            <p:nvPr/>
          </p:nvSpPr>
          <p:spPr>
            <a:xfrm>
              <a:off x="4546978" y="1667850"/>
              <a:ext cx="88113" cy="43250"/>
            </a:xfrm>
            <a:custGeom>
              <a:avLst/>
              <a:gdLst/>
              <a:ahLst/>
              <a:cxnLst/>
              <a:rect l="l" t="t" r="r" b="b"/>
              <a:pathLst>
                <a:path w="2677" h="1314" extrusionOk="0">
                  <a:moveTo>
                    <a:pt x="1668" y="1"/>
                  </a:moveTo>
                  <a:cubicBezTo>
                    <a:pt x="1628" y="1"/>
                    <a:pt x="1587" y="4"/>
                    <a:pt x="1547" y="9"/>
                  </a:cubicBezTo>
                  <a:cubicBezTo>
                    <a:pt x="1295" y="42"/>
                    <a:pt x="1077" y="183"/>
                    <a:pt x="923" y="384"/>
                  </a:cubicBezTo>
                  <a:lnTo>
                    <a:pt x="369" y="122"/>
                  </a:lnTo>
                  <a:cubicBezTo>
                    <a:pt x="351" y="113"/>
                    <a:pt x="332" y="109"/>
                    <a:pt x="313" y="109"/>
                  </a:cubicBezTo>
                  <a:cubicBezTo>
                    <a:pt x="264" y="109"/>
                    <a:pt x="217" y="137"/>
                    <a:pt x="194" y="185"/>
                  </a:cubicBezTo>
                  <a:cubicBezTo>
                    <a:pt x="163" y="250"/>
                    <a:pt x="192" y="326"/>
                    <a:pt x="257" y="358"/>
                  </a:cubicBezTo>
                  <a:lnTo>
                    <a:pt x="789" y="610"/>
                  </a:lnTo>
                  <a:cubicBezTo>
                    <a:pt x="770" y="651"/>
                    <a:pt x="753" y="695"/>
                    <a:pt x="740" y="739"/>
                  </a:cubicBezTo>
                  <a:lnTo>
                    <a:pt x="145" y="698"/>
                  </a:lnTo>
                  <a:cubicBezTo>
                    <a:pt x="142" y="697"/>
                    <a:pt x="138" y="697"/>
                    <a:pt x="134" y="697"/>
                  </a:cubicBezTo>
                  <a:cubicBezTo>
                    <a:pt x="67" y="697"/>
                    <a:pt x="11" y="750"/>
                    <a:pt x="6" y="819"/>
                  </a:cubicBezTo>
                  <a:cubicBezTo>
                    <a:pt x="1" y="890"/>
                    <a:pt x="55" y="953"/>
                    <a:pt x="126" y="958"/>
                  </a:cubicBezTo>
                  <a:lnTo>
                    <a:pt x="687" y="997"/>
                  </a:lnTo>
                  <a:cubicBezTo>
                    <a:pt x="679" y="1059"/>
                    <a:pt x="678" y="1124"/>
                    <a:pt x="682" y="1189"/>
                  </a:cubicBezTo>
                  <a:cubicBezTo>
                    <a:pt x="685" y="1258"/>
                    <a:pt x="742" y="1314"/>
                    <a:pt x="811" y="1314"/>
                  </a:cubicBezTo>
                  <a:lnTo>
                    <a:pt x="818" y="1314"/>
                  </a:lnTo>
                  <a:cubicBezTo>
                    <a:pt x="890" y="1309"/>
                    <a:pt x="945" y="1249"/>
                    <a:pt x="942" y="1176"/>
                  </a:cubicBezTo>
                  <a:cubicBezTo>
                    <a:pt x="918" y="719"/>
                    <a:pt x="1199" y="321"/>
                    <a:pt x="1583" y="270"/>
                  </a:cubicBezTo>
                  <a:cubicBezTo>
                    <a:pt x="1611" y="266"/>
                    <a:pt x="1640" y="264"/>
                    <a:pt x="1669" y="264"/>
                  </a:cubicBezTo>
                  <a:cubicBezTo>
                    <a:pt x="1961" y="264"/>
                    <a:pt x="2252" y="458"/>
                    <a:pt x="2410" y="770"/>
                  </a:cubicBezTo>
                  <a:cubicBezTo>
                    <a:pt x="2434" y="815"/>
                    <a:pt x="2479" y="841"/>
                    <a:pt x="2527" y="841"/>
                  </a:cubicBezTo>
                  <a:cubicBezTo>
                    <a:pt x="2547" y="841"/>
                    <a:pt x="2567" y="836"/>
                    <a:pt x="2586" y="826"/>
                  </a:cubicBezTo>
                  <a:cubicBezTo>
                    <a:pt x="2650" y="793"/>
                    <a:pt x="2676" y="715"/>
                    <a:pt x="2642" y="651"/>
                  </a:cubicBezTo>
                  <a:cubicBezTo>
                    <a:pt x="2438" y="250"/>
                    <a:pt x="2058" y="1"/>
                    <a:pt x="16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863" tIns="121863" rIns="121863" bIns="121863" anchor="ctr" anchorCtr="0">
              <a:noAutofit/>
            </a:bodyPr>
            <a:lstStyle/>
            <a:p>
              <a:pPr defTabSz="1218744">
                <a:buClr>
                  <a:srgbClr val="000000"/>
                </a:buClr>
                <a:defRPr/>
              </a:pPr>
              <a:endParaRPr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5" name="Google Shape;2415;p38"/>
            <p:cNvSpPr/>
            <p:nvPr/>
          </p:nvSpPr>
          <p:spPr>
            <a:xfrm>
              <a:off x="4731663" y="1606629"/>
              <a:ext cx="79951" cy="59313"/>
            </a:xfrm>
            <a:custGeom>
              <a:avLst/>
              <a:gdLst/>
              <a:ahLst/>
              <a:cxnLst/>
              <a:rect l="l" t="t" r="r" b="b"/>
              <a:pathLst>
                <a:path w="2429" h="1802" extrusionOk="0">
                  <a:moveTo>
                    <a:pt x="1825" y="1"/>
                  </a:moveTo>
                  <a:cubicBezTo>
                    <a:pt x="1783" y="1"/>
                    <a:pt x="1742" y="21"/>
                    <a:pt x="1717" y="58"/>
                  </a:cubicBezTo>
                  <a:lnTo>
                    <a:pt x="1375" y="568"/>
                  </a:lnTo>
                  <a:cubicBezTo>
                    <a:pt x="1254" y="521"/>
                    <a:pt x="1126" y="495"/>
                    <a:pt x="1000" y="495"/>
                  </a:cubicBezTo>
                  <a:cubicBezTo>
                    <a:pt x="879" y="495"/>
                    <a:pt x="760" y="518"/>
                    <a:pt x="647" y="567"/>
                  </a:cubicBezTo>
                  <a:cubicBezTo>
                    <a:pt x="248" y="738"/>
                    <a:pt x="1" y="1184"/>
                    <a:pt x="36" y="1679"/>
                  </a:cubicBezTo>
                  <a:cubicBezTo>
                    <a:pt x="42" y="1748"/>
                    <a:pt x="100" y="1801"/>
                    <a:pt x="168" y="1801"/>
                  </a:cubicBezTo>
                  <a:lnTo>
                    <a:pt x="177" y="1801"/>
                  </a:lnTo>
                  <a:cubicBezTo>
                    <a:pt x="249" y="1796"/>
                    <a:pt x="303" y="1733"/>
                    <a:pt x="298" y="1662"/>
                  </a:cubicBezTo>
                  <a:cubicBezTo>
                    <a:pt x="271" y="1279"/>
                    <a:pt x="454" y="935"/>
                    <a:pt x="750" y="807"/>
                  </a:cubicBezTo>
                  <a:cubicBezTo>
                    <a:pt x="831" y="773"/>
                    <a:pt x="917" y="757"/>
                    <a:pt x="1003" y="757"/>
                  </a:cubicBezTo>
                  <a:cubicBezTo>
                    <a:pt x="1297" y="757"/>
                    <a:pt x="1601" y="945"/>
                    <a:pt x="1766" y="1257"/>
                  </a:cubicBezTo>
                  <a:cubicBezTo>
                    <a:pt x="1790" y="1302"/>
                    <a:pt x="1835" y="1327"/>
                    <a:pt x="1882" y="1327"/>
                  </a:cubicBezTo>
                  <a:cubicBezTo>
                    <a:pt x="1903" y="1327"/>
                    <a:pt x="1923" y="1322"/>
                    <a:pt x="1942" y="1312"/>
                  </a:cubicBezTo>
                  <a:cubicBezTo>
                    <a:pt x="2006" y="1279"/>
                    <a:pt x="2031" y="1199"/>
                    <a:pt x="1998" y="1135"/>
                  </a:cubicBezTo>
                  <a:cubicBezTo>
                    <a:pt x="1967" y="1077"/>
                    <a:pt x="1933" y="1023"/>
                    <a:pt x="1894" y="972"/>
                  </a:cubicBezTo>
                  <a:lnTo>
                    <a:pt x="2354" y="652"/>
                  </a:lnTo>
                  <a:cubicBezTo>
                    <a:pt x="2414" y="611"/>
                    <a:pt x="2429" y="530"/>
                    <a:pt x="2387" y="470"/>
                  </a:cubicBezTo>
                  <a:cubicBezTo>
                    <a:pt x="2362" y="433"/>
                    <a:pt x="2321" y="414"/>
                    <a:pt x="2280" y="414"/>
                  </a:cubicBezTo>
                  <a:cubicBezTo>
                    <a:pt x="2254" y="414"/>
                    <a:pt x="2228" y="421"/>
                    <a:pt x="2205" y="436"/>
                  </a:cubicBezTo>
                  <a:lnTo>
                    <a:pt x="1716" y="777"/>
                  </a:lnTo>
                  <a:cubicBezTo>
                    <a:pt x="1681" y="747"/>
                    <a:pt x="1644" y="718"/>
                    <a:pt x="1606" y="691"/>
                  </a:cubicBezTo>
                  <a:lnTo>
                    <a:pt x="1934" y="204"/>
                  </a:lnTo>
                  <a:cubicBezTo>
                    <a:pt x="1973" y="144"/>
                    <a:pt x="1957" y="63"/>
                    <a:pt x="1898" y="23"/>
                  </a:cubicBezTo>
                  <a:cubicBezTo>
                    <a:pt x="1875" y="8"/>
                    <a:pt x="1850" y="1"/>
                    <a:pt x="18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863" tIns="121863" rIns="121863" bIns="121863" anchor="ctr" anchorCtr="0">
              <a:noAutofit/>
            </a:bodyPr>
            <a:lstStyle/>
            <a:p>
              <a:pPr defTabSz="1218744">
                <a:buClr>
                  <a:srgbClr val="000000"/>
                </a:buClr>
                <a:defRPr/>
              </a:pPr>
              <a:endParaRPr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6" name="Google Shape;2416;p38"/>
            <p:cNvSpPr/>
            <p:nvPr/>
          </p:nvSpPr>
          <p:spPr>
            <a:xfrm>
              <a:off x="4391192" y="1670681"/>
              <a:ext cx="727290" cy="707047"/>
            </a:xfrm>
            <a:custGeom>
              <a:avLst/>
              <a:gdLst/>
              <a:ahLst/>
              <a:cxnLst/>
              <a:rect l="l" t="t" r="r" b="b"/>
              <a:pathLst>
                <a:path w="22096" h="21481" extrusionOk="0">
                  <a:moveTo>
                    <a:pt x="107" y="1"/>
                  </a:moveTo>
                  <a:cubicBezTo>
                    <a:pt x="23" y="169"/>
                    <a:pt x="0" y="368"/>
                    <a:pt x="54" y="564"/>
                  </a:cubicBezTo>
                  <a:lnTo>
                    <a:pt x="5668" y="20890"/>
                  </a:lnTo>
                  <a:cubicBezTo>
                    <a:pt x="5766" y="21245"/>
                    <a:pt x="6090" y="21480"/>
                    <a:pt x="6443" y="21480"/>
                  </a:cubicBezTo>
                  <a:cubicBezTo>
                    <a:pt x="6514" y="21480"/>
                    <a:pt x="6586" y="21471"/>
                    <a:pt x="6657" y="21451"/>
                  </a:cubicBezTo>
                  <a:lnTo>
                    <a:pt x="21715" y="17293"/>
                  </a:lnTo>
                  <a:cubicBezTo>
                    <a:pt x="21867" y="17250"/>
                    <a:pt x="21997" y="17167"/>
                    <a:pt x="22096" y="17058"/>
                  </a:cubicBezTo>
                  <a:cubicBezTo>
                    <a:pt x="21445" y="16409"/>
                    <a:pt x="20699" y="16174"/>
                    <a:pt x="19877" y="16174"/>
                  </a:cubicBezTo>
                  <a:cubicBezTo>
                    <a:pt x="19140" y="16174"/>
                    <a:pt x="18342" y="16363"/>
                    <a:pt x="17497" y="16610"/>
                  </a:cubicBezTo>
                  <a:cubicBezTo>
                    <a:pt x="12623" y="18028"/>
                    <a:pt x="10894" y="18631"/>
                    <a:pt x="9798" y="18631"/>
                  </a:cubicBezTo>
                  <a:cubicBezTo>
                    <a:pt x="9428" y="18631"/>
                    <a:pt x="9130" y="18562"/>
                    <a:pt x="8807" y="18432"/>
                  </a:cubicBezTo>
                  <a:cubicBezTo>
                    <a:pt x="6906" y="17663"/>
                    <a:pt x="6506" y="15480"/>
                    <a:pt x="5997" y="13732"/>
                  </a:cubicBezTo>
                  <a:cubicBezTo>
                    <a:pt x="5267" y="11220"/>
                    <a:pt x="4460" y="8728"/>
                    <a:pt x="3693" y="6228"/>
                  </a:cubicBezTo>
                  <a:cubicBezTo>
                    <a:pt x="3108" y="4318"/>
                    <a:pt x="2511" y="384"/>
                    <a:pt x="107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121863" tIns="121863" rIns="121863" bIns="121863" anchor="ctr" anchorCtr="0">
              <a:noAutofit/>
            </a:bodyPr>
            <a:lstStyle/>
            <a:p>
              <a:pPr defTabSz="1218744">
                <a:buClr>
                  <a:srgbClr val="000000"/>
                </a:buClr>
                <a:defRPr/>
              </a:pPr>
              <a:endParaRPr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7" name="Google Shape;2417;p38"/>
            <p:cNvSpPr/>
            <p:nvPr/>
          </p:nvSpPr>
          <p:spPr>
            <a:xfrm>
              <a:off x="4896567" y="1580758"/>
              <a:ext cx="87258" cy="285998"/>
            </a:xfrm>
            <a:custGeom>
              <a:avLst/>
              <a:gdLst/>
              <a:ahLst/>
              <a:cxnLst/>
              <a:rect l="l" t="t" r="r" b="b"/>
              <a:pathLst>
                <a:path w="2651" h="8689" extrusionOk="0">
                  <a:moveTo>
                    <a:pt x="164" y="0"/>
                  </a:moveTo>
                  <a:cubicBezTo>
                    <a:pt x="155" y="0"/>
                    <a:pt x="146" y="1"/>
                    <a:pt x="137" y="3"/>
                  </a:cubicBezTo>
                  <a:cubicBezTo>
                    <a:pt x="56" y="18"/>
                    <a:pt x="1" y="94"/>
                    <a:pt x="16" y="176"/>
                  </a:cubicBezTo>
                  <a:cubicBezTo>
                    <a:pt x="144" y="894"/>
                    <a:pt x="303" y="1604"/>
                    <a:pt x="473" y="2312"/>
                  </a:cubicBezTo>
                  <a:cubicBezTo>
                    <a:pt x="641" y="3019"/>
                    <a:pt x="828" y="3721"/>
                    <a:pt x="1017" y="4423"/>
                  </a:cubicBezTo>
                  <a:lnTo>
                    <a:pt x="1315" y="5473"/>
                  </a:lnTo>
                  <a:cubicBezTo>
                    <a:pt x="1420" y="5821"/>
                    <a:pt x="1520" y="6172"/>
                    <a:pt x="1631" y="6517"/>
                  </a:cubicBezTo>
                  <a:cubicBezTo>
                    <a:pt x="1846" y="7212"/>
                    <a:pt x="2072" y="7904"/>
                    <a:pt x="2330" y="8587"/>
                  </a:cubicBezTo>
                  <a:cubicBezTo>
                    <a:pt x="2353" y="8648"/>
                    <a:pt x="2412" y="8688"/>
                    <a:pt x="2478" y="8688"/>
                  </a:cubicBezTo>
                  <a:cubicBezTo>
                    <a:pt x="2487" y="8688"/>
                    <a:pt x="2497" y="8687"/>
                    <a:pt x="2506" y="8686"/>
                  </a:cubicBezTo>
                  <a:cubicBezTo>
                    <a:pt x="2593" y="8670"/>
                    <a:pt x="2650" y="8588"/>
                    <a:pt x="2634" y="8502"/>
                  </a:cubicBezTo>
                  <a:cubicBezTo>
                    <a:pt x="2504" y="7783"/>
                    <a:pt x="2345" y="7073"/>
                    <a:pt x="2172" y="6366"/>
                  </a:cubicBezTo>
                  <a:cubicBezTo>
                    <a:pt x="2089" y="6013"/>
                    <a:pt x="1995" y="5662"/>
                    <a:pt x="1906" y="5310"/>
                  </a:cubicBezTo>
                  <a:lnTo>
                    <a:pt x="1623" y="4256"/>
                  </a:lnTo>
                  <a:cubicBezTo>
                    <a:pt x="1427" y="3556"/>
                    <a:pt x="1226" y="2857"/>
                    <a:pt x="1006" y="2164"/>
                  </a:cubicBezTo>
                  <a:cubicBezTo>
                    <a:pt x="790" y="1470"/>
                    <a:pt x="563" y="778"/>
                    <a:pt x="303" y="96"/>
                  </a:cubicBezTo>
                  <a:cubicBezTo>
                    <a:pt x="281" y="38"/>
                    <a:pt x="225" y="0"/>
                    <a:pt x="164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121863" tIns="121863" rIns="121863" bIns="121863" anchor="ctr" anchorCtr="0">
              <a:noAutofit/>
            </a:bodyPr>
            <a:lstStyle/>
            <a:p>
              <a:pPr defTabSz="1218744">
                <a:buClr>
                  <a:srgbClr val="000000"/>
                </a:buClr>
                <a:defRPr/>
              </a:pPr>
              <a:endParaRPr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8" name="Google Shape;2418;p38"/>
            <p:cNvSpPr/>
            <p:nvPr/>
          </p:nvSpPr>
          <p:spPr>
            <a:xfrm>
              <a:off x="4689072" y="1792071"/>
              <a:ext cx="254565" cy="238601"/>
            </a:xfrm>
            <a:custGeom>
              <a:avLst/>
              <a:gdLst/>
              <a:ahLst/>
              <a:cxnLst/>
              <a:rect l="l" t="t" r="r" b="b"/>
              <a:pathLst>
                <a:path w="7734" h="7249" extrusionOk="0">
                  <a:moveTo>
                    <a:pt x="4360" y="0"/>
                  </a:moveTo>
                  <a:cubicBezTo>
                    <a:pt x="4175" y="0"/>
                    <a:pt x="3977" y="78"/>
                    <a:pt x="3789" y="233"/>
                  </a:cubicBezTo>
                  <a:cubicBezTo>
                    <a:pt x="3529" y="449"/>
                    <a:pt x="3395" y="675"/>
                    <a:pt x="3295" y="827"/>
                  </a:cubicBezTo>
                  <a:cubicBezTo>
                    <a:pt x="3282" y="847"/>
                    <a:pt x="3274" y="856"/>
                    <a:pt x="3259" y="856"/>
                  </a:cubicBezTo>
                  <a:cubicBezTo>
                    <a:pt x="3228" y="856"/>
                    <a:pt x="3167" y="815"/>
                    <a:pt x="2969" y="734"/>
                  </a:cubicBezTo>
                  <a:cubicBezTo>
                    <a:pt x="2718" y="631"/>
                    <a:pt x="2464" y="572"/>
                    <a:pt x="2241" y="572"/>
                  </a:cubicBezTo>
                  <a:cubicBezTo>
                    <a:pt x="1826" y="572"/>
                    <a:pt x="1518" y="775"/>
                    <a:pt x="1528" y="1275"/>
                  </a:cubicBezTo>
                  <a:cubicBezTo>
                    <a:pt x="1538" y="1871"/>
                    <a:pt x="1879" y="2274"/>
                    <a:pt x="1846" y="2329"/>
                  </a:cubicBezTo>
                  <a:cubicBezTo>
                    <a:pt x="1844" y="2333"/>
                    <a:pt x="1836" y="2335"/>
                    <a:pt x="1822" y="2335"/>
                  </a:cubicBezTo>
                  <a:cubicBezTo>
                    <a:pt x="1746" y="2335"/>
                    <a:pt x="1501" y="2285"/>
                    <a:pt x="1213" y="2285"/>
                  </a:cubicBezTo>
                  <a:cubicBezTo>
                    <a:pt x="938" y="2285"/>
                    <a:pt x="624" y="2330"/>
                    <a:pt x="383" y="2510"/>
                  </a:cubicBezTo>
                  <a:cubicBezTo>
                    <a:pt x="0" y="2795"/>
                    <a:pt x="81" y="3247"/>
                    <a:pt x="400" y="3588"/>
                  </a:cubicBezTo>
                  <a:cubicBezTo>
                    <a:pt x="703" y="3913"/>
                    <a:pt x="1010" y="4058"/>
                    <a:pt x="1282" y="4196"/>
                  </a:cubicBezTo>
                  <a:cubicBezTo>
                    <a:pt x="1274" y="4269"/>
                    <a:pt x="1213" y="4310"/>
                    <a:pt x="1178" y="4367"/>
                  </a:cubicBezTo>
                  <a:cubicBezTo>
                    <a:pt x="633" y="5262"/>
                    <a:pt x="907" y="6073"/>
                    <a:pt x="1650" y="6073"/>
                  </a:cubicBezTo>
                  <a:cubicBezTo>
                    <a:pt x="1753" y="6073"/>
                    <a:pt x="1865" y="6058"/>
                    <a:pt x="1985" y="6024"/>
                  </a:cubicBezTo>
                  <a:cubicBezTo>
                    <a:pt x="2270" y="5945"/>
                    <a:pt x="2431" y="5764"/>
                    <a:pt x="2479" y="5764"/>
                  </a:cubicBezTo>
                  <a:cubicBezTo>
                    <a:pt x="2481" y="5764"/>
                    <a:pt x="2483" y="5764"/>
                    <a:pt x="2484" y="5765"/>
                  </a:cubicBezTo>
                  <a:cubicBezTo>
                    <a:pt x="2516" y="5781"/>
                    <a:pt x="2479" y="5776"/>
                    <a:pt x="2453" y="6083"/>
                  </a:cubicBezTo>
                  <a:cubicBezTo>
                    <a:pt x="2398" y="6748"/>
                    <a:pt x="2779" y="7249"/>
                    <a:pt x="3285" y="7249"/>
                  </a:cubicBezTo>
                  <a:cubicBezTo>
                    <a:pt x="3362" y="7249"/>
                    <a:pt x="3442" y="7237"/>
                    <a:pt x="3524" y="7213"/>
                  </a:cubicBezTo>
                  <a:cubicBezTo>
                    <a:pt x="3920" y="7095"/>
                    <a:pt x="4228" y="6696"/>
                    <a:pt x="4362" y="6301"/>
                  </a:cubicBezTo>
                  <a:cubicBezTo>
                    <a:pt x="4390" y="6218"/>
                    <a:pt x="4401" y="6169"/>
                    <a:pt x="4422" y="6169"/>
                  </a:cubicBezTo>
                  <a:cubicBezTo>
                    <a:pt x="4429" y="6169"/>
                    <a:pt x="4438" y="6174"/>
                    <a:pt x="4448" y="6186"/>
                  </a:cubicBezTo>
                  <a:cubicBezTo>
                    <a:pt x="4592" y="6337"/>
                    <a:pt x="4813" y="6614"/>
                    <a:pt x="5213" y="6767"/>
                  </a:cubicBezTo>
                  <a:cubicBezTo>
                    <a:pt x="5344" y="6818"/>
                    <a:pt x="5471" y="6842"/>
                    <a:pt x="5589" y="6842"/>
                  </a:cubicBezTo>
                  <a:cubicBezTo>
                    <a:pt x="6078" y="6842"/>
                    <a:pt x="6424" y="6429"/>
                    <a:pt x="6353" y="5755"/>
                  </a:cubicBezTo>
                  <a:cubicBezTo>
                    <a:pt x="6328" y="5518"/>
                    <a:pt x="6179" y="5144"/>
                    <a:pt x="6054" y="4881"/>
                  </a:cubicBezTo>
                  <a:cubicBezTo>
                    <a:pt x="6043" y="4859"/>
                    <a:pt x="6054" y="4852"/>
                    <a:pt x="6083" y="4852"/>
                  </a:cubicBezTo>
                  <a:cubicBezTo>
                    <a:pt x="6135" y="4852"/>
                    <a:pt x="6247" y="4874"/>
                    <a:pt x="6405" y="4874"/>
                  </a:cubicBezTo>
                  <a:cubicBezTo>
                    <a:pt x="6548" y="4874"/>
                    <a:pt x="6728" y="4856"/>
                    <a:pt x="6937" y="4787"/>
                  </a:cubicBezTo>
                  <a:cubicBezTo>
                    <a:pt x="7734" y="4526"/>
                    <a:pt x="7723" y="3574"/>
                    <a:pt x="6686" y="3055"/>
                  </a:cubicBezTo>
                  <a:cubicBezTo>
                    <a:pt x="6603" y="3014"/>
                    <a:pt x="6568" y="3018"/>
                    <a:pt x="6659" y="2927"/>
                  </a:cubicBezTo>
                  <a:cubicBezTo>
                    <a:pt x="6810" y="2776"/>
                    <a:pt x="6921" y="2599"/>
                    <a:pt x="6995" y="2399"/>
                  </a:cubicBezTo>
                  <a:cubicBezTo>
                    <a:pt x="7268" y="1670"/>
                    <a:pt x="6757" y="1123"/>
                    <a:pt x="6037" y="1123"/>
                  </a:cubicBezTo>
                  <a:cubicBezTo>
                    <a:pt x="5869" y="1123"/>
                    <a:pt x="5689" y="1153"/>
                    <a:pt x="5505" y="1218"/>
                  </a:cubicBezTo>
                  <a:cubicBezTo>
                    <a:pt x="5298" y="1291"/>
                    <a:pt x="5215" y="1352"/>
                    <a:pt x="5182" y="1352"/>
                  </a:cubicBezTo>
                  <a:cubicBezTo>
                    <a:pt x="5162" y="1352"/>
                    <a:pt x="5160" y="1330"/>
                    <a:pt x="5160" y="1276"/>
                  </a:cubicBezTo>
                  <a:cubicBezTo>
                    <a:pt x="5160" y="432"/>
                    <a:pt x="4796" y="0"/>
                    <a:pt x="43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863" tIns="121863" rIns="121863" bIns="121863" anchor="ctr" anchorCtr="0">
              <a:noAutofit/>
            </a:bodyPr>
            <a:lstStyle/>
            <a:p>
              <a:pPr defTabSz="1218744">
                <a:buClr>
                  <a:srgbClr val="000000"/>
                </a:buClr>
                <a:defRPr/>
              </a:pPr>
              <a:endParaRPr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9" name="Google Shape;2419;p38"/>
            <p:cNvSpPr/>
            <p:nvPr/>
          </p:nvSpPr>
          <p:spPr>
            <a:xfrm>
              <a:off x="4783834" y="1882291"/>
              <a:ext cx="74487" cy="59642"/>
            </a:xfrm>
            <a:custGeom>
              <a:avLst/>
              <a:gdLst/>
              <a:ahLst/>
              <a:cxnLst/>
              <a:rect l="l" t="t" r="r" b="b"/>
              <a:pathLst>
                <a:path w="2263" h="1812" extrusionOk="0">
                  <a:moveTo>
                    <a:pt x="1106" y="0"/>
                  </a:moveTo>
                  <a:cubicBezTo>
                    <a:pt x="753" y="0"/>
                    <a:pt x="393" y="188"/>
                    <a:pt x="252" y="513"/>
                  </a:cubicBezTo>
                  <a:cubicBezTo>
                    <a:pt x="1" y="1096"/>
                    <a:pt x="477" y="1811"/>
                    <a:pt x="1106" y="1811"/>
                  </a:cubicBezTo>
                  <a:cubicBezTo>
                    <a:pt x="1116" y="1811"/>
                    <a:pt x="1126" y="1811"/>
                    <a:pt x="1135" y="1811"/>
                  </a:cubicBezTo>
                  <a:cubicBezTo>
                    <a:pt x="1907" y="1784"/>
                    <a:pt x="2263" y="842"/>
                    <a:pt x="1734" y="262"/>
                  </a:cubicBezTo>
                  <a:cubicBezTo>
                    <a:pt x="1571" y="82"/>
                    <a:pt x="1340" y="0"/>
                    <a:pt x="11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863" tIns="121863" rIns="121863" bIns="121863" anchor="ctr" anchorCtr="0">
              <a:noAutofit/>
            </a:bodyPr>
            <a:lstStyle/>
            <a:p>
              <a:pPr defTabSz="1218744">
                <a:buClr>
                  <a:srgbClr val="000000"/>
                </a:buClr>
                <a:defRPr/>
              </a:pPr>
              <a:endParaRPr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0" name="Google Shape;2420;p38"/>
            <p:cNvSpPr/>
            <p:nvPr/>
          </p:nvSpPr>
          <p:spPr>
            <a:xfrm>
              <a:off x="4818756" y="1811985"/>
              <a:ext cx="21658" cy="59839"/>
            </a:xfrm>
            <a:custGeom>
              <a:avLst/>
              <a:gdLst/>
              <a:ahLst/>
              <a:cxnLst/>
              <a:rect l="l" t="t" r="r" b="b"/>
              <a:pathLst>
                <a:path w="658" h="1818" extrusionOk="0">
                  <a:moveTo>
                    <a:pt x="470" y="0"/>
                  </a:moveTo>
                  <a:cubicBezTo>
                    <a:pt x="423" y="0"/>
                    <a:pt x="378" y="25"/>
                    <a:pt x="354" y="70"/>
                  </a:cubicBezTo>
                  <a:cubicBezTo>
                    <a:pt x="124" y="515"/>
                    <a:pt x="1" y="1227"/>
                    <a:pt x="55" y="1698"/>
                  </a:cubicBezTo>
                  <a:cubicBezTo>
                    <a:pt x="65" y="1775"/>
                    <a:pt x="128" y="1817"/>
                    <a:pt x="191" y="1817"/>
                  </a:cubicBezTo>
                  <a:cubicBezTo>
                    <a:pt x="238" y="1817"/>
                    <a:pt x="284" y="1794"/>
                    <a:pt x="309" y="1745"/>
                  </a:cubicBezTo>
                  <a:cubicBezTo>
                    <a:pt x="538" y="1301"/>
                    <a:pt x="657" y="586"/>
                    <a:pt x="601" y="116"/>
                  </a:cubicBezTo>
                  <a:cubicBezTo>
                    <a:pt x="594" y="74"/>
                    <a:pt x="570" y="36"/>
                    <a:pt x="532" y="15"/>
                  </a:cubicBezTo>
                  <a:cubicBezTo>
                    <a:pt x="512" y="5"/>
                    <a:pt x="491" y="0"/>
                    <a:pt x="47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121863" tIns="121863" rIns="121863" bIns="121863" anchor="ctr" anchorCtr="0">
              <a:noAutofit/>
            </a:bodyPr>
            <a:lstStyle/>
            <a:p>
              <a:pPr defTabSz="1218744">
                <a:buClr>
                  <a:srgbClr val="000000"/>
                </a:buClr>
                <a:defRPr/>
              </a:pPr>
              <a:endParaRPr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1" name="Google Shape;2421;p38"/>
            <p:cNvSpPr/>
            <p:nvPr/>
          </p:nvSpPr>
          <p:spPr>
            <a:xfrm>
              <a:off x="4757568" y="1830121"/>
              <a:ext cx="40617" cy="46213"/>
            </a:xfrm>
            <a:custGeom>
              <a:avLst/>
              <a:gdLst/>
              <a:ahLst/>
              <a:cxnLst/>
              <a:rect l="l" t="t" r="r" b="b"/>
              <a:pathLst>
                <a:path w="1234" h="1404" extrusionOk="0">
                  <a:moveTo>
                    <a:pt x="133" y="0"/>
                  </a:moveTo>
                  <a:cubicBezTo>
                    <a:pt x="122" y="0"/>
                    <a:pt x="112" y="2"/>
                    <a:pt x="103" y="5"/>
                  </a:cubicBezTo>
                  <a:cubicBezTo>
                    <a:pt x="35" y="32"/>
                    <a:pt x="0" y="107"/>
                    <a:pt x="27" y="175"/>
                  </a:cubicBezTo>
                  <a:cubicBezTo>
                    <a:pt x="126" y="432"/>
                    <a:pt x="275" y="646"/>
                    <a:pt x="435" y="851"/>
                  </a:cubicBezTo>
                  <a:cubicBezTo>
                    <a:pt x="793" y="1282"/>
                    <a:pt x="999" y="1404"/>
                    <a:pt x="1109" y="1404"/>
                  </a:cubicBezTo>
                  <a:cubicBezTo>
                    <a:pt x="1218" y="1404"/>
                    <a:pt x="1234" y="1285"/>
                    <a:pt x="1211" y="1227"/>
                  </a:cubicBezTo>
                  <a:cubicBezTo>
                    <a:pt x="1004" y="692"/>
                    <a:pt x="356" y="0"/>
                    <a:pt x="133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121863" tIns="121863" rIns="121863" bIns="121863" anchor="ctr" anchorCtr="0">
              <a:noAutofit/>
            </a:bodyPr>
            <a:lstStyle/>
            <a:p>
              <a:pPr defTabSz="1218744">
                <a:buClr>
                  <a:srgbClr val="000000"/>
                </a:buClr>
                <a:defRPr/>
              </a:pPr>
              <a:endParaRPr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2" name="Google Shape;2422;p38"/>
            <p:cNvSpPr/>
            <p:nvPr/>
          </p:nvSpPr>
          <p:spPr>
            <a:xfrm>
              <a:off x="4713593" y="1891738"/>
              <a:ext cx="62012" cy="18301"/>
            </a:xfrm>
            <a:custGeom>
              <a:avLst/>
              <a:gdLst/>
              <a:ahLst/>
              <a:cxnLst/>
              <a:rect l="l" t="t" r="r" b="b"/>
              <a:pathLst>
                <a:path w="1884" h="556" extrusionOk="0">
                  <a:moveTo>
                    <a:pt x="429" y="0"/>
                  </a:moveTo>
                  <a:cubicBezTo>
                    <a:pt x="324" y="0"/>
                    <a:pt x="224" y="6"/>
                    <a:pt x="133" y="19"/>
                  </a:cubicBezTo>
                  <a:cubicBezTo>
                    <a:pt x="91" y="25"/>
                    <a:pt x="53" y="50"/>
                    <a:pt x="33" y="89"/>
                  </a:cubicBezTo>
                  <a:cubicBezTo>
                    <a:pt x="1" y="155"/>
                    <a:pt x="26" y="232"/>
                    <a:pt x="91" y="264"/>
                  </a:cubicBezTo>
                  <a:cubicBezTo>
                    <a:pt x="455" y="445"/>
                    <a:pt x="997" y="555"/>
                    <a:pt x="1440" y="555"/>
                  </a:cubicBezTo>
                  <a:cubicBezTo>
                    <a:pt x="1541" y="555"/>
                    <a:pt x="1637" y="550"/>
                    <a:pt x="1724" y="538"/>
                  </a:cubicBezTo>
                  <a:cubicBezTo>
                    <a:pt x="1856" y="519"/>
                    <a:pt x="1884" y="342"/>
                    <a:pt x="1766" y="283"/>
                  </a:cubicBezTo>
                  <a:cubicBezTo>
                    <a:pt x="1410" y="107"/>
                    <a:pt x="874" y="0"/>
                    <a:pt x="429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121863" tIns="121863" rIns="121863" bIns="121863" anchor="ctr" anchorCtr="0">
              <a:noAutofit/>
            </a:bodyPr>
            <a:lstStyle/>
            <a:p>
              <a:pPr defTabSz="1218744">
                <a:buClr>
                  <a:srgbClr val="000000"/>
                </a:buClr>
                <a:defRPr/>
              </a:pPr>
              <a:endParaRPr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3" name="Google Shape;2423;p38"/>
            <p:cNvSpPr/>
            <p:nvPr/>
          </p:nvSpPr>
          <p:spPr>
            <a:xfrm>
              <a:off x="4731203" y="1932124"/>
              <a:ext cx="49570" cy="40222"/>
            </a:xfrm>
            <a:custGeom>
              <a:avLst/>
              <a:gdLst/>
              <a:ahLst/>
              <a:cxnLst/>
              <a:rect l="l" t="t" r="r" b="b"/>
              <a:pathLst>
                <a:path w="1506" h="1222" extrusionOk="0">
                  <a:moveTo>
                    <a:pt x="1332" y="0"/>
                  </a:moveTo>
                  <a:cubicBezTo>
                    <a:pt x="1315" y="0"/>
                    <a:pt x="1298" y="4"/>
                    <a:pt x="1280" y="11"/>
                  </a:cubicBezTo>
                  <a:cubicBezTo>
                    <a:pt x="719" y="242"/>
                    <a:pt x="1" y="952"/>
                    <a:pt x="77" y="1141"/>
                  </a:cubicBezTo>
                  <a:cubicBezTo>
                    <a:pt x="98" y="1191"/>
                    <a:pt x="148" y="1221"/>
                    <a:pt x="199" y="1221"/>
                  </a:cubicBezTo>
                  <a:cubicBezTo>
                    <a:pt x="216" y="1221"/>
                    <a:pt x="232" y="1218"/>
                    <a:pt x="248" y="1212"/>
                  </a:cubicBezTo>
                  <a:cubicBezTo>
                    <a:pt x="687" y="1035"/>
                    <a:pt x="1206" y="593"/>
                    <a:pt x="1446" y="208"/>
                  </a:cubicBezTo>
                  <a:cubicBezTo>
                    <a:pt x="1506" y="111"/>
                    <a:pt x="1431" y="0"/>
                    <a:pt x="1332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121863" tIns="121863" rIns="121863" bIns="121863" anchor="ctr" anchorCtr="0">
              <a:noAutofit/>
            </a:bodyPr>
            <a:lstStyle/>
            <a:p>
              <a:pPr defTabSz="1218744">
                <a:buClr>
                  <a:srgbClr val="000000"/>
                </a:buClr>
                <a:defRPr/>
              </a:pPr>
              <a:endParaRPr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4" name="Google Shape;2424;p38"/>
            <p:cNvSpPr/>
            <p:nvPr/>
          </p:nvSpPr>
          <p:spPr>
            <a:xfrm>
              <a:off x="4862336" y="1910400"/>
              <a:ext cx="61650" cy="19749"/>
            </a:xfrm>
            <a:custGeom>
              <a:avLst/>
              <a:gdLst/>
              <a:ahLst/>
              <a:cxnLst/>
              <a:rect l="l" t="t" r="r" b="b"/>
              <a:pathLst>
                <a:path w="1873" h="600" extrusionOk="0">
                  <a:moveTo>
                    <a:pt x="351" y="1"/>
                  </a:moveTo>
                  <a:cubicBezTo>
                    <a:pt x="287" y="1"/>
                    <a:pt x="225" y="4"/>
                    <a:pt x="166" y="9"/>
                  </a:cubicBezTo>
                  <a:cubicBezTo>
                    <a:pt x="32" y="22"/>
                    <a:pt x="0" y="199"/>
                    <a:pt x="114" y="261"/>
                  </a:cubicBezTo>
                  <a:cubicBezTo>
                    <a:pt x="493" y="469"/>
                    <a:pt x="1082" y="600"/>
                    <a:pt x="1542" y="600"/>
                  </a:cubicBezTo>
                  <a:cubicBezTo>
                    <a:pt x="1610" y="600"/>
                    <a:pt x="1675" y="597"/>
                    <a:pt x="1736" y="591"/>
                  </a:cubicBezTo>
                  <a:cubicBezTo>
                    <a:pt x="1777" y="588"/>
                    <a:pt x="1816" y="563"/>
                    <a:pt x="1838" y="523"/>
                  </a:cubicBezTo>
                  <a:cubicBezTo>
                    <a:pt x="1873" y="461"/>
                    <a:pt x="1849" y="381"/>
                    <a:pt x="1786" y="346"/>
                  </a:cubicBezTo>
                  <a:cubicBezTo>
                    <a:pt x="1403" y="136"/>
                    <a:pt x="811" y="1"/>
                    <a:pt x="35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121863" tIns="121863" rIns="121863" bIns="121863" anchor="ctr" anchorCtr="0">
              <a:noAutofit/>
            </a:bodyPr>
            <a:lstStyle/>
            <a:p>
              <a:pPr defTabSz="1218744">
                <a:buClr>
                  <a:srgbClr val="000000"/>
                </a:buClr>
                <a:defRPr/>
              </a:pPr>
              <a:endParaRPr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5" name="Google Shape;2425;p38"/>
            <p:cNvSpPr/>
            <p:nvPr/>
          </p:nvSpPr>
          <p:spPr>
            <a:xfrm>
              <a:off x="4858452" y="1849113"/>
              <a:ext cx="50590" cy="38675"/>
            </a:xfrm>
            <a:custGeom>
              <a:avLst/>
              <a:gdLst/>
              <a:ahLst/>
              <a:cxnLst/>
              <a:rect l="l" t="t" r="r" b="b"/>
              <a:pathLst>
                <a:path w="1537" h="1175" extrusionOk="0">
                  <a:moveTo>
                    <a:pt x="1346" y="0"/>
                  </a:moveTo>
                  <a:cubicBezTo>
                    <a:pt x="1331" y="0"/>
                    <a:pt x="1316" y="3"/>
                    <a:pt x="1301" y="8"/>
                  </a:cubicBezTo>
                  <a:cubicBezTo>
                    <a:pt x="865" y="164"/>
                    <a:pt x="324" y="580"/>
                    <a:pt x="63" y="962"/>
                  </a:cubicBezTo>
                  <a:cubicBezTo>
                    <a:pt x="0" y="1058"/>
                    <a:pt x="74" y="1174"/>
                    <a:pt x="174" y="1174"/>
                  </a:cubicBezTo>
                  <a:cubicBezTo>
                    <a:pt x="189" y="1174"/>
                    <a:pt x="205" y="1172"/>
                    <a:pt x="222" y="1166"/>
                  </a:cubicBezTo>
                  <a:cubicBezTo>
                    <a:pt x="792" y="960"/>
                    <a:pt x="1537" y="276"/>
                    <a:pt x="1470" y="88"/>
                  </a:cubicBezTo>
                  <a:cubicBezTo>
                    <a:pt x="1450" y="34"/>
                    <a:pt x="1400" y="0"/>
                    <a:pt x="1346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121863" tIns="121863" rIns="121863" bIns="121863" anchor="ctr" anchorCtr="0">
              <a:noAutofit/>
            </a:bodyPr>
            <a:lstStyle/>
            <a:p>
              <a:pPr defTabSz="1218744">
                <a:buClr>
                  <a:srgbClr val="000000"/>
                </a:buClr>
                <a:defRPr/>
              </a:pPr>
              <a:endParaRPr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6" name="Google Shape;2426;p38"/>
            <p:cNvSpPr/>
            <p:nvPr/>
          </p:nvSpPr>
          <p:spPr>
            <a:xfrm>
              <a:off x="4793050" y="1954671"/>
              <a:ext cx="23830" cy="58622"/>
            </a:xfrm>
            <a:custGeom>
              <a:avLst/>
              <a:gdLst/>
              <a:ahLst/>
              <a:cxnLst/>
              <a:rect l="l" t="t" r="r" b="b"/>
              <a:pathLst>
                <a:path w="724" h="1781" extrusionOk="0">
                  <a:moveTo>
                    <a:pt x="582" y="1"/>
                  </a:moveTo>
                  <a:cubicBezTo>
                    <a:pt x="540" y="1"/>
                    <a:pt x="498" y="20"/>
                    <a:pt x="470" y="62"/>
                  </a:cubicBezTo>
                  <a:cubicBezTo>
                    <a:pt x="203" y="470"/>
                    <a:pt x="1" y="1164"/>
                    <a:pt x="7" y="1650"/>
                  </a:cubicBezTo>
                  <a:cubicBezTo>
                    <a:pt x="7" y="1692"/>
                    <a:pt x="29" y="1733"/>
                    <a:pt x="66" y="1759"/>
                  </a:cubicBezTo>
                  <a:cubicBezTo>
                    <a:pt x="88" y="1773"/>
                    <a:pt x="112" y="1780"/>
                    <a:pt x="137" y="1780"/>
                  </a:cubicBezTo>
                  <a:cubicBezTo>
                    <a:pt x="180" y="1780"/>
                    <a:pt x="222" y="1760"/>
                    <a:pt x="247" y="1722"/>
                  </a:cubicBezTo>
                  <a:cubicBezTo>
                    <a:pt x="516" y="1314"/>
                    <a:pt x="723" y="622"/>
                    <a:pt x="718" y="134"/>
                  </a:cubicBezTo>
                  <a:cubicBezTo>
                    <a:pt x="716" y="51"/>
                    <a:pt x="649" y="1"/>
                    <a:pt x="582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121863" tIns="121863" rIns="121863" bIns="121863" anchor="ctr" anchorCtr="0">
              <a:noAutofit/>
            </a:bodyPr>
            <a:lstStyle/>
            <a:p>
              <a:pPr defTabSz="1218744">
                <a:buClr>
                  <a:srgbClr val="000000"/>
                </a:buClr>
                <a:defRPr/>
              </a:pPr>
              <a:endParaRPr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7" name="Google Shape;2427;p38"/>
            <p:cNvSpPr/>
            <p:nvPr/>
          </p:nvSpPr>
          <p:spPr>
            <a:xfrm>
              <a:off x="4839427" y="1953486"/>
              <a:ext cx="36239" cy="49438"/>
            </a:xfrm>
            <a:custGeom>
              <a:avLst/>
              <a:gdLst/>
              <a:ahLst/>
              <a:cxnLst/>
              <a:rect l="l" t="t" r="r" b="b"/>
              <a:pathLst>
                <a:path w="1101" h="1502" extrusionOk="0">
                  <a:moveTo>
                    <a:pt x="122" y="0"/>
                  </a:moveTo>
                  <a:cubicBezTo>
                    <a:pt x="26" y="0"/>
                    <a:pt x="1" y="108"/>
                    <a:pt x="16" y="167"/>
                  </a:cubicBezTo>
                  <a:cubicBezTo>
                    <a:pt x="168" y="730"/>
                    <a:pt x="752" y="1502"/>
                    <a:pt x="969" y="1502"/>
                  </a:cubicBezTo>
                  <a:cubicBezTo>
                    <a:pt x="976" y="1502"/>
                    <a:pt x="983" y="1501"/>
                    <a:pt x="989" y="1499"/>
                  </a:cubicBezTo>
                  <a:cubicBezTo>
                    <a:pt x="1059" y="1480"/>
                    <a:pt x="1101" y="1409"/>
                    <a:pt x="1081" y="1339"/>
                  </a:cubicBezTo>
                  <a:cubicBezTo>
                    <a:pt x="1009" y="1074"/>
                    <a:pt x="885" y="845"/>
                    <a:pt x="746" y="624"/>
                  </a:cubicBezTo>
                  <a:cubicBezTo>
                    <a:pt x="423" y="135"/>
                    <a:pt x="228" y="0"/>
                    <a:pt x="122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121863" tIns="121863" rIns="121863" bIns="121863" anchor="ctr" anchorCtr="0">
              <a:noAutofit/>
            </a:bodyPr>
            <a:lstStyle/>
            <a:p>
              <a:pPr defTabSz="1218744">
                <a:buClr>
                  <a:srgbClr val="000000"/>
                </a:buClr>
                <a:defRPr/>
              </a:pPr>
              <a:endParaRPr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8" name="Google Shape;2428;p38"/>
            <p:cNvSpPr/>
            <p:nvPr/>
          </p:nvSpPr>
          <p:spPr>
            <a:xfrm>
              <a:off x="4854239" y="2026195"/>
              <a:ext cx="125143" cy="80477"/>
            </a:xfrm>
            <a:custGeom>
              <a:avLst/>
              <a:gdLst/>
              <a:ahLst/>
              <a:cxnLst/>
              <a:rect l="l" t="t" r="r" b="b"/>
              <a:pathLst>
                <a:path w="3802" h="2445" extrusionOk="0">
                  <a:moveTo>
                    <a:pt x="2737" y="0"/>
                  </a:moveTo>
                  <a:cubicBezTo>
                    <a:pt x="2440" y="0"/>
                    <a:pt x="2130" y="91"/>
                    <a:pt x="1870" y="187"/>
                  </a:cubicBezTo>
                  <a:cubicBezTo>
                    <a:pt x="561" y="669"/>
                    <a:pt x="19" y="2121"/>
                    <a:pt x="1" y="2201"/>
                  </a:cubicBezTo>
                  <a:lnTo>
                    <a:pt x="1" y="2205"/>
                  </a:lnTo>
                  <a:cubicBezTo>
                    <a:pt x="491" y="2336"/>
                    <a:pt x="1024" y="2445"/>
                    <a:pt x="1549" y="2445"/>
                  </a:cubicBezTo>
                  <a:cubicBezTo>
                    <a:pt x="1876" y="2445"/>
                    <a:pt x="2201" y="2402"/>
                    <a:pt x="2509" y="2297"/>
                  </a:cubicBezTo>
                  <a:cubicBezTo>
                    <a:pt x="3313" y="2025"/>
                    <a:pt x="3802" y="1259"/>
                    <a:pt x="3668" y="667"/>
                  </a:cubicBezTo>
                  <a:cubicBezTo>
                    <a:pt x="3626" y="483"/>
                    <a:pt x="3525" y="317"/>
                    <a:pt x="3355" y="188"/>
                  </a:cubicBezTo>
                  <a:cubicBezTo>
                    <a:pt x="3174" y="51"/>
                    <a:pt x="2959" y="0"/>
                    <a:pt x="27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863" tIns="121863" rIns="121863" bIns="121863" anchor="ctr" anchorCtr="0">
              <a:noAutofit/>
            </a:bodyPr>
            <a:lstStyle/>
            <a:p>
              <a:pPr defTabSz="1218744">
                <a:buClr>
                  <a:srgbClr val="000000"/>
                </a:buClr>
                <a:defRPr/>
              </a:pPr>
              <a:endParaRPr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9" name="Google Shape;2429;p38"/>
            <p:cNvSpPr/>
            <p:nvPr/>
          </p:nvSpPr>
          <p:spPr>
            <a:xfrm>
              <a:off x="4692363" y="2066450"/>
              <a:ext cx="136433" cy="114083"/>
            </a:xfrm>
            <a:custGeom>
              <a:avLst/>
              <a:gdLst/>
              <a:ahLst/>
              <a:cxnLst/>
              <a:rect l="l" t="t" r="r" b="b"/>
              <a:pathLst>
                <a:path w="4145" h="3466" extrusionOk="0">
                  <a:moveTo>
                    <a:pt x="1261" y="0"/>
                  </a:moveTo>
                  <a:cubicBezTo>
                    <a:pt x="1123" y="0"/>
                    <a:pt x="985" y="24"/>
                    <a:pt x="851" y="79"/>
                  </a:cubicBezTo>
                  <a:cubicBezTo>
                    <a:pt x="613" y="177"/>
                    <a:pt x="443" y="340"/>
                    <a:pt x="339" y="541"/>
                  </a:cubicBezTo>
                  <a:cubicBezTo>
                    <a:pt x="0" y="1188"/>
                    <a:pt x="335" y="2231"/>
                    <a:pt x="1186" y="2797"/>
                  </a:cubicBezTo>
                  <a:cubicBezTo>
                    <a:pt x="2032" y="3362"/>
                    <a:pt x="3133" y="3466"/>
                    <a:pt x="4122" y="3466"/>
                  </a:cubicBezTo>
                  <a:cubicBezTo>
                    <a:pt x="4127" y="3466"/>
                    <a:pt x="4133" y="3466"/>
                    <a:pt x="4138" y="3466"/>
                  </a:cubicBezTo>
                  <a:cubicBezTo>
                    <a:pt x="4138" y="3466"/>
                    <a:pt x="4138" y="3465"/>
                    <a:pt x="4139" y="3461"/>
                  </a:cubicBezTo>
                  <a:cubicBezTo>
                    <a:pt x="4144" y="3363"/>
                    <a:pt x="3959" y="1504"/>
                    <a:pt x="2582" y="537"/>
                  </a:cubicBezTo>
                  <a:cubicBezTo>
                    <a:pt x="2214" y="277"/>
                    <a:pt x="1734" y="0"/>
                    <a:pt x="12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863" tIns="121863" rIns="121863" bIns="121863" anchor="ctr" anchorCtr="0">
              <a:noAutofit/>
            </a:bodyPr>
            <a:lstStyle/>
            <a:p>
              <a:pPr defTabSz="1218744">
                <a:buClr>
                  <a:srgbClr val="000000"/>
                </a:buClr>
                <a:defRPr/>
              </a:pPr>
              <a:endParaRPr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0" name="Google Shape;2430;p38"/>
            <p:cNvSpPr/>
            <p:nvPr/>
          </p:nvSpPr>
          <p:spPr>
            <a:xfrm>
              <a:off x="4854239" y="2048116"/>
              <a:ext cx="125143" cy="58556"/>
            </a:xfrm>
            <a:custGeom>
              <a:avLst/>
              <a:gdLst/>
              <a:ahLst/>
              <a:cxnLst/>
              <a:rect l="l" t="t" r="r" b="b"/>
              <a:pathLst>
                <a:path w="3802" h="1779" extrusionOk="0">
                  <a:moveTo>
                    <a:pt x="3668" y="1"/>
                  </a:moveTo>
                  <a:lnTo>
                    <a:pt x="3668" y="1"/>
                  </a:lnTo>
                  <a:cubicBezTo>
                    <a:pt x="2387" y="113"/>
                    <a:pt x="770" y="1046"/>
                    <a:pt x="1" y="1535"/>
                  </a:cubicBezTo>
                  <a:lnTo>
                    <a:pt x="1" y="1539"/>
                  </a:lnTo>
                  <a:cubicBezTo>
                    <a:pt x="491" y="1670"/>
                    <a:pt x="1024" y="1779"/>
                    <a:pt x="1549" y="1779"/>
                  </a:cubicBezTo>
                  <a:cubicBezTo>
                    <a:pt x="1876" y="1779"/>
                    <a:pt x="2201" y="1736"/>
                    <a:pt x="2509" y="1631"/>
                  </a:cubicBezTo>
                  <a:cubicBezTo>
                    <a:pt x="3313" y="1359"/>
                    <a:pt x="3802" y="593"/>
                    <a:pt x="366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863" tIns="121863" rIns="121863" bIns="121863" anchor="ctr" anchorCtr="0">
              <a:noAutofit/>
            </a:bodyPr>
            <a:lstStyle/>
            <a:p>
              <a:pPr defTabSz="1218744">
                <a:buClr>
                  <a:srgbClr val="000000"/>
                </a:buClr>
                <a:defRPr/>
              </a:pPr>
              <a:endParaRPr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1" name="Google Shape;2431;p38"/>
            <p:cNvSpPr/>
            <p:nvPr/>
          </p:nvSpPr>
          <p:spPr>
            <a:xfrm>
              <a:off x="4692363" y="2084257"/>
              <a:ext cx="136235" cy="96276"/>
            </a:xfrm>
            <a:custGeom>
              <a:avLst/>
              <a:gdLst/>
              <a:ahLst/>
              <a:cxnLst/>
              <a:rect l="l" t="t" r="r" b="b"/>
              <a:pathLst>
                <a:path w="4139" h="2925" extrusionOk="0">
                  <a:moveTo>
                    <a:pt x="339" y="1"/>
                  </a:moveTo>
                  <a:cubicBezTo>
                    <a:pt x="0" y="647"/>
                    <a:pt x="335" y="1690"/>
                    <a:pt x="1186" y="2256"/>
                  </a:cubicBezTo>
                  <a:cubicBezTo>
                    <a:pt x="2032" y="2821"/>
                    <a:pt x="3133" y="2925"/>
                    <a:pt x="4122" y="2925"/>
                  </a:cubicBezTo>
                  <a:cubicBezTo>
                    <a:pt x="4127" y="2925"/>
                    <a:pt x="4133" y="2925"/>
                    <a:pt x="4138" y="2925"/>
                  </a:cubicBezTo>
                  <a:cubicBezTo>
                    <a:pt x="4138" y="2925"/>
                    <a:pt x="4138" y="2924"/>
                    <a:pt x="4139" y="2920"/>
                  </a:cubicBezTo>
                  <a:cubicBezTo>
                    <a:pt x="3394" y="2113"/>
                    <a:pt x="1798" y="525"/>
                    <a:pt x="3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863" tIns="121863" rIns="121863" bIns="121863" anchor="ctr" anchorCtr="0">
              <a:noAutofit/>
            </a:bodyPr>
            <a:lstStyle/>
            <a:p>
              <a:pPr defTabSz="1218744">
                <a:buClr>
                  <a:srgbClr val="000000"/>
                </a:buClr>
                <a:defRPr/>
              </a:pPr>
              <a:endParaRPr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2" name="Google Shape;2432;p38"/>
            <p:cNvSpPr/>
            <p:nvPr/>
          </p:nvSpPr>
          <p:spPr>
            <a:xfrm>
              <a:off x="4478284" y="1824986"/>
              <a:ext cx="209274" cy="248772"/>
            </a:xfrm>
            <a:custGeom>
              <a:avLst/>
              <a:gdLst/>
              <a:ahLst/>
              <a:cxnLst/>
              <a:rect l="l" t="t" r="r" b="b"/>
              <a:pathLst>
                <a:path w="6358" h="7558" extrusionOk="0">
                  <a:moveTo>
                    <a:pt x="2506" y="1"/>
                  </a:moveTo>
                  <a:cubicBezTo>
                    <a:pt x="1581" y="1"/>
                    <a:pt x="963" y="966"/>
                    <a:pt x="316" y="1248"/>
                  </a:cubicBezTo>
                  <a:cubicBezTo>
                    <a:pt x="96" y="1334"/>
                    <a:pt x="0" y="1541"/>
                    <a:pt x="181" y="1631"/>
                  </a:cubicBezTo>
                  <a:cubicBezTo>
                    <a:pt x="226" y="1651"/>
                    <a:pt x="276" y="1661"/>
                    <a:pt x="330" y="1661"/>
                  </a:cubicBezTo>
                  <a:cubicBezTo>
                    <a:pt x="844" y="1661"/>
                    <a:pt x="1744" y="800"/>
                    <a:pt x="2290" y="725"/>
                  </a:cubicBezTo>
                  <a:cubicBezTo>
                    <a:pt x="2328" y="717"/>
                    <a:pt x="2368" y="714"/>
                    <a:pt x="2407" y="714"/>
                  </a:cubicBezTo>
                  <a:cubicBezTo>
                    <a:pt x="2607" y="714"/>
                    <a:pt x="2807" y="808"/>
                    <a:pt x="2887" y="928"/>
                  </a:cubicBezTo>
                  <a:cubicBezTo>
                    <a:pt x="2981" y="1060"/>
                    <a:pt x="2969" y="1238"/>
                    <a:pt x="2838" y="1452"/>
                  </a:cubicBezTo>
                  <a:cubicBezTo>
                    <a:pt x="2531" y="1928"/>
                    <a:pt x="1575" y="2289"/>
                    <a:pt x="1367" y="3154"/>
                  </a:cubicBezTo>
                  <a:cubicBezTo>
                    <a:pt x="1190" y="3765"/>
                    <a:pt x="1722" y="4636"/>
                    <a:pt x="2502" y="4636"/>
                  </a:cubicBezTo>
                  <a:cubicBezTo>
                    <a:pt x="2623" y="4636"/>
                    <a:pt x="2749" y="4615"/>
                    <a:pt x="2880" y="4569"/>
                  </a:cubicBezTo>
                  <a:cubicBezTo>
                    <a:pt x="3050" y="4510"/>
                    <a:pt x="3754" y="3945"/>
                    <a:pt x="4088" y="3945"/>
                  </a:cubicBezTo>
                  <a:cubicBezTo>
                    <a:pt x="4165" y="3945"/>
                    <a:pt x="4223" y="3974"/>
                    <a:pt x="4250" y="4047"/>
                  </a:cubicBezTo>
                  <a:cubicBezTo>
                    <a:pt x="4359" y="4338"/>
                    <a:pt x="3675" y="4734"/>
                    <a:pt x="3481" y="4869"/>
                  </a:cubicBezTo>
                  <a:cubicBezTo>
                    <a:pt x="3004" y="5197"/>
                    <a:pt x="2593" y="5582"/>
                    <a:pt x="2567" y="6196"/>
                  </a:cubicBezTo>
                  <a:cubicBezTo>
                    <a:pt x="2533" y="7052"/>
                    <a:pt x="3238" y="7558"/>
                    <a:pt x="4131" y="7558"/>
                  </a:cubicBezTo>
                  <a:cubicBezTo>
                    <a:pt x="4765" y="7558"/>
                    <a:pt x="5494" y="7303"/>
                    <a:pt x="6121" y="6738"/>
                  </a:cubicBezTo>
                  <a:cubicBezTo>
                    <a:pt x="6357" y="6511"/>
                    <a:pt x="6334" y="6294"/>
                    <a:pt x="6142" y="6294"/>
                  </a:cubicBezTo>
                  <a:cubicBezTo>
                    <a:pt x="6069" y="6294"/>
                    <a:pt x="5971" y="6326"/>
                    <a:pt x="5854" y="6401"/>
                  </a:cubicBezTo>
                  <a:cubicBezTo>
                    <a:pt x="5322" y="6759"/>
                    <a:pt x="4798" y="6899"/>
                    <a:pt x="4372" y="6899"/>
                  </a:cubicBezTo>
                  <a:cubicBezTo>
                    <a:pt x="3463" y="6899"/>
                    <a:pt x="2993" y="6264"/>
                    <a:pt x="3812" y="5751"/>
                  </a:cubicBezTo>
                  <a:cubicBezTo>
                    <a:pt x="4118" y="5561"/>
                    <a:pt x="4474" y="5407"/>
                    <a:pt x="4779" y="5109"/>
                  </a:cubicBezTo>
                  <a:cubicBezTo>
                    <a:pt x="5482" y="4441"/>
                    <a:pt x="5319" y="3223"/>
                    <a:pt x="4434" y="2955"/>
                  </a:cubicBezTo>
                  <a:cubicBezTo>
                    <a:pt x="4313" y="2916"/>
                    <a:pt x="4197" y="2899"/>
                    <a:pt x="4085" y="2899"/>
                  </a:cubicBezTo>
                  <a:cubicBezTo>
                    <a:pt x="3408" y="2899"/>
                    <a:pt x="2889" y="3520"/>
                    <a:pt x="2484" y="3621"/>
                  </a:cubicBezTo>
                  <a:cubicBezTo>
                    <a:pt x="2482" y="3620"/>
                    <a:pt x="2481" y="3620"/>
                    <a:pt x="2478" y="3620"/>
                  </a:cubicBezTo>
                  <a:cubicBezTo>
                    <a:pt x="2477" y="3621"/>
                    <a:pt x="2476" y="3621"/>
                    <a:pt x="2475" y="3621"/>
                  </a:cubicBezTo>
                  <a:cubicBezTo>
                    <a:pt x="2455" y="3621"/>
                    <a:pt x="2397" y="3551"/>
                    <a:pt x="2389" y="3541"/>
                  </a:cubicBezTo>
                  <a:cubicBezTo>
                    <a:pt x="2340" y="3440"/>
                    <a:pt x="2258" y="3375"/>
                    <a:pt x="2471" y="3106"/>
                  </a:cubicBezTo>
                  <a:cubicBezTo>
                    <a:pt x="2827" y="2658"/>
                    <a:pt x="3295" y="2459"/>
                    <a:pt x="3601" y="1879"/>
                  </a:cubicBezTo>
                  <a:cubicBezTo>
                    <a:pt x="4042" y="1023"/>
                    <a:pt x="3631" y="236"/>
                    <a:pt x="2836" y="41"/>
                  </a:cubicBezTo>
                  <a:cubicBezTo>
                    <a:pt x="2721" y="13"/>
                    <a:pt x="2611" y="1"/>
                    <a:pt x="25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863" tIns="121863" rIns="121863" bIns="121863" anchor="ctr" anchorCtr="0">
              <a:noAutofit/>
            </a:bodyPr>
            <a:lstStyle/>
            <a:p>
              <a:pPr defTabSz="1218744">
                <a:buClr>
                  <a:srgbClr val="000000"/>
                </a:buClr>
                <a:defRPr/>
              </a:pPr>
              <a:endParaRPr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3" name="Google Shape;2433;p38"/>
            <p:cNvSpPr/>
            <p:nvPr/>
          </p:nvSpPr>
          <p:spPr>
            <a:xfrm>
              <a:off x="4883928" y="2151337"/>
              <a:ext cx="38609" cy="34758"/>
            </a:xfrm>
            <a:custGeom>
              <a:avLst/>
              <a:gdLst/>
              <a:ahLst/>
              <a:cxnLst/>
              <a:rect l="l" t="t" r="r" b="b"/>
              <a:pathLst>
                <a:path w="1173" h="1056" extrusionOk="0">
                  <a:moveTo>
                    <a:pt x="587" y="0"/>
                  </a:moveTo>
                  <a:cubicBezTo>
                    <a:pt x="541" y="0"/>
                    <a:pt x="493" y="7"/>
                    <a:pt x="447" y="20"/>
                  </a:cubicBezTo>
                  <a:cubicBezTo>
                    <a:pt x="166" y="98"/>
                    <a:pt x="1" y="388"/>
                    <a:pt x="77" y="669"/>
                  </a:cubicBezTo>
                  <a:cubicBezTo>
                    <a:pt x="142" y="902"/>
                    <a:pt x="355" y="1056"/>
                    <a:pt x="586" y="1056"/>
                  </a:cubicBezTo>
                  <a:cubicBezTo>
                    <a:pt x="632" y="1056"/>
                    <a:pt x="680" y="1050"/>
                    <a:pt x="726" y="1037"/>
                  </a:cubicBezTo>
                  <a:cubicBezTo>
                    <a:pt x="1007" y="960"/>
                    <a:pt x="1172" y="669"/>
                    <a:pt x="1096" y="388"/>
                  </a:cubicBezTo>
                  <a:cubicBezTo>
                    <a:pt x="1031" y="154"/>
                    <a:pt x="818" y="0"/>
                    <a:pt x="5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863" tIns="121863" rIns="121863" bIns="121863" anchor="ctr" anchorCtr="0">
              <a:noAutofit/>
            </a:bodyPr>
            <a:lstStyle/>
            <a:p>
              <a:pPr defTabSz="1218744">
                <a:buClr>
                  <a:srgbClr val="000000"/>
                </a:buClr>
                <a:defRPr/>
              </a:pPr>
              <a:endParaRPr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4" name="Google Shape;2434;p38"/>
            <p:cNvSpPr/>
            <p:nvPr/>
          </p:nvSpPr>
          <p:spPr>
            <a:xfrm>
              <a:off x="4978394" y="2093210"/>
              <a:ext cx="38609" cy="34758"/>
            </a:xfrm>
            <a:custGeom>
              <a:avLst/>
              <a:gdLst/>
              <a:ahLst/>
              <a:cxnLst/>
              <a:rect l="l" t="t" r="r" b="b"/>
              <a:pathLst>
                <a:path w="1173" h="1056" extrusionOk="0">
                  <a:moveTo>
                    <a:pt x="587" y="0"/>
                  </a:moveTo>
                  <a:cubicBezTo>
                    <a:pt x="540" y="0"/>
                    <a:pt x="493" y="6"/>
                    <a:pt x="446" y="19"/>
                  </a:cubicBezTo>
                  <a:cubicBezTo>
                    <a:pt x="166" y="96"/>
                    <a:pt x="0" y="388"/>
                    <a:pt x="78" y="668"/>
                  </a:cubicBezTo>
                  <a:cubicBezTo>
                    <a:pt x="143" y="902"/>
                    <a:pt x="355" y="1056"/>
                    <a:pt x="586" y="1056"/>
                  </a:cubicBezTo>
                  <a:cubicBezTo>
                    <a:pt x="633" y="1056"/>
                    <a:pt x="680" y="1050"/>
                    <a:pt x="727" y="1037"/>
                  </a:cubicBezTo>
                  <a:cubicBezTo>
                    <a:pt x="1008" y="960"/>
                    <a:pt x="1173" y="668"/>
                    <a:pt x="1095" y="388"/>
                  </a:cubicBezTo>
                  <a:cubicBezTo>
                    <a:pt x="1031" y="154"/>
                    <a:pt x="818" y="0"/>
                    <a:pt x="5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863" tIns="121863" rIns="121863" bIns="121863" anchor="ctr" anchorCtr="0">
              <a:noAutofit/>
            </a:bodyPr>
            <a:lstStyle/>
            <a:p>
              <a:pPr defTabSz="1218744">
                <a:buClr>
                  <a:srgbClr val="000000"/>
                </a:buClr>
                <a:defRPr/>
              </a:pPr>
              <a:endParaRPr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5" name="Google Shape;2435;p38"/>
            <p:cNvSpPr/>
            <p:nvPr/>
          </p:nvSpPr>
          <p:spPr>
            <a:xfrm>
              <a:off x="4946960" y="2158513"/>
              <a:ext cx="44139" cy="39761"/>
            </a:xfrm>
            <a:custGeom>
              <a:avLst/>
              <a:gdLst/>
              <a:ahLst/>
              <a:cxnLst/>
              <a:rect l="l" t="t" r="r" b="b"/>
              <a:pathLst>
                <a:path w="1341" h="1208" extrusionOk="0">
                  <a:moveTo>
                    <a:pt x="669" y="0"/>
                  </a:moveTo>
                  <a:cubicBezTo>
                    <a:pt x="617" y="0"/>
                    <a:pt x="563" y="7"/>
                    <a:pt x="510" y="22"/>
                  </a:cubicBezTo>
                  <a:cubicBezTo>
                    <a:pt x="190" y="110"/>
                    <a:pt x="1" y="444"/>
                    <a:pt x="89" y="764"/>
                  </a:cubicBezTo>
                  <a:cubicBezTo>
                    <a:pt x="163" y="1032"/>
                    <a:pt x="406" y="1207"/>
                    <a:pt x="671" y="1207"/>
                  </a:cubicBezTo>
                  <a:cubicBezTo>
                    <a:pt x="723" y="1207"/>
                    <a:pt x="777" y="1200"/>
                    <a:pt x="831" y="1186"/>
                  </a:cubicBezTo>
                  <a:cubicBezTo>
                    <a:pt x="1153" y="1096"/>
                    <a:pt x="1340" y="764"/>
                    <a:pt x="1252" y="444"/>
                  </a:cubicBezTo>
                  <a:cubicBezTo>
                    <a:pt x="1179" y="176"/>
                    <a:pt x="934" y="0"/>
                    <a:pt x="6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863" tIns="121863" rIns="121863" bIns="121863" anchor="ctr" anchorCtr="0">
              <a:noAutofit/>
            </a:bodyPr>
            <a:lstStyle/>
            <a:p>
              <a:pPr defTabSz="1218744">
                <a:buClr>
                  <a:srgbClr val="000000"/>
                </a:buClr>
                <a:defRPr/>
              </a:pPr>
              <a:endParaRPr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6" name="Google Shape;2436;p38"/>
            <p:cNvSpPr/>
            <p:nvPr/>
          </p:nvSpPr>
          <p:spPr>
            <a:xfrm>
              <a:off x="4386880" y="1514533"/>
              <a:ext cx="743550" cy="867442"/>
            </a:xfrm>
            <a:custGeom>
              <a:avLst/>
              <a:gdLst/>
              <a:ahLst/>
              <a:cxnLst/>
              <a:rect l="l" t="t" r="r" b="b"/>
              <a:pathLst>
                <a:path w="22590" h="26354" extrusionOk="0">
                  <a:moveTo>
                    <a:pt x="16018" y="260"/>
                  </a:moveTo>
                  <a:cubicBezTo>
                    <a:pt x="16314" y="260"/>
                    <a:pt x="16586" y="456"/>
                    <a:pt x="16668" y="755"/>
                  </a:cubicBezTo>
                  <a:lnTo>
                    <a:pt x="22282" y="21081"/>
                  </a:lnTo>
                  <a:cubicBezTo>
                    <a:pt x="22324" y="21229"/>
                    <a:pt x="22313" y="21384"/>
                    <a:pt x="22252" y="21523"/>
                  </a:cubicBezTo>
                  <a:cubicBezTo>
                    <a:pt x="22219" y="21597"/>
                    <a:pt x="22180" y="21660"/>
                    <a:pt x="22130" y="21714"/>
                  </a:cubicBezTo>
                  <a:cubicBezTo>
                    <a:pt x="22047" y="21808"/>
                    <a:pt x="21936" y="21877"/>
                    <a:pt x="21811" y="21911"/>
                  </a:cubicBezTo>
                  <a:lnTo>
                    <a:pt x="6754" y="26070"/>
                  </a:lnTo>
                  <a:cubicBezTo>
                    <a:pt x="6695" y="26087"/>
                    <a:pt x="6634" y="26095"/>
                    <a:pt x="6574" y="26095"/>
                  </a:cubicBezTo>
                  <a:cubicBezTo>
                    <a:pt x="6459" y="26095"/>
                    <a:pt x="6345" y="26065"/>
                    <a:pt x="6243" y="26007"/>
                  </a:cubicBezTo>
                  <a:cubicBezTo>
                    <a:pt x="6086" y="25917"/>
                    <a:pt x="5974" y="25772"/>
                    <a:pt x="5925" y="25598"/>
                  </a:cubicBezTo>
                  <a:lnTo>
                    <a:pt x="312" y="5274"/>
                  </a:lnTo>
                  <a:cubicBezTo>
                    <a:pt x="268" y="5115"/>
                    <a:pt x="284" y="4947"/>
                    <a:pt x="356" y="4801"/>
                  </a:cubicBezTo>
                  <a:cubicBezTo>
                    <a:pt x="377" y="4754"/>
                    <a:pt x="405" y="4711"/>
                    <a:pt x="439" y="4669"/>
                  </a:cubicBezTo>
                  <a:cubicBezTo>
                    <a:pt x="526" y="4561"/>
                    <a:pt x="643" y="4483"/>
                    <a:pt x="780" y="4444"/>
                  </a:cubicBezTo>
                  <a:lnTo>
                    <a:pt x="15839" y="285"/>
                  </a:lnTo>
                  <a:cubicBezTo>
                    <a:pt x="15897" y="269"/>
                    <a:pt x="15958" y="260"/>
                    <a:pt x="16018" y="260"/>
                  </a:cubicBezTo>
                  <a:close/>
                  <a:moveTo>
                    <a:pt x="16020" y="0"/>
                  </a:moveTo>
                  <a:cubicBezTo>
                    <a:pt x="15937" y="0"/>
                    <a:pt x="15853" y="11"/>
                    <a:pt x="15769" y="35"/>
                  </a:cubicBezTo>
                  <a:lnTo>
                    <a:pt x="712" y="4192"/>
                  </a:lnTo>
                  <a:cubicBezTo>
                    <a:pt x="521" y="4245"/>
                    <a:pt x="356" y="4354"/>
                    <a:pt x="234" y="4506"/>
                  </a:cubicBezTo>
                  <a:cubicBezTo>
                    <a:pt x="190" y="4562"/>
                    <a:pt x="151" y="4625"/>
                    <a:pt x="122" y="4686"/>
                  </a:cubicBezTo>
                  <a:cubicBezTo>
                    <a:pt x="22" y="4889"/>
                    <a:pt x="0" y="5122"/>
                    <a:pt x="61" y="5343"/>
                  </a:cubicBezTo>
                  <a:lnTo>
                    <a:pt x="5674" y="25667"/>
                  </a:lnTo>
                  <a:cubicBezTo>
                    <a:pt x="5790" y="26081"/>
                    <a:pt x="6166" y="26353"/>
                    <a:pt x="6575" y="26353"/>
                  </a:cubicBezTo>
                  <a:cubicBezTo>
                    <a:pt x="6658" y="26353"/>
                    <a:pt x="6742" y="26343"/>
                    <a:pt x="6824" y="26319"/>
                  </a:cubicBezTo>
                  <a:lnTo>
                    <a:pt x="21882" y="22160"/>
                  </a:lnTo>
                  <a:cubicBezTo>
                    <a:pt x="22053" y="22114"/>
                    <a:pt x="22208" y="22020"/>
                    <a:pt x="22326" y="21888"/>
                  </a:cubicBezTo>
                  <a:cubicBezTo>
                    <a:pt x="22393" y="21814"/>
                    <a:pt x="22448" y="21725"/>
                    <a:pt x="22494" y="21626"/>
                  </a:cubicBezTo>
                  <a:cubicBezTo>
                    <a:pt x="22575" y="21433"/>
                    <a:pt x="22590" y="21215"/>
                    <a:pt x="22533" y="21011"/>
                  </a:cubicBezTo>
                  <a:lnTo>
                    <a:pt x="16920" y="686"/>
                  </a:lnTo>
                  <a:cubicBezTo>
                    <a:pt x="16806" y="274"/>
                    <a:pt x="16430" y="0"/>
                    <a:pt x="160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863" tIns="121863" rIns="121863" bIns="121863" anchor="ctr" anchorCtr="0">
              <a:noAutofit/>
            </a:bodyPr>
            <a:lstStyle/>
            <a:p>
              <a:pPr defTabSz="1218744">
                <a:buClr>
                  <a:srgbClr val="000000"/>
                </a:buClr>
                <a:defRPr/>
              </a:pPr>
              <a:endParaRPr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7" name="Google Shape;2437;p38"/>
            <p:cNvSpPr/>
            <p:nvPr/>
          </p:nvSpPr>
          <p:spPr>
            <a:xfrm>
              <a:off x="4688347" y="1787759"/>
              <a:ext cx="295873" cy="459197"/>
            </a:xfrm>
            <a:custGeom>
              <a:avLst/>
              <a:gdLst/>
              <a:ahLst/>
              <a:cxnLst/>
              <a:rect l="l" t="t" r="r" b="b"/>
              <a:pathLst>
                <a:path w="8989" h="13951" extrusionOk="0">
                  <a:moveTo>
                    <a:pt x="4383" y="265"/>
                  </a:moveTo>
                  <a:cubicBezTo>
                    <a:pt x="4457" y="265"/>
                    <a:pt x="4528" y="280"/>
                    <a:pt x="4595" y="311"/>
                  </a:cubicBezTo>
                  <a:cubicBezTo>
                    <a:pt x="4880" y="447"/>
                    <a:pt x="5052" y="858"/>
                    <a:pt x="5052" y="1410"/>
                  </a:cubicBezTo>
                  <a:cubicBezTo>
                    <a:pt x="5052" y="1465"/>
                    <a:pt x="5052" y="1548"/>
                    <a:pt x="5125" y="1593"/>
                  </a:cubicBezTo>
                  <a:cubicBezTo>
                    <a:pt x="5150" y="1609"/>
                    <a:pt x="5176" y="1616"/>
                    <a:pt x="5200" y="1616"/>
                  </a:cubicBezTo>
                  <a:cubicBezTo>
                    <a:pt x="5246" y="1616"/>
                    <a:pt x="5291" y="1594"/>
                    <a:pt x="5337" y="1572"/>
                  </a:cubicBezTo>
                  <a:cubicBezTo>
                    <a:pt x="5385" y="1549"/>
                    <a:pt x="5460" y="1514"/>
                    <a:pt x="5569" y="1474"/>
                  </a:cubicBezTo>
                  <a:cubicBezTo>
                    <a:pt x="5734" y="1416"/>
                    <a:pt x="5901" y="1387"/>
                    <a:pt x="6058" y="1387"/>
                  </a:cubicBezTo>
                  <a:cubicBezTo>
                    <a:pt x="6339" y="1387"/>
                    <a:pt x="6592" y="1477"/>
                    <a:pt x="6761" y="1650"/>
                  </a:cubicBezTo>
                  <a:cubicBezTo>
                    <a:pt x="6969" y="1861"/>
                    <a:pt x="7016" y="2159"/>
                    <a:pt x="6895" y="2485"/>
                  </a:cubicBezTo>
                  <a:cubicBezTo>
                    <a:pt x="6825" y="2673"/>
                    <a:pt x="6723" y="2835"/>
                    <a:pt x="6588" y="2966"/>
                  </a:cubicBezTo>
                  <a:cubicBezTo>
                    <a:pt x="6545" y="3008"/>
                    <a:pt x="6481" y="3072"/>
                    <a:pt x="6497" y="3159"/>
                  </a:cubicBezTo>
                  <a:cubicBezTo>
                    <a:pt x="6512" y="3241"/>
                    <a:pt x="6580" y="3272"/>
                    <a:pt x="6619" y="3290"/>
                  </a:cubicBezTo>
                  <a:lnTo>
                    <a:pt x="6648" y="3303"/>
                  </a:lnTo>
                  <a:cubicBezTo>
                    <a:pt x="7226" y="3594"/>
                    <a:pt x="7410" y="3990"/>
                    <a:pt x="7390" y="4264"/>
                  </a:cubicBezTo>
                  <a:cubicBezTo>
                    <a:pt x="7372" y="4508"/>
                    <a:pt x="7198" y="4703"/>
                    <a:pt x="6915" y="4795"/>
                  </a:cubicBezTo>
                  <a:cubicBezTo>
                    <a:pt x="6724" y="4858"/>
                    <a:pt x="6558" y="4874"/>
                    <a:pt x="6426" y="4874"/>
                  </a:cubicBezTo>
                  <a:cubicBezTo>
                    <a:pt x="6331" y="4874"/>
                    <a:pt x="6254" y="4866"/>
                    <a:pt x="6197" y="4860"/>
                  </a:cubicBezTo>
                  <a:cubicBezTo>
                    <a:pt x="6164" y="4856"/>
                    <a:pt x="6132" y="4852"/>
                    <a:pt x="6102" y="4852"/>
                  </a:cubicBezTo>
                  <a:cubicBezTo>
                    <a:pt x="6046" y="4852"/>
                    <a:pt x="5999" y="4865"/>
                    <a:pt x="5963" y="4914"/>
                  </a:cubicBezTo>
                  <a:cubicBezTo>
                    <a:pt x="5953" y="4929"/>
                    <a:pt x="5936" y="4959"/>
                    <a:pt x="5936" y="4997"/>
                  </a:cubicBezTo>
                  <a:cubicBezTo>
                    <a:pt x="5936" y="5018"/>
                    <a:pt x="5942" y="5042"/>
                    <a:pt x="5953" y="5067"/>
                  </a:cubicBezTo>
                  <a:cubicBezTo>
                    <a:pt x="6079" y="5329"/>
                    <a:pt x="6218" y="5685"/>
                    <a:pt x="6242" y="5902"/>
                  </a:cubicBezTo>
                  <a:cubicBezTo>
                    <a:pt x="6279" y="6268"/>
                    <a:pt x="6185" y="6567"/>
                    <a:pt x="5979" y="6726"/>
                  </a:cubicBezTo>
                  <a:cubicBezTo>
                    <a:pt x="5875" y="6805"/>
                    <a:pt x="5749" y="6845"/>
                    <a:pt x="5609" y="6845"/>
                  </a:cubicBezTo>
                  <a:cubicBezTo>
                    <a:pt x="5505" y="6845"/>
                    <a:pt x="5393" y="6823"/>
                    <a:pt x="5278" y="6779"/>
                  </a:cubicBezTo>
                  <a:cubicBezTo>
                    <a:pt x="4997" y="6671"/>
                    <a:pt x="4814" y="6498"/>
                    <a:pt x="4678" y="6355"/>
                  </a:cubicBezTo>
                  <a:cubicBezTo>
                    <a:pt x="4656" y="6332"/>
                    <a:pt x="4635" y="6311"/>
                    <a:pt x="4617" y="6291"/>
                  </a:cubicBezTo>
                  <a:lnTo>
                    <a:pt x="4561" y="6230"/>
                  </a:lnTo>
                  <a:cubicBezTo>
                    <a:pt x="4521" y="6185"/>
                    <a:pt x="4477" y="6173"/>
                    <a:pt x="4444" y="6173"/>
                  </a:cubicBezTo>
                  <a:cubicBezTo>
                    <a:pt x="4431" y="6173"/>
                    <a:pt x="4420" y="6174"/>
                    <a:pt x="4412" y="6177"/>
                  </a:cubicBezTo>
                  <a:cubicBezTo>
                    <a:pt x="4394" y="6182"/>
                    <a:pt x="4378" y="6187"/>
                    <a:pt x="4366" y="6197"/>
                  </a:cubicBezTo>
                  <a:cubicBezTo>
                    <a:pt x="4314" y="6230"/>
                    <a:pt x="4295" y="6290"/>
                    <a:pt x="4276" y="6349"/>
                  </a:cubicBezTo>
                  <a:lnTo>
                    <a:pt x="4261" y="6394"/>
                  </a:lnTo>
                  <a:cubicBezTo>
                    <a:pt x="4148" y="6729"/>
                    <a:pt x="3869" y="7115"/>
                    <a:pt x="3510" y="7224"/>
                  </a:cubicBezTo>
                  <a:cubicBezTo>
                    <a:pt x="3442" y="7244"/>
                    <a:pt x="3375" y="7253"/>
                    <a:pt x="3309" y="7253"/>
                  </a:cubicBezTo>
                  <a:cubicBezTo>
                    <a:pt x="3166" y="7253"/>
                    <a:pt x="3032" y="7206"/>
                    <a:pt x="2917" y="7113"/>
                  </a:cubicBezTo>
                  <a:cubicBezTo>
                    <a:pt x="2690" y="6929"/>
                    <a:pt x="2573" y="6599"/>
                    <a:pt x="2605" y="6229"/>
                  </a:cubicBezTo>
                  <a:cubicBezTo>
                    <a:pt x="2617" y="6077"/>
                    <a:pt x="2633" y="6008"/>
                    <a:pt x="2640" y="5974"/>
                  </a:cubicBezTo>
                  <a:cubicBezTo>
                    <a:pt x="2649" y="5938"/>
                    <a:pt x="2670" y="5836"/>
                    <a:pt x="2563" y="5783"/>
                  </a:cubicBezTo>
                  <a:cubicBezTo>
                    <a:pt x="2541" y="5772"/>
                    <a:pt x="2520" y="5767"/>
                    <a:pt x="2500" y="5767"/>
                  </a:cubicBezTo>
                  <a:cubicBezTo>
                    <a:pt x="2442" y="5767"/>
                    <a:pt x="2389" y="5805"/>
                    <a:pt x="2334" y="5845"/>
                  </a:cubicBezTo>
                  <a:cubicBezTo>
                    <a:pt x="2254" y="5902"/>
                    <a:pt x="2135" y="5989"/>
                    <a:pt x="1970" y="6034"/>
                  </a:cubicBezTo>
                  <a:cubicBezTo>
                    <a:pt x="1862" y="6064"/>
                    <a:pt x="1761" y="6079"/>
                    <a:pt x="1668" y="6079"/>
                  </a:cubicBezTo>
                  <a:cubicBezTo>
                    <a:pt x="1457" y="6079"/>
                    <a:pt x="1288" y="6003"/>
                    <a:pt x="1176" y="5854"/>
                  </a:cubicBezTo>
                  <a:cubicBezTo>
                    <a:pt x="958" y="5566"/>
                    <a:pt x="1010" y="5061"/>
                    <a:pt x="1310" y="4568"/>
                  </a:cubicBezTo>
                  <a:cubicBezTo>
                    <a:pt x="1319" y="4556"/>
                    <a:pt x="1330" y="4544"/>
                    <a:pt x="1340" y="4533"/>
                  </a:cubicBezTo>
                  <a:cubicBezTo>
                    <a:pt x="1374" y="4488"/>
                    <a:pt x="1424" y="4432"/>
                    <a:pt x="1433" y="4343"/>
                  </a:cubicBezTo>
                  <a:cubicBezTo>
                    <a:pt x="1438" y="4288"/>
                    <a:pt x="1409" y="4236"/>
                    <a:pt x="1361" y="4212"/>
                  </a:cubicBezTo>
                  <a:lnTo>
                    <a:pt x="1324" y="4195"/>
                  </a:lnTo>
                  <a:cubicBezTo>
                    <a:pt x="1060" y="4063"/>
                    <a:pt x="791" y="3927"/>
                    <a:pt x="517" y="3631"/>
                  </a:cubicBezTo>
                  <a:cubicBezTo>
                    <a:pt x="352" y="3454"/>
                    <a:pt x="265" y="3253"/>
                    <a:pt x="281" y="3081"/>
                  </a:cubicBezTo>
                  <a:cubicBezTo>
                    <a:pt x="292" y="2952"/>
                    <a:pt x="360" y="2839"/>
                    <a:pt x="483" y="2750"/>
                  </a:cubicBezTo>
                  <a:cubicBezTo>
                    <a:pt x="695" y="2590"/>
                    <a:pt x="978" y="2549"/>
                    <a:pt x="1232" y="2549"/>
                  </a:cubicBezTo>
                  <a:cubicBezTo>
                    <a:pt x="1415" y="2549"/>
                    <a:pt x="1582" y="2570"/>
                    <a:pt x="1698" y="2585"/>
                  </a:cubicBezTo>
                  <a:cubicBezTo>
                    <a:pt x="1756" y="2592"/>
                    <a:pt x="1804" y="2598"/>
                    <a:pt x="1843" y="2598"/>
                  </a:cubicBezTo>
                  <a:cubicBezTo>
                    <a:pt x="1908" y="2598"/>
                    <a:pt x="1950" y="2582"/>
                    <a:pt x="1980" y="2527"/>
                  </a:cubicBezTo>
                  <a:cubicBezTo>
                    <a:pt x="2025" y="2449"/>
                    <a:pt x="1988" y="2375"/>
                    <a:pt x="1925" y="2255"/>
                  </a:cubicBezTo>
                  <a:cubicBezTo>
                    <a:pt x="1835" y="2080"/>
                    <a:pt x="1686" y="1787"/>
                    <a:pt x="1680" y="1406"/>
                  </a:cubicBezTo>
                  <a:cubicBezTo>
                    <a:pt x="1674" y="1186"/>
                    <a:pt x="1740" y="1026"/>
                    <a:pt x="1873" y="937"/>
                  </a:cubicBezTo>
                  <a:cubicBezTo>
                    <a:pt x="1969" y="871"/>
                    <a:pt x="2104" y="838"/>
                    <a:pt x="2262" y="838"/>
                  </a:cubicBezTo>
                  <a:cubicBezTo>
                    <a:pt x="2459" y="838"/>
                    <a:pt x="2694" y="889"/>
                    <a:pt x="2940" y="989"/>
                  </a:cubicBezTo>
                  <a:cubicBezTo>
                    <a:pt x="3031" y="1026"/>
                    <a:pt x="3091" y="1054"/>
                    <a:pt x="3134" y="1072"/>
                  </a:cubicBezTo>
                  <a:cubicBezTo>
                    <a:pt x="3180" y="1094"/>
                    <a:pt x="3232" y="1118"/>
                    <a:pt x="3284" y="1118"/>
                  </a:cubicBezTo>
                  <a:cubicBezTo>
                    <a:pt x="3333" y="1118"/>
                    <a:pt x="3381" y="1097"/>
                    <a:pt x="3424" y="1033"/>
                  </a:cubicBezTo>
                  <a:lnTo>
                    <a:pt x="3457" y="984"/>
                  </a:lnTo>
                  <a:cubicBezTo>
                    <a:pt x="3554" y="836"/>
                    <a:pt x="3676" y="649"/>
                    <a:pt x="3894" y="469"/>
                  </a:cubicBezTo>
                  <a:cubicBezTo>
                    <a:pt x="4056" y="334"/>
                    <a:pt x="4226" y="265"/>
                    <a:pt x="4383" y="265"/>
                  </a:cubicBezTo>
                  <a:close/>
                  <a:moveTo>
                    <a:pt x="7780" y="7378"/>
                  </a:moveTo>
                  <a:cubicBezTo>
                    <a:pt x="7998" y="7378"/>
                    <a:pt x="8177" y="7432"/>
                    <a:pt x="8319" y="7539"/>
                  </a:cubicBezTo>
                  <a:cubicBezTo>
                    <a:pt x="8457" y="7642"/>
                    <a:pt x="8545" y="7778"/>
                    <a:pt x="8581" y="7942"/>
                  </a:cubicBezTo>
                  <a:cubicBezTo>
                    <a:pt x="8593" y="7995"/>
                    <a:pt x="8599" y="8050"/>
                    <a:pt x="8599" y="8108"/>
                  </a:cubicBezTo>
                  <a:cubicBezTo>
                    <a:pt x="8598" y="8581"/>
                    <a:pt x="8194" y="9183"/>
                    <a:pt x="7507" y="9419"/>
                  </a:cubicBezTo>
                  <a:cubicBezTo>
                    <a:pt x="7208" y="9521"/>
                    <a:pt x="6895" y="9560"/>
                    <a:pt x="6582" y="9560"/>
                  </a:cubicBezTo>
                  <a:cubicBezTo>
                    <a:pt x="6104" y="9560"/>
                    <a:pt x="5629" y="9467"/>
                    <a:pt x="5214" y="9362"/>
                  </a:cubicBezTo>
                  <a:cubicBezTo>
                    <a:pt x="5362" y="9008"/>
                    <a:pt x="5884" y="7950"/>
                    <a:pt x="6957" y="7556"/>
                  </a:cubicBezTo>
                  <a:cubicBezTo>
                    <a:pt x="7277" y="7437"/>
                    <a:pt x="7550" y="7378"/>
                    <a:pt x="7780" y="7378"/>
                  </a:cubicBezTo>
                  <a:close/>
                  <a:moveTo>
                    <a:pt x="1382" y="8599"/>
                  </a:moveTo>
                  <a:cubicBezTo>
                    <a:pt x="1729" y="8599"/>
                    <a:pt x="2140" y="8770"/>
                    <a:pt x="2628" y="9112"/>
                  </a:cubicBezTo>
                  <a:cubicBezTo>
                    <a:pt x="3779" y="9919"/>
                    <a:pt x="4059" y="11376"/>
                    <a:pt x="4116" y="11804"/>
                  </a:cubicBezTo>
                  <a:cubicBezTo>
                    <a:pt x="3685" y="11796"/>
                    <a:pt x="3206" y="11772"/>
                    <a:pt x="2731" y="11679"/>
                  </a:cubicBezTo>
                  <a:cubicBezTo>
                    <a:pt x="2257" y="11588"/>
                    <a:pt x="1789" y="11427"/>
                    <a:pt x="1380" y="11156"/>
                  </a:cubicBezTo>
                  <a:cubicBezTo>
                    <a:pt x="538" y="10596"/>
                    <a:pt x="284" y="9624"/>
                    <a:pt x="575" y="9070"/>
                  </a:cubicBezTo>
                  <a:cubicBezTo>
                    <a:pt x="672" y="8886"/>
                    <a:pt x="821" y="8750"/>
                    <a:pt x="1022" y="8667"/>
                  </a:cubicBezTo>
                  <a:cubicBezTo>
                    <a:pt x="1134" y="8623"/>
                    <a:pt x="1252" y="8599"/>
                    <a:pt x="1382" y="8599"/>
                  </a:cubicBezTo>
                  <a:close/>
                  <a:moveTo>
                    <a:pt x="4383" y="0"/>
                  </a:moveTo>
                  <a:cubicBezTo>
                    <a:pt x="4166" y="0"/>
                    <a:pt x="3940" y="90"/>
                    <a:pt x="3729" y="266"/>
                  </a:cubicBezTo>
                  <a:cubicBezTo>
                    <a:pt x="3482" y="469"/>
                    <a:pt x="3344" y="678"/>
                    <a:pt x="3245" y="835"/>
                  </a:cubicBezTo>
                  <a:cubicBezTo>
                    <a:pt x="3199" y="813"/>
                    <a:pt x="3135" y="783"/>
                    <a:pt x="3042" y="745"/>
                  </a:cubicBezTo>
                  <a:cubicBezTo>
                    <a:pt x="2761" y="631"/>
                    <a:pt x="2496" y="574"/>
                    <a:pt x="2265" y="574"/>
                  </a:cubicBezTo>
                  <a:cubicBezTo>
                    <a:pt x="2053" y="574"/>
                    <a:pt x="1870" y="622"/>
                    <a:pt x="1729" y="719"/>
                  </a:cubicBezTo>
                  <a:cubicBezTo>
                    <a:pt x="1583" y="819"/>
                    <a:pt x="1411" y="1018"/>
                    <a:pt x="1420" y="1410"/>
                  </a:cubicBezTo>
                  <a:cubicBezTo>
                    <a:pt x="1427" y="1809"/>
                    <a:pt x="1571" y="2124"/>
                    <a:pt x="1667" y="2317"/>
                  </a:cubicBezTo>
                  <a:cubicBezTo>
                    <a:pt x="1549" y="2303"/>
                    <a:pt x="1398" y="2287"/>
                    <a:pt x="1233" y="2287"/>
                  </a:cubicBezTo>
                  <a:cubicBezTo>
                    <a:pt x="938" y="2287"/>
                    <a:pt x="598" y="2337"/>
                    <a:pt x="326" y="2538"/>
                  </a:cubicBezTo>
                  <a:cubicBezTo>
                    <a:pt x="145" y="2673"/>
                    <a:pt x="40" y="2852"/>
                    <a:pt x="22" y="3056"/>
                  </a:cubicBezTo>
                  <a:cubicBezTo>
                    <a:pt x="1" y="3306"/>
                    <a:pt x="107" y="3575"/>
                    <a:pt x="326" y="3809"/>
                  </a:cubicBezTo>
                  <a:cubicBezTo>
                    <a:pt x="601" y="4102"/>
                    <a:pt x="875" y="4256"/>
                    <a:pt x="1123" y="4384"/>
                  </a:cubicBezTo>
                  <a:cubicBezTo>
                    <a:pt x="1111" y="4400"/>
                    <a:pt x="1099" y="4415"/>
                    <a:pt x="1088" y="4432"/>
                  </a:cubicBezTo>
                  <a:cubicBezTo>
                    <a:pt x="726" y="5025"/>
                    <a:pt x="681" y="5630"/>
                    <a:pt x="969" y="6011"/>
                  </a:cubicBezTo>
                  <a:cubicBezTo>
                    <a:pt x="1130" y="6226"/>
                    <a:pt x="1376" y="6338"/>
                    <a:pt x="1670" y="6338"/>
                  </a:cubicBezTo>
                  <a:cubicBezTo>
                    <a:pt x="1787" y="6338"/>
                    <a:pt x="1911" y="6320"/>
                    <a:pt x="2040" y="6284"/>
                  </a:cubicBezTo>
                  <a:cubicBezTo>
                    <a:pt x="2166" y="6248"/>
                    <a:pt x="2268" y="6197"/>
                    <a:pt x="2349" y="6147"/>
                  </a:cubicBezTo>
                  <a:lnTo>
                    <a:pt x="2349" y="6147"/>
                  </a:lnTo>
                  <a:cubicBezTo>
                    <a:pt x="2348" y="6166"/>
                    <a:pt x="2347" y="6184"/>
                    <a:pt x="2343" y="6204"/>
                  </a:cubicBezTo>
                  <a:cubicBezTo>
                    <a:pt x="2305" y="6661"/>
                    <a:pt x="2457" y="7075"/>
                    <a:pt x="2752" y="7314"/>
                  </a:cubicBezTo>
                  <a:cubicBezTo>
                    <a:pt x="2915" y="7444"/>
                    <a:pt x="3104" y="7513"/>
                    <a:pt x="3304" y="7513"/>
                  </a:cubicBezTo>
                  <a:cubicBezTo>
                    <a:pt x="3396" y="7513"/>
                    <a:pt x="3489" y="7498"/>
                    <a:pt x="3582" y="7470"/>
                  </a:cubicBezTo>
                  <a:cubicBezTo>
                    <a:pt x="4019" y="7341"/>
                    <a:pt x="4322" y="6926"/>
                    <a:pt x="4468" y="6575"/>
                  </a:cubicBezTo>
                  <a:lnTo>
                    <a:pt x="4468" y="6575"/>
                  </a:lnTo>
                  <a:cubicBezTo>
                    <a:pt x="4775" y="7778"/>
                    <a:pt x="5133" y="9928"/>
                    <a:pt x="4348" y="11572"/>
                  </a:cubicBezTo>
                  <a:cubicBezTo>
                    <a:pt x="4235" y="10933"/>
                    <a:pt x="3844" y="9644"/>
                    <a:pt x="2778" y="8895"/>
                  </a:cubicBezTo>
                  <a:cubicBezTo>
                    <a:pt x="2558" y="8741"/>
                    <a:pt x="1981" y="8336"/>
                    <a:pt x="1376" y="8336"/>
                  </a:cubicBezTo>
                  <a:cubicBezTo>
                    <a:pt x="1225" y="8336"/>
                    <a:pt x="1071" y="8362"/>
                    <a:pt x="921" y="8423"/>
                  </a:cubicBezTo>
                  <a:cubicBezTo>
                    <a:pt x="666" y="8527"/>
                    <a:pt x="466" y="8708"/>
                    <a:pt x="343" y="8944"/>
                  </a:cubicBezTo>
                  <a:cubicBezTo>
                    <a:pt x="244" y="9134"/>
                    <a:pt x="198" y="9347"/>
                    <a:pt x="198" y="9572"/>
                  </a:cubicBezTo>
                  <a:cubicBezTo>
                    <a:pt x="198" y="10219"/>
                    <a:pt x="590" y="10942"/>
                    <a:pt x="1236" y="11371"/>
                  </a:cubicBezTo>
                  <a:cubicBezTo>
                    <a:pt x="2096" y="11944"/>
                    <a:pt x="3179" y="12050"/>
                    <a:pt x="4069" y="12059"/>
                  </a:cubicBezTo>
                  <a:cubicBezTo>
                    <a:pt x="3511" y="12889"/>
                    <a:pt x="2635" y="13438"/>
                    <a:pt x="1466" y="13694"/>
                  </a:cubicBezTo>
                  <a:cubicBezTo>
                    <a:pt x="1396" y="13710"/>
                    <a:pt x="1351" y="13779"/>
                    <a:pt x="1367" y="13849"/>
                  </a:cubicBezTo>
                  <a:cubicBezTo>
                    <a:pt x="1379" y="13912"/>
                    <a:pt x="1433" y="13951"/>
                    <a:pt x="1494" y="13951"/>
                  </a:cubicBezTo>
                  <a:cubicBezTo>
                    <a:pt x="1503" y="13951"/>
                    <a:pt x="1513" y="13951"/>
                    <a:pt x="1522" y="13949"/>
                  </a:cubicBezTo>
                  <a:cubicBezTo>
                    <a:pt x="2907" y="13647"/>
                    <a:pt x="3905" y="12950"/>
                    <a:pt x="4486" y="11875"/>
                  </a:cubicBezTo>
                  <a:cubicBezTo>
                    <a:pt x="4869" y="11167"/>
                    <a:pt x="5032" y="10364"/>
                    <a:pt x="5074" y="9592"/>
                  </a:cubicBezTo>
                  <a:cubicBezTo>
                    <a:pt x="5521" y="9709"/>
                    <a:pt x="6048" y="9818"/>
                    <a:pt x="6581" y="9818"/>
                  </a:cubicBezTo>
                  <a:cubicBezTo>
                    <a:pt x="6919" y="9818"/>
                    <a:pt x="7260" y="9775"/>
                    <a:pt x="7588" y="9662"/>
                  </a:cubicBezTo>
                  <a:cubicBezTo>
                    <a:pt x="8417" y="9380"/>
                    <a:pt x="8989" y="8564"/>
                    <a:pt x="8832" y="7881"/>
                  </a:cubicBezTo>
                  <a:cubicBezTo>
                    <a:pt x="8786" y="7661"/>
                    <a:pt x="8661" y="7470"/>
                    <a:pt x="8475" y="7330"/>
                  </a:cubicBezTo>
                  <a:cubicBezTo>
                    <a:pt x="8264" y="7170"/>
                    <a:pt x="8014" y="7117"/>
                    <a:pt x="7773" y="7117"/>
                  </a:cubicBezTo>
                  <a:cubicBezTo>
                    <a:pt x="7390" y="7117"/>
                    <a:pt x="7027" y="7251"/>
                    <a:pt x="6866" y="7310"/>
                  </a:cubicBezTo>
                  <a:cubicBezTo>
                    <a:pt x="5925" y="7657"/>
                    <a:pt x="5350" y="8496"/>
                    <a:pt x="5085" y="9010"/>
                  </a:cubicBezTo>
                  <a:cubicBezTo>
                    <a:pt x="5077" y="8561"/>
                    <a:pt x="5033" y="8135"/>
                    <a:pt x="4979" y="7762"/>
                  </a:cubicBezTo>
                  <a:cubicBezTo>
                    <a:pt x="4927" y="7414"/>
                    <a:pt x="4863" y="7093"/>
                    <a:pt x="4796" y="6809"/>
                  </a:cubicBezTo>
                  <a:lnTo>
                    <a:pt x="4796" y="6809"/>
                  </a:lnTo>
                  <a:cubicBezTo>
                    <a:pt x="4905" y="6889"/>
                    <a:pt x="5034" y="6964"/>
                    <a:pt x="5188" y="7024"/>
                  </a:cubicBezTo>
                  <a:cubicBezTo>
                    <a:pt x="5332" y="7079"/>
                    <a:pt x="5475" y="7106"/>
                    <a:pt x="5610" y="7106"/>
                  </a:cubicBezTo>
                  <a:cubicBezTo>
                    <a:pt x="5808" y="7106"/>
                    <a:pt x="5991" y="7048"/>
                    <a:pt x="6141" y="6933"/>
                  </a:cubicBezTo>
                  <a:cubicBezTo>
                    <a:pt x="6418" y="6718"/>
                    <a:pt x="6551" y="6332"/>
                    <a:pt x="6503" y="5875"/>
                  </a:cubicBezTo>
                  <a:cubicBezTo>
                    <a:pt x="6480" y="5645"/>
                    <a:pt x="6361" y="5333"/>
                    <a:pt x="6273" y="5129"/>
                  </a:cubicBezTo>
                  <a:lnTo>
                    <a:pt x="6273" y="5129"/>
                  </a:lnTo>
                  <a:cubicBezTo>
                    <a:pt x="6318" y="5132"/>
                    <a:pt x="6371" y="5135"/>
                    <a:pt x="6430" y="5135"/>
                  </a:cubicBezTo>
                  <a:cubicBezTo>
                    <a:pt x="6583" y="5135"/>
                    <a:pt x="6778" y="5117"/>
                    <a:pt x="7001" y="5044"/>
                  </a:cubicBezTo>
                  <a:cubicBezTo>
                    <a:pt x="7384" y="4917"/>
                    <a:pt x="7629" y="4634"/>
                    <a:pt x="7653" y="4284"/>
                  </a:cubicBezTo>
                  <a:cubicBezTo>
                    <a:pt x="7688" y="3842"/>
                    <a:pt x="7370" y="3391"/>
                    <a:pt x="6823" y="3098"/>
                  </a:cubicBezTo>
                  <a:cubicBezTo>
                    <a:pt x="6959" y="2950"/>
                    <a:pt x="7066" y="2774"/>
                    <a:pt x="7141" y="2575"/>
                  </a:cubicBezTo>
                  <a:cubicBezTo>
                    <a:pt x="7298" y="2155"/>
                    <a:pt x="7229" y="1749"/>
                    <a:pt x="6948" y="1466"/>
                  </a:cubicBezTo>
                  <a:cubicBezTo>
                    <a:pt x="6729" y="1243"/>
                    <a:pt x="6409" y="1125"/>
                    <a:pt x="6058" y="1125"/>
                  </a:cubicBezTo>
                  <a:cubicBezTo>
                    <a:pt x="5872" y="1125"/>
                    <a:pt x="5677" y="1158"/>
                    <a:pt x="5484" y="1226"/>
                  </a:cubicBezTo>
                  <a:cubicBezTo>
                    <a:pt x="5413" y="1252"/>
                    <a:pt x="5358" y="1274"/>
                    <a:pt x="5311" y="1294"/>
                  </a:cubicBezTo>
                  <a:cubicBezTo>
                    <a:pt x="5287" y="685"/>
                    <a:pt x="5070" y="244"/>
                    <a:pt x="4705" y="72"/>
                  </a:cubicBezTo>
                  <a:cubicBezTo>
                    <a:pt x="4603" y="24"/>
                    <a:pt x="4494" y="0"/>
                    <a:pt x="438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863" tIns="121863" rIns="121863" bIns="121863" anchor="ctr" anchorCtr="0">
              <a:noAutofit/>
            </a:bodyPr>
            <a:lstStyle/>
            <a:p>
              <a:pPr defTabSz="1218744">
                <a:buClr>
                  <a:srgbClr val="000000"/>
                </a:buClr>
                <a:defRPr/>
              </a:pPr>
              <a:endParaRPr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38" name="Google Shape;2438;p38"/>
          <p:cNvGrpSpPr/>
          <p:nvPr/>
        </p:nvGrpSpPr>
        <p:grpSpPr>
          <a:xfrm>
            <a:off x="10661541" y="4371795"/>
            <a:ext cx="1137761" cy="1430235"/>
            <a:chOff x="6453542" y="2996394"/>
            <a:chExt cx="540859" cy="679892"/>
          </a:xfrm>
        </p:grpSpPr>
        <p:sp>
          <p:nvSpPr>
            <p:cNvPr id="2439" name="Google Shape;2439;p38"/>
            <p:cNvSpPr/>
            <p:nvPr/>
          </p:nvSpPr>
          <p:spPr>
            <a:xfrm>
              <a:off x="6458150" y="3000706"/>
              <a:ext cx="531972" cy="671269"/>
            </a:xfrm>
            <a:custGeom>
              <a:avLst/>
              <a:gdLst/>
              <a:ahLst/>
              <a:cxnLst/>
              <a:rect l="l" t="t" r="r" b="b"/>
              <a:pathLst>
                <a:path w="16162" h="20394" extrusionOk="0">
                  <a:moveTo>
                    <a:pt x="5931" y="1"/>
                  </a:moveTo>
                  <a:cubicBezTo>
                    <a:pt x="5329" y="1"/>
                    <a:pt x="4774" y="393"/>
                    <a:pt x="4595" y="999"/>
                  </a:cubicBezTo>
                  <a:lnTo>
                    <a:pt x="146" y="16003"/>
                  </a:lnTo>
                  <a:cubicBezTo>
                    <a:pt x="128" y="16064"/>
                    <a:pt x="114" y="16124"/>
                    <a:pt x="107" y="16187"/>
                  </a:cubicBezTo>
                  <a:cubicBezTo>
                    <a:pt x="1" y="16864"/>
                    <a:pt x="411" y="17534"/>
                    <a:pt x="1087" y="17735"/>
                  </a:cubicBezTo>
                  <a:lnTo>
                    <a:pt x="9863" y="20336"/>
                  </a:lnTo>
                  <a:cubicBezTo>
                    <a:pt x="9995" y="20375"/>
                    <a:pt x="10128" y="20394"/>
                    <a:pt x="10259" y="20394"/>
                  </a:cubicBezTo>
                  <a:cubicBezTo>
                    <a:pt x="10861" y="20394"/>
                    <a:pt x="11416" y="20002"/>
                    <a:pt x="11595" y="19395"/>
                  </a:cubicBezTo>
                  <a:lnTo>
                    <a:pt x="16045" y="4392"/>
                  </a:lnTo>
                  <a:cubicBezTo>
                    <a:pt x="16162" y="3999"/>
                    <a:pt x="16096" y="3596"/>
                    <a:pt x="15899" y="3273"/>
                  </a:cubicBezTo>
                  <a:cubicBezTo>
                    <a:pt x="15726" y="2988"/>
                    <a:pt x="15450" y="2762"/>
                    <a:pt x="15104" y="2660"/>
                  </a:cubicBezTo>
                  <a:lnTo>
                    <a:pt x="6328" y="59"/>
                  </a:lnTo>
                  <a:cubicBezTo>
                    <a:pt x="6196" y="19"/>
                    <a:pt x="6062" y="1"/>
                    <a:pt x="59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863" tIns="121863" rIns="121863" bIns="121863" anchor="ctr" anchorCtr="0">
              <a:noAutofit/>
            </a:bodyPr>
            <a:lstStyle/>
            <a:p>
              <a:pPr defTabSz="1218744">
                <a:buClr>
                  <a:srgbClr val="000000"/>
                </a:buClr>
                <a:defRPr/>
              </a:pPr>
              <a:endParaRPr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0" name="Google Shape;2440;p38"/>
            <p:cNvSpPr/>
            <p:nvPr/>
          </p:nvSpPr>
          <p:spPr>
            <a:xfrm>
              <a:off x="6458150" y="3108404"/>
              <a:ext cx="531972" cy="563571"/>
            </a:xfrm>
            <a:custGeom>
              <a:avLst/>
              <a:gdLst/>
              <a:ahLst/>
              <a:cxnLst/>
              <a:rect l="l" t="t" r="r" b="b"/>
              <a:pathLst>
                <a:path w="16162" h="17122" extrusionOk="0">
                  <a:moveTo>
                    <a:pt x="15899" y="1"/>
                  </a:moveTo>
                  <a:cubicBezTo>
                    <a:pt x="14871" y="117"/>
                    <a:pt x="14025" y="793"/>
                    <a:pt x="13544" y="1599"/>
                  </a:cubicBezTo>
                  <a:cubicBezTo>
                    <a:pt x="12289" y="3695"/>
                    <a:pt x="11379" y="7203"/>
                    <a:pt x="10610" y="9516"/>
                  </a:cubicBezTo>
                  <a:cubicBezTo>
                    <a:pt x="10024" y="11282"/>
                    <a:pt x="9547" y="13892"/>
                    <a:pt x="7377" y="13892"/>
                  </a:cubicBezTo>
                  <a:cubicBezTo>
                    <a:pt x="7156" y="13892"/>
                    <a:pt x="6917" y="13865"/>
                    <a:pt x="6659" y="13807"/>
                  </a:cubicBezTo>
                  <a:cubicBezTo>
                    <a:pt x="5132" y="13465"/>
                    <a:pt x="3319" y="12706"/>
                    <a:pt x="1568" y="12706"/>
                  </a:cubicBezTo>
                  <a:cubicBezTo>
                    <a:pt x="1073" y="12706"/>
                    <a:pt x="584" y="12767"/>
                    <a:pt x="107" y="12915"/>
                  </a:cubicBezTo>
                  <a:cubicBezTo>
                    <a:pt x="1" y="13592"/>
                    <a:pt x="411" y="14262"/>
                    <a:pt x="1087" y="14463"/>
                  </a:cubicBezTo>
                  <a:lnTo>
                    <a:pt x="9863" y="17064"/>
                  </a:lnTo>
                  <a:cubicBezTo>
                    <a:pt x="9995" y="17103"/>
                    <a:pt x="10128" y="17122"/>
                    <a:pt x="10259" y="17122"/>
                  </a:cubicBezTo>
                  <a:cubicBezTo>
                    <a:pt x="10861" y="17122"/>
                    <a:pt x="11416" y="16730"/>
                    <a:pt x="11595" y="16123"/>
                  </a:cubicBezTo>
                  <a:lnTo>
                    <a:pt x="16045" y="1120"/>
                  </a:lnTo>
                  <a:cubicBezTo>
                    <a:pt x="16162" y="727"/>
                    <a:pt x="16096" y="324"/>
                    <a:pt x="15899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121863" tIns="121863" rIns="121863" bIns="121863" anchor="ctr" anchorCtr="0">
              <a:noAutofit/>
            </a:bodyPr>
            <a:lstStyle/>
            <a:p>
              <a:pPr defTabSz="1218744">
                <a:buClr>
                  <a:srgbClr val="000000"/>
                </a:buClr>
                <a:defRPr/>
              </a:pPr>
              <a:endParaRPr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1" name="Google Shape;2441;p38"/>
            <p:cNvSpPr/>
            <p:nvPr/>
          </p:nvSpPr>
          <p:spPr>
            <a:xfrm>
              <a:off x="6618248" y="3072987"/>
              <a:ext cx="127315" cy="120930"/>
            </a:xfrm>
            <a:custGeom>
              <a:avLst/>
              <a:gdLst/>
              <a:ahLst/>
              <a:cxnLst/>
              <a:rect l="l" t="t" r="r" b="b"/>
              <a:pathLst>
                <a:path w="3868" h="3674" extrusionOk="0">
                  <a:moveTo>
                    <a:pt x="1899" y="0"/>
                  </a:moveTo>
                  <a:cubicBezTo>
                    <a:pt x="1107" y="0"/>
                    <a:pt x="378" y="517"/>
                    <a:pt x="140" y="1315"/>
                  </a:cubicBezTo>
                  <a:cubicBezTo>
                    <a:pt x="1" y="1787"/>
                    <a:pt x="59" y="2268"/>
                    <a:pt x="268" y="2675"/>
                  </a:cubicBezTo>
                  <a:cubicBezTo>
                    <a:pt x="488" y="3106"/>
                    <a:pt x="879" y="3448"/>
                    <a:pt x="1379" y="3597"/>
                  </a:cubicBezTo>
                  <a:cubicBezTo>
                    <a:pt x="1553" y="3649"/>
                    <a:pt x="1729" y="3673"/>
                    <a:pt x="1901" y="3673"/>
                  </a:cubicBezTo>
                  <a:cubicBezTo>
                    <a:pt x="2694" y="3673"/>
                    <a:pt x="3424" y="3156"/>
                    <a:pt x="3661" y="2359"/>
                  </a:cubicBezTo>
                  <a:cubicBezTo>
                    <a:pt x="3867" y="1666"/>
                    <a:pt x="3645" y="949"/>
                    <a:pt x="3148" y="490"/>
                  </a:cubicBezTo>
                  <a:cubicBezTo>
                    <a:pt x="2948" y="303"/>
                    <a:pt x="2702" y="160"/>
                    <a:pt x="2422" y="77"/>
                  </a:cubicBezTo>
                  <a:cubicBezTo>
                    <a:pt x="2248" y="25"/>
                    <a:pt x="2072" y="0"/>
                    <a:pt x="18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863" tIns="121863" rIns="121863" bIns="121863" anchor="ctr" anchorCtr="0">
              <a:noAutofit/>
            </a:bodyPr>
            <a:lstStyle/>
            <a:p>
              <a:pPr defTabSz="1218744">
                <a:buClr>
                  <a:srgbClr val="000000"/>
                </a:buClr>
                <a:defRPr/>
              </a:pPr>
              <a:endParaRPr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2" name="Google Shape;2442;p38"/>
            <p:cNvSpPr/>
            <p:nvPr/>
          </p:nvSpPr>
          <p:spPr>
            <a:xfrm>
              <a:off x="6627036" y="3089115"/>
              <a:ext cx="118527" cy="104801"/>
            </a:xfrm>
            <a:custGeom>
              <a:avLst/>
              <a:gdLst/>
              <a:ahLst/>
              <a:cxnLst/>
              <a:rect l="l" t="t" r="r" b="b"/>
              <a:pathLst>
                <a:path w="3601" h="3184" extrusionOk="0">
                  <a:moveTo>
                    <a:pt x="2881" y="0"/>
                  </a:moveTo>
                  <a:cubicBezTo>
                    <a:pt x="2684" y="880"/>
                    <a:pt x="2123" y="2225"/>
                    <a:pt x="508" y="2225"/>
                  </a:cubicBezTo>
                  <a:cubicBezTo>
                    <a:pt x="349" y="2225"/>
                    <a:pt x="181" y="2212"/>
                    <a:pt x="1" y="2185"/>
                  </a:cubicBezTo>
                  <a:lnTo>
                    <a:pt x="1" y="2185"/>
                  </a:lnTo>
                  <a:cubicBezTo>
                    <a:pt x="221" y="2616"/>
                    <a:pt x="612" y="2958"/>
                    <a:pt x="1112" y="3107"/>
                  </a:cubicBezTo>
                  <a:cubicBezTo>
                    <a:pt x="1286" y="3159"/>
                    <a:pt x="1462" y="3183"/>
                    <a:pt x="1634" y="3183"/>
                  </a:cubicBezTo>
                  <a:cubicBezTo>
                    <a:pt x="2427" y="3183"/>
                    <a:pt x="3157" y="2666"/>
                    <a:pt x="3394" y="1869"/>
                  </a:cubicBezTo>
                  <a:cubicBezTo>
                    <a:pt x="3600" y="1176"/>
                    <a:pt x="3378" y="459"/>
                    <a:pt x="2881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121863" tIns="121863" rIns="121863" bIns="121863" anchor="ctr" anchorCtr="0">
              <a:noAutofit/>
            </a:bodyPr>
            <a:lstStyle/>
            <a:p>
              <a:pPr defTabSz="1218744">
                <a:buClr>
                  <a:srgbClr val="000000"/>
                </a:buClr>
                <a:defRPr/>
              </a:pPr>
              <a:endParaRPr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3" name="Google Shape;2443;p38"/>
            <p:cNvSpPr/>
            <p:nvPr/>
          </p:nvSpPr>
          <p:spPr>
            <a:xfrm>
              <a:off x="6566539" y="3247502"/>
              <a:ext cx="127249" cy="120930"/>
            </a:xfrm>
            <a:custGeom>
              <a:avLst/>
              <a:gdLst/>
              <a:ahLst/>
              <a:cxnLst/>
              <a:rect l="l" t="t" r="r" b="b"/>
              <a:pathLst>
                <a:path w="3866" h="3674" extrusionOk="0">
                  <a:moveTo>
                    <a:pt x="1899" y="1"/>
                  </a:moveTo>
                  <a:cubicBezTo>
                    <a:pt x="1106" y="1"/>
                    <a:pt x="377" y="517"/>
                    <a:pt x="140" y="1316"/>
                  </a:cubicBezTo>
                  <a:cubicBezTo>
                    <a:pt x="0" y="1788"/>
                    <a:pt x="59" y="2269"/>
                    <a:pt x="268" y="2674"/>
                  </a:cubicBezTo>
                  <a:cubicBezTo>
                    <a:pt x="487" y="3105"/>
                    <a:pt x="878" y="3449"/>
                    <a:pt x="1378" y="3598"/>
                  </a:cubicBezTo>
                  <a:cubicBezTo>
                    <a:pt x="1553" y="3649"/>
                    <a:pt x="1728" y="3674"/>
                    <a:pt x="1901" y="3674"/>
                  </a:cubicBezTo>
                  <a:cubicBezTo>
                    <a:pt x="2693" y="3674"/>
                    <a:pt x="3423" y="3157"/>
                    <a:pt x="3660" y="2359"/>
                  </a:cubicBezTo>
                  <a:cubicBezTo>
                    <a:pt x="3866" y="1667"/>
                    <a:pt x="3644" y="950"/>
                    <a:pt x="3147" y="491"/>
                  </a:cubicBezTo>
                  <a:cubicBezTo>
                    <a:pt x="2948" y="303"/>
                    <a:pt x="2701" y="160"/>
                    <a:pt x="2422" y="77"/>
                  </a:cubicBezTo>
                  <a:cubicBezTo>
                    <a:pt x="2248" y="26"/>
                    <a:pt x="2072" y="1"/>
                    <a:pt x="18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863" tIns="121863" rIns="121863" bIns="121863" anchor="ctr" anchorCtr="0">
              <a:noAutofit/>
            </a:bodyPr>
            <a:lstStyle/>
            <a:p>
              <a:pPr defTabSz="1218744">
                <a:buClr>
                  <a:srgbClr val="000000"/>
                </a:buClr>
                <a:defRPr/>
              </a:pPr>
              <a:endParaRPr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4" name="Google Shape;2444;p38"/>
            <p:cNvSpPr/>
            <p:nvPr/>
          </p:nvSpPr>
          <p:spPr>
            <a:xfrm>
              <a:off x="6514764" y="3422050"/>
              <a:ext cx="127282" cy="120930"/>
            </a:xfrm>
            <a:custGeom>
              <a:avLst/>
              <a:gdLst/>
              <a:ahLst/>
              <a:cxnLst/>
              <a:rect l="l" t="t" r="r" b="b"/>
              <a:pathLst>
                <a:path w="3867" h="3674" extrusionOk="0">
                  <a:moveTo>
                    <a:pt x="1899" y="1"/>
                  </a:moveTo>
                  <a:cubicBezTo>
                    <a:pt x="1107" y="1"/>
                    <a:pt x="378" y="517"/>
                    <a:pt x="140" y="1315"/>
                  </a:cubicBezTo>
                  <a:cubicBezTo>
                    <a:pt x="1" y="1787"/>
                    <a:pt x="60" y="2269"/>
                    <a:pt x="268" y="2674"/>
                  </a:cubicBezTo>
                  <a:cubicBezTo>
                    <a:pt x="488" y="3105"/>
                    <a:pt x="879" y="3448"/>
                    <a:pt x="1379" y="3597"/>
                  </a:cubicBezTo>
                  <a:cubicBezTo>
                    <a:pt x="1553" y="3649"/>
                    <a:pt x="1728" y="3673"/>
                    <a:pt x="1901" y="3673"/>
                  </a:cubicBezTo>
                  <a:cubicBezTo>
                    <a:pt x="2694" y="3673"/>
                    <a:pt x="3424" y="3156"/>
                    <a:pt x="3661" y="2359"/>
                  </a:cubicBezTo>
                  <a:cubicBezTo>
                    <a:pt x="3866" y="1666"/>
                    <a:pt x="3645" y="949"/>
                    <a:pt x="3148" y="491"/>
                  </a:cubicBezTo>
                  <a:cubicBezTo>
                    <a:pt x="2948" y="302"/>
                    <a:pt x="2702" y="159"/>
                    <a:pt x="2423" y="77"/>
                  </a:cubicBezTo>
                  <a:cubicBezTo>
                    <a:pt x="2248" y="25"/>
                    <a:pt x="2072" y="1"/>
                    <a:pt x="18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863" tIns="121863" rIns="121863" bIns="121863" anchor="ctr" anchorCtr="0">
              <a:noAutofit/>
            </a:bodyPr>
            <a:lstStyle/>
            <a:p>
              <a:pPr defTabSz="1218744">
                <a:buClr>
                  <a:srgbClr val="000000"/>
                </a:buClr>
                <a:defRPr/>
              </a:pPr>
              <a:endParaRPr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5" name="Google Shape;2445;p38"/>
            <p:cNvSpPr/>
            <p:nvPr/>
          </p:nvSpPr>
          <p:spPr>
            <a:xfrm>
              <a:off x="6523585" y="3438178"/>
              <a:ext cx="118461" cy="104801"/>
            </a:xfrm>
            <a:custGeom>
              <a:avLst/>
              <a:gdLst/>
              <a:ahLst/>
              <a:cxnLst/>
              <a:rect l="l" t="t" r="r" b="b"/>
              <a:pathLst>
                <a:path w="3599" h="3184" extrusionOk="0">
                  <a:moveTo>
                    <a:pt x="2880" y="1"/>
                  </a:moveTo>
                  <a:cubicBezTo>
                    <a:pt x="2683" y="879"/>
                    <a:pt x="2121" y="2225"/>
                    <a:pt x="507" y="2225"/>
                  </a:cubicBezTo>
                  <a:cubicBezTo>
                    <a:pt x="348" y="2225"/>
                    <a:pt x="180" y="2212"/>
                    <a:pt x="0" y="2184"/>
                  </a:cubicBezTo>
                  <a:lnTo>
                    <a:pt x="0" y="2184"/>
                  </a:lnTo>
                  <a:cubicBezTo>
                    <a:pt x="220" y="2615"/>
                    <a:pt x="611" y="2958"/>
                    <a:pt x="1111" y="3107"/>
                  </a:cubicBezTo>
                  <a:cubicBezTo>
                    <a:pt x="1285" y="3159"/>
                    <a:pt x="1460" y="3183"/>
                    <a:pt x="1633" y="3183"/>
                  </a:cubicBezTo>
                  <a:cubicBezTo>
                    <a:pt x="2426" y="3183"/>
                    <a:pt x="3156" y="2666"/>
                    <a:pt x="3393" y="1869"/>
                  </a:cubicBezTo>
                  <a:cubicBezTo>
                    <a:pt x="3598" y="1176"/>
                    <a:pt x="3377" y="459"/>
                    <a:pt x="2880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121863" tIns="121863" rIns="121863" bIns="121863" anchor="ctr" anchorCtr="0">
              <a:noAutofit/>
            </a:bodyPr>
            <a:lstStyle/>
            <a:p>
              <a:pPr defTabSz="1218744">
                <a:buClr>
                  <a:srgbClr val="000000"/>
                </a:buClr>
                <a:defRPr/>
              </a:pPr>
              <a:endParaRPr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6" name="Google Shape;2446;p38"/>
            <p:cNvSpPr/>
            <p:nvPr/>
          </p:nvSpPr>
          <p:spPr>
            <a:xfrm>
              <a:off x="6809319" y="3129634"/>
              <a:ext cx="127315" cy="120930"/>
            </a:xfrm>
            <a:custGeom>
              <a:avLst/>
              <a:gdLst/>
              <a:ahLst/>
              <a:cxnLst/>
              <a:rect l="l" t="t" r="r" b="b"/>
              <a:pathLst>
                <a:path w="3868" h="3674" extrusionOk="0">
                  <a:moveTo>
                    <a:pt x="1900" y="1"/>
                  </a:moveTo>
                  <a:cubicBezTo>
                    <a:pt x="1108" y="1"/>
                    <a:pt x="378" y="517"/>
                    <a:pt x="141" y="1315"/>
                  </a:cubicBezTo>
                  <a:cubicBezTo>
                    <a:pt x="1" y="1787"/>
                    <a:pt x="59" y="2269"/>
                    <a:pt x="269" y="2674"/>
                  </a:cubicBezTo>
                  <a:cubicBezTo>
                    <a:pt x="488" y="3105"/>
                    <a:pt x="878" y="3449"/>
                    <a:pt x="1379" y="3598"/>
                  </a:cubicBezTo>
                  <a:cubicBezTo>
                    <a:pt x="1553" y="3649"/>
                    <a:pt x="1728" y="3674"/>
                    <a:pt x="1901" y="3674"/>
                  </a:cubicBezTo>
                  <a:cubicBezTo>
                    <a:pt x="2693" y="3674"/>
                    <a:pt x="3424" y="3156"/>
                    <a:pt x="3661" y="2359"/>
                  </a:cubicBezTo>
                  <a:cubicBezTo>
                    <a:pt x="3867" y="1667"/>
                    <a:pt x="3645" y="949"/>
                    <a:pt x="3148" y="491"/>
                  </a:cubicBezTo>
                  <a:cubicBezTo>
                    <a:pt x="2948" y="303"/>
                    <a:pt x="2702" y="159"/>
                    <a:pt x="2423" y="77"/>
                  </a:cubicBezTo>
                  <a:cubicBezTo>
                    <a:pt x="2249" y="25"/>
                    <a:pt x="2073" y="1"/>
                    <a:pt x="1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863" tIns="121863" rIns="121863" bIns="121863" anchor="ctr" anchorCtr="0">
              <a:noAutofit/>
            </a:bodyPr>
            <a:lstStyle/>
            <a:p>
              <a:pPr defTabSz="1218744">
                <a:buClr>
                  <a:srgbClr val="000000"/>
                </a:buClr>
                <a:defRPr/>
              </a:pPr>
              <a:endParaRPr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7" name="Google Shape;2447;p38"/>
            <p:cNvSpPr/>
            <p:nvPr/>
          </p:nvSpPr>
          <p:spPr>
            <a:xfrm>
              <a:off x="6818141" y="3145762"/>
              <a:ext cx="118494" cy="104801"/>
            </a:xfrm>
            <a:custGeom>
              <a:avLst/>
              <a:gdLst/>
              <a:ahLst/>
              <a:cxnLst/>
              <a:rect l="l" t="t" r="r" b="b"/>
              <a:pathLst>
                <a:path w="3600" h="3184" extrusionOk="0">
                  <a:moveTo>
                    <a:pt x="2880" y="1"/>
                  </a:moveTo>
                  <a:cubicBezTo>
                    <a:pt x="2683" y="879"/>
                    <a:pt x="2121" y="2225"/>
                    <a:pt x="508" y="2225"/>
                  </a:cubicBezTo>
                  <a:cubicBezTo>
                    <a:pt x="349" y="2225"/>
                    <a:pt x="180" y="2212"/>
                    <a:pt x="1" y="2184"/>
                  </a:cubicBezTo>
                  <a:lnTo>
                    <a:pt x="1" y="2184"/>
                  </a:lnTo>
                  <a:cubicBezTo>
                    <a:pt x="220" y="2615"/>
                    <a:pt x="610" y="2959"/>
                    <a:pt x="1111" y="3108"/>
                  </a:cubicBezTo>
                  <a:cubicBezTo>
                    <a:pt x="1285" y="3159"/>
                    <a:pt x="1460" y="3184"/>
                    <a:pt x="1633" y="3184"/>
                  </a:cubicBezTo>
                  <a:cubicBezTo>
                    <a:pt x="2425" y="3184"/>
                    <a:pt x="3156" y="2666"/>
                    <a:pt x="3393" y="1869"/>
                  </a:cubicBezTo>
                  <a:cubicBezTo>
                    <a:pt x="3599" y="1177"/>
                    <a:pt x="3377" y="459"/>
                    <a:pt x="2880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121863" tIns="121863" rIns="121863" bIns="121863" anchor="ctr" anchorCtr="0">
              <a:noAutofit/>
            </a:bodyPr>
            <a:lstStyle/>
            <a:p>
              <a:pPr defTabSz="1218744">
                <a:buClr>
                  <a:srgbClr val="000000"/>
                </a:buClr>
                <a:defRPr/>
              </a:pPr>
              <a:endParaRPr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8" name="Google Shape;2448;p38"/>
            <p:cNvSpPr/>
            <p:nvPr/>
          </p:nvSpPr>
          <p:spPr>
            <a:xfrm>
              <a:off x="6757610" y="3304148"/>
              <a:ext cx="127282" cy="120930"/>
            </a:xfrm>
            <a:custGeom>
              <a:avLst/>
              <a:gdLst/>
              <a:ahLst/>
              <a:cxnLst/>
              <a:rect l="l" t="t" r="r" b="b"/>
              <a:pathLst>
                <a:path w="3867" h="3674" extrusionOk="0">
                  <a:moveTo>
                    <a:pt x="1898" y="0"/>
                  </a:moveTo>
                  <a:cubicBezTo>
                    <a:pt x="1106" y="0"/>
                    <a:pt x="376" y="517"/>
                    <a:pt x="140" y="1315"/>
                  </a:cubicBezTo>
                  <a:cubicBezTo>
                    <a:pt x="0" y="1787"/>
                    <a:pt x="59" y="2269"/>
                    <a:pt x="267" y="2675"/>
                  </a:cubicBezTo>
                  <a:cubicBezTo>
                    <a:pt x="487" y="3106"/>
                    <a:pt x="878" y="3448"/>
                    <a:pt x="1378" y="3597"/>
                  </a:cubicBezTo>
                  <a:cubicBezTo>
                    <a:pt x="1552" y="3649"/>
                    <a:pt x="1728" y="3673"/>
                    <a:pt x="1901" y="3673"/>
                  </a:cubicBezTo>
                  <a:cubicBezTo>
                    <a:pt x="2693" y="3673"/>
                    <a:pt x="3423" y="3156"/>
                    <a:pt x="3660" y="2360"/>
                  </a:cubicBezTo>
                  <a:cubicBezTo>
                    <a:pt x="3867" y="1666"/>
                    <a:pt x="3644" y="949"/>
                    <a:pt x="3146" y="490"/>
                  </a:cubicBezTo>
                  <a:cubicBezTo>
                    <a:pt x="2947" y="303"/>
                    <a:pt x="2702" y="160"/>
                    <a:pt x="2422" y="77"/>
                  </a:cubicBezTo>
                  <a:cubicBezTo>
                    <a:pt x="2247" y="25"/>
                    <a:pt x="2071" y="0"/>
                    <a:pt x="18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863" tIns="121863" rIns="121863" bIns="121863" anchor="ctr" anchorCtr="0">
              <a:noAutofit/>
            </a:bodyPr>
            <a:lstStyle/>
            <a:p>
              <a:pPr defTabSz="1218744">
                <a:buClr>
                  <a:srgbClr val="000000"/>
                </a:buClr>
                <a:defRPr/>
              </a:pPr>
              <a:endParaRPr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9" name="Google Shape;2449;p38"/>
            <p:cNvSpPr/>
            <p:nvPr/>
          </p:nvSpPr>
          <p:spPr>
            <a:xfrm>
              <a:off x="6705835" y="3478729"/>
              <a:ext cx="127315" cy="120930"/>
            </a:xfrm>
            <a:custGeom>
              <a:avLst/>
              <a:gdLst/>
              <a:ahLst/>
              <a:cxnLst/>
              <a:rect l="l" t="t" r="r" b="b"/>
              <a:pathLst>
                <a:path w="3868" h="3674" extrusionOk="0">
                  <a:moveTo>
                    <a:pt x="1899" y="1"/>
                  </a:moveTo>
                  <a:cubicBezTo>
                    <a:pt x="1106" y="1"/>
                    <a:pt x="378" y="518"/>
                    <a:pt x="140" y="1315"/>
                  </a:cubicBezTo>
                  <a:cubicBezTo>
                    <a:pt x="1" y="1787"/>
                    <a:pt x="59" y="2269"/>
                    <a:pt x="269" y="2674"/>
                  </a:cubicBezTo>
                  <a:cubicBezTo>
                    <a:pt x="488" y="3105"/>
                    <a:pt x="879" y="3448"/>
                    <a:pt x="1379" y="3597"/>
                  </a:cubicBezTo>
                  <a:cubicBezTo>
                    <a:pt x="1553" y="3649"/>
                    <a:pt x="1729" y="3673"/>
                    <a:pt x="1902" y="3673"/>
                  </a:cubicBezTo>
                  <a:cubicBezTo>
                    <a:pt x="2694" y="3673"/>
                    <a:pt x="3424" y="3156"/>
                    <a:pt x="3661" y="2359"/>
                  </a:cubicBezTo>
                  <a:cubicBezTo>
                    <a:pt x="3867" y="1666"/>
                    <a:pt x="3645" y="948"/>
                    <a:pt x="3148" y="490"/>
                  </a:cubicBezTo>
                  <a:cubicBezTo>
                    <a:pt x="2948" y="303"/>
                    <a:pt x="2702" y="159"/>
                    <a:pt x="2423" y="77"/>
                  </a:cubicBezTo>
                  <a:cubicBezTo>
                    <a:pt x="2248" y="25"/>
                    <a:pt x="2072" y="1"/>
                    <a:pt x="189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863" tIns="121863" rIns="121863" bIns="121863" anchor="ctr" anchorCtr="0">
              <a:noAutofit/>
            </a:bodyPr>
            <a:lstStyle/>
            <a:p>
              <a:pPr defTabSz="1218744">
                <a:buClr>
                  <a:srgbClr val="000000"/>
                </a:buClr>
                <a:defRPr/>
              </a:pPr>
              <a:endParaRPr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0" name="Google Shape;2450;p38"/>
            <p:cNvSpPr/>
            <p:nvPr/>
          </p:nvSpPr>
          <p:spPr>
            <a:xfrm>
              <a:off x="6714656" y="3494857"/>
              <a:ext cx="118494" cy="104801"/>
            </a:xfrm>
            <a:custGeom>
              <a:avLst/>
              <a:gdLst/>
              <a:ahLst/>
              <a:cxnLst/>
              <a:rect l="l" t="t" r="r" b="b"/>
              <a:pathLst>
                <a:path w="3600" h="3184" extrusionOk="0">
                  <a:moveTo>
                    <a:pt x="2880" y="0"/>
                  </a:moveTo>
                  <a:cubicBezTo>
                    <a:pt x="2683" y="880"/>
                    <a:pt x="2121" y="2225"/>
                    <a:pt x="508" y="2225"/>
                  </a:cubicBezTo>
                  <a:cubicBezTo>
                    <a:pt x="349" y="2225"/>
                    <a:pt x="180" y="2212"/>
                    <a:pt x="1" y="2184"/>
                  </a:cubicBezTo>
                  <a:lnTo>
                    <a:pt x="1" y="2184"/>
                  </a:lnTo>
                  <a:cubicBezTo>
                    <a:pt x="220" y="2615"/>
                    <a:pt x="611" y="2958"/>
                    <a:pt x="1111" y="3107"/>
                  </a:cubicBezTo>
                  <a:cubicBezTo>
                    <a:pt x="1285" y="3159"/>
                    <a:pt x="1461" y="3183"/>
                    <a:pt x="1634" y="3183"/>
                  </a:cubicBezTo>
                  <a:cubicBezTo>
                    <a:pt x="2426" y="3183"/>
                    <a:pt x="3156" y="2666"/>
                    <a:pt x="3393" y="1869"/>
                  </a:cubicBezTo>
                  <a:cubicBezTo>
                    <a:pt x="3599" y="1176"/>
                    <a:pt x="3377" y="458"/>
                    <a:pt x="288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121863" tIns="121863" rIns="121863" bIns="121863" anchor="ctr" anchorCtr="0">
              <a:noAutofit/>
            </a:bodyPr>
            <a:lstStyle/>
            <a:p>
              <a:pPr defTabSz="1218744">
                <a:buClr>
                  <a:srgbClr val="000000"/>
                </a:buClr>
                <a:defRPr/>
              </a:pPr>
              <a:endParaRPr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1" name="Google Shape;2451;p38"/>
            <p:cNvSpPr/>
            <p:nvPr/>
          </p:nvSpPr>
          <p:spPr>
            <a:xfrm>
              <a:off x="6575327" y="3263663"/>
              <a:ext cx="118461" cy="104768"/>
            </a:xfrm>
            <a:custGeom>
              <a:avLst/>
              <a:gdLst/>
              <a:ahLst/>
              <a:cxnLst/>
              <a:rect l="l" t="t" r="r" b="b"/>
              <a:pathLst>
                <a:path w="3599" h="3183" extrusionOk="0">
                  <a:moveTo>
                    <a:pt x="2880" y="0"/>
                  </a:moveTo>
                  <a:cubicBezTo>
                    <a:pt x="2684" y="878"/>
                    <a:pt x="2122" y="2224"/>
                    <a:pt x="509" y="2224"/>
                  </a:cubicBezTo>
                  <a:cubicBezTo>
                    <a:pt x="350" y="2224"/>
                    <a:pt x="181" y="2211"/>
                    <a:pt x="1" y="2183"/>
                  </a:cubicBezTo>
                  <a:lnTo>
                    <a:pt x="1" y="2183"/>
                  </a:lnTo>
                  <a:cubicBezTo>
                    <a:pt x="220" y="2614"/>
                    <a:pt x="611" y="2958"/>
                    <a:pt x="1111" y="3107"/>
                  </a:cubicBezTo>
                  <a:cubicBezTo>
                    <a:pt x="1286" y="3158"/>
                    <a:pt x="1461" y="3183"/>
                    <a:pt x="1634" y="3183"/>
                  </a:cubicBezTo>
                  <a:cubicBezTo>
                    <a:pt x="2426" y="3183"/>
                    <a:pt x="3156" y="2666"/>
                    <a:pt x="3393" y="1868"/>
                  </a:cubicBezTo>
                  <a:cubicBezTo>
                    <a:pt x="3599" y="1176"/>
                    <a:pt x="3377" y="459"/>
                    <a:pt x="288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121863" tIns="121863" rIns="121863" bIns="121863" anchor="ctr" anchorCtr="0">
              <a:noAutofit/>
            </a:bodyPr>
            <a:lstStyle/>
            <a:p>
              <a:pPr defTabSz="1218744">
                <a:buClr>
                  <a:srgbClr val="000000"/>
                </a:buClr>
                <a:defRPr/>
              </a:pPr>
              <a:endParaRPr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2" name="Google Shape;2452;p38"/>
            <p:cNvSpPr/>
            <p:nvPr/>
          </p:nvSpPr>
          <p:spPr>
            <a:xfrm>
              <a:off x="6766398" y="3320277"/>
              <a:ext cx="118494" cy="104801"/>
            </a:xfrm>
            <a:custGeom>
              <a:avLst/>
              <a:gdLst/>
              <a:ahLst/>
              <a:cxnLst/>
              <a:rect l="l" t="t" r="r" b="b"/>
              <a:pathLst>
                <a:path w="3600" h="3184" extrusionOk="0">
                  <a:moveTo>
                    <a:pt x="2879" y="0"/>
                  </a:moveTo>
                  <a:cubicBezTo>
                    <a:pt x="2684" y="880"/>
                    <a:pt x="2121" y="2225"/>
                    <a:pt x="507" y="2225"/>
                  </a:cubicBezTo>
                  <a:cubicBezTo>
                    <a:pt x="349" y="2225"/>
                    <a:pt x="180" y="2212"/>
                    <a:pt x="0" y="2185"/>
                  </a:cubicBezTo>
                  <a:lnTo>
                    <a:pt x="0" y="2185"/>
                  </a:lnTo>
                  <a:cubicBezTo>
                    <a:pt x="220" y="2616"/>
                    <a:pt x="611" y="2958"/>
                    <a:pt x="1111" y="3107"/>
                  </a:cubicBezTo>
                  <a:cubicBezTo>
                    <a:pt x="1285" y="3159"/>
                    <a:pt x="1461" y="3183"/>
                    <a:pt x="1634" y="3183"/>
                  </a:cubicBezTo>
                  <a:cubicBezTo>
                    <a:pt x="2426" y="3183"/>
                    <a:pt x="3156" y="2666"/>
                    <a:pt x="3393" y="1870"/>
                  </a:cubicBezTo>
                  <a:cubicBezTo>
                    <a:pt x="3600" y="1176"/>
                    <a:pt x="3377" y="459"/>
                    <a:pt x="2879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121863" tIns="121863" rIns="121863" bIns="121863" anchor="ctr" anchorCtr="0">
              <a:noAutofit/>
            </a:bodyPr>
            <a:lstStyle/>
            <a:p>
              <a:pPr defTabSz="1218744">
                <a:buClr>
                  <a:srgbClr val="000000"/>
                </a:buClr>
                <a:defRPr/>
              </a:pPr>
              <a:endParaRPr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3" name="Google Shape;2453;p38"/>
            <p:cNvSpPr/>
            <p:nvPr/>
          </p:nvSpPr>
          <p:spPr>
            <a:xfrm>
              <a:off x="6642111" y="3092571"/>
              <a:ext cx="60959" cy="44797"/>
            </a:xfrm>
            <a:custGeom>
              <a:avLst/>
              <a:gdLst/>
              <a:ahLst/>
              <a:cxnLst/>
              <a:rect l="l" t="t" r="r" b="b"/>
              <a:pathLst>
                <a:path w="1852" h="1361" extrusionOk="0">
                  <a:moveTo>
                    <a:pt x="1202" y="0"/>
                  </a:moveTo>
                  <a:cubicBezTo>
                    <a:pt x="932" y="0"/>
                    <a:pt x="626" y="74"/>
                    <a:pt x="415" y="258"/>
                  </a:cubicBezTo>
                  <a:cubicBezTo>
                    <a:pt x="91" y="556"/>
                    <a:pt x="0" y="846"/>
                    <a:pt x="50" y="1234"/>
                  </a:cubicBezTo>
                  <a:cubicBezTo>
                    <a:pt x="61" y="1313"/>
                    <a:pt x="128" y="1360"/>
                    <a:pt x="196" y="1360"/>
                  </a:cubicBezTo>
                  <a:cubicBezTo>
                    <a:pt x="239" y="1360"/>
                    <a:pt x="283" y="1341"/>
                    <a:pt x="312" y="1299"/>
                  </a:cubicBezTo>
                  <a:lnTo>
                    <a:pt x="332" y="1269"/>
                  </a:lnTo>
                  <a:cubicBezTo>
                    <a:pt x="433" y="1124"/>
                    <a:pt x="378" y="1103"/>
                    <a:pt x="692" y="758"/>
                  </a:cubicBezTo>
                  <a:cubicBezTo>
                    <a:pt x="1240" y="351"/>
                    <a:pt x="1685" y="468"/>
                    <a:pt x="1769" y="299"/>
                  </a:cubicBezTo>
                  <a:cubicBezTo>
                    <a:pt x="1851" y="129"/>
                    <a:pt x="1559" y="0"/>
                    <a:pt x="1202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121863" tIns="121863" rIns="121863" bIns="121863" anchor="ctr" anchorCtr="0">
              <a:noAutofit/>
            </a:bodyPr>
            <a:lstStyle/>
            <a:p>
              <a:pPr defTabSz="1218744">
                <a:buClr>
                  <a:srgbClr val="000000"/>
                </a:buClr>
                <a:defRPr/>
              </a:pPr>
              <a:endParaRPr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4" name="Google Shape;2454;p38"/>
            <p:cNvSpPr/>
            <p:nvPr/>
          </p:nvSpPr>
          <p:spPr>
            <a:xfrm>
              <a:off x="6833183" y="3149185"/>
              <a:ext cx="60893" cy="44830"/>
            </a:xfrm>
            <a:custGeom>
              <a:avLst/>
              <a:gdLst/>
              <a:ahLst/>
              <a:cxnLst/>
              <a:rect l="l" t="t" r="r" b="b"/>
              <a:pathLst>
                <a:path w="1850" h="1362" extrusionOk="0">
                  <a:moveTo>
                    <a:pt x="1201" y="1"/>
                  </a:moveTo>
                  <a:cubicBezTo>
                    <a:pt x="932" y="1"/>
                    <a:pt x="624" y="75"/>
                    <a:pt x="414" y="260"/>
                  </a:cubicBezTo>
                  <a:cubicBezTo>
                    <a:pt x="92" y="558"/>
                    <a:pt x="0" y="846"/>
                    <a:pt x="50" y="1234"/>
                  </a:cubicBezTo>
                  <a:cubicBezTo>
                    <a:pt x="61" y="1314"/>
                    <a:pt x="128" y="1361"/>
                    <a:pt x="195" y="1361"/>
                  </a:cubicBezTo>
                  <a:cubicBezTo>
                    <a:pt x="239" y="1361"/>
                    <a:pt x="282" y="1342"/>
                    <a:pt x="312" y="1299"/>
                  </a:cubicBezTo>
                  <a:lnTo>
                    <a:pt x="332" y="1270"/>
                  </a:lnTo>
                  <a:cubicBezTo>
                    <a:pt x="433" y="1126"/>
                    <a:pt x="379" y="1104"/>
                    <a:pt x="693" y="760"/>
                  </a:cubicBezTo>
                  <a:cubicBezTo>
                    <a:pt x="1241" y="351"/>
                    <a:pt x="1684" y="468"/>
                    <a:pt x="1767" y="299"/>
                  </a:cubicBezTo>
                  <a:cubicBezTo>
                    <a:pt x="1850" y="129"/>
                    <a:pt x="1558" y="1"/>
                    <a:pt x="1201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121863" tIns="121863" rIns="121863" bIns="121863" anchor="ctr" anchorCtr="0">
              <a:noAutofit/>
            </a:bodyPr>
            <a:lstStyle/>
            <a:p>
              <a:pPr defTabSz="1218744">
                <a:buClr>
                  <a:srgbClr val="000000"/>
                </a:buClr>
                <a:defRPr/>
              </a:pPr>
              <a:endParaRPr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5" name="Google Shape;2455;p38"/>
            <p:cNvSpPr/>
            <p:nvPr/>
          </p:nvSpPr>
          <p:spPr>
            <a:xfrm>
              <a:off x="6590402" y="3267086"/>
              <a:ext cx="60893" cy="44797"/>
            </a:xfrm>
            <a:custGeom>
              <a:avLst/>
              <a:gdLst/>
              <a:ahLst/>
              <a:cxnLst/>
              <a:rect l="l" t="t" r="r" b="b"/>
              <a:pathLst>
                <a:path w="1850" h="1361" extrusionOk="0">
                  <a:moveTo>
                    <a:pt x="1201" y="1"/>
                  </a:moveTo>
                  <a:cubicBezTo>
                    <a:pt x="931" y="1"/>
                    <a:pt x="625" y="74"/>
                    <a:pt x="415" y="259"/>
                  </a:cubicBezTo>
                  <a:cubicBezTo>
                    <a:pt x="90" y="557"/>
                    <a:pt x="0" y="845"/>
                    <a:pt x="49" y="1233"/>
                  </a:cubicBezTo>
                  <a:cubicBezTo>
                    <a:pt x="59" y="1313"/>
                    <a:pt x="127" y="1361"/>
                    <a:pt x="195" y="1361"/>
                  </a:cubicBezTo>
                  <a:cubicBezTo>
                    <a:pt x="238" y="1361"/>
                    <a:pt x="281" y="1342"/>
                    <a:pt x="311" y="1299"/>
                  </a:cubicBezTo>
                  <a:lnTo>
                    <a:pt x="331" y="1270"/>
                  </a:lnTo>
                  <a:cubicBezTo>
                    <a:pt x="432" y="1125"/>
                    <a:pt x="378" y="1104"/>
                    <a:pt x="692" y="759"/>
                  </a:cubicBezTo>
                  <a:cubicBezTo>
                    <a:pt x="1240" y="350"/>
                    <a:pt x="1683" y="470"/>
                    <a:pt x="1767" y="299"/>
                  </a:cubicBezTo>
                  <a:cubicBezTo>
                    <a:pt x="1850" y="130"/>
                    <a:pt x="1558" y="1"/>
                    <a:pt x="1201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121863" tIns="121863" rIns="121863" bIns="121863" anchor="ctr" anchorCtr="0">
              <a:noAutofit/>
            </a:bodyPr>
            <a:lstStyle/>
            <a:p>
              <a:pPr defTabSz="1218744">
                <a:buClr>
                  <a:srgbClr val="000000"/>
                </a:buClr>
                <a:defRPr/>
              </a:pPr>
              <a:endParaRPr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6" name="Google Shape;2456;p38"/>
            <p:cNvSpPr/>
            <p:nvPr/>
          </p:nvSpPr>
          <p:spPr>
            <a:xfrm>
              <a:off x="6538627" y="3441601"/>
              <a:ext cx="60893" cy="44830"/>
            </a:xfrm>
            <a:custGeom>
              <a:avLst/>
              <a:gdLst/>
              <a:ahLst/>
              <a:cxnLst/>
              <a:rect l="l" t="t" r="r" b="b"/>
              <a:pathLst>
                <a:path w="1850" h="1362" extrusionOk="0">
                  <a:moveTo>
                    <a:pt x="1202" y="1"/>
                  </a:moveTo>
                  <a:cubicBezTo>
                    <a:pt x="932" y="1"/>
                    <a:pt x="625" y="74"/>
                    <a:pt x="414" y="259"/>
                  </a:cubicBezTo>
                  <a:cubicBezTo>
                    <a:pt x="91" y="557"/>
                    <a:pt x="1" y="846"/>
                    <a:pt x="51" y="1234"/>
                  </a:cubicBezTo>
                  <a:cubicBezTo>
                    <a:pt x="61" y="1314"/>
                    <a:pt x="128" y="1361"/>
                    <a:pt x="196" y="1361"/>
                  </a:cubicBezTo>
                  <a:cubicBezTo>
                    <a:pt x="239" y="1361"/>
                    <a:pt x="283" y="1342"/>
                    <a:pt x="312" y="1299"/>
                  </a:cubicBezTo>
                  <a:lnTo>
                    <a:pt x="332" y="1270"/>
                  </a:lnTo>
                  <a:cubicBezTo>
                    <a:pt x="434" y="1126"/>
                    <a:pt x="378" y="1104"/>
                    <a:pt x="692" y="760"/>
                  </a:cubicBezTo>
                  <a:cubicBezTo>
                    <a:pt x="1240" y="352"/>
                    <a:pt x="1685" y="469"/>
                    <a:pt x="1767" y="299"/>
                  </a:cubicBezTo>
                  <a:cubicBezTo>
                    <a:pt x="1850" y="129"/>
                    <a:pt x="1558" y="1"/>
                    <a:pt x="1202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121863" tIns="121863" rIns="121863" bIns="121863" anchor="ctr" anchorCtr="0">
              <a:noAutofit/>
            </a:bodyPr>
            <a:lstStyle/>
            <a:p>
              <a:pPr defTabSz="1218744">
                <a:buClr>
                  <a:srgbClr val="000000"/>
                </a:buClr>
                <a:defRPr/>
              </a:pPr>
              <a:endParaRPr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7" name="Google Shape;2457;p38"/>
            <p:cNvSpPr/>
            <p:nvPr/>
          </p:nvSpPr>
          <p:spPr>
            <a:xfrm>
              <a:off x="6781440" y="3323733"/>
              <a:ext cx="60926" cy="44797"/>
            </a:xfrm>
            <a:custGeom>
              <a:avLst/>
              <a:gdLst/>
              <a:ahLst/>
              <a:cxnLst/>
              <a:rect l="l" t="t" r="r" b="b"/>
              <a:pathLst>
                <a:path w="1851" h="1361" extrusionOk="0">
                  <a:moveTo>
                    <a:pt x="1203" y="1"/>
                  </a:moveTo>
                  <a:cubicBezTo>
                    <a:pt x="933" y="1"/>
                    <a:pt x="626" y="74"/>
                    <a:pt x="416" y="259"/>
                  </a:cubicBezTo>
                  <a:cubicBezTo>
                    <a:pt x="91" y="557"/>
                    <a:pt x="1" y="846"/>
                    <a:pt x="50" y="1234"/>
                  </a:cubicBezTo>
                  <a:cubicBezTo>
                    <a:pt x="61" y="1313"/>
                    <a:pt x="128" y="1361"/>
                    <a:pt x="196" y="1361"/>
                  </a:cubicBezTo>
                  <a:cubicBezTo>
                    <a:pt x="239" y="1361"/>
                    <a:pt x="283" y="1341"/>
                    <a:pt x="313" y="1299"/>
                  </a:cubicBezTo>
                  <a:lnTo>
                    <a:pt x="332" y="1270"/>
                  </a:lnTo>
                  <a:cubicBezTo>
                    <a:pt x="433" y="1124"/>
                    <a:pt x="379" y="1103"/>
                    <a:pt x="692" y="759"/>
                  </a:cubicBezTo>
                  <a:cubicBezTo>
                    <a:pt x="1240" y="351"/>
                    <a:pt x="1685" y="469"/>
                    <a:pt x="1768" y="299"/>
                  </a:cubicBezTo>
                  <a:cubicBezTo>
                    <a:pt x="1850" y="129"/>
                    <a:pt x="1559" y="1"/>
                    <a:pt x="120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121863" tIns="121863" rIns="121863" bIns="121863" anchor="ctr" anchorCtr="0">
              <a:noAutofit/>
            </a:bodyPr>
            <a:lstStyle/>
            <a:p>
              <a:pPr defTabSz="1218744">
                <a:buClr>
                  <a:srgbClr val="000000"/>
                </a:buClr>
                <a:defRPr/>
              </a:pPr>
              <a:endParaRPr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8" name="Google Shape;2458;p38"/>
            <p:cNvSpPr/>
            <p:nvPr/>
          </p:nvSpPr>
          <p:spPr>
            <a:xfrm>
              <a:off x="6729698" y="3498313"/>
              <a:ext cx="60926" cy="44797"/>
            </a:xfrm>
            <a:custGeom>
              <a:avLst/>
              <a:gdLst/>
              <a:ahLst/>
              <a:cxnLst/>
              <a:rect l="l" t="t" r="r" b="b"/>
              <a:pathLst>
                <a:path w="1851" h="1361" extrusionOk="0">
                  <a:moveTo>
                    <a:pt x="1203" y="0"/>
                  </a:moveTo>
                  <a:cubicBezTo>
                    <a:pt x="933" y="0"/>
                    <a:pt x="626" y="74"/>
                    <a:pt x="416" y="259"/>
                  </a:cubicBezTo>
                  <a:cubicBezTo>
                    <a:pt x="92" y="557"/>
                    <a:pt x="0" y="845"/>
                    <a:pt x="50" y="1234"/>
                  </a:cubicBezTo>
                  <a:cubicBezTo>
                    <a:pt x="61" y="1313"/>
                    <a:pt x="128" y="1360"/>
                    <a:pt x="196" y="1360"/>
                  </a:cubicBezTo>
                  <a:cubicBezTo>
                    <a:pt x="239" y="1360"/>
                    <a:pt x="283" y="1341"/>
                    <a:pt x="312" y="1298"/>
                  </a:cubicBezTo>
                  <a:lnTo>
                    <a:pt x="332" y="1270"/>
                  </a:lnTo>
                  <a:cubicBezTo>
                    <a:pt x="433" y="1124"/>
                    <a:pt x="379" y="1103"/>
                    <a:pt x="693" y="759"/>
                  </a:cubicBezTo>
                  <a:cubicBezTo>
                    <a:pt x="1241" y="350"/>
                    <a:pt x="1685" y="468"/>
                    <a:pt x="1769" y="298"/>
                  </a:cubicBezTo>
                  <a:cubicBezTo>
                    <a:pt x="1851" y="129"/>
                    <a:pt x="1559" y="0"/>
                    <a:pt x="1203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121863" tIns="121863" rIns="121863" bIns="121863" anchor="ctr" anchorCtr="0">
              <a:noAutofit/>
            </a:bodyPr>
            <a:lstStyle/>
            <a:p>
              <a:pPr defTabSz="1218744">
                <a:buClr>
                  <a:srgbClr val="000000"/>
                </a:buClr>
                <a:defRPr/>
              </a:pPr>
              <a:endParaRPr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9" name="Google Shape;2459;p38"/>
            <p:cNvSpPr/>
            <p:nvPr/>
          </p:nvSpPr>
          <p:spPr>
            <a:xfrm>
              <a:off x="6453542" y="2996394"/>
              <a:ext cx="540859" cy="679892"/>
            </a:xfrm>
            <a:custGeom>
              <a:avLst/>
              <a:gdLst/>
              <a:ahLst/>
              <a:cxnLst/>
              <a:rect l="l" t="t" r="r" b="b"/>
              <a:pathLst>
                <a:path w="16432" h="20656" extrusionOk="0">
                  <a:moveTo>
                    <a:pt x="6072" y="262"/>
                  </a:moveTo>
                  <a:cubicBezTo>
                    <a:pt x="6190" y="262"/>
                    <a:pt x="6311" y="279"/>
                    <a:pt x="6431" y="313"/>
                  </a:cubicBezTo>
                  <a:lnTo>
                    <a:pt x="15207" y="2914"/>
                  </a:lnTo>
                  <a:cubicBezTo>
                    <a:pt x="15507" y="3004"/>
                    <a:pt x="15764" y="3200"/>
                    <a:pt x="15927" y="3471"/>
                  </a:cubicBezTo>
                  <a:cubicBezTo>
                    <a:pt x="16112" y="3775"/>
                    <a:pt x="16160" y="4145"/>
                    <a:pt x="16059" y="4486"/>
                  </a:cubicBezTo>
                  <a:lnTo>
                    <a:pt x="11611" y="19489"/>
                  </a:lnTo>
                  <a:cubicBezTo>
                    <a:pt x="11515" y="19813"/>
                    <a:pt x="11298" y="20080"/>
                    <a:pt x="11001" y="20240"/>
                  </a:cubicBezTo>
                  <a:cubicBezTo>
                    <a:pt x="10814" y="20343"/>
                    <a:pt x="10609" y="20394"/>
                    <a:pt x="10401" y="20394"/>
                  </a:cubicBezTo>
                  <a:cubicBezTo>
                    <a:pt x="10281" y="20394"/>
                    <a:pt x="10159" y="20377"/>
                    <a:pt x="10040" y="20341"/>
                  </a:cubicBezTo>
                  <a:lnTo>
                    <a:pt x="1264" y="17740"/>
                  </a:lnTo>
                  <a:cubicBezTo>
                    <a:pt x="660" y="17561"/>
                    <a:pt x="279" y="16958"/>
                    <a:pt x="376" y="16334"/>
                  </a:cubicBezTo>
                  <a:cubicBezTo>
                    <a:pt x="382" y="16283"/>
                    <a:pt x="393" y="16229"/>
                    <a:pt x="412" y="16170"/>
                  </a:cubicBezTo>
                  <a:lnTo>
                    <a:pt x="4860" y="1166"/>
                  </a:lnTo>
                  <a:cubicBezTo>
                    <a:pt x="5022" y="616"/>
                    <a:pt x="5526" y="262"/>
                    <a:pt x="6072" y="262"/>
                  </a:cubicBezTo>
                  <a:close/>
                  <a:moveTo>
                    <a:pt x="6074" y="0"/>
                  </a:moveTo>
                  <a:cubicBezTo>
                    <a:pt x="5416" y="0"/>
                    <a:pt x="4807" y="429"/>
                    <a:pt x="4610" y="1092"/>
                  </a:cubicBezTo>
                  <a:lnTo>
                    <a:pt x="162" y="16095"/>
                  </a:lnTo>
                  <a:cubicBezTo>
                    <a:pt x="141" y="16169"/>
                    <a:pt x="126" y="16235"/>
                    <a:pt x="117" y="16296"/>
                  </a:cubicBezTo>
                  <a:cubicBezTo>
                    <a:pt x="0" y="17046"/>
                    <a:pt x="461" y="17774"/>
                    <a:pt x="1190" y="17990"/>
                  </a:cubicBezTo>
                  <a:lnTo>
                    <a:pt x="9966" y="20591"/>
                  </a:lnTo>
                  <a:cubicBezTo>
                    <a:pt x="10110" y="20634"/>
                    <a:pt x="10255" y="20655"/>
                    <a:pt x="10400" y="20655"/>
                  </a:cubicBezTo>
                  <a:cubicBezTo>
                    <a:pt x="10650" y="20655"/>
                    <a:pt x="10899" y="20594"/>
                    <a:pt x="11126" y="20471"/>
                  </a:cubicBezTo>
                  <a:cubicBezTo>
                    <a:pt x="11483" y="20277"/>
                    <a:pt x="11744" y="19955"/>
                    <a:pt x="11860" y="19564"/>
                  </a:cubicBezTo>
                  <a:lnTo>
                    <a:pt x="16308" y="4559"/>
                  </a:lnTo>
                  <a:cubicBezTo>
                    <a:pt x="16432" y="4148"/>
                    <a:pt x="16374" y="3703"/>
                    <a:pt x="16151" y="3334"/>
                  </a:cubicBezTo>
                  <a:cubicBezTo>
                    <a:pt x="15953" y="3010"/>
                    <a:pt x="15644" y="2773"/>
                    <a:pt x="15281" y="2664"/>
                  </a:cubicBezTo>
                  <a:lnTo>
                    <a:pt x="6505" y="63"/>
                  </a:lnTo>
                  <a:cubicBezTo>
                    <a:pt x="6362" y="21"/>
                    <a:pt x="6217" y="0"/>
                    <a:pt x="60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863" tIns="121863" rIns="121863" bIns="121863" anchor="ctr" anchorCtr="0">
              <a:noAutofit/>
            </a:bodyPr>
            <a:lstStyle/>
            <a:p>
              <a:pPr defTabSz="1218744">
                <a:buClr>
                  <a:srgbClr val="000000"/>
                </a:buClr>
                <a:defRPr/>
              </a:pPr>
              <a:endParaRPr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0" name="Google Shape;2460;p38"/>
            <p:cNvSpPr/>
            <p:nvPr/>
          </p:nvSpPr>
          <p:spPr>
            <a:xfrm>
              <a:off x="6648563" y="3091485"/>
              <a:ext cx="152166" cy="489676"/>
            </a:xfrm>
            <a:custGeom>
              <a:avLst/>
              <a:gdLst/>
              <a:ahLst/>
              <a:cxnLst/>
              <a:rect l="l" t="t" r="r" b="b"/>
              <a:pathLst>
                <a:path w="4623" h="14877" extrusionOk="0">
                  <a:moveTo>
                    <a:pt x="4478" y="1"/>
                  </a:moveTo>
                  <a:cubicBezTo>
                    <a:pt x="4422" y="1"/>
                    <a:pt x="4369" y="37"/>
                    <a:pt x="4353" y="93"/>
                  </a:cubicBezTo>
                  <a:lnTo>
                    <a:pt x="20" y="14710"/>
                  </a:lnTo>
                  <a:cubicBezTo>
                    <a:pt x="0" y="14779"/>
                    <a:pt x="39" y="14851"/>
                    <a:pt x="108" y="14871"/>
                  </a:cubicBezTo>
                  <a:cubicBezTo>
                    <a:pt x="120" y="14876"/>
                    <a:pt x="133" y="14877"/>
                    <a:pt x="145" y="14877"/>
                  </a:cubicBezTo>
                  <a:cubicBezTo>
                    <a:pt x="201" y="14877"/>
                    <a:pt x="253" y="14839"/>
                    <a:pt x="270" y="14784"/>
                  </a:cubicBezTo>
                  <a:lnTo>
                    <a:pt x="4603" y="168"/>
                  </a:lnTo>
                  <a:cubicBezTo>
                    <a:pt x="4623" y="99"/>
                    <a:pt x="4584" y="25"/>
                    <a:pt x="4516" y="6"/>
                  </a:cubicBezTo>
                  <a:cubicBezTo>
                    <a:pt x="4503" y="2"/>
                    <a:pt x="4490" y="1"/>
                    <a:pt x="44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863" tIns="121863" rIns="121863" bIns="121863" anchor="ctr" anchorCtr="0">
              <a:noAutofit/>
            </a:bodyPr>
            <a:lstStyle/>
            <a:p>
              <a:pPr defTabSz="1218744">
                <a:buClr>
                  <a:srgbClr val="000000"/>
                </a:buClr>
                <a:defRPr/>
              </a:pPr>
              <a:endParaRPr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1" name="Google Shape;2461;p38"/>
            <p:cNvSpPr/>
            <p:nvPr/>
          </p:nvSpPr>
          <p:spPr>
            <a:xfrm>
              <a:off x="6614035" y="3068741"/>
              <a:ext cx="135906" cy="129455"/>
            </a:xfrm>
            <a:custGeom>
              <a:avLst/>
              <a:gdLst/>
              <a:ahLst/>
              <a:cxnLst/>
              <a:rect l="l" t="t" r="r" b="b"/>
              <a:pathLst>
                <a:path w="4129" h="3933" extrusionOk="0">
                  <a:moveTo>
                    <a:pt x="2031" y="261"/>
                  </a:moveTo>
                  <a:cubicBezTo>
                    <a:pt x="2191" y="261"/>
                    <a:pt x="2354" y="283"/>
                    <a:pt x="2515" y="331"/>
                  </a:cubicBezTo>
                  <a:cubicBezTo>
                    <a:pt x="2771" y="407"/>
                    <a:pt x="2996" y="535"/>
                    <a:pt x="3188" y="715"/>
                  </a:cubicBezTo>
                  <a:cubicBezTo>
                    <a:pt x="3668" y="1157"/>
                    <a:pt x="3851" y="1822"/>
                    <a:pt x="3664" y="2449"/>
                  </a:cubicBezTo>
                  <a:cubicBezTo>
                    <a:pt x="3444" y="3189"/>
                    <a:pt x="2764" y="3670"/>
                    <a:pt x="2029" y="3670"/>
                  </a:cubicBezTo>
                  <a:cubicBezTo>
                    <a:pt x="1868" y="3670"/>
                    <a:pt x="1705" y="3647"/>
                    <a:pt x="1544" y="3599"/>
                  </a:cubicBezTo>
                  <a:cubicBezTo>
                    <a:pt x="1092" y="3465"/>
                    <a:pt x="726" y="3161"/>
                    <a:pt x="512" y="2742"/>
                  </a:cubicBezTo>
                  <a:cubicBezTo>
                    <a:pt x="311" y="2353"/>
                    <a:pt x="270" y="1904"/>
                    <a:pt x="395" y="1481"/>
                  </a:cubicBezTo>
                  <a:cubicBezTo>
                    <a:pt x="614" y="741"/>
                    <a:pt x="1295" y="261"/>
                    <a:pt x="2031" y="261"/>
                  </a:cubicBezTo>
                  <a:close/>
                  <a:moveTo>
                    <a:pt x="2030" y="1"/>
                  </a:moveTo>
                  <a:cubicBezTo>
                    <a:pt x="1182" y="1"/>
                    <a:pt x="397" y="555"/>
                    <a:pt x="145" y="1408"/>
                  </a:cubicBezTo>
                  <a:cubicBezTo>
                    <a:pt x="0" y="1895"/>
                    <a:pt x="49" y="2412"/>
                    <a:pt x="281" y="2863"/>
                  </a:cubicBezTo>
                  <a:cubicBezTo>
                    <a:pt x="524" y="3338"/>
                    <a:pt x="958" y="3698"/>
                    <a:pt x="1471" y="3852"/>
                  </a:cubicBezTo>
                  <a:cubicBezTo>
                    <a:pt x="1657" y="3906"/>
                    <a:pt x="1845" y="3933"/>
                    <a:pt x="2028" y="3933"/>
                  </a:cubicBezTo>
                  <a:cubicBezTo>
                    <a:pt x="2876" y="3933"/>
                    <a:pt x="3661" y="3379"/>
                    <a:pt x="3913" y="2525"/>
                  </a:cubicBezTo>
                  <a:cubicBezTo>
                    <a:pt x="4128" y="1801"/>
                    <a:pt x="3918" y="1034"/>
                    <a:pt x="3364" y="525"/>
                  </a:cubicBezTo>
                  <a:cubicBezTo>
                    <a:pt x="3142" y="317"/>
                    <a:pt x="2882" y="168"/>
                    <a:pt x="2588" y="82"/>
                  </a:cubicBezTo>
                  <a:cubicBezTo>
                    <a:pt x="2402" y="27"/>
                    <a:pt x="2215" y="1"/>
                    <a:pt x="20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863" tIns="121863" rIns="121863" bIns="121863" anchor="ctr" anchorCtr="0">
              <a:noAutofit/>
            </a:bodyPr>
            <a:lstStyle/>
            <a:p>
              <a:pPr defTabSz="1218744">
                <a:buClr>
                  <a:srgbClr val="000000"/>
                </a:buClr>
                <a:defRPr/>
              </a:pPr>
              <a:endParaRPr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2" name="Google Shape;2462;p38"/>
            <p:cNvSpPr/>
            <p:nvPr/>
          </p:nvSpPr>
          <p:spPr>
            <a:xfrm>
              <a:off x="6562260" y="3243256"/>
              <a:ext cx="135906" cy="129488"/>
            </a:xfrm>
            <a:custGeom>
              <a:avLst/>
              <a:gdLst/>
              <a:ahLst/>
              <a:cxnLst/>
              <a:rect l="l" t="t" r="r" b="b"/>
              <a:pathLst>
                <a:path w="4129" h="3934" extrusionOk="0">
                  <a:moveTo>
                    <a:pt x="2027" y="259"/>
                  </a:moveTo>
                  <a:cubicBezTo>
                    <a:pt x="2191" y="259"/>
                    <a:pt x="2355" y="284"/>
                    <a:pt x="2516" y="332"/>
                  </a:cubicBezTo>
                  <a:cubicBezTo>
                    <a:pt x="2771" y="407"/>
                    <a:pt x="2998" y="536"/>
                    <a:pt x="3189" y="716"/>
                  </a:cubicBezTo>
                  <a:cubicBezTo>
                    <a:pt x="3669" y="1157"/>
                    <a:pt x="3851" y="1822"/>
                    <a:pt x="3665" y="2450"/>
                  </a:cubicBezTo>
                  <a:cubicBezTo>
                    <a:pt x="3446" y="3190"/>
                    <a:pt x="2765" y="3671"/>
                    <a:pt x="2029" y="3671"/>
                  </a:cubicBezTo>
                  <a:cubicBezTo>
                    <a:pt x="1869" y="3671"/>
                    <a:pt x="1706" y="3648"/>
                    <a:pt x="1546" y="3600"/>
                  </a:cubicBezTo>
                  <a:cubicBezTo>
                    <a:pt x="1093" y="3466"/>
                    <a:pt x="727" y="3163"/>
                    <a:pt x="512" y="2743"/>
                  </a:cubicBezTo>
                  <a:cubicBezTo>
                    <a:pt x="312" y="2353"/>
                    <a:pt x="270" y="1904"/>
                    <a:pt x="396" y="1482"/>
                  </a:cubicBezTo>
                  <a:cubicBezTo>
                    <a:pt x="525" y="1045"/>
                    <a:pt x="818" y="685"/>
                    <a:pt x="1218" y="467"/>
                  </a:cubicBezTo>
                  <a:cubicBezTo>
                    <a:pt x="1470" y="330"/>
                    <a:pt x="1749" y="259"/>
                    <a:pt x="2027" y="259"/>
                  </a:cubicBezTo>
                  <a:close/>
                  <a:moveTo>
                    <a:pt x="2027" y="1"/>
                  </a:moveTo>
                  <a:cubicBezTo>
                    <a:pt x="1704" y="1"/>
                    <a:pt x="1385" y="81"/>
                    <a:pt x="1093" y="239"/>
                  </a:cubicBezTo>
                  <a:cubicBezTo>
                    <a:pt x="632" y="489"/>
                    <a:pt x="295" y="904"/>
                    <a:pt x="146" y="1408"/>
                  </a:cubicBezTo>
                  <a:cubicBezTo>
                    <a:pt x="1" y="1896"/>
                    <a:pt x="51" y="2413"/>
                    <a:pt x="282" y="2864"/>
                  </a:cubicBezTo>
                  <a:cubicBezTo>
                    <a:pt x="527" y="3346"/>
                    <a:pt x="951" y="3697"/>
                    <a:pt x="1472" y="3851"/>
                  </a:cubicBezTo>
                  <a:cubicBezTo>
                    <a:pt x="1658" y="3907"/>
                    <a:pt x="1846" y="3933"/>
                    <a:pt x="2030" y="3933"/>
                  </a:cubicBezTo>
                  <a:cubicBezTo>
                    <a:pt x="2878" y="3933"/>
                    <a:pt x="3663" y="3380"/>
                    <a:pt x="3915" y="2526"/>
                  </a:cubicBezTo>
                  <a:cubicBezTo>
                    <a:pt x="4129" y="1802"/>
                    <a:pt x="3919" y="1035"/>
                    <a:pt x="3366" y="525"/>
                  </a:cubicBezTo>
                  <a:cubicBezTo>
                    <a:pt x="3144" y="318"/>
                    <a:pt x="2883" y="169"/>
                    <a:pt x="2589" y="83"/>
                  </a:cubicBezTo>
                  <a:cubicBezTo>
                    <a:pt x="2404" y="28"/>
                    <a:pt x="2215" y="1"/>
                    <a:pt x="20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863" tIns="121863" rIns="121863" bIns="121863" anchor="ctr" anchorCtr="0">
              <a:noAutofit/>
            </a:bodyPr>
            <a:lstStyle/>
            <a:p>
              <a:pPr defTabSz="1218744">
                <a:buClr>
                  <a:srgbClr val="000000"/>
                </a:buClr>
                <a:defRPr/>
              </a:pPr>
              <a:endParaRPr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3" name="Google Shape;2463;p38"/>
            <p:cNvSpPr/>
            <p:nvPr/>
          </p:nvSpPr>
          <p:spPr>
            <a:xfrm>
              <a:off x="6510551" y="3417836"/>
              <a:ext cx="135906" cy="129455"/>
            </a:xfrm>
            <a:custGeom>
              <a:avLst/>
              <a:gdLst/>
              <a:ahLst/>
              <a:cxnLst/>
              <a:rect l="l" t="t" r="r" b="b"/>
              <a:pathLst>
                <a:path w="4129" h="3933" extrusionOk="0">
                  <a:moveTo>
                    <a:pt x="2029" y="259"/>
                  </a:moveTo>
                  <a:cubicBezTo>
                    <a:pt x="2189" y="259"/>
                    <a:pt x="2353" y="281"/>
                    <a:pt x="2513" y="329"/>
                  </a:cubicBezTo>
                  <a:cubicBezTo>
                    <a:pt x="2769" y="406"/>
                    <a:pt x="2995" y="535"/>
                    <a:pt x="3187" y="714"/>
                  </a:cubicBezTo>
                  <a:cubicBezTo>
                    <a:pt x="3668" y="1158"/>
                    <a:pt x="3851" y="1823"/>
                    <a:pt x="3664" y="2451"/>
                  </a:cubicBezTo>
                  <a:cubicBezTo>
                    <a:pt x="3535" y="2887"/>
                    <a:pt x="3242" y="3248"/>
                    <a:pt x="2842" y="3465"/>
                  </a:cubicBezTo>
                  <a:cubicBezTo>
                    <a:pt x="2590" y="3602"/>
                    <a:pt x="2313" y="3672"/>
                    <a:pt x="2033" y="3672"/>
                  </a:cubicBezTo>
                  <a:cubicBezTo>
                    <a:pt x="1870" y="3672"/>
                    <a:pt x="1705" y="3648"/>
                    <a:pt x="1544" y="3600"/>
                  </a:cubicBezTo>
                  <a:cubicBezTo>
                    <a:pt x="1092" y="3466"/>
                    <a:pt x="726" y="3161"/>
                    <a:pt x="512" y="2742"/>
                  </a:cubicBezTo>
                  <a:cubicBezTo>
                    <a:pt x="310" y="2351"/>
                    <a:pt x="268" y="1903"/>
                    <a:pt x="394" y="1480"/>
                  </a:cubicBezTo>
                  <a:cubicBezTo>
                    <a:pt x="613" y="739"/>
                    <a:pt x="1294" y="259"/>
                    <a:pt x="2029" y="259"/>
                  </a:cubicBezTo>
                  <a:close/>
                  <a:moveTo>
                    <a:pt x="2030" y="0"/>
                  </a:moveTo>
                  <a:cubicBezTo>
                    <a:pt x="1182" y="0"/>
                    <a:pt x="397" y="554"/>
                    <a:pt x="145" y="1407"/>
                  </a:cubicBezTo>
                  <a:cubicBezTo>
                    <a:pt x="0" y="1895"/>
                    <a:pt x="49" y="2411"/>
                    <a:pt x="281" y="2861"/>
                  </a:cubicBezTo>
                  <a:cubicBezTo>
                    <a:pt x="523" y="3338"/>
                    <a:pt x="957" y="3699"/>
                    <a:pt x="1471" y="3850"/>
                  </a:cubicBezTo>
                  <a:cubicBezTo>
                    <a:pt x="1656" y="3904"/>
                    <a:pt x="1845" y="3933"/>
                    <a:pt x="2032" y="3933"/>
                  </a:cubicBezTo>
                  <a:cubicBezTo>
                    <a:pt x="2356" y="3933"/>
                    <a:pt x="2676" y="3851"/>
                    <a:pt x="2968" y="3693"/>
                  </a:cubicBezTo>
                  <a:cubicBezTo>
                    <a:pt x="3428" y="3443"/>
                    <a:pt x="3766" y="3028"/>
                    <a:pt x="3914" y="2524"/>
                  </a:cubicBezTo>
                  <a:cubicBezTo>
                    <a:pt x="4128" y="1801"/>
                    <a:pt x="3918" y="1034"/>
                    <a:pt x="3364" y="524"/>
                  </a:cubicBezTo>
                  <a:cubicBezTo>
                    <a:pt x="3144" y="317"/>
                    <a:pt x="2882" y="168"/>
                    <a:pt x="2588" y="81"/>
                  </a:cubicBezTo>
                  <a:cubicBezTo>
                    <a:pt x="2402" y="26"/>
                    <a:pt x="2215" y="0"/>
                    <a:pt x="20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863" tIns="121863" rIns="121863" bIns="121863" anchor="ctr" anchorCtr="0">
              <a:noAutofit/>
            </a:bodyPr>
            <a:lstStyle/>
            <a:p>
              <a:pPr defTabSz="1218744">
                <a:buClr>
                  <a:srgbClr val="000000"/>
                </a:buClr>
                <a:defRPr/>
              </a:pPr>
              <a:endParaRPr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4" name="Google Shape;2464;p38"/>
            <p:cNvSpPr/>
            <p:nvPr/>
          </p:nvSpPr>
          <p:spPr>
            <a:xfrm>
              <a:off x="6805139" y="3125388"/>
              <a:ext cx="135906" cy="129455"/>
            </a:xfrm>
            <a:custGeom>
              <a:avLst/>
              <a:gdLst/>
              <a:ahLst/>
              <a:cxnLst/>
              <a:rect l="l" t="t" r="r" b="b"/>
              <a:pathLst>
                <a:path w="4129" h="3933" extrusionOk="0">
                  <a:moveTo>
                    <a:pt x="2026" y="258"/>
                  </a:moveTo>
                  <a:cubicBezTo>
                    <a:pt x="2187" y="258"/>
                    <a:pt x="2352" y="282"/>
                    <a:pt x="2514" y="329"/>
                  </a:cubicBezTo>
                  <a:cubicBezTo>
                    <a:pt x="2769" y="405"/>
                    <a:pt x="2995" y="535"/>
                    <a:pt x="3187" y="713"/>
                  </a:cubicBezTo>
                  <a:cubicBezTo>
                    <a:pt x="3667" y="1158"/>
                    <a:pt x="3849" y="1823"/>
                    <a:pt x="3663" y="2451"/>
                  </a:cubicBezTo>
                  <a:cubicBezTo>
                    <a:pt x="3533" y="2887"/>
                    <a:pt x="3241" y="3247"/>
                    <a:pt x="2842" y="3464"/>
                  </a:cubicBezTo>
                  <a:cubicBezTo>
                    <a:pt x="2589" y="3602"/>
                    <a:pt x="2312" y="3671"/>
                    <a:pt x="2032" y="3671"/>
                  </a:cubicBezTo>
                  <a:cubicBezTo>
                    <a:pt x="1869" y="3671"/>
                    <a:pt x="1705" y="3648"/>
                    <a:pt x="1544" y="3600"/>
                  </a:cubicBezTo>
                  <a:cubicBezTo>
                    <a:pt x="1092" y="3466"/>
                    <a:pt x="727" y="3163"/>
                    <a:pt x="512" y="2742"/>
                  </a:cubicBezTo>
                  <a:cubicBezTo>
                    <a:pt x="310" y="2351"/>
                    <a:pt x="269" y="1903"/>
                    <a:pt x="394" y="1480"/>
                  </a:cubicBezTo>
                  <a:cubicBezTo>
                    <a:pt x="523" y="1042"/>
                    <a:pt x="816" y="684"/>
                    <a:pt x="1216" y="466"/>
                  </a:cubicBezTo>
                  <a:cubicBezTo>
                    <a:pt x="1468" y="328"/>
                    <a:pt x="1746" y="258"/>
                    <a:pt x="2026" y="258"/>
                  </a:cubicBezTo>
                  <a:close/>
                  <a:moveTo>
                    <a:pt x="2025" y="0"/>
                  </a:moveTo>
                  <a:cubicBezTo>
                    <a:pt x="1702" y="0"/>
                    <a:pt x="1384" y="80"/>
                    <a:pt x="1093" y="239"/>
                  </a:cubicBezTo>
                  <a:cubicBezTo>
                    <a:pt x="631" y="489"/>
                    <a:pt x="295" y="904"/>
                    <a:pt x="146" y="1408"/>
                  </a:cubicBezTo>
                  <a:cubicBezTo>
                    <a:pt x="0" y="1894"/>
                    <a:pt x="49" y="2413"/>
                    <a:pt x="282" y="2863"/>
                  </a:cubicBezTo>
                  <a:cubicBezTo>
                    <a:pt x="528" y="3346"/>
                    <a:pt x="951" y="3697"/>
                    <a:pt x="1473" y="3851"/>
                  </a:cubicBezTo>
                  <a:cubicBezTo>
                    <a:pt x="1658" y="3905"/>
                    <a:pt x="1846" y="3933"/>
                    <a:pt x="2034" y="3933"/>
                  </a:cubicBezTo>
                  <a:cubicBezTo>
                    <a:pt x="2357" y="3933"/>
                    <a:pt x="2678" y="3852"/>
                    <a:pt x="2968" y="3694"/>
                  </a:cubicBezTo>
                  <a:cubicBezTo>
                    <a:pt x="3430" y="3445"/>
                    <a:pt x="3766" y="3029"/>
                    <a:pt x="3915" y="2525"/>
                  </a:cubicBezTo>
                  <a:cubicBezTo>
                    <a:pt x="4128" y="1801"/>
                    <a:pt x="3917" y="1034"/>
                    <a:pt x="3365" y="525"/>
                  </a:cubicBezTo>
                  <a:cubicBezTo>
                    <a:pt x="3143" y="318"/>
                    <a:pt x="2882" y="169"/>
                    <a:pt x="2589" y="83"/>
                  </a:cubicBezTo>
                  <a:cubicBezTo>
                    <a:pt x="2403" y="28"/>
                    <a:pt x="2213" y="0"/>
                    <a:pt x="20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863" tIns="121863" rIns="121863" bIns="121863" anchor="ctr" anchorCtr="0">
              <a:noAutofit/>
            </a:bodyPr>
            <a:lstStyle/>
            <a:p>
              <a:pPr defTabSz="1218744">
                <a:buClr>
                  <a:srgbClr val="000000"/>
                </a:buClr>
                <a:defRPr/>
              </a:pPr>
              <a:endParaRPr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5" name="Google Shape;2465;p38"/>
            <p:cNvSpPr/>
            <p:nvPr/>
          </p:nvSpPr>
          <p:spPr>
            <a:xfrm>
              <a:off x="6753364" y="3299902"/>
              <a:ext cx="135939" cy="129455"/>
            </a:xfrm>
            <a:custGeom>
              <a:avLst/>
              <a:gdLst/>
              <a:ahLst/>
              <a:cxnLst/>
              <a:rect l="l" t="t" r="r" b="b"/>
              <a:pathLst>
                <a:path w="4130" h="3933" extrusionOk="0">
                  <a:moveTo>
                    <a:pt x="2025" y="260"/>
                  </a:moveTo>
                  <a:cubicBezTo>
                    <a:pt x="2189" y="260"/>
                    <a:pt x="2353" y="283"/>
                    <a:pt x="2514" y="331"/>
                  </a:cubicBezTo>
                  <a:cubicBezTo>
                    <a:pt x="2769" y="407"/>
                    <a:pt x="2996" y="536"/>
                    <a:pt x="3187" y="715"/>
                  </a:cubicBezTo>
                  <a:cubicBezTo>
                    <a:pt x="3668" y="1158"/>
                    <a:pt x="3850" y="1824"/>
                    <a:pt x="3664" y="2452"/>
                  </a:cubicBezTo>
                  <a:cubicBezTo>
                    <a:pt x="3444" y="3192"/>
                    <a:pt x="2763" y="3672"/>
                    <a:pt x="2028" y="3672"/>
                  </a:cubicBezTo>
                  <a:cubicBezTo>
                    <a:pt x="1868" y="3672"/>
                    <a:pt x="1705" y="3649"/>
                    <a:pt x="1544" y="3602"/>
                  </a:cubicBezTo>
                  <a:cubicBezTo>
                    <a:pt x="1092" y="3468"/>
                    <a:pt x="726" y="3164"/>
                    <a:pt x="512" y="2744"/>
                  </a:cubicBezTo>
                  <a:cubicBezTo>
                    <a:pt x="310" y="2353"/>
                    <a:pt x="269" y="1905"/>
                    <a:pt x="394" y="1481"/>
                  </a:cubicBezTo>
                  <a:cubicBezTo>
                    <a:pt x="523" y="1044"/>
                    <a:pt x="816" y="685"/>
                    <a:pt x="1216" y="467"/>
                  </a:cubicBezTo>
                  <a:cubicBezTo>
                    <a:pt x="1469" y="330"/>
                    <a:pt x="1746" y="260"/>
                    <a:pt x="2025" y="260"/>
                  </a:cubicBezTo>
                  <a:close/>
                  <a:moveTo>
                    <a:pt x="2027" y="0"/>
                  </a:moveTo>
                  <a:cubicBezTo>
                    <a:pt x="1704" y="0"/>
                    <a:pt x="1384" y="81"/>
                    <a:pt x="1092" y="240"/>
                  </a:cubicBezTo>
                  <a:cubicBezTo>
                    <a:pt x="630" y="490"/>
                    <a:pt x="294" y="905"/>
                    <a:pt x="145" y="1409"/>
                  </a:cubicBezTo>
                  <a:cubicBezTo>
                    <a:pt x="1" y="1895"/>
                    <a:pt x="49" y="2412"/>
                    <a:pt x="280" y="2863"/>
                  </a:cubicBezTo>
                  <a:cubicBezTo>
                    <a:pt x="527" y="3346"/>
                    <a:pt x="950" y="3697"/>
                    <a:pt x="1471" y="3852"/>
                  </a:cubicBezTo>
                  <a:cubicBezTo>
                    <a:pt x="1657" y="3906"/>
                    <a:pt x="1844" y="3933"/>
                    <a:pt x="2028" y="3933"/>
                  </a:cubicBezTo>
                  <a:cubicBezTo>
                    <a:pt x="2876" y="3933"/>
                    <a:pt x="3662" y="3379"/>
                    <a:pt x="3914" y="2526"/>
                  </a:cubicBezTo>
                  <a:cubicBezTo>
                    <a:pt x="4130" y="1803"/>
                    <a:pt x="3918" y="1034"/>
                    <a:pt x="3365" y="526"/>
                  </a:cubicBezTo>
                  <a:cubicBezTo>
                    <a:pt x="3144" y="318"/>
                    <a:pt x="2882" y="169"/>
                    <a:pt x="2588" y="82"/>
                  </a:cubicBezTo>
                  <a:cubicBezTo>
                    <a:pt x="2403" y="27"/>
                    <a:pt x="2214" y="0"/>
                    <a:pt x="20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863" tIns="121863" rIns="121863" bIns="121863" anchor="ctr" anchorCtr="0">
              <a:noAutofit/>
            </a:bodyPr>
            <a:lstStyle/>
            <a:p>
              <a:pPr defTabSz="1218744">
                <a:buClr>
                  <a:srgbClr val="000000"/>
                </a:buClr>
                <a:defRPr/>
              </a:pPr>
              <a:endParaRPr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6" name="Google Shape;2466;p38"/>
            <p:cNvSpPr/>
            <p:nvPr/>
          </p:nvSpPr>
          <p:spPr>
            <a:xfrm>
              <a:off x="6701622" y="3474516"/>
              <a:ext cx="135939" cy="129455"/>
            </a:xfrm>
            <a:custGeom>
              <a:avLst/>
              <a:gdLst/>
              <a:ahLst/>
              <a:cxnLst/>
              <a:rect l="l" t="t" r="r" b="b"/>
              <a:pathLst>
                <a:path w="4130" h="3933" extrusionOk="0">
                  <a:moveTo>
                    <a:pt x="2031" y="259"/>
                  </a:moveTo>
                  <a:cubicBezTo>
                    <a:pt x="2191" y="259"/>
                    <a:pt x="2353" y="281"/>
                    <a:pt x="2515" y="329"/>
                  </a:cubicBezTo>
                  <a:cubicBezTo>
                    <a:pt x="2771" y="404"/>
                    <a:pt x="2996" y="533"/>
                    <a:pt x="3188" y="713"/>
                  </a:cubicBezTo>
                  <a:cubicBezTo>
                    <a:pt x="3668" y="1158"/>
                    <a:pt x="3850" y="1823"/>
                    <a:pt x="3664" y="2450"/>
                  </a:cubicBezTo>
                  <a:cubicBezTo>
                    <a:pt x="3536" y="2885"/>
                    <a:pt x="3243" y="3246"/>
                    <a:pt x="2844" y="3463"/>
                  </a:cubicBezTo>
                  <a:cubicBezTo>
                    <a:pt x="2590" y="3601"/>
                    <a:pt x="2313" y="3671"/>
                    <a:pt x="2033" y="3671"/>
                  </a:cubicBezTo>
                  <a:cubicBezTo>
                    <a:pt x="1870" y="3671"/>
                    <a:pt x="1706" y="3647"/>
                    <a:pt x="1545" y="3599"/>
                  </a:cubicBezTo>
                  <a:cubicBezTo>
                    <a:pt x="1093" y="3464"/>
                    <a:pt x="728" y="3160"/>
                    <a:pt x="513" y="2741"/>
                  </a:cubicBezTo>
                  <a:cubicBezTo>
                    <a:pt x="311" y="2350"/>
                    <a:pt x="270" y="1902"/>
                    <a:pt x="395" y="1479"/>
                  </a:cubicBezTo>
                  <a:cubicBezTo>
                    <a:pt x="614" y="738"/>
                    <a:pt x="1296" y="259"/>
                    <a:pt x="2031" y="259"/>
                  </a:cubicBezTo>
                  <a:close/>
                  <a:moveTo>
                    <a:pt x="2032" y="0"/>
                  </a:moveTo>
                  <a:cubicBezTo>
                    <a:pt x="1183" y="0"/>
                    <a:pt x="397" y="553"/>
                    <a:pt x="145" y="1408"/>
                  </a:cubicBezTo>
                  <a:cubicBezTo>
                    <a:pt x="0" y="1894"/>
                    <a:pt x="49" y="2411"/>
                    <a:pt x="281" y="2862"/>
                  </a:cubicBezTo>
                  <a:cubicBezTo>
                    <a:pt x="522" y="3339"/>
                    <a:pt x="957" y="3698"/>
                    <a:pt x="1471" y="3850"/>
                  </a:cubicBezTo>
                  <a:cubicBezTo>
                    <a:pt x="1656" y="3905"/>
                    <a:pt x="1845" y="3932"/>
                    <a:pt x="2032" y="3932"/>
                  </a:cubicBezTo>
                  <a:cubicBezTo>
                    <a:pt x="2356" y="3932"/>
                    <a:pt x="2676" y="3851"/>
                    <a:pt x="2967" y="3693"/>
                  </a:cubicBezTo>
                  <a:cubicBezTo>
                    <a:pt x="3429" y="3443"/>
                    <a:pt x="3765" y="3027"/>
                    <a:pt x="3914" y="2525"/>
                  </a:cubicBezTo>
                  <a:cubicBezTo>
                    <a:pt x="4129" y="1799"/>
                    <a:pt x="3919" y="1033"/>
                    <a:pt x="3365" y="525"/>
                  </a:cubicBezTo>
                  <a:cubicBezTo>
                    <a:pt x="3144" y="317"/>
                    <a:pt x="2882" y="168"/>
                    <a:pt x="2589" y="81"/>
                  </a:cubicBezTo>
                  <a:cubicBezTo>
                    <a:pt x="2403" y="26"/>
                    <a:pt x="2216" y="0"/>
                    <a:pt x="2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863" tIns="121863" rIns="121863" bIns="121863" anchor="ctr" anchorCtr="0">
              <a:noAutofit/>
            </a:bodyPr>
            <a:lstStyle/>
            <a:p>
              <a:pPr defTabSz="1218744">
                <a:buClr>
                  <a:srgbClr val="000000"/>
                </a:buClr>
                <a:defRPr/>
              </a:pPr>
              <a:endParaRPr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67" name="Google Shape;2467;p38"/>
          <p:cNvGrpSpPr/>
          <p:nvPr/>
        </p:nvGrpSpPr>
        <p:grpSpPr>
          <a:xfrm>
            <a:off x="10286515" y="5306942"/>
            <a:ext cx="268899" cy="701620"/>
            <a:chOff x="4641641" y="852713"/>
            <a:chExt cx="201736" cy="526377"/>
          </a:xfrm>
        </p:grpSpPr>
        <p:sp>
          <p:nvSpPr>
            <p:cNvPr id="2468" name="Google Shape;2468;p38"/>
            <p:cNvSpPr/>
            <p:nvPr/>
          </p:nvSpPr>
          <p:spPr>
            <a:xfrm>
              <a:off x="4645295" y="857091"/>
              <a:ext cx="194396" cy="517654"/>
            </a:xfrm>
            <a:custGeom>
              <a:avLst/>
              <a:gdLst/>
              <a:ahLst/>
              <a:cxnLst/>
              <a:rect l="l" t="t" r="r" b="b"/>
              <a:pathLst>
                <a:path w="5906" h="15727" extrusionOk="0">
                  <a:moveTo>
                    <a:pt x="1615" y="0"/>
                  </a:moveTo>
                  <a:cubicBezTo>
                    <a:pt x="1585" y="0"/>
                    <a:pt x="1555" y="4"/>
                    <a:pt x="1525" y="12"/>
                  </a:cubicBezTo>
                  <a:lnTo>
                    <a:pt x="294" y="339"/>
                  </a:lnTo>
                  <a:cubicBezTo>
                    <a:pt x="111" y="388"/>
                    <a:pt x="0" y="577"/>
                    <a:pt x="49" y="762"/>
                  </a:cubicBezTo>
                  <a:lnTo>
                    <a:pt x="3959" y="15470"/>
                  </a:lnTo>
                  <a:cubicBezTo>
                    <a:pt x="4001" y="15624"/>
                    <a:pt x="4140" y="15726"/>
                    <a:pt x="4294" y="15726"/>
                  </a:cubicBezTo>
                  <a:cubicBezTo>
                    <a:pt x="4323" y="15726"/>
                    <a:pt x="4353" y="15723"/>
                    <a:pt x="4382" y="15715"/>
                  </a:cubicBezTo>
                  <a:lnTo>
                    <a:pt x="5612" y="15387"/>
                  </a:lnTo>
                  <a:cubicBezTo>
                    <a:pt x="5796" y="15338"/>
                    <a:pt x="5906" y="15149"/>
                    <a:pt x="5857" y="14965"/>
                  </a:cubicBezTo>
                  <a:lnTo>
                    <a:pt x="1947" y="257"/>
                  </a:lnTo>
                  <a:cubicBezTo>
                    <a:pt x="1906" y="102"/>
                    <a:pt x="1767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863" tIns="121863" rIns="121863" bIns="121863" anchor="ctr" anchorCtr="0">
              <a:noAutofit/>
            </a:bodyPr>
            <a:lstStyle/>
            <a:p>
              <a:pPr defTabSz="1218744">
                <a:buClr>
                  <a:srgbClr val="000000"/>
                </a:buClr>
                <a:defRPr/>
              </a:pPr>
              <a:endParaRPr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9" name="Google Shape;2469;p38"/>
            <p:cNvSpPr/>
            <p:nvPr/>
          </p:nvSpPr>
          <p:spPr>
            <a:xfrm>
              <a:off x="4694930" y="890434"/>
              <a:ext cx="144760" cy="484245"/>
            </a:xfrm>
            <a:custGeom>
              <a:avLst/>
              <a:gdLst/>
              <a:ahLst/>
              <a:cxnLst/>
              <a:rect l="l" t="t" r="r" b="b"/>
              <a:pathLst>
                <a:path w="4398" h="14712" extrusionOk="0">
                  <a:moveTo>
                    <a:pt x="640" y="0"/>
                  </a:moveTo>
                  <a:cubicBezTo>
                    <a:pt x="592" y="122"/>
                    <a:pt x="555" y="246"/>
                    <a:pt x="528" y="372"/>
                  </a:cubicBezTo>
                  <a:cubicBezTo>
                    <a:pt x="1" y="2862"/>
                    <a:pt x="3104" y="10457"/>
                    <a:pt x="2997" y="12031"/>
                  </a:cubicBezTo>
                  <a:cubicBezTo>
                    <a:pt x="2960" y="12586"/>
                    <a:pt x="2706" y="13156"/>
                    <a:pt x="2225" y="13437"/>
                  </a:cubicBezTo>
                  <a:cubicBezTo>
                    <a:pt x="2214" y="13443"/>
                    <a:pt x="2200" y="13452"/>
                    <a:pt x="2187" y="13458"/>
                  </a:cubicBezTo>
                  <a:lnTo>
                    <a:pt x="2451" y="14455"/>
                  </a:lnTo>
                  <a:cubicBezTo>
                    <a:pt x="2493" y="14609"/>
                    <a:pt x="2632" y="14712"/>
                    <a:pt x="2784" y="14712"/>
                  </a:cubicBezTo>
                  <a:cubicBezTo>
                    <a:pt x="2814" y="14712"/>
                    <a:pt x="2844" y="14708"/>
                    <a:pt x="2874" y="14700"/>
                  </a:cubicBezTo>
                  <a:lnTo>
                    <a:pt x="4104" y="14373"/>
                  </a:lnTo>
                  <a:cubicBezTo>
                    <a:pt x="4288" y="14324"/>
                    <a:pt x="4398" y="14135"/>
                    <a:pt x="4349" y="13950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121863" tIns="121863" rIns="121863" bIns="121863" anchor="ctr" anchorCtr="0">
              <a:noAutofit/>
            </a:bodyPr>
            <a:lstStyle/>
            <a:p>
              <a:pPr defTabSz="1218744">
                <a:buClr>
                  <a:srgbClr val="000000"/>
                </a:buClr>
                <a:defRPr/>
              </a:pPr>
              <a:endParaRPr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0" name="Google Shape;2470;p38"/>
            <p:cNvSpPr/>
            <p:nvPr/>
          </p:nvSpPr>
          <p:spPr>
            <a:xfrm>
              <a:off x="4641641" y="852713"/>
              <a:ext cx="201736" cy="526377"/>
            </a:xfrm>
            <a:custGeom>
              <a:avLst/>
              <a:gdLst/>
              <a:ahLst/>
              <a:cxnLst/>
              <a:rect l="l" t="t" r="r" b="b"/>
              <a:pathLst>
                <a:path w="6129" h="15992" extrusionOk="0">
                  <a:moveTo>
                    <a:pt x="1696" y="258"/>
                  </a:moveTo>
                  <a:cubicBezTo>
                    <a:pt x="1734" y="258"/>
                    <a:pt x="1770" y="268"/>
                    <a:pt x="1803" y="288"/>
                  </a:cubicBezTo>
                  <a:cubicBezTo>
                    <a:pt x="1852" y="317"/>
                    <a:pt x="1887" y="362"/>
                    <a:pt x="1902" y="418"/>
                  </a:cubicBezTo>
                  <a:lnTo>
                    <a:pt x="5812" y="15125"/>
                  </a:lnTo>
                  <a:cubicBezTo>
                    <a:pt x="5855" y="15186"/>
                    <a:pt x="5847" y="15244"/>
                    <a:pt x="5819" y="15292"/>
                  </a:cubicBezTo>
                  <a:cubicBezTo>
                    <a:pt x="5789" y="15342"/>
                    <a:pt x="5745" y="15377"/>
                    <a:pt x="5689" y="15391"/>
                  </a:cubicBezTo>
                  <a:lnTo>
                    <a:pt x="4458" y="15718"/>
                  </a:lnTo>
                  <a:cubicBezTo>
                    <a:pt x="4440" y="15723"/>
                    <a:pt x="4421" y="15726"/>
                    <a:pt x="4403" y="15726"/>
                  </a:cubicBezTo>
                  <a:cubicBezTo>
                    <a:pt x="4366" y="15726"/>
                    <a:pt x="4329" y="15716"/>
                    <a:pt x="4297" y="15697"/>
                  </a:cubicBezTo>
                  <a:cubicBezTo>
                    <a:pt x="4247" y="15668"/>
                    <a:pt x="4213" y="15622"/>
                    <a:pt x="4198" y="15567"/>
                  </a:cubicBezTo>
                  <a:lnTo>
                    <a:pt x="4173" y="15473"/>
                  </a:lnTo>
                  <a:lnTo>
                    <a:pt x="5086" y="15231"/>
                  </a:lnTo>
                  <a:cubicBezTo>
                    <a:pt x="5157" y="15212"/>
                    <a:pt x="5198" y="15138"/>
                    <a:pt x="5180" y="15068"/>
                  </a:cubicBezTo>
                  <a:cubicBezTo>
                    <a:pt x="5164" y="15009"/>
                    <a:pt x="5111" y="14971"/>
                    <a:pt x="5052" y="14971"/>
                  </a:cubicBezTo>
                  <a:cubicBezTo>
                    <a:pt x="5041" y="14971"/>
                    <a:pt x="5029" y="14972"/>
                    <a:pt x="5017" y="14975"/>
                  </a:cubicBezTo>
                  <a:lnTo>
                    <a:pt x="4104" y="15218"/>
                  </a:lnTo>
                  <a:lnTo>
                    <a:pt x="3984" y="14770"/>
                  </a:lnTo>
                  <a:lnTo>
                    <a:pt x="4539" y="14622"/>
                  </a:lnTo>
                  <a:cubicBezTo>
                    <a:pt x="4610" y="14604"/>
                    <a:pt x="4651" y="14531"/>
                    <a:pt x="4633" y="14460"/>
                  </a:cubicBezTo>
                  <a:cubicBezTo>
                    <a:pt x="4618" y="14401"/>
                    <a:pt x="4564" y="14363"/>
                    <a:pt x="4504" y="14363"/>
                  </a:cubicBezTo>
                  <a:cubicBezTo>
                    <a:pt x="4493" y="14363"/>
                    <a:pt x="4481" y="14364"/>
                    <a:pt x="4470" y="14367"/>
                  </a:cubicBezTo>
                  <a:lnTo>
                    <a:pt x="3915" y="14515"/>
                  </a:lnTo>
                  <a:lnTo>
                    <a:pt x="3797" y="14067"/>
                  </a:lnTo>
                  <a:lnTo>
                    <a:pt x="4710" y="13823"/>
                  </a:lnTo>
                  <a:cubicBezTo>
                    <a:pt x="4781" y="13805"/>
                    <a:pt x="4822" y="13732"/>
                    <a:pt x="4803" y="13661"/>
                  </a:cubicBezTo>
                  <a:cubicBezTo>
                    <a:pt x="4788" y="13602"/>
                    <a:pt x="4734" y="13564"/>
                    <a:pt x="4676" y="13564"/>
                  </a:cubicBezTo>
                  <a:cubicBezTo>
                    <a:pt x="4664" y="13564"/>
                    <a:pt x="4653" y="13565"/>
                    <a:pt x="4641" y="13568"/>
                  </a:cubicBezTo>
                  <a:lnTo>
                    <a:pt x="3727" y="13811"/>
                  </a:lnTo>
                  <a:lnTo>
                    <a:pt x="3607" y="13364"/>
                  </a:lnTo>
                  <a:lnTo>
                    <a:pt x="4164" y="13216"/>
                  </a:lnTo>
                  <a:cubicBezTo>
                    <a:pt x="4234" y="13197"/>
                    <a:pt x="4275" y="13124"/>
                    <a:pt x="4256" y="13053"/>
                  </a:cubicBezTo>
                  <a:cubicBezTo>
                    <a:pt x="4241" y="12994"/>
                    <a:pt x="4188" y="12956"/>
                    <a:pt x="4130" y="12956"/>
                  </a:cubicBezTo>
                  <a:cubicBezTo>
                    <a:pt x="4118" y="12956"/>
                    <a:pt x="4106" y="12957"/>
                    <a:pt x="4094" y="12960"/>
                  </a:cubicBezTo>
                  <a:lnTo>
                    <a:pt x="3545" y="13110"/>
                  </a:lnTo>
                  <a:lnTo>
                    <a:pt x="3425" y="12662"/>
                  </a:lnTo>
                  <a:lnTo>
                    <a:pt x="4339" y="12419"/>
                  </a:lnTo>
                  <a:cubicBezTo>
                    <a:pt x="4409" y="12401"/>
                    <a:pt x="4451" y="12327"/>
                    <a:pt x="4432" y="12257"/>
                  </a:cubicBezTo>
                  <a:cubicBezTo>
                    <a:pt x="4417" y="12197"/>
                    <a:pt x="4363" y="12159"/>
                    <a:pt x="4304" y="12159"/>
                  </a:cubicBezTo>
                  <a:cubicBezTo>
                    <a:pt x="4293" y="12159"/>
                    <a:pt x="4281" y="12161"/>
                    <a:pt x="4270" y="12163"/>
                  </a:cubicBezTo>
                  <a:lnTo>
                    <a:pt x="3356" y="12407"/>
                  </a:lnTo>
                  <a:lnTo>
                    <a:pt x="3236" y="11959"/>
                  </a:lnTo>
                  <a:lnTo>
                    <a:pt x="3792" y="11811"/>
                  </a:lnTo>
                  <a:cubicBezTo>
                    <a:pt x="3863" y="11792"/>
                    <a:pt x="3904" y="11720"/>
                    <a:pt x="3885" y="11648"/>
                  </a:cubicBezTo>
                  <a:cubicBezTo>
                    <a:pt x="3870" y="11590"/>
                    <a:pt x="3816" y="11551"/>
                    <a:pt x="3758" y="11551"/>
                  </a:cubicBezTo>
                  <a:cubicBezTo>
                    <a:pt x="3746" y="11551"/>
                    <a:pt x="3735" y="11553"/>
                    <a:pt x="3723" y="11556"/>
                  </a:cubicBezTo>
                  <a:lnTo>
                    <a:pt x="3167" y="11704"/>
                  </a:lnTo>
                  <a:lnTo>
                    <a:pt x="3048" y="11255"/>
                  </a:lnTo>
                  <a:lnTo>
                    <a:pt x="3961" y="11012"/>
                  </a:lnTo>
                  <a:cubicBezTo>
                    <a:pt x="4032" y="10993"/>
                    <a:pt x="4073" y="10920"/>
                    <a:pt x="4054" y="10849"/>
                  </a:cubicBezTo>
                  <a:cubicBezTo>
                    <a:pt x="4039" y="10791"/>
                    <a:pt x="3985" y="10752"/>
                    <a:pt x="3927" y="10752"/>
                  </a:cubicBezTo>
                  <a:cubicBezTo>
                    <a:pt x="3916" y="10752"/>
                    <a:pt x="3904" y="10754"/>
                    <a:pt x="3892" y="10757"/>
                  </a:cubicBezTo>
                  <a:lnTo>
                    <a:pt x="2978" y="10999"/>
                  </a:lnTo>
                  <a:lnTo>
                    <a:pt x="2858" y="10552"/>
                  </a:lnTo>
                  <a:lnTo>
                    <a:pt x="3415" y="10404"/>
                  </a:lnTo>
                  <a:cubicBezTo>
                    <a:pt x="3485" y="10386"/>
                    <a:pt x="3526" y="10312"/>
                    <a:pt x="3507" y="10242"/>
                  </a:cubicBezTo>
                  <a:cubicBezTo>
                    <a:pt x="3492" y="10183"/>
                    <a:pt x="3438" y="10144"/>
                    <a:pt x="3379" y="10144"/>
                  </a:cubicBezTo>
                  <a:cubicBezTo>
                    <a:pt x="3368" y="10144"/>
                    <a:pt x="3357" y="10145"/>
                    <a:pt x="3345" y="10148"/>
                  </a:cubicBezTo>
                  <a:lnTo>
                    <a:pt x="2789" y="10296"/>
                  </a:lnTo>
                  <a:lnTo>
                    <a:pt x="2670" y="9848"/>
                  </a:lnTo>
                  <a:lnTo>
                    <a:pt x="3584" y="9605"/>
                  </a:lnTo>
                  <a:cubicBezTo>
                    <a:pt x="3654" y="9587"/>
                    <a:pt x="3695" y="9513"/>
                    <a:pt x="3676" y="9443"/>
                  </a:cubicBezTo>
                  <a:cubicBezTo>
                    <a:pt x="3661" y="9383"/>
                    <a:pt x="3608" y="9345"/>
                    <a:pt x="3549" y="9345"/>
                  </a:cubicBezTo>
                  <a:cubicBezTo>
                    <a:pt x="3538" y="9345"/>
                    <a:pt x="3526" y="9346"/>
                    <a:pt x="3515" y="9349"/>
                  </a:cubicBezTo>
                  <a:lnTo>
                    <a:pt x="2601" y="9593"/>
                  </a:lnTo>
                  <a:lnTo>
                    <a:pt x="2480" y="9145"/>
                  </a:lnTo>
                  <a:lnTo>
                    <a:pt x="3037" y="8997"/>
                  </a:lnTo>
                  <a:cubicBezTo>
                    <a:pt x="3107" y="8978"/>
                    <a:pt x="3149" y="8906"/>
                    <a:pt x="3129" y="8834"/>
                  </a:cubicBezTo>
                  <a:cubicBezTo>
                    <a:pt x="3114" y="8776"/>
                    <a:pt x="3061" y="8737"/>
                    <a:pt x="3003" y="8737"/>
                  </a:cubicBezTo>
                  <a:cubicBezTo>
                    <a:pt x="2991" y="8737"/>
                    <a:pt x="2980" y="8739"/>
                    <a:pt x="2968" y="8742"/>
                  </a:cubicBezTo>
                  <a:lnTo>
                    <a:pt x="2411" y="8890"/>
                  </a:lnTo>
                  <a:lnTo>
                    <a:pt x="2293" y="8441"/>
                  </a:lnTo>
                  <a:lnTo>
                    <a:pt x="3207" y="8198"/>
                  </a:lnTo>
                  <a:cubicBezTo>
                    <a:pt x="3277" y="8179"/>
                    <a:pt x="3319" y="8106"/>
                    <a:pt x="3300" y="8035"/>
                  </a:cubicBezTo>
                  <a:cubicBezTo>
                    <a:pt x="3285" y="7977"/>
                    <a:pt x="3232" y="7938"/>
                    <a:pt x="3173" y="7938"/>
                  </a:cubicBezTo>
                  <a:cubicBezTo>
                    <a:pt x="3162" y="7938"/>
                    <a:pt x="3150" y="7940"/>
                    <a:pt x="3138" y="7943"/>
                  </a:cubicBezTo>
                  <a:lnTo>
                    <a:pt x="2224" y="8185"/>
                  </a:lnTo>
                  <a:lnTo>
                    <a:pt x="2105" y="7737"/>
                  </a:lnTo>
                  <a:lnTo>
                    <a:pt x="2660" y="7590"/>
                  </a:lnTo>
                  <a:cubicBezTo>
                    <a:pt x="2730" y="7572"/>
                    <a:pt x="2772" y="7498"/>
                    <a:pt x="2754" y="7428"/>
                  </a:cubicBezTo>
                  <a:cubicBezTo>
                    <a:pt x="2738" y="7369"/>
                    <a:pt x="2685" y="7330"/>
                    <a:pt x="2625" y="7330"/>
                  </a:cubicBezTo>
                  <a:cubicBezTo>
                    <a:pt x="2614" y="7330"/>
                    <a:pt x="2603" y="7331"/>
                    <a:pt x="2591" y="7334"/>
                  </a:cubicBezTo>
                  <a:lnTo>
                    <a:pt x="2036" y="7482"/>
                  </a:lnTo>
                  <a:lnTo>
                    <a:pt x="1917" y="7034"/>
                  </a:lnTo>
                  <a:lnTo>
                    <a:pt x="2830" y="6791"/>
                  </a:lnTo>
                  <a:cubicBezTo>
                    <a:pt x="2901" y="6772"/>
                    <a:pt x="2942" y="6699"/>
                    <a:pt x="2924" y="6629"/>
                  </a:cubicBezTo>
                  <a:cubicBezTo>
                    <a:pt x="2908" y="6569"/>
                    <a:pt x="2855" y="6531"/>
                    <a:pt x="2796" y="6531"/>
                  </a:cubicBezTo>
                  <a:cubicBezTo>
                    <a:pt x="2785" y="6531"/>
                    <a:pt x="2773" y="6532"/>
                    <a:pt x="2761" y="6535"/>
                  </a:cubicBezTo>
                  <a:lnTo>
                    <a:pt x="1847" y="6779"/>
                  </a:lnTo>
                  <a:lnTo>
                    <a:pt x="1728" y="6331"/>
                  </a:lnTo>
                  <a:lnTo>
                    <a:pt x="2284" y="6183"/>
                  </a:lnTo>
                  <a:cubicBezTo>
                    <a:pt x="2355" y="6164"/>
                    <a:pt x="2395" y="6092"/>
                    <a:pt x="2377" y="6020"/>
                  </a:cubicBezTo>
                  <a:cubicBezTo>
                    <a:pt x="2361" y="5962"/>
                    <a:pt x="2308" y="5923"/>
                    <a:pt x="2250" y="5923"/>
                  </a:cubicBezTo>
                  <a:cubicBezTo>
                    <a:pt x="2238" y="5923"/>
                    <a:pt x="2226" y="5925"/>
                    <a:pt x="2214" y="5928"/>
                  </a:cubicBezTo>
                  <a:lnTo>
                    <a:pt x="1659" y="6076"/>
                  </a:lnTo>
                  <a:lnTo>
                    <a:pt x="1541" y="5627"/>
                  </a:lnTo>
                  <a:lnTo>
                    <a:pt x="2454" y="5384"/>
                  </a:lnTo>
                  <a:cubicBezTo>
                    <a:pt x="2525" y="5365"/>
                    <a:pt x="2566" y="5291"/>
                    <a:pt x="2547" y="5221"/>
                  </a:cubicBezTo>
                  <a:cubicBezTo>
                    <a:pt x="2532" y="5163"/>
                    <a:pt x="2479" y="5124"/>
                    <a:pt x="2420" y="5124"/>
                  </a:cubicBezTo>
                  <a:cubicBezTo>
                    <a:pt x="2408" y="5124"/>
                    <a:pt x="2396" y="5126"/>
                    <a:pt x="2385" y="5129"/>
                  </a:cubicBezTo>
                  <a:lnTo>
                    <a:pt x="1472" y="5371"/>
                  </a:lnTo>
                  <a:lnTo>
                    <a:pt x="1352" y="4923"/>
                  </a:lnTo>
                  <a:lnTo>
                    <a:pt x="1908" y="4775"/>
                  </a:lnTo>
                  <a:cubicBezTo>
                    <a:pt x="1978" y="4757"/>
                    <a:pt x="2020" y="4684"/>
                    <a:pt x="2001" y="4614"/>
                  </a:cubicBezTo>
                  <a:cubicBezTo>
                    <a:pt x="1985" y="4555"/>
                    <a:pt x="1931" y="4516"/>
                    <a:pt x="1872" y="4516"/>
                  </a:cubicBezTo>
                  <a:cubicBezTo>
                    <a:pt x="1861" y="4516"/>
                    <a:pt x="1850" y="4517"/>
                    <a:pt x="1839" y="4520"/>
                  </a:cubicBezTo>
                  <a:lnTo>
                    <a:pt x="1282" y="4668"/>
                  </a:lnTo>
                  <a:lnTo>
                    <a:pt x="1163" y="4220"/>
                  </a:lnTo>
                  <a:lnTo>
                    <a:pt x="2077" y="3976"/>
                  </a:lnTo>
                  <a:cubicBezTo>
                    <a:pt x="2147" y="3958"/>
                    <a:pt x="2188" y="3885"/>
                    <a:pt x="2170" y="3815"/>
                  </a:cubicBezTo>
                  <a:cubicBezTo>
                    <a:pt x="2155" y="3755"/>
                    <a:pt x="2101" y="3717"/>
                    <a:pt x="2042" y="3717"/>
                  </a:cubicBezTo>
                  <a:cubicBezTo>
                    <a:pt x="2031" y="3717"/>
                    <a:pt x="2020" y="3718"/>
                    <a:pt x="2008" y="3721"/>
                  </a:cubicBezTo>
                  <a:lnTo>
                    <a:pt x="1094" y="3965"/>
                  </a:lnTo>
                  <a:lnTo>
                    <a:pt x="974" y="3517"/>
                  </a:lnTo>
                  <a:lnTo>
                    <a:pt x="1530" y="3369"/>
                  </a:lnTo>
                  <a:cubicBezTo>
                    <a:pt x="1601" y="3350"/>
                    <a:pt x="1642" y="3277"/>
                    <a:pt x="1623" y="3206"/>
                  </a:cubicBezTo>
                  <a:cubicBezTo>
                    <a:pt x="1608" y="3148"/>
                    <a:pt x="1555" y="3109"/>
                    <a:pt x="1496" y="3109"/>
                  </a:cubicBezTo>
                  <a:cubicBezTo>
                    <a:pt x="1485" y="3109"/>
                    <a:pt x="1473" y="3110"/>
                    <a:pt x="1461" y="3114"/>
                  </a:cubicBezTo>
                  <a:lnTo>
                    <a:pt x="905" y="3262"/>
                  </a:lnTo>
                  <a:lnTo>
                    <a:pt x="786" y="2813"/>
                  </a:lnTo>
                  <a:lnTo>
                    <a:pt x="1700" y="2570"/>
                  </a:lnTo>
                  <a:cubicBezTo>
                    <a:pt x="1770" y="2551"/>
                    <a:pt x="1811" y="2477"/>
                    <a:pt x="1792" y="2407"/>
                  </a:cubicBezTo>
                  <a:cubicBezTo>
                    <a:pt x="1777" y="2349"/>
                    <a:pt x="1724" y="2310"/>
                    <a:pt x="1666" y="2310"/>
                  </a:cubicBezTo>
                  <a:cubicBezTo>
                    <a:pt x="1654" y="2310"/>
                    <a:pt x="1642" y="2311"/>
                    <a:pt x="1630" y="2315"/>
                  </a:cubicBezTo>
                  <a:lnTo>
                    <a:pt x="716" y="2557"/>
                  </a:lnTo>
                  <a:lnTo>
                    <a:pt x="596" y="2109"/>
                  </a:lnTo>
                  <a:lnTo>
                    <a:pt x="1153" y="1961"/>
                  </a:lnTo>
                  <a:cubicBezTo>
                    <a:pt x="1223" y="1943"/>
                    <a:pt x="1264" y="1870"/>
                    <a:pt x="1245" y="1800"/>
                  </a:cubicBezTo>
                  <a:cubicBezTo>
                    <a:pt x="1230" y="1741"/>
                    <a:pt x="1176" y="1702"/>
                    <a:pt x="1117" y="1702"/>
                  </a:cubicBezTo>
                  <a:cubicBezTo>
                    <a:pt x="1106" y="1702"/>
                    <a:pt x="1095" y="1703"/>
                    <a:pt x="1084" y="1706"/>
                  </a:cubicBezTo>
                  <a:lnTo>
                    <a:pt x="527" y="1854"/>
                  </a:lnTo>
                  <a:lnTo>
                    <a:pt x="408" y="1406"/>
                  </a:lnTo>
                  <a:lnTo>
                    <a:pt x="1322" y="1162"/>
                  </a:lnTo>
                  <a:cubicBezTo>
                    <a:pt x="1392" y="1144"/>
                    <a:pt x="1434" y="1071"/>
                    <a:pt x="1414" y="1001"/>
                  </a:cubicBezTo>
                  <a:cubicBezTo>
                    <a:pt x="1399" y="941"/>
                    <a:pt x="1346" y="903"/>
                    <a:pt x="1287" y="903"/>
                  </a:cubicBezTo>
                  <a:cubicBezTo>
                    <a:pt x="1276" y="903"/>
                    <a:pt x="1264" y="904"/>
                    <a:pt x="1253" y="907"/>
                  </a:cubicBezTo>
                  <a:lnTo>
                    <a:pt x="339" y="1151"/>
                  </a:lnTo>
                  <a:lnTo>
                    <a:pt x="260" y="854"/>
                  </a:lnTo>
                  <a:cubicBezTo>
                    <a:pt x="245" y="800"/>
                    <a:pt x="254" y="741"/>
                    <a:pt x="281" y="692"/>
                  </a:cubicBezTo>
                  <a:cubicBezTo>
                    <a:pt x="311" y="642"/>
                    <a:pt x="356" y="608"/>
                    <a:pt x="412" y="593"/>
                  </a:cubicBezTo>
                  <a:lnTo>
                    <a:pt x="1642" y="267"/>
                  </a:lnTo>
                  <a:cubicBezTo>
                    <a:pt x="1660" y="261"/>
                    <a:pt x="1679" y="258"/>
                    <a:pt x="1696" y="258"/>
                  </a:cubicBezTo>
                  <a:close/>
                  <a:moveTo>
                    <a:pt x="1725" y="1"/>
                  </a:moveTo>
                  <a:cubicBezTo>
                    <a:pt x="1684" y="1"/>
                    <a:pt x="1642" y="6"/>
                    <a:pt x="1602" y="18"/>
                  </a:cubicBezTo>
                  <a:lnTo>
                    <a:pt x="372" y="344"/>
                  </a:lnTo>
                  <a:cubicBezTo>
                    <a:pt x="248" y="377"/>
                    <a:pt x="146" y="456"/>
                    <a:pt x="82" y="567"/>
                  </a:cubicBezTo>
                  <a:cubicBezTo>
                    <a:pt x="17" y="677"/>
                    <a:pt x="0" y="806"/>
                    <a:pt x="33" y="928"/>
                  </a:cubicBezTo>
                  <a:lnTo>
                    <a:pt x="3944" y="15636"/>
                  </a:lnTo>
                  <a:cubicBezTo>
                    <a:pt x="3977" y="15760"/>
                    <a:pt x="4056" y="15862"/>
                    <a:pt x="4166" y="15925"/>
                  </a:cubicBezTo>
                  <a:cubicBezTo>
                    <a:pt x="4239" y="15968"/>
                    <a:pt x="4322" y="15991"/>
                    <a:pt x="4405" y="15991"/>
                  </a:cubicBezTo>
                  <a:cubicBezTo>
                    <a:pt x="4447" y="15991"/>
                    <a:pt x="4488" y="15986"/>
                    <a:pt x="4530" y="15976"/>
                  </a:cubicBezTo>
                  <a:lnTo>
                    <a:pt x="5759" y="15648"/>
                  </a:lnTo>
                  <a:cubicBezTo>
                    <a:pt x="5883" y="15615"/>
                    <a:pt x="5985" y="15536"/>
                    <a:pt x="6049" y="15425"/>
                  </a:cubicBezTo>
                  <a:cubicBezTo>
                    <a:pt x="6112" y="15316"/>
                    <a:pt x="6129" y="15186"/>
                    <a:pt x="6096" y="15063"/>
                  </a:cubicBezTo>
                  <a:lnTo>
                    <a:pt x="2186" y="355"/>
                  </a:lnTo>
                  <a:cubicBezTo>
                    <a:pt x="2153" y="231"/>
                    <a:pt x="2074" y="129"/>
                    <a:pt x="1963" y="65"/>
                  </a:cubicBezTo>
                  <a:cubicBezTo>
                    <a:pt x="1890" y="23"/>
                    <a:pt x="1808" y="1"/>
                    <a:pt x="1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863" tIns="121863" rIns="121863" bIns="121863" anchor="ctr" anchorCtr="0">
              <a:noAutofit/>
            </a:bodyPr>
            <a:lstStyle/>
            <a:p>
              <a:pPr defTabSz="1218744">
                <a:buClr>
                  <a:srgbClr val="000000"/>
                </a:buClr>
                <a:defRPr/>
              </a:pPr>
              <a:endParaRPr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71" name="Google Shape;2471;p38"/>
          <p:cNvGrpSpPr/>
          <p:nvPr/>
        </p:nvGrpSpPr>
        <p:grpSpPr>
          <a:xfrm>
            <a:off x="9071601" y="1853195"/>
            <a:ext cx="327820" cy="552363"/>
            <a:chOff x="3801586" y="1135617"/>
            <a:chExt cx="245941" cy="414400"/>
          </a:xfrm>
        </p:grpSpPr>
        <p:sp>
          <p:nvSpPr>
            <p:cNvPr id="2472" name="Google Shape;2472;p38"/>
            <p:cNvSpPr/>
            <p:nvPr/>
          </p:nvSpPr>
          <p:spPr>
            <a:xfrm>
              <a:off x="3821599" y="1183903"/>
              <a:ext cx="221024" cy="361769"/>
            </a:xfrm>
            <a:custGeom>
              <a:avLst/>
              <a:gdLst/>
              <a:ahLst/>
              <a:cxnLst/>
              <a:rect l="l" t="t" r="r" b="b"/>
              <a:pathLst>
                <a:path w="6715" h="10991" extrusionOk="0">
                  <a:moveTo>
                    <a:pt x="2285" y="0"/>
                  </a:moveTo>
                  <a:lnTo>
                    <a:pt x="324" y="729"/>
                  </a:lnTo>
                  <a:lnTo>
                    <a:pt x="639" y="1578"/>
                  </a:lnTo>
                  <a:lnTo>
                    <a:pt x="399" y="1666"/>
                  </a:lnTo>
                  <a:cubicBezTo>
                    <a:pt x="325" y="1695"/>
                    <a:pt x="258" y="1738"/>
                    <a:pt x="207" y="1791"/>
                  </a:cubicBezTo>
                  <a:cubicBezTo>
                    <a:pt x="58" y="1935"/>
                    <a:pt x="0" y="2161"/>
                    <a:pt x="77" y="2368"/>
                  </a:cubicBezTo>
                  <a:lnTo>
                    <a:pt x="3146" y="10634"/>
                  </a:lnTo>
                  <a:cubicBezTo>
                    <a:pt x="3229" y="10854"/>
                    <a:pt x="3437" y="10990"/>
                    <a:pt x="3660" y="10990"/>
                  </a:cubicBezTo>
                  <a:cubicBezTo>
                    <a:pt x="3722" y="10990"/>
                    <a:pt x="3786" y="10980"/>
                    <a:pt x="3849" y="10957"/>
                  </a:cubicBezTo>
                  <a:lnTo>
                    <a:pt x="6287" y="10050"/>
                  </a:lnTo>
                  <a:cubicBezTo>
                    <a:pt x="6570" y="9946"/>
                    <a:pt x="6715" y="9630"/>
                    <a:pt x="6610" y="9348"/>
                  </a:cubicBezTo>
                  <a:lnTo>
                    <a:pt x="3540" y="1083"/>
                  </a:lnTo>
                  <a:cubicBezTo>
                    <a:pt x="3459" y="864"/>
                    <a:pt x="3249" y="727"/>
                    <a:pt x="3027" y="727"/>
                  </a:cubicBezTo>
                  <a:cubicBezTo>
                    <a:pt x="2964" y="727"/>
                    <a:pt x="2900" y="738"/>
                    <a:pt x="2838" y="761"/>
                  </a:cubicBezTo>
                  <a:lnTo>
                    <a:pt x="2601" y="849"/>
                  </a:lnTo>
                  <a:lnTo>
                    <a:pt x="22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863" tIns="121863" rIns="121863" bIns="121863" anchor="ctr" anchorCtr="0">
              <a:noAutofit/>
            </a:bodyPr>
            <a:lstStyle/>
            <a:p>
              <a:pPr defTabSz="1218744">
                <a:buClr>
                  <a:srgbClr val="000000"/>
                </a:buClr>
                <a:defRPr/>
              </a:pPr>
              <a:endParaRPr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3" name="Google Shape;2473;p38"/>
            <p:cNvSpPr/>
            <p:nvPr/>
          </p:nvSpPr>
          <p:spPr>
            <a:xfrm>
              <a:off x="3806557" y="1139961"/>
              <a:ext cx="106315" cy="70800"/>
            </a:xfrm>
            <a:custGeom>
              <a:avLst/>
              <a:gdLst/>
              <a:ahLst/>
              <a:cxnLst/>
              <a:rect l="l" t="t" r="r" b="b"/>
              <a:pathLst>
                <a:path w="3230" h="2151" extrusionOk="0">
                  <a:moveTo>
                    <a:pt x="1301" y="0"/>
                  </a:moveTo>
                  <a:cubicBezTo>
                    <a:pt x="1248" y="0"/>
                    <a:pt x="1193" y="10"/>
                    <a:pt x="1139" y="30"/>
                  </a:cubicBezTo>
                  <a:cubicBezTo>
                    <a:pt x="1020" y="74"/>
                    <a:pt x="930" y="163"/>
                    <a:pt x="880" y="270"/>
                  </a:cubicBezTo>
                  <a:cubicBezTo>
                    <a:pt x="831" y="379"/>
                    <a:pt x="821" y="505"/>
                    <a:pt x="867" y="626"/>
                  </a:cubicBezTo>
                  <a:lnTo>
                    <a:pt x="985" y="942"/>
                  </a:lnTo>
                  <a:cubicBezTo>
                    <a:pt x="1002" y="988"/>
                    <a:pt x="1028" y="1031"/>
                    <a:pt x="1055" y="1068"/>
                  </a:cubicBezTo>
                  <a:lnTo>
                    <a:pt x="329" y="1338"/>
                  </a:lnTo>
                  <a:cubicBezTo>
                    <a:pt x="112" y="1419"/>
                    <a:pt x="1" y="1660"/>
                    <a:pt x="81" y="1877"/>
                  </a:cubicBezTo>
                  <a:cubicBezTo>
                    <a:pt x="121" y="1985"/>
                    <a:pt x="202" y="2067"/>
                    <a:pt x="298" y="2112"/>
                  </a:cubicBezTo>
                  <a:cubicBezTo>
                    <a:pt x="352" y="2137"/>
                    <a:pt x="411" y="2150"/>
                    <a:pt x="472" y="2150"/>
                  </a:cubicBezTo>
                  <a:cubicBezTo>
                    <a:pt x="521" y="2150"/>
                    <a:pt x="571" y="2142"/>
                    <a:pt x="619" y="2124"/>
                  </a:cubicBezTo>
                  <a:lnTo>
                    <a:pt x="2904" y="1276"/>
                  </a:lnTo>
                  <a:cubicBezTo>
                    <a:pt x="3119" y="1196"/>
                    <a:pt x="3230" y="955"/>
                    <a:pt x="3149" y="737"/>
                  </a:cubicBezTo>
                  <a:cubicBezTo>
                    <a:pt x="3109" y="628"/>
                    <a:pt x="3028" y="547"/>
                    <a:pt x="2932" y="501"/>
                  </a:cubicBezTo>
                  <a:cubicBezTo>
                    <a:pt x="2878" y="476"/>
                    <a:pt x="2819" y="463"/>
                    <a:pt x="2758" y="463"/>
                  </a:cubicBezTo>
                  <a:cubicBezTo>
                    <a:pt x="2709" y="463"/>
                    <a:pt x="2659" y="472"/>
                    <a:pt x="2611" y="489"/>
                  </a:cubicBezTo>
                  <a:lnTo>
                    <a:pt x="1884" y="760"/>
                  </a:lnTo>
                  <a:cubicBezTo>
                    <a:pt x="1882" y="713"/>
                    <a:pt x="1872" y="665"/>
                    <a:pt x="1855" y="618"/>
                  </a:cubicBezTo>
                  <a:lnTo>
                    <a:pt x="1736" y="302"/>
                  </a:lnTo>
                  <a:cubicBezTo>
                    <a:pt x="1668" y="116"/>
                    <a:pt x="1490" y="0"/>
                    <a:pt x="1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863" tIns="121863" rIns="121863" bIns="121863" anchor="ctr" anchorCtr="0">
              <a:noAutofit/>
            </a:bodyPr>
            <a:lstStyle/>
            <a:p>
              <a:pPr defTabSz="1218744">
                <a:buClr>
                  <a:srgbClr val="000000"/>
                </a:buClr>
                <a:defRPr/>
              </a:pPr>
              <a:endParaRPr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4" name="Google Shape;2474;p38"/>
            <p:cNvSpPr/>
            <p:nvPr/>
          </p:nvSpPr>
          <p:spPr>
            <a:xfrm>
              <a:off x="3821599" y="1242820"/>
              <a:ext cx="221024" cy="302851"/>
            </a:xfrm>
            <a:custGeom>
              <a:avLst/>
              <a:gdLst/>
              <a:ahLst/>
              <a:cxnLst/>
              <a:rect l="l" t="t" r="r" b="b"/>
              <a:pathLst>
                <a:path w="6715" h="9201" extrusionOk="0">
                  <a:moveTo>
                    <a:pt x="207" y="1"/>
                  </a:moveTo>
                  <a:cubicBezTo>
                    <a:pt x="58" y="145"/>
                    <a:pt x="0" y="371"/>
                    <a:pt x="77" y="578"/>
                  </a:cubicBezTo>
                  <a:lnTo>
                    <a:pt x="3146" y="8844"/>
                  </a:lnTo>
                  <a:cubicBezTo>
                    <a:pt x="3229" y="9064"/>
                    <a:pt x="3437" y="9200"/>
                    <a:pt x="3660" y="9200"/>
                  </a:cubicBezTo>
                  <a:cubicBezTo>
                    <a:pt x="3722" y="9200"/>
                    <a:pt x="3786" y="9190"/>
                    <a:pt x="3849" y="9167"/>
                  </a:cubicBezTo>
                  <a:lnTo>
                    <a:pt x="6287" y="8260"/>
                  </a:lnTo>
                  <a:cubicBezTo>
                    <a:pt x="6570" y="8156"/>
                    <a:pt x="6715" y="7840"/>
                    <a:pt x="6610" y="7558"/>
                  </a:cubicBezTo>
                  <a:lnTo>
                    <a:pt x="6038" y="6018"/>
                  </a:lnTo>
                  <a:cubicBezTo>
                    <a:pt x="4673" y="5669"/>
                    <a:pt x="3457" y="4746"/>
                    <a:pt x="2771" y="3510"/>
                  </a:cubicBezTo>
                  <a:cubicBezTo>
                    <a:pt x="2207" y="2494"/>
                    <a:pt x="1965" y="1259"/>
                    <a:pt x="1119" y="465"/>
                  </a:cubicBezTo>
                  <a:cubicBezTo>
                    <a:pt x="867" y="226"/>
                    <a:pt x="545" y="35"/>
                    <a:pt x="207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121863" tIns="121863" rIns="121863" bIns="121863" anchor="ctr" anchorCtr="0">
              <a:noAutofit/>
            </a:bodyPr>
            <a:lstStyle/>
            <a:p>
              <a:pPr defTabSz="1218744">
                <a:buClr>
                  <a:srgbClr val="000000"/>
                </a:buClr>
                <a:defRPr/>
              </a:pPr>
              <a:endParaRPr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5" name="Google Shape;2475;p38"/>
            <p:cNvSpPr/>
            <p:nvPr/>
          </p:nvSpPr>
          <p:spPr>
            <a:xfrm>
              <a:off x="3907573" y="1230082"/>
              <a:ext cx="35943" cy="81958"/>
            </a:xfrm>
            <a:custGeom>
              <a:avLst/>
              <a:gdLst/>
              <a:ahLst/>
              <a:cxnLst/>
              <a:rect l="l" t="t" r="r" b="b"/>
              <a:pathLst>
                <a:path w="1092" h="2490" extrusionOk="0">
                  <a:moveTo>
                    <a:pt x="123" y="1"/>
                  </a:moveTo>
                  <a:cubicBezTo>
                    <a:pt x="119" y="1"/>
                    <a:pt x="115" y="1"/>
                    <a:pt x="111" y="2"/>
                  </a:cubicBezTo>
                  <a:cubicBezTo>
                    <a:pt x="47" y="8"/>
                    <a:pt x="0" y="65"/>
                    <a:pt x="7" y="130"/>
                  </a:cubicBezTo>
                  <a:cubicBezTo>
                    <a:pt x="80" y="798"/>
                    <a:pt x="473" y="1875"/>
                    <a:pt x="856" y="2434"/>
                  </a:cubicBezTo>
                  <a:cubicBezTo>
                    <a:pt x="882" y="2472"/>
                    <a:pt x="920" y="2489"/>
                    <a:pt x="958" y="2489"/>
                  </a:cubicBezTo>
                  <a:cubicBezTo>
                    <a:pt x="1026" y="2489"/>
                    <a:pt x="1092" y="2434"/>
                    <a:pt x="1082" y="2351"/>
                  </a:cubicBezTo>
                  <a:cubicBezTo>
                    <a:pt x="1006" y="1667"/>
                    <a:pt x="597" y="597"/>
                    <a:pt x="221" y="53"/>
                  </a:cubicBezTo>
                  <a:cubicBezTo>
                    <a:pt x="199" y="21"/>
                    <a:pt x="163" y="1"/>
                    <a:pt x="12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121863" tIns="121863" rIns="121863" bIns="121863" anchor="ctr" anchorCtr="0">
              <a:noAutofit/>
            </a:bodyPr>
            <a:lstStyle/>
            <a:p>
              <a:pPr defTabSz="1218744">
                <a:buClr>
                  <a:srgbClr val="000000"/>
                </a:buClr>
                <a:defRPr/>
              </a:pPr>
              <a:endParaRPr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6" name="Google Shape;2476;p38"/>
            <p:cNvSpPr/>
            <p:nvPr/>
          </p:nvSpPr>
          <p:spPr>
            <a:xfrm>
              <a:off x="3850268" y="1211979"/>
              <a:ext cx="48978" cy="22810"/>
            </a:xfrm>
            <a:custGeom>
              <a:avLst/>
              <a:gdLst/>
              <a:ahLst/>
              <a:cxnLst/>
              <a:rect l="l" t="t" r="r" b="b"/>
              <a:pathLst>
                <a:path w="1488" h="693" extrusionOk="0">
                  <a:moveTo>
                    <a:pt x="1300" y="0"/>
                  </a:moveTo>
                  <a:cubicBezTo>
                    <a:pt x="901" y="0"/>
                    <a:pt x="2" y="409"/>
                    <a:pt x="1" y="583"/>
                  </a:cubicBezTo>
                  <a:cubicBezTo>
                    <a:pt x="0" y="661"/>
                    <a:pt x="73" y="693"/>
                    <a:pt x="187" y="693"/>
                  </a:cubicBezTo>
                  <a:cubicBezTo>
                    <a:pt x="585" y="693"/>
                    <a:pt x="1486" y="302"/>
                    <a:pt x="1487" y="115"/>
                  </a:cubicBezTo>
                  <a:cubicBezTo>
                    <a:pt x="1487" y="34"/>
                    <a:pt x="1414" y="0"/>
                    <a:pt x="130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121863" tIns="121863" rIns="121863" bIns="121863" anchor="ctr" anchorCtr="0">
              <a:noAutofit/>
            </a:bodyPr>
            <a:lstStyle/>
            <a:p>
              <a:pPr defTabSz="1218744">
                <a:buClr>
                  <a:srgbClr val="000000"/>
                </a:buClr>
                <a:defRPr/>
              </a:pPr>
              <a:endParaRPr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7" name="Google Shape;2477;p38"/>
            <p:cNvSpPr/>
            <p:nvPr/>
          </p:nvSpPr>
          <p:spPr>
            <a:xfrm>
              <a:off x="3801586" y="1135617"/>
              <a:ext cx="245941" cy="414400"/>
            </a:xfrm>
            <a:custGeom>
              <a:avLst/>
              <a:gdLst/>
              <a:ahLst/>
              <a:cxnLst/>
              <a:rect l="l" t="t" r="r" b="b"/>
              <a:pathLst>
                <a:path w="7472" h="12590" extrusionOk="0">
                  <a:moveTo>
                    <a:pt x="1454" y="265"/>
                  </a:moveTo>
                  <a:cubicBezTo>
                    <a:pt x="1501" y="265"/>
                    <a:pt x="1549" y="276"/>
                    <a:pt x="1593" y="296"/>
                  </a:cubicBezTo>
                  <a:cubicBezTo>
                    <a:pt x="1673" y="333"/>
                    <a:pt x="1734" y="398"/>
                    <a:pt x="1765" y="482"/>
                  </a:cubicBezTo>
                  <a:lnTo>
                    <a:pt x="1883" y="798"/>
                  </a:lnTo>
                  <a:cubicBezTo>
                    <a:pt x="1885" y="801"/>
                    <a:pt x="1886" y="805"/>
                    <a:pt x="1887" y="809"/>
                  </a:cubicBezTo>
                  <a:lnTo>
                    <a:pt x="1316" y="1021"/>
                  </a:lnTo>
                  <a:lnTo>
                    <a:pt x="1264" y="1041"/>
                  </a:lnTo>
                  <a:cubicBezTo>
                    <a:pt x="1262" y="1035"/>
                    <a:pt x="1260" y="1032"/>
                    <a:pt x="1258" y="1029"/>
                  </a:cubicBezTo>
                  <a:lnTo>
                    <a:pt x="1141" y="712"/>
                  </a:lnTo>
                  <a:cubicBezTo>
                    <a:pt x="1111" y="630"/>
                    <a:pt x="1114" y="539"/>
                    <a:pt x="1151" y="457"/>
                  </a:cubicBezTo>
                  <a:cubicBezTo>
                    <a:pt x="1188" y="378"/>
                    <a:pt x="1253" y="317"/>
                    <a:pt x="1337" y="286"/>
                  </a:cubicBezTo>
                  <a:cubicBezTo>
                    <a:pt x="1375" y="271"/>
                    <a:pt x="1414" y="265"/>
                    <a:pt x="1454" y="265"/>
                  </a:cubicBezTo>
                  <a:close/>
                  <a:moveTo>
                    <a:pt x="2908" y="728"/>
                  </a:moveTo>
                  <a:cubicBezTo>
                    <a:pt x="2949" y="728"/>
                    <a:pt x="2988" y="737"/>
                    <a:pt x="3028" y="754"/>
                  </a:cubicBezTo>
                  <a:cubicBezTo>
                    <a:pt x="3097" y="786"/>
                    <a:pt x="3150" y="844"/>
                    <a:pt x="3177" y="915"/>
                  </a:cubicBezTo>
                  <a:cubicBezTo>
                    <a:pt x="3203" y="987"/>
                    <a:pt x="3200" y="1066"/>
                    <a:pt x="3168" y="1135"/>
                  </a:cubicBezTo>
                  <a:cubicBezTo>
                    <a:pt x="3136" y="1204"/>
                    <a:pt x="3079" y="1258"/>
                    <a:pt x="3008" y="1284"/>
                  </a:cubicBezTo>
                  <a:lnTo>
                    <a:pt x="1935" y="1683"/>
                  </a:lnTo>
                  <a:lnTo>
                    <a:pt x="885" y="2073"/>
                  </a:lnTo>
                  <a:lnTo>
                    <a:pt x="723" y="2132"/>
                  </a:lnTo>
                  <a:cubicBezTo>
                    <a:pt x="690" y="2144"/>
                    <a:pt x="656" y="2150"/>
                    <a:pt x="621" y="2150"/>
                  </a:cubicBezTo>
                  <a:cubicBezTo>
                    <a:pt x="581" y="2150"/>
                    <a:pt x="540" y="2142"/>
                    <a:pt x="503" y="2125"/>
                  </a:cubicBezTo>
                  <a:cubicBezTo>
                    <a:pt x="434" y="2093"/>
                    <a:pt x="381" y="2035"/>
                    <a:pt x="354" y="1963"/>
                  </a:cubicBezTo>
                  <a:cubicBezTo>
                    <a:pt x="328" y="1892"/>
                    <a:pt x="331" y="1813"/>
                    <a:pt x="363" y="1744"/>
                  </a:cubicBezTo>
                  <a:cubicBezTo>
                    <a:pt x="395" y="1675"/>
                    <a:pt x="451" y="1621"/>
                    <a:pt x="523" y="1595"/>
                  </a:cubicBezTo>
                  <a:lnTo>
                    <a:pt x="2808" y="747"/>
                  </a:lnTo>
                  <a:cubicBezTo>
                    <a:pt x="2839" y="734"/>
                    <a:pt x="2875" y="728"/>
                    <a:pt x="2908" y="728"/>
                  </a:cubicBezTo>
                  <a:close/>
                  <a:moveTo>
                    <a:pt x="2818" y="1638"/>
                  </a:moveTo>
                  <a:lnTo>
                    <a:pt x="3087" y="2364"/>
                  </a:lnTo>
                  <a:cubicBezTo>
                    <a:pt x="3107" y="2417"/>
                    <a:pt x="3158" y="2450"/>
                    <a:pt x="3212" y="2450"/>
                  </a:cubicBezTo>
                  <a:cubicBezTo>
                    <a:pt x="3227" y="2450"/>
                    <a:pt x="3243" y="2447"/>
                    <a:pt x="3258" y="2442"/>
                  </a:cubicBezTo>
                  <a:lnTo>
                    <a:pt x="3495" y="2354"/>
                  </a:lnTo>
                  <a:cubicBezTo>
                    <a:pt x="3543" y="2337"/>
                    <a:pt x="3592" y="2328"/>
                    <a:pt x="3640" y="2328"/>
                  </a:cubicBezTo>
                  <a:cubicBezTo>
                    <a:pt x="3808" y="2328"/>
                    <a:pt x="3967" y="2431"/>
                    <a:pt x="4029" y="2597"/>
                  </a:cubicBezTo>
                  <a:lnTo>
                    <a:pt x="7098" y="10863"/>
                  </a:lnTo>
                  <a:cubicBezTo>
                    <a:pt x="7174" y="11074"/>
                    <a:pt x="7063" y="11314"/>
                    <a:pt x="6849" y="11394"/>
                  </a:cubicBezTo>
                  <a:lnTo>
                    <a:pt x="4412" y="12299"/>
                  </a:lnTo>
                  <a:cubicBezTo>
                    <a:pt x="4364" y="12317"/>
                    <a:pt x="4315" y="12325"/>
                    <a:pt x="4268" y="12325"/>
                  </a:cubicBezTo>
                  <a:cubicBezTo>
                    <a:pt x="4099" y="12325"/>
                    <a:pt x="3942" y="12222"/>
                    <a:pt x="3880" y="12056"/>
                  </a:cubicBezTo>
                  <a:lnTo>
                    <a:pt x="811" y="3791"/>
                  </a:lnTo>
                  <a:cubicBezTo>
                    <a:pt x="753" y="3638"/>
                    <a:pt x="791" y="3466"/>
                    <a:pt x="909" y="3350"/>
                  </a:cubicBezTo>
                  <a:cubicBezTo>
                    <a:pt x="950" y="3311"/>
                    <a:pt x="999" y="3279"/>
                    <a:pt x="1055" y="3259"/>
                  </a:cubicBezTo>
                  <a:lnTo>
                    <a:pt x="1295" y="3169"/>
                  </a:lnTo>
                  <a:cubicBezTo>
                    <a:pt x="1362" y="3144"/>
                    <a:pt x="1398" y="3068"/>
                    <a:pt x="1372" y="2999"/>
                  </a:cubicBezTo>
                  <a:lnTo>
                    <a:pt x="1104" y="2275"/>
                  </a:lnTo>
                  <a:lnTo>
                    <a:pt x="1672" y="2064"/>
                  </a:lnTo>
                  <a:lnTo>
                    <a:pt x="2818" y="1638"/>
                  </a:lnTo>
                  <a:close/>
                  <a:moveTo>
                    <a:pt x="1454" y="1"/>
                  </a:moveTo>
                  <a:cubicBezTo>
                    <a:pt x="1384" y="1"/>
                    <a:pt x="1313" y="14"/>
                    <a:pt x="1245" y="39"/>
                  </a:cubicBezTo>
                  <a:cubicBezTo>
                    <a:pt x="1096" y="95"/>
                    <a:pt x="978" y="203"/>
                    <a:pt x="912" y="349"/>
                  </a:cubicBezTo>
                  <a:cubicBezTo>
                    <a:pt x="845" y="494"/>
                    <a:pt x="838" y="656"/>
                    <a:pt x="894" y="805"/>
                  </a:cubicBezTo>
                  <a:lnTo>
                    <a:pt x="1011" y="1121"/>
                  </a:lnTo>
                  <a:cubicBezTo>
                    <a:pt x="1013" y="1125"/>
                    <a:pt x="1014" y="1128"/>
                    <a:pt x="1015" y="1131"/>
                  </a:cubicBezTo>
                  <a:lnTo>
                    <a:pt x="431" y="1348"/>
                  </a:lnTo>
                  <a:cubicBezTo>
                    <a:pt x="147" y="1454"/>
                    <a:pt x="1" y="1770"/>
                    <a:pt x="107" y="2057"/>
                  </a:cubicBezTo>
                  <a:cubicBezTo>
                    <a:pt x="158" y="2195"/>
                    <a:pt x="259" y="2303"/>
                    <a:pt x="392" y="2365"/>
                  </a:cubicBezTo>
                  <a:cubicBezTo>
                    <a:pt x="466" y="2398"/>
                    <a:pt x="545" y="2415"/>
                    <a:pt x="623" y="2415"/>
                  </a:cubicBezTo>
                  <a:cubicBezTo>
                    <a:pt x="688" y="2415"/>
                    <a:pt x="753" y="2403"/>
                    <a:pt x="816" y="2381"/>
                  </a:cubicBezTo>
                  <a:lnTo>
                    <a:pt x="854" y="2366"/>
                  </a:lnTo>
                  <a:lnTo>
                    <a:pt x="1078" y="2967"/>
                  </a:lnTo>
                  <a:lnTo>
                    <a:pt x="963" y="3010"/>
                  </a:lnTo>
                  <a:cubicBezTo>
                    <a:pt x="871" y="3045"/>
                    <a:pt x="790" y="3096"/>
                    <a:pt x="723" y="3163"/>
                  </a:cubicBezTo>
                  <a:cubicBezTo>
                    <a:pt x="533" y="3349"/>
                    <a:pt x="470" y="3631"/>
                    <a:pt x="563" y="3882"/>
                  </a:cubicBezTo>
                  <a:lnTo>
                    <a:pt x="3632" y="12148"/>
                  </a:lnTo>
                  <a:cubicBezTo>
                    <a:pt x="3733" y="12420"/>
                    <a:pt x="3993" y="12590"/>
                    <a:pt x="4269" y="12590"/>
                  </a:cubicBezTo>
                  <a:cubicBezTo>
                    <a:pt x="4348" y="12590"/>
                    <a:pt x="4428" y="12576"/>
                    <a:pt x="4505" y="12547"/>
                  </a:cubicBezTo>
                  <a:lnTo>
                    <a:pt x="6942" y="11640"/>
                  </a:lnTo>
                  <a:cubicBezTo>
                    <a:pt x="7292" y="11511"/>
                    <a:pt x="7472" y="11120"/>
                    <a:pt x="7342" y="10769"/>
                  </a:cubicBezTo>
                  <a:lnTo>
                    <a:pt x="4273" y="2503"/>
                  </a:lnTo>
                  <a:cubicBezTo>
                    <a:pt x="4171" y="2231"/>
                    <a:pt x="3912" y="2062"/>
                    <a:pt x="3636" y="2062"/>
                  </a:cubicBezTo>
                  <a:cubicBezTo>
                    <a:pt x="3557" y="2062"/>
                    <a:pt x="3477" y="2075"/>
                    <a:pt x="3399" y="2104"/>
                  </a:cubicBezTo>
                  <a:lnTo>
                    <a:pt x="3285" y="2147"/>
                  </a:lnTo>
                  <a:lnTo>
                    <a:pt x="3062" y="1546"/>
                  </a:lnTo>
                  <a:lnTo>
                    <a:pt x="3099" y="1532"/>
                  </a:lnTo>
                  <a:cubicBezTo>
                    <a:pt x="3237" y="1481"/>
                    <a:pt x="3348" y="1380"/>
                    <a:pt x="3409" y="1245"/>
                  </a:cubicBezTo>
                  <a:cubicBezTo>
                    <a:pt x="3470" y="1111"/>
                    <a:pt x="3476" y="962"/>
                    <a:pt x="3425" y="823"/>
                  </a:cubicBezTo>
                  <a:cubicBezTo>
                    <a:pt x="3372" y="685"/>
                    <a:pt x="3271" y="576"/>
                    <a:pt x="3138" y="515"/>
                  </a:cubicBezTo>
                  <a:cubicBezTo>
                    <a:pt x="3065" y="482"/>
                    <a:pt x="2987" y="465"/>
                    <a:pt x="2909" y="465"/>
                  </a:cubicBezTo>
                  <a:cubicBezTo>
                    <a:pt x="2844" y="465"/>
                    <a:pt x="2779" y="476"/>
                    <a:pt x="2716" y="499"/>
                  </a:cubicBezTo>
                  <a:lnTo>
                    <a:pt x="2132" y="716"/>
                  </a:lnTo>
                  <a:cubicBezTo>
                    <a:pt x="2131" y="713"/>
                    <a:pt x="2131" y="710"/>
                    <a:pt x="2130" y="705"/>
                  </a:cubicBezTo>
                  <a:lnTo>
                    <a:pt x="2012" y="388"/>
                  </a:lnTo>
                  <a:cubicBezTo>
                    <a:pt x="1955" y="239"/>
                    <a:pt x="1845" y="121"/>
                    <a:pt x="1701" y="55"/>
                  </a:cubicBezTo>
                  <a:cubicBezTo>
                    <a:pt x="1622" y="19"/>
                    <a:pt x="1539" y="1"/>
                    <a:pt x="1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863" tIns="121863" rIns="121863" bIns="121863" anchor="ctr" anchorCtr="0">
              <a:noAutofit/>
            </a:bodyPr>
            <a:lstStyle/>
            <a:p>
              <a:pPr defTabSz="1218744">
                <a:buClr>
                  <a:srgbClr val="000000"/>
                </a:buClr>
                <a:defRPr/>
              </a:pPr>
              <a:endParaRPr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78" name="Google Shape;2478;p38"/>
          <p:cNvGrpSpPr/>
          <p:nvPr/>
        </p:nvGrpSpPr>
        <p:grpSpPr>
          <a:xfrm>
            <a:off x="9561664" y="662568"/>
            <a:ext cx="1718617" cy="1921744"/>
            <a:chOff x="6900658" y="3614371"/>
            <a:chExt cx="817707" cy="914412"/>
          </a:xfrm>
        </p:grpSpPr>
        <p:sp>
          <p:nvSpPr>
            <p:cNvPr id="2479" name="Google Shape;2479;p38"/>
            <p:cNvSpPr/>
            <p:nvPr/>
          </p:nvSpPr>
          <p:spPr>
            <a:xfrm>
              <a:off x="6909743" y="3618683"/>
              <a:ext cx="804048" cy="905722"/>
            </a:xfrm>
            <a:custGeom>
              <a:avLst/>
              <a:gdLst/>
              <a:ahLst/>
              <a:cxnLst/>
              <a:rect l="l" t="t" r="r" b="b"/>
              <a:pathLst>
                <a:path w="24428" h="27517" extrusionOk="0">
                  <a:moveTo>
                    <a:pt x="13099" y="0"/>
                  </a:moveTo>
                  <a:cubicBezTo>
                    <a:pt x="12593" y="0"/>
                    <a:pt x="12130" y="258"/>
                    <a:pt x="11863" y="686"/>
                  </a:cubicBezTo>
                  <a:lnTo>
                    <a:pt x="352" y="19175"/>
                  </a:lnTo>
                  <a:cubicBezTo>
                    <a:pt x="0" y="19743"/>
                    <a:pt x="74" y="20471"/>
                    <a:pt x="533" y="20947"/>
                  </a:cubicBezTo>
                  <a:cubicBezTo>
                    <a:pt x="1940" y="22406"/>
                    <a:pt x="3523" y="23696"/>
                    <a:pt x="5241" y="24777"/>
                  </a:cubicBezTo>
                  <a:cubicBezTo>
                    <a:pt x="7029" y="25905"/>
                    <a:pt x="8955" y="26803"/>
                    <a:pt x="10966" y="27446"/>
                  </a:cubicBezTo>
                  <a:cubicBezTo>
                    <a:pt x="11111" y="27493"/>
                    <a:pt x="11262" y="27517"/>
                    <a:pt x="11413" y="27517"/>
                  </a:cubicBezTo>
                  <a:cubicBezTo>
                    <a:pt x="11919" y="27517"/>
                    <a:pt x="12381" y="27260"/>
                    <a:pt x="12647" y="26830"/>
                  </a:cubicBezTo>
                  <a:lnTo>
                    <a:pt x="24158" y="8342"/>
                  </a:lnTo>
                  <a:cubicBezTo>
                    <a:pt x="24364" y="8012"/>
                    <a:pt x="24428" y="7622"/>
                    <a:pt x="24340" y="7243"/>
                  </a:cubicBezTo>
                  <a:cubicBezTo>
                    <a:pt x="24252" y="6865"/>
                    <a:pt x="24021" y="6542"/>
                    <a:pt x="23692" y="6338"/>
                  </a:cubicBezTo>
                  <a:lnTo>
                    <a:pt x="13866" y="220"/>
                  </a:lnTo>
                  <a:cubicBezTo>
                    <a:pt x="13635" y="77"/>
                    <a:pt x="13370" y="0"/>
                    <a:pt x="130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863" tIns="121863" rIns="121863" bIns="121863" anchor="ctr" anchorCtr="0">
              <a:noAutofit/>
            </a:bodyPr>
            <a:lstStyle/>
            <a:p>
              <a:pPr defTabSz="1218744">
                <a:buClr>
                  <a:srgbClr val="000000"/>
                </a:buClr>
                <a:defRPr/>
              </a:pPr>
              <a:endParaRPr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0" name="Google Shape;2480;p38"/>
            <p:cNvSpPr/>
            <p:nvPr/>
          </p:nvSpPr>
          <p:spPr>
            <a:xfrm>
              <a:off x="7356497" y="3654988"/>
              <a:ext cx="200321" cy="125274"/>
            </a:xfrm>
            <a:custGeom>
              <a:avLst/>
              <a:gdLst/>
              <a:ahLst/>
              <a:cxnLst/>
              <a:rect l="l" t="t" r="r" b="b"/>
              <a:pathLst>
                <a:path w="6086" h="3806" extrusionOk="0">
                  <a:moveTo>
                    <a:pt x="111" y="1"/>
                  </a:moveTo>
                  <a:cubicBezTo>
                    <a:pt x="84" y="1"/>
                    <a:pt x="61" y="8"/>
                    <a:pt x="46" y="22"/>
                  </a:cubicBezTo>
                  <a:cubicBezTo>
                    <a:pt x="1" y="60"/>
                    <a:pt x="36" y="146"/>
                    <a:pt x="123" y="212"/>
                  </a:cubicBezTo>
                  <a:cubicBezTo>
                    <a:pt x="1526" y="1260"/>
                    <a:pt x="4187" y="2931"/>
                    <a:pt x="5822" y="3768"/>
                  </a:cubicBezTo>
                  <a:cubicBezTo>
                    <a:pt x="5873" y="3794"/>
                    <a:pt x="5917" y="3805"/>
                    <a:pt x="5952" y="3805"/>
                  </a:cubicBezTo>
                  <a:cubicBezTo>
                    <a:pt x="6065" y="3805"/>
                    <a:pt x="6085" y="3689"/>
                    <a:pt x="5939" y="3581"/>
                  </a:cubicBezTo>
                  <a:cubicBezTo>
                    <a:pt x="4458" y="2478"/>
                    <a:pt x="1785" y="827"/>
                    <a:pt x="233" y="35"/>
                  </a:cubicBezTo>
                  <a:cubicBezTo>
                    <a:pt x="190" y="13"/>
                    <a:pt x="147" y="1"/>
                    <a:pt x="111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121863" tIns="121863" rIns="121863" bIns="121863" anchor="ctr" anchorCtr="0">
              <a:noAutofit/>
            </a:bodyPr>
            <a:lstStyle/>
            <a:p>
              <a:pPr defTabSz="1218744">
                <a:buClr>
                  <a:srgbClr val="000000"/>
                </a:buClr>
                <a:defRPr/>
              </a:pPr>
              <a:endParaRPr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1" name="Google Shape;2481;p38"/>
            <p:cNvSpPr/>
            <p:nvPr/>
          </p:nvSpPr>
          <p:spPr>
            <a:xfrm>
              <a:off x="7150713" y="4317598"/>
              <a:ext cx="92689" cy="83538"/>
            </a:xfrm>
            <a:custGeom>
              <a:avLst/>
              <a:gdLst/>
              <a:ahLst/>
              <a:cxnLst/>
              <a:rect l="l" t="t" r="r" b="b"/>
              <a:pathLst>
                <a:path w="2816" h="2538" extrusionOk="0">
                  <a:moveTo>
                    <a:pt x="931" y="0"/>
                  </a:moveTo>
                  <a:cubicBezTo>
                    <a:pt x="783" y="0"/>
                    <a:pt x="649" y="75"/>
                    <a:pt x="571" y="200"/>
                  </a:cubicBezTo>
                  <a:lnTo>
                    <a:pt x="80" y="990"/>
                  </a:lnTo>
                  <a:cubicBezTo>
                    <a:pt x="20" y="1085"/>
                    <a:pt x="1" y="1198"/>
                    <a:pt x="27" y="1309"/>
                  </a:cubicBezTo>
                  <a:cubicBezTo>
                    <a:pt x="52" y="1419"/>
                    <a:pt x="118" y="1512"/>
                    <a:pt x="214" y="1573"/>
                  </a:cubicBezTo>
                  <a:lnTo>
                    <a:pt x="1662" y="2474"/>
                  </a:lnTo>
                  <a:cubicBezTo>
                    <a:pt x="1730" y="2515"/>
                    <a:pt x="1808" y="2538"/>
                    <a:pt x="1885" y="2538"/>
                  </a:cubicBezTo>
                  <a:cubicBezTo>
                    <a:pt x="2032" y="2538"/>
                    <a:pt x="2166" y="2463"/>
                    <a:pt x="2245" y="2339"/>
                  </a:cubicBezTo>
                  <a:lnTo>
                    <a:pt x="2736" y="1548"/>
                  </a:lnTo>
                  <a:cubicBezTo>
                    <a:pt x="2797" y="1452"/>
                    <a:pt x="2815" y="1340"/>
                    <a:pt x="2790" y="1229"/>
                  </a:cubicBezTo>
                  <a:cubicBezTo>
                    <a:pt x="2765" y="1118"/>
                    <a:pt x="2698" y="1026"/>
                    <a:pt x="2602" y="966"/>
                  </a:cubicBezTo>
                  <a:lnTo>
                    <a:pt x="1154" y="64"/>
                  </a:lnTo>
                  <a:cubicBezTo>
                    <a:pt x="1086" y="23"/>
                    <a:pt x="1010" y="0"/>
                    <a:pt x="9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863" tIns="121863" rIns="121863" bIns="121863" anchor="ctr" anchorCtr="0">
              <a:noAutofit/>
            </a:bodyPr>
            <a:lstStyle/>
            <a:p>
              <a:pPr defTabSz="1218744">
                <a:buClr>
                  <a:srgbClr val="000000"/>
                </a:buClr>
                <a:defRPr/>
              </a:pPr>
              <a:endParaRPr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2" name="Google Shape;2482;p38"/>
            <p:cNvSpPr/>
            <p:nvPr/>
          </p:nvSpPr>
          <p:spPr>
            <a:xfrm>
              <a:off x="7241624" y="4374179"/>
              <a:ext cx="92689" cy="83538"/>
            </a:xfrm>
            <a:custGeom>
              <a:avLst/>
              <a:gdLst/>
              <a:ahLst/>
              <a:cxnLst/>
              <a:rect l="l" t="t" r="r" b="b"/>
              <a:pathLst>
                <a:path w="2816" h="2538" extrusionOk="0">
                  <a:moveTo>
                    <a:pt x="931" y="0"/>
                  </a:moveTo>
                  <a:cubicBezTo>
                    <a:pt x="783" y="0"/>
                    <a:pt x="649" y="75"/>
                    <a:pt x="572" y="200"/>
                  </a:cubicBezTo>
                  <a:lnTo>
                    <a:pt x="80" y="990"/>
                  </a:lnTo>
                  <a:cubicBezTo>
                    <a:pt x="20" y="1086"/>
                    <a:pt x="1" y="1200"/>
                    <a:pt x="26" y="1309"/>
                  </a:cubicBezTo>
                  <a:cubicBezTo>
                    <a:pt x="52" y="1420"/>
                    <a:pt x="118" y="1513"/>
                    <a:pt x="214" y="1573"/>
                  </a:cubicBezTo>
                  <a:lnTo>
                    <a:pt x="1663" y="2474"/>
                  </a:lnTo>
                  <a:cubicBezTo>
                    <a:pt x="1730" y="2516"/>
                    <a:pt x="1807" y="2538"/>
                    <a:pt x="1886" y="2538"/>
                  </a:cubicBezTo>
                  <a:cubicBezTo>
                    <a:pt x="2033" y="2538"/>
                    <a:pt x="2166" y="2463"/>
                    <a:pt x="2245" y="2339"/>
                  </a:cubicBezTo>
                  <a:lnTo>
                    <a:pt x="2737" y="1549"/>
                  </a:lnTo>
                  <a:cubicBezTo>
                    <a:pt x="2797" y="1453"/>
                    <a:pt x="2815" y="1340"/>
                    <a:pt x="2791" y="1229"/>
                  </a:cubicBezTo>
                  <a:cubicBezTo>
                    <a:pt x="2765" y="1120"/>
                    <a:pt x="2698" y="1026"/>
                    <a:pt x="2602" y="967"/>
                  </a:cubicBezTo>
                  <a:lnTo>
                    <a:pt x="1154" y="64"/>
                  </a:lnTo>
                  <a:cubicBezTo>
                    <a:pt x="1086" y="24"/>
                    <a:pt x="1010" y="0"/>
                    <a:pt x="9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863" tIns="121863" rIns="121863" bIns="121863" anchor="ctr" anchorCtr="0">
              <a:noAutofit/>
            </a:bodyPr>
            <a:lstStyle/>
            <a:p>
              <a:pPr defTabSz="1218744">
                <a:buClr>
                  <a:srgbClr val="000000"/>
                </a:buClr>
                <a:defRPr/>
              </a:pPr>
              <a:endParaRPr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3" name="Google Shape;2483;p38"/>
            <p:cNvSpPr/>
            <p:nvPr/>
          </p:nvSpPr>
          <p:spPr>
            <a:xfrm>
              <a:off x="7281319" y="4310587"/>
              <a:ext cx="92623" cy="83505"/>
            </a:xfrm>
            <a:custGeom>
              <a:avLst/>
              <a:gdLst/>
              <a:ahLst/>
              <a:cxnLst/>
              <a:rect l="l" t="t" r="r" b="b"/>
              <a:pathLst>
                <a:path w="2814" h="2537" extrusionOk="0">
                  <a:moveTo>
                    <a:pt x="930" y="0"/>
                  </a:moveTo>
                  <a:cubicBezTo>
                    <a:pt x="782" y="0"/>
                    <a:pt x="648" y="75"/>
                    <a:pt x="571" y="200"/>
                  </a:cubicBezTo>
                  <a:lnTo>
                    <a:pt x="79" y="990"/>
                  </a:lnTo>
                  <a:cubicBezTo>
                    <a:pt x="18" y="1086"/>
                    <a:pt x="0" y="1198"/>
                    <a:pt x="26" y="1309"/>
                  </a:cubicBezTo>
                  <a:cubicBezTo>
                    <a:pt x="50" y="1419"/>
                    <a:pt x="117" y="1511"/>
                    <a:pt x="213" y="1571"/>
                  </a:cubicBezTo>
                  <a:lnTo>
                    <a:pt x="1661" y="2473"/>
                  </a:lnTo>
                  <a:cubicBezTo>
                    <a:pt x="1729" y="2513"/>
                    <a:pt x="1806" y="2537"/>
                    <a:pt x="1885" y="2537"/>
                  </a:cubicBezTo>
                  <a:cubicBezTo>
                    <a:pt x="2031" y="2537"/>
                    <a:pt x="2165" y="2462"/>
                    <a:pt x="2242" y="2338"/>
                  </a:cubicBezTo>
                  <a:lnTo>
                    <a:pt x="2735" y="1548"/>
                  </a:lnTo>
                  <a:cubicBezTo>
                    <a:pt x="2794" y="1453"/>
                    <a:pt x="2813" y="1340"/>
                    <a:pt x="2788" y="1229"/>
                  </a:cubicBezTo>
                  <a:cubicBezTo>
                    <a:pt x="2762" y="1119"/>
                    <a:pt x="2696" y="1026"/>
                    <a:pt x="2601" y="966"/>
                  </a:cubicBezTo>
                  <a:lnTo>
                    <a:pt x="1154" y="64"/>
                  </a:lnTo>
                  <a:cubicBezTo>
                    <a:pt x="1086" y="23"/>
                    <a:pt x="1008" y="0"/>
                    <a:pt x="9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863" tIns="121863" rIns="121863" bIns="121863" anchor="ctr" anchorCtr="0">
              <a:noAutofit/>
            </a:bodyPr>
            <a:lstStyle/>
            <a:p>
              <a:pPr defTabSz="1218744">
                <a:buClr>
                  <a:srgbClr val="000000"/>
                </a:buClr>
                <a:defRPr/>
              </a:pPr>
              <a:endParaRPr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4" name="Google Shape;2484;p38"/>
            <p:cNvSpPr/>
            <p:nvPr/>
          </p:nvSpPr>
          <p:spPr>
            <a:xfrm>
              <a:off x="7320916" y="4246864"/>
              <a:ext cx="94170" cy="83538"/>
            </a:xfrm>
            <a:custGeom>
              <a:avLst/>
              <a:gdLst/>
              <a:ahLst/>
              <a:cxnLst/>
              <a:rect l="l" t="t" r="r" b="b"/>
              <a:pathLst>
                <a:path w="2861" h="2538" extrusionOk="0">
                  <a:moveTo>
                    <a:pt x="931" y="0"/>
                  </a:moveTo>
                  <a:cubicBezTo>
                    <a:pt x="783" y="0"/>
                    <a:pt x="649" y="74"/>
                    <a:pt x="571" y="200"/>
                  </a:cubicBezTo>
                  <a:lnTo>
                    <a:pt x="79" y="989"/>
                  </a:lnTo>
                  <a:cubicBezTo>
                    <a:pt x="20" y="1085"/>
                    <a:pt x="1" y="1198"/>
                    <a:pt x="26" y="1309"/>
                  </a:cubicBezTo>
                  <a:cubicBezTo>
                    <a:pt x="52" y="1419"/>
                    <a:pt x="118" y="1512"/>
                    <a:pt x="213" y="1573"/>
                  </a:cubicBezTo>
                  <a:lnTo>
                    <a:pt x="1661" y="2474"/>
                  </a:lnTo>
                  <a:cubicBezTo>
                    <a:pt x="1730" y="2515"/>
                    <a:pt x="1807" y="2537"/>
                    <a:pt x="1885" y="2537"/>
                  </a:cubicBezTo>
                  <a:cubicBezTo>
                    <a:pt x="2033" y="2537"/>
                    <a:pt x="2166" y="2463"/>
                    <a:pt x="2246" y="2336"/>
                  </a:cubicBezTo>
                  <a:lnTo>
                    <a:pt x="2738" y="1547"/>
                  </a:lnTo>
                  <a:cubicBezTo>
                    <a:pt x="2861" y="1350"/>
                    <a:pt x="2800" y="1088"/>
                    <a:pt x="2602" y="966"/>
                  </a:cubicBezTo>
                  <a:lnTo>
                    <a:pt x="1154" y="64"/>
                  </a:lnTo>
                  <a:cubicBezTo>
                    <a:pt x="1086" y="22"/>
                    <a:pt x="1009" y="0"/>
                    <a:pt x="9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863" tIns="121863" rIns="121863" bIns="121863" anchor="ctr" anchorCtr="0">
              <a:noAutofit/>
            </a:bodyPr>
            <a:lstStyle/>
            <a:p>
              <a:pPr defTabSz="1218744">
                <a:buClr>
                  <a:srgbClr val="000000"/>
                </a:buClr>
                <a:defRPr/>
              </a:pPr>
              <a:endParaRPr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5" name="Google Shape;2485;p38"/>
            <p:cNvSpPr/>
            <p:nvPr/>
          </p:nvSpPr>
          <p:spPr>
            <a:xfrm>
              <a:off x="7360513" y="4183239"/>
              <a:ext cx="94170" cy="83538"/>
            </a:xfrm>
            <a:custGeom>
              <a:avLst/>
              <a:gdLst/>
              <a:ahLst/>
              <a:cxnLst/>
              <a:rect l="l" t="t" r="r" b="b"/>
              <a:pathLst>
                <a:path w="2861" h="2538" extrusionOk="0">
                  <a:moveTo>
                    <a:pt x="931" y="1"/>
                  </a:moveTo>
                  <a:cubicBezTo>
                    <a:pt x="783" y="1"/>
                    <a:pt x="649" y="75"/>
                    <a:pt x="572" y="200"/>
                  </a:cubicBezTo>
                  <a:lnTo>
                    <a:pt x="80" y="990"/>
                  </a:lnTo>
                  <a:cubicBezTo>
                    <a:pt x="20" y="1086"/>
                    <a:pt x="1" y="1199"/>
                    <a:pt x="27" y="1310"/>
                  </a:cubicBezTo>
                  <a:cubicBezTo>
                    <a:pt x="52" y="1418"/>
                    <a:pt x="118" y="1512"/>
                    <a:pt x="214" y="1571"/>
                  </a:cubicBezTo>
                  <a:lnTo>
                    <a:pt x="1663" y="2473"/>
                  </a:lnTo>
                  <a:cubicBezTo>
                    <a:pt x="1730" y="2514"/>
                    <a:pt x="1808" y="2537"/>
                    <a:pt x="1886" y="2537"/>
                  </a:cubicBezTo>
                  <a:cubicBezTo>
                    <a:pt x="2033" y="2537"/>
                    <a:pt x="2168" y="2463"/>
                    <a:pt x="2246" y="2337"/>
                  </a:cubicBezTo>
                  <a:lnTo>
                    <a:pt x="2738" y="1548"/>
                  </a:lnTo>
                  <a:cubicBezTo>
                    <a:pt x="2861" y="1351"/>
                    <a:pt x="2799" y="1089"/>
                    <a:pt x="2602" y="966"/>
                  </a:cubicBezTo>
                  <a:lnTo>
                    <a:pt x="1154" y="65"/>
                  </a:lnTo>
                  <a:cubicBezTo>
                    <a:pt x="1086" y="23"/>
                    <a:pt x="1010" y="1"/>
                    <a:pt x="9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863" tIns="121863" rIns="121863" bIns="121863" anchor="ctr" anchorCtr="0">
              <a:noAutofit/>
            </a:bodyPr>
            <a:lstStyle/>
            <a:p>
              <a:pPr defTabSz="1218744">
                <a:buClr>
                  <a:srgbClr val="000000"/>
                </a:buClr>
                <a:defRPr/>
              </a:pPr>
              <a:endParaRPr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6" name="Google Shape;2486;p38"/>
            <p:cNvSpPr/>
            <p:nvPr/>
          </p:nvSpPr>
          <p:spPr>
            <a:xfrm>
              <a:off x="7217991" y="3685336"/>
              <a:ext cx="437045" cy="376153"/>
            </a:xfrm>
            <a:custGeom>
              <a:avLst/>
              <a:gdLst/>
              <a:ahLst/>
              <a:cxnLst/>
              <a:rect l="l" t="t" r="r" b="b"/>
              <a:pathLst>
                <a:path w="13278" h="11428" extrusionOk="0">
                  <a:moveTo>
                    <a:pt x="3566" y="0"/>
                  </a:moveTo>
                  <a:cubicBezTo>
                    <a:pt x="3355" y="0"/>
                    <a:pt x="3149" y="106"/>
                    <a:pt x="3030" y="298"/>
                  </a:cubicBezTo>
                  <a:lnTo>
                    <a:pt x="186" y="4865"/>
                  </a:lnTo>
                  <a:cubicBezTo>
                    <a:pt x="1" y="5160"/>
                    <a:pt x="91" y="5549"/>
                    <a:pt x="388" y="5734"/>
                  </a:cubicBezTo>
                  <a:lnTo>
                    <a:pt x="9379" y="11332"/>
                  </a:lnTo>
                  <a:cubicBezTo>
                    <a:pt x="9483" y="11397"/>
                    <a:pt x="9599" y="11428"/>
                    <a:pt x="9713" y="11428"/>
                  </a:cubicBezTo>
                  <a:cubicBezTo>
                    <a:pt x="9924" y="11428"/>
                    <a:pt x="10129" y="11322"/>
                    <a:pt x="10250" y="11130"/>
                  </a:cubicBezTo>
                  <a:lnTo>
                    <a:pt x="13092" y="6563"/>
                  </a:lnTo>
                  <a:cubicBezTo>
                    <a:pt x="13278" y="6266"/>
                    <a:pt x="13186" y="5878"/>
                    <a:pt x="12890" y="5693"/>
                  </a:cubicBezTo>
                  <a:lnTo>
                    <a:pt x="3899" y="96"/>
                  </a:lnTo>
                  <a:cubicBezTo>
                    <a:pt x="3795" y="31"/>
                    <a:pt x="3680" y="0"/>
                    <a:pt x="35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863" tIns="121863" rIns="121863" bIns="121863" anchor="ctr" anchorCtr="0">
              <a:noAutofit/>
            </a:bodyPr>
            <a:lstStyle/>
            <a:p>
              <a:pPr defTabSz="1218744">
                <a:buClr>
                  <a:srgbClr val="000000"/>
                </a:buClr>
                <a:defRPr/>
              </a:pPr>
              <a:endParaRPr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7" name="Google Shape;2487;p38"/>
            <p:cNvSpPr/>
            <p:nvPr/>
          </p:nvSpPr>
          <p:spPr>
            <a:xfrm>
              <a:off x="6967377" y="4204404"/>
              <a:ext cx="94071" cy="83472"/>
            </a:xfrm>
            <a:custGeom>
              <a:avLst/>
              <a:gdLst/>
              <a:ahLst/>
              <a:cxnLst/>
              <a:rect l="l" t="t" r="r" b="b"/>
              <a:pathLst>
                <a:path w="2858" h="2536" extrusionOk="0">
                  <a:moveTo>
                    <a:pt x="974" y="1"/>
                  </a:moveTo>
                  <a:cubicBezTo>
                    <a:pt x="826" y="1"/>
                    <a:pt x="692" y="75"/>
                    <a:pt x="614" y="199"/>
                  </a:cubicBezTo>
                  <a:lnTo>
                    <a:pt x="123" y="990"/>
                  </a:lnTo>
                  <a:cubicBezTo>
                    <a:pt x="0" y="1187"/>
                    <a:pt x="61" y="1447"/>
                    <a:pt x="258" y="1571"/>
                  </a:cubicBezTo>
                  <a:lnTo>
                    <a:pt x="1707" y="2472"/>
                  </a:lnTo>
                  <a:cubicBezTo>
                    <a:pt x="1774" y="2514"/>
                    <a:pt x="1851" y="2536"/>
                    <a:pt x="1930" y="2536"/>
                  </a:cubicBezTo>
                  <a:cubicBezTo>
                    <a:pt x="2077" y="2536"/>
                    <a:pt x="2212" y="2461"/>
                    <a:pt x="2288" y="2338"/>
                  </a:cubicBezTo>
                  <a:lnTo>
                    <a:pt x="2779" y="1549"/>
                  </a:lnTo>
                  <a:cubicBezTo>
                    <a:pt x="2840" y="1453"/>
                    <a:pt x="2858" y="1339"/>
                    <a:pt x="2832" y="1229"/>
                  </a:cubicBezTo>
                  <a:cubicBezTo>
                    <a:pt x="2808" y="1119"/>
                    <a:pt x="2741" y="1025"/>
                    <a:pt x="2645" y="966"/>
                  </a:cubicBezTo>
                  <a:lnTo>
                    <a:pt x="1197" y="64"/>
                  </a:lnTo>
                  <a:cubicBezTo>
                    <a:pt x="1129" y="23"/>
                    <a:pt x="1052" y="1"/>
                    <a:pt x="9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863" tIns="121863" rIns="121863" bIns="121863" anchor="ctr" anchorCtr="0">
              <a:noAutofit/>
            </a:bodyPr>
            <a:lstStyle/>
            <a:p>
              <a:pPr defTabSz="1218744">
                <a:buClr>
                  <a:srgbClr val="000000"/>
                </a:buClr>
                <a:defRPr/>
              </a:pPr>
              <a:endParaRPr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8" name="Google Shape;2488;p38"/>
            <p:cNvSpPr/>
            <p:nvPr/>
          </p:nvSpPr>
          <p:spPr>
            <a:xfrm>
              <a:off x="7007006" y="4140746"/>
              <a:ext cx="94137" cy="83505"/>
            </a:xfrm>
            <a:custGeom>
              <a:avLst/>
              <a:gdLst/>
              <a:ahLst/>
              <a:cxnLst/>
              <a:rect l="l" t="t" r="r" b="b"/>
              <a:pathLst>
                <a:path w="2860" h="2537" extrusionOk="0">
                  <a:moveTo>
                    <a:pt x="974" y="0"/>
                  </a:moveTo>
                  <a:cubicBezTo>
                    <a:pt x="827" y="0"/>
                    <a:pt x="692" y="75"/>
                    <a:pt x="616" y="200"/>
                  </a:cubicBezTo>
                  <a:lnTo>
                    <a:pt x="123" y="990"/>
                  </a:lnTo>
                  <a:cubicBezTo>
                    <a:pt x="1" y="1187"/>
                    <a:pt x="61" y="1448"/>
                    <a:pt x="259" y="1571"/>
                  </a:cubicBezTo>
                  <a:lnTo>
                    <a:pt x="1707" y="2473"/>
                  </a:lnTo>
                  <a:cubicBezTo>
                    <a:pt x="1775" y="2513"/>
                    <a:pt x="1852" y="2537"/>
                    <a:pt x="1931" y="2537"/>
                  </a:cubicBezTo>
                  <a:cubicBezTo>
                    <a:pt x="2077" y="2537"/>
                    <a:pt x="2211" y="2462"/>
                    <a:pt x="2288" y="2338"/>
                  </a:cubicBezTo>
                  <a:lnTo>
                    <a:pt x="2781" y="1548"/>
                  </a:lnTo>
                  <a:cubicBezTo>
                    <a:pt x="2840" y="1453"/>
                    <a:pt x="2859" y="1340"/>
                    <a:pt x="2834" y="1229"/>
                  </a:cubicBezTo>
                  <a:cubicBezTo>
                    <a:pt x="2808" y="1118"/>
                    <a:pt x="2742" y="1026"/>
                    <a:pt x="2647" y="966"/>
                  </a:cubicBezTo>
                  <a:lnTo>
                    <a:pt x="1198" y="64"/>
                  </a:lnTo>
                  <a:cubicBezTo>
                    <a:pt x="1130" y="23"/>
                    <a:pt x="1053" y="0"/>
                    <a:pt x="9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863" tIns="121863" rIns="121863" bIns="121863" anchor="ctr" anchorCtr="0">
              <a:noAutofit/>
            </a:bodyPr>
            <a:lstStyle/>
            <a:p>
              <a:pPr defTabSz="1218744">
                <a:buClr>
                  <a:srgbClr val="000000"/>
                </a:buClr>
                <a:defRPr/>
              </a:pPr>
              <a:endParaRPr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9" name="Google Shape;2489;p38"/>
            <p:cNvSpPr/>
            <p:nvPr/>
          </p:nvSpPr>
          <p:spPr>
            <a:xfrm>
              <a:off x="7048150" y="4076990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31" y="1"/>
                  </a:moveTo>
                  <a:cubicBezTo>
                    <a:pt x="783" y="1"/>
                    <a:pt x="649" y="75"/>
                    <a:pt x="572" y="201"/>
                  </a:cubicBezTo>
                  <a:lnTo>
                    <a:pt x="79" y="990"/>
                  </a:lnTo>
                  <a:cubicBezTo>
                    <a:pt x="20" y="1086"/>
                    <a:pt x="1" y="1199"/>
                    <a:pt x="26" y="1310"/>
                  </a:cubicBezTo>
                  <a:cubicBezTo>
                    <a:pt x="52" y="1420"/>
                    <a:pt x="118" y="1513"/>
                    <a:pt x="214" y="1573"/>
                  </a:cubicBezTo>
                  <a:lnTo>
                    <a:pt x="1660" y="2475"/>
                  </a:lnTo>
                  <a:cubicBezTo>
                    <a:pt x="1729" y="2516"/>
                    <a:pt x="1806" y="2538"/>
                    <a:pt x="1884" y="2538"/>
                  </a:cubicBezTo>
                  <a:cubicBezTo>
                    <a:pt x="2032" y="2538"/>
                    <a:pt x="2166" y="2465"/>
                    <a:pt x="2245" y="2339"/>
                  </a:cubicBezTo>
                  <a:lnTo>
                    <a:pt x="2737" y="1549"/>
                  </a:lnTo>
                  <a:cubicBezTo>
                    <a:pt x="2797" y="1453"/>
                    <a:pt x="2815" y="1340"/>
                    <a:pt x="2790" y="1230"/>
                  </a:cubicBezTo>
                  <a:cubicBezTo>
                    <a:pt x="2765" y="1119"/>
                    <a:pt x="2698" y="1027"/>
                    <a:pt x="2602" y="967"/>
                  </a:cubicBezTo>
                  <a:lnTo>
                    <a:pt x="1154" y="65"/>
                  </a:lnTo>
                  <a:cubicBezTo>
                    <a:pt x="1086" y="23"/>
                    <a:pt x="1009" y="1"/>
                    <a:pt x="9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863" tIns="121863" rIns="121863" bIns="121863" anchor="ctr" anchorCtr="0">
              <a:noAutofit/>
            </a:bodyPr>
            <a:lstStyle/>
            <a:p>
              <a:pPr defTabSz="1218744">
                <a:buClr>
                  <a:srgbClr val="000000"/>
                </a:buClr>
                <a:defRPr/>
              </a:pPr>
              <a:endParaRPr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0" name="Google Shape;2490;p38"/>
            <p:cNvSpPr/>
            <p:nvPr/>
          </p:nvSpPr>
          <p:spPr>
            <a:xfrm>
              <a:off x="7087812" y="4013366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29" y="1"/>
                  </a:moveTo>
                  <a:cubicBezTo>
                    <a:pt x="782" y="1"/>
                    <a:pt x="647" y="75"/>
                    <a:pt x="570" y="200"/>
                  </a:cubicBezTo>
                  <a:lnTo>
                    <a:pt x="78" y="990"/>
                  </a:lnTo>
                  <a:cubicBezTo>
                    <a:pt x="18" y="1086"/>
                    <a:pt x="0" y="1199"/>
                    <a:pt x="25" y="1309"/>
                  </a:cubicBezTo>
                  <a:cubicBezTo>
                    <a:pt x="50" y="1419"/>
                    <a:pt x="117" y="1513"/>
                    <a:pt x="213" y="1572"/>
                  </a:cubicBezTo>
                  <a:lnTo>
                    <a:pt x="1661" y="2474"/>
                  </a:lnTo>
                  <a:cubicBezTo>
                    <a:pt x="1728" y="2515"/>
                    <a:pt x="1806" y="2538"/>
                    <a:pt x="1884" y="2538"/>
                  </a:cubicBezTo>
                  <a:cubicBezTo>
                    <a:pt x="2030" y="2538"/>
                    <a:pt x="2165" y="2464"/>
                    <a:pt x="2243" y="2338"/>
                  </a:cubicBezTo>
                  <a:lnTo>
                    <a:pt x="2735" y="1549"/>
                  </a:lnTo>
                  <a:cubicBezTo>
                    <a:pt x="2795" y="1453"/>
                    <a:pt x="2814" y="1339"/>
                    <a:pt x="2789" y="1230"/>
                  </a:cubicBezTo>
                  <a:cubicBezTo>
                    <a:pt x="2763" y="1119"/>
                    <a:pt x="2697" y="1025"/>
                    <a:pt x="2601" y="966"/>
                  </a:cubicBezTo>
                  <a:lnTo>
                    <a:pt x="1152" y="65"/>
                  </a:lnTo>
                  <a:cubicBezTo>
                    <a:pt x="1085" y="23"/>
                    <a:pt x="1008" y="1"/>
                    <a:pt x="9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863" tIns="121863" rIns="121863" bIns="121863" anchor="ctr" anchorCtr="0">
              <a:noAutofit/>
            </a:bodyPr>
            <a:lstStyle/>
            <a:p>
              <a:pPr defTabSz="1218744">
                <a:buClr>
                  <a:srgbClr val="000000"/>
                </a:buClr>
                <a:defRPr/>
              </a:pPr>
              <a:endParaRPr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1" name="Google Shape;2491;p38"/>
            <p:cNvSpPr/>
            <p:nvPr/>
          </p:nvSpPr>
          <p:spPr>
            <a:xfrm>
              <a:off x="7127409" y="3949741"/>
              <a:ext cx="94137" cy="83538"/>
            </a:xfrm>
            <a:custGeom>
              <a:avLst/>
              <a:gdLst/>
              <a:ahLst/>
              <a:cxnLst/>
              <a:rect l="l" t="t" r="r" b="b"/>
              <a:pathLst>
                <a:path w="2860" h="2538" extrusionOk="0">
                  <a:moveTo>
                    <a:pt x="931" y="1"/>
                  </a:moveTo>
                  <a:cubicBezTo>
                    <a:pt x="783" y="1"/>
                    <a:pt x="649" y="75"/>
                    <a:pt x="572" y="201"/>
                  </a:cubicBezTo>
                  <a:lnTo>
                    <a:pt x="80" y="990"/>
                  </a:lnTo>
                  <a:cubicBezTo>
                    <a:pt x="45" y="1045"/>
                    <a:pt x="25" y="1104"/>
                    <a:pt x="18" y="1166"/>
                  </a:cubicBezTo>
                  <a:cubicBezTo>
                    <a:pt x="0" y="1327"/>
                    <a:pt x="77" y="1487"/>
                    <a:pt x="214" y="1572"/>
                  </a:cubicBezTo>
                  <a:lnTo>
                    <a:pt x="1662" y="2473"/>
                  </a:lnTo>
                  <a:cubicBezTo>
                    <a:pt x="1729" y="2515"/>
                    <a:pt x="1806" y="2537"/>
                    <a:pt x="1885" y="2537"/>
                  </a:cubicBezTo>
                  <a:cubicBezTo>
                    <a:pt x="2031" y="2537"/>
                    <a:pt x="2165" y="2463"/>
                    <a:pt x="2245" y="2338"/>
                  </a:cubicBezTo>
                  <a:lnTo>
                    <a:pt x="2737" y="1548"/>
                  </a:lnTo>
                  <a:cubicBezTo>
                    <a:pt x="2859" y="1350"/>
                    <a:pt x="2799" y="1089"/>
                    <a:pt x="2602" y="967"/>
                  </a:cubicBezTo>
                  <a:lnTo>
                    <a:pt x="1154" y="64"/>
                  </a:lnTo>
                  <a:cubicBezTo>
                    <a:pt x="1087" y="24"/>
                    <a:pt x="1009" y="1"/>
                    <a:pt x="9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863" tIns="121863" rIns="121863" bIns="121863" anchor="ctr" anchorCtr="0">
              <a:noAutofit/>
            </a:bodyPr>
            <a:lstStyle/>
            <a:p>
              <a:pPr defTabSz="1218744">
                <a:buClr>
                  <a:srgbClr val="000000"/>
                </a:buClr>
                <a:defRPr/>
              </a:pPr>
              <a:endParaRPr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2" name="Google Shape;2492;p38"/>
            <p:cNvSpPr/>
            <p:nvPr/>
          </p:nvSpPr>
          <p:spPr>
            <a:xfrm>
              <a:off x="7058321" y="4261017"/>
              <a:ext cx="95585" cy="83538"/>
            </a:xfrm>
            <a:custGeom>
              <a:avLst/>
              <a:gdLst/>
              <a:ahLst/>
              <a:cxnLst/>
              <a:rect l="l" t="t" r="r" b="b"/>
              <a:pathLst>
                <a:path w="2904" h="2538" extrusionOk="0">
                  <a:moveTo>
                    <a:pt x="974" y="1"/>
                  </a:moveTo>
                  <a:cubicBezTo>
                    <a:pt x="827" y="1"/>
                    <a:pt x="692" y="75"/>
                    <a:pt x="615" y="201"/>
                  </a:cubicBezTo>
                  <a:lnTo>
                    <a:pt x="123" y="990"/>
                  </a:lnTo>
                  <a:cubicBezTo>
                    <a:pt x="0" y="1187"/>
                    <a:pt x="61" y="1449"/>
                    <a:pt x="259" y="1571"/>
                  </a:cubicBezTo>
                  <a:lnTo>
                    <a:pt x="1707" y="2473"/>
                  </a:lnTo>
                  <a:cubicBezTo>
                    <a:pt x="1775" y="2515"/>
                    <a:pt x="1851" y="2537"/>
                    <a:pt x="1930" y="2537"/>
                  </a:cubicBezTo>
                  <a:cubicBezTo>
                    <a:pt x="2077" y="2537"/>
                    <a:pt x="2211" y="2462"/>
                    <a:pt x="2290" y="2337"/>
                  </a:cubicBezTo>
                  <a:lnTo>
                    <a:pt x="2781" y="1548"/>
                  </a:lnTo>
                  <a:cubicBezTo>
                    <a:pt x="2904" y="1351"/>
                    <a:pt x="2844" y="1089"/>
                    <a:pt x="2646" y="967"/>
                  </a:cubicBezTo>
                  <a:lnTo>
                    <a:pt x="1197" y="65"/>
                  </a:lnTo>
                  <a:cubicBezTo>
                    <a:pt x="1130" y="23"/>
                    <a:pt x="1052" y="1"/>
                    <a:pt x="9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863" tIns="121863" rIns="121863" bIns="121863" anchor="ctr" anchorCtr="0">
              <a:noAutofit/>
            </a:bodyPr>
            <a:lstStyle/>
            <a:p>
              <a:pPr defTabSz="1218744">
                <a:buClr>
                  <a:srgbClr val="000000"/>
                </a:buClr>
                <a:defRPr/>
              </a:pPr>
              <a:endParaRPr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3" name="Google Shape;2493;p38"/>
            <p:cNvSpPr/>
            <p:nvPr/>
          </p:nvSpPr>
          <p:spPr>
            <a:xfrm>
              <a:off x="7099431" y="4197294"/>
              <a:ext cx="94170" cy="83571"/>
            </a:xfrm>
            <a:custGeom>
              <a:avLst/>
              <a:gdLst/>
              <a:ahLst/>
              <a:cxnLst/>
              <a:rect l="l" t="t" r="r" b="b"/>
              <a:pathLst>
                <a:path w="2861" h="2539" extrusionOk="0">
                  <a:moveTo>
                    <a:pt x="930" y="1"/>
                  </a:moveTo>
                  <a:cubicBezTo>
                    <a:pt x="782" y="1"/>
                    <a:pt x="648" y="75"/>
                    <a:pt x="571" y="201"/>
                  </a:cubicBezTo>
                  <a:lnTo>
                    <a:pt x="79" y="990"/>
                  </a:lnTo>
                  <a:cubicBezTo>
                    <a:pt x="19" y="1086"/>
                    <a:pt x="0" y="1199"/>
                    <a:pt x="26" y="1309"/>
                  </a:cubicBezTo>
                  <a:cubicBezTo>
                    <a:pt x="51" y="1420"/>
                    <a:pt x="117" y="1512"/>
                    <a:pt x="213" y="1573"/>
                  </a:cubicBezTo>
                  <a:lnTo>
                    <a:pt x="1661" y="2474"/>
                  </a:lnTo>
                  <a:cubicBezTo>
                    <a:pt x="1729" y="2516"/>
                    <a:pt x="1807" y="2538"/>
                    <a:pt x="1885" y="2538"/>
                  </a:cubicBezTo>
                  <a:cubicBezTo>
                    <a:pt x="2031" y="2538"/>
                    <a:pt x="2165" y="2464"/>
                    <a:pt x="2245" y="2337"/>
                  </a:cubicBezTo>
                  <a:lnTo>
                    <a:pt x="2738" y="1548"/>
                  </a:lnTo>
                  <a:cubicBezTo>
                    <a:pt x="2860" y="1351"/>
                    <a:pt x="2800" y="1090"/>
                    <a:pt x="2602" y="967"/>
                  </a:cubicBezTo>
                  <a:lnTo>
                    <a:pt x="1154" y="64"/>
                  </a:lnTo>
                  <a:cubicBezTo>
                    <a:pt x="1086" y="23"/>
                    <a:pt x="1009" y="1"/>
                    <a:pt x="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863" tIns="121863" rIns="121863" bIns="121863" anchor="ctr" anchorCtr="0">
              <a:noAutofit/>
            </a:bodyPr>
            <a:lstStyle/>
            <a:p>
              <a:pPr defTabSz="1218744">
                <a:buClr>
                  <a:srgbClr val="000000"/>
                </a:buClr>
                <a:defRPr/>
              </a:pPr>
              <a:endParaRPr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4" name="Google Shape;2494;p38"/>
            <p:cNvSpPr/>
            <p:nvPr/>
          </p:nvSpPr>
          <p:spPr>
            <a:xfrm>
              <a:off x="7139028" y="4133669"/>
              <a:ext cx="92656" cy="83538"/>
            </a:xfrm>
            <a:custGeom>
              <a:avLst/>
              <a:gdLst/>
              <a:ahLst/>
              <a:cxnLst/>
              <a:rect l="l" t="t" r="r" b="b"/>
              <a:pathLst>
                <a:path w="2815" h="2538" extrusionOk="0">
                  <a:moveTo>
                    <a:pt x="930" y="0"/>
                  </a:moveTo>
                  <a:cubicBezTo>
                    <a:pt x="783" y="0"/>
                    <a:pt x="649" y="75"/>
                    <a:pt x="572" y="199"/>
                  </a:cubicBezTo>
                  <a:lnTo>
                    <a:pt x="79" y="990"/>
                  </a:lnTo>
                  <a:cubicBezTo>
                    <a:pt x="20" y="1086"/>
                    <a:pt x="1" y="1198"/>
                    <a:pt x="26" y="1309"/>
                  </a:cubicBezTo>
                  <a:cubicBezTo>
                    <a:pt x="52" y="1419"/>
                    <a:pt x="118" y="1512"/>
                    <a:pt x="213" y="1572"/>
                  </a:cubicBezTo>
                  <a:lnTo>
                    <a:pt x="1662" y="2474"/>
                  </a:lnTo>
                  <a:cubicBezTo>
                    <a:pt x="1730" y="2514"/>
                    <a:pt x="1807" y="2538"/>
                    <a:pt x="1886" y="2538"/>
                  </a:cubicBezTo>
                  <a:cubicBezTo>
                    <a:pt x="2033" y="2538"/>
                    <a:pt x="2168" y="2463"/>
                    <a:pt x="2244" y="2337"/>
                  </a:cubicBezTo>
                  <a:lnTo>
                    <a:pt x="2737" y="1546"/>
                  </a:lnTo>
                  <a:cubicBezTo>
                    <a:pt x="2797" y="1451"/>
                    <a:pt x="2815" y="1338"/>
                    <a:pt x="2790" y="1227"/>
                  </a:cubicBezTo>
                  <a:cubicBezTo>
                    <a:pt x="2765" y="1119"/>
                    <a:pt x="2698" y="1025"/>
                    <a:pt x="2602" y="965"/>
                  </a:cubicBezTo>
                  <a:lnTo>
                    <a:pt x="1154" y="64"/>
                  </a:lnTo>
                  <a:cubicBezTo>
                    <a:pt x="1086" y="23"/>
                    <a:pt x="1009" y="0"/>
                    <a:pt x="9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863" tIns="121863" rIns="121863" bIns="121863" anchor="ctr" anchorCtr="0">
              <a:noAutofit/>
            </a:bodyPr>
            <a:lstStyle/>
            <a:p>
              <a:pPr defTabSz="1218744">
                <a:buClr>
                  <a:srgbClr val="000000"/>
                </a:buClr>
                <a:defRPr/>
              </a:pPr>
              <a:endParaRPr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5" name="Google Shape;2495;p38"/>
            <p:cNvSpPr/>
            <p:nvPr/>
          </p:nvSpPr>
          <p:spPr>
            <a:xfrm>
              <a:off x="7178723" y="4070012"/>
              <a:ext cx="92656" cy="83538"/>
            </a:xfrm>
            <a:custGeom>
              <a:avLst/>
              <a:gdLst/>
              <a:ahLst/>
              <a:cxnLst/>
              <a:rect l="l" t="t" r="r" b="b"/>
              <a:pathLst>
                <a:path w="2815" h="2538" extrusionOk="0">
                  <a:moveTo>
                    <a:pt x="930" y="0"/>
                  </a:moveTo>
                  <a:cubicBezTo>
                    <a:pt x="782" y="0"/>
                    <a:pt x="648" y="75"/>
                    <a:pt x="570" y="200"/>
                  </a:cubicBezTo>
                  <a:lnTo>
                    <a:pt x="79" y="990"/>
                  </a:lnTo>
                  <a:cubicBezTo>
                    <a:pt x="18" y="1085"/>
                    <a:pt x="0" y="1198"/>
                    <a:pt x="26" y="1309"/>
                  </a:cubicBezTo>
                  <a:cubicBezTo>
                    <a:pt x="50" y="1419"/>
                    <a:pt x="117" y="1512"/>
                    <a:pt x="213" y="1573"/>
                  </a:cubicBezTo>
                  <a:lnTo>
                    <a:pt x="1661" y="2474"/>
                  </a:lnTo>
                  <a:cubicBezTo>
                    <a:pt x="1729" y="2515"/>
                    <a:pt x="1806" y="2538"/>
                    <a:pt x="1884" y="2538"/>
                  </a:cubicBezTo>
                  <a:cubicBezTo>
                    <a:pt x="2032" y="2538"/>
                    <a:pt x="2165" y="2462"/>
                    <a:pt x="2244" y="2339"/>
                  </a:cubicBezTo>
                  <a:lnTo>
                    <a:pt x="2735" y="1548"/>
                  </a:lnTo>
                  <a:cubicBezTo>
                    <a:pt x="2795" y="1452"/>
                    <a:pt x="2814" y="1340"/>
                    <a:pt x="2789" y="1229"/>
                  </a:cubicBezTo>
                  <a:cubicBezTo>
                    <a:pt x="2763" y="1118"/>
                    <a:pt x="2697" y="1026"/>
                    <a:pt x="2601" y="966"/>
                  </a:cubicBezTo>
                  <a:lnTo>
                    <a:pt x="1153" y="64"/>
                  </a:lnTo>
                  <a:cubicBezTo>
                    <a:pt x="1085" y="23"/>
                    <a:pt x="1008" y="0"/>
                    <a:pt x="9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863" tIns="121863" rIns="121863" bIns="121863" anchor="ctr" anchorCtr="0">
              <a:noAutofit/>
            </a:bodyPr>
            <a:lstStyle/>
            <a:p>
              <a:pPr defTabSz="1218744">
                <a:buClr>
                  <a:srgbClr val="000000"/>
                </a:buClr>
                <a:defRPr/>
              </a:pPr>
              <a:endParaRPr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6" name="Google Shape;2496;p38"/>
            <p:cNvSpPr/>
            <p:nvPr/>
          </p:nvSpPr>
          <p:spPr>
            <a:xfrm>
              <a:off x="7218320" y="4006289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30" y="1"/>
                  </a:moveTo>
                  <a:cubicBezTo>
                    <a:pt x="782" y="1"/>
                    <a:pt x="648" y="75"/>
                    <a:pt x="571" y="201"/>
                  </a:cubicBezTo>
                  <a:lnTo>
                    <a:pt x="79" y="990"/>
                  </a:lnTo>
                  <a:cubicBezTo>
                    <a:pt x="20" y="1086"/>
                    <a:pt x="0" y="1200"/>
                    <a:pt x="26" y="1310"/>
                  </a:cubicBezTo>
                  <a:cubicBezTo>
                    <a:pt x="51" y="1420"/>
                    <a:pt x="117" y="1514"/>
                    <a:pt x="213" y="1573"/>
                  </a:cubicBezTo>
                  <a:lnTo>
                    <a:pt x="1661" y="2475"/>
                  </a:lnTo>
                  <a:cubicBezTo>
                    <a:pt x="1729" y="2516"/>
                    <a:pt x="1807" y="2538"/>
                    <a:pt x="1885" y="2538"/>
                  </a:cubicBezTo>
                  <a:cubicBezTo>
                    <a:pt x="2032" y="2538"/>
                    <a:pt x="2167" y="2464"/>
                    <a:pt x="2244" y="2339"/>
                  </a:cubicBezTo>
                  <a:lnTo>
                    <a:pt x="2736" y="1549"/>
                  </a:lnTo>
                  <a:cubicBezTo>
                    <a:pt x="2796" y="1453"/>
                    <a:pt x="2814" y="1340"/>
                    <a:pt x="2789" y="1230"/>
                  </a:cubicBezTo>
                  <a:cubicBezTo>
                    <a:pt x="2764" y="1120"/>
                    <a:pt x="2697" y="1026"/>
                    <a:pt x="2602" y="967"/>
                  </a:cubicBezTo>
                  <a:lnTo>
                    <a:pt x="1154" y="65"/>
                  </a:lnTo>
                  <a:cubicBezTo>
                    <a:pt x="1086" y="24"/>
                    <a:pt x="1009" y="1"/>
                    <a:pt x="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863" tIns="121863" rIns="121863" bIns="121863" anchor="ctr" anchorCtr="0">
              <a:noAutofit/>
            </a:bodyPr>
            <a:lstStyle/>
            <a:p>
              <a:pPr defTabSz="1218744">
                <a:buClr>
                  <a:srgbClr val="000000"/>
                </a:buClr>
                <a:defRPr/>
              </a:pPr>
              <a:endParaRPr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7" name="Google Shape;2497;p38"/>
            <p:cNvSpPr/>
            <p:nvPr/>
          </p:nvSpPr>
          <p:spPr>
            <a:xfrm>
              <a:off x="7190342" y="4253875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30" y="1"/>
                  </a:moveTo>
                  <a:cubicBezTo>
                    <a:pt x="782" y="1"/>
                    <a:pt x="648" y="75"/>
                    <a:pt x="572" y="201"/>
                  </a:cubicBezTo>
                  <a:lnTo>
                    <a:pt x="79" y="990"/>
                  </a:lnTo>
                  <a:cubicBezTo>
                    <a:pt x="19" y="1086"/>
                    <a:pt x="0" y="1200"/>
                    <a:pt x="26" y="1310"/>
                  </a:cubicBezTo>
                  <a:cubicBezTo>
                    <a:pt x="51" y="1420"/>
                    <a:pt x="117" y="1514"/>
                    <a:pt x="213" y="1573"/>
                  </a:cubicBezTo>
                  <a:lnTo>
                    <a:pt x="1662" y="2475"/>
                  </a:lnTo>
                  <a:cubicBezTo>
                    <a:pt x="1729" y="2516"/>
                    <a:pt x="1807" y="2538"/>
                    <a:pt x="1886" y="2538"/>
                  </a:cubicBezTo>
                  <a:cubicBezTo>
                    <a:pt x="2032" y="2538"/>
                    <a:pt x="2168" y="2466"/>
                    <a:pt x="2244" y="2339"/>
                  </a:cubicBezTo>
                  <a:lnTo>
                    <a:pt x="2737" y="1549"/>
                  </a:lnTo>
                  <a:cubicBezTo>
                    <a:pt x="2796" y="1453"/>
                    <a:pt x="2814" y="1340"/>
                    <a:pt x="2790" y="1230"/>
                  </a:cubicBezTo>
                  <a:cubicBezTo>
                    <a:pt x="2764" y="1120"/>
                    <a:pt x="2697" y="1027"/>
                    <a:pt x="2602" y="967"/>
                  </a:cubicBezTo>
                  <a:lnTo>
                    <a:pt x="1154" y="65"/>
                  </a:lnTo>
                  <a:cubicBezTo>
                    <a:pt x="1085" y="24"/>
                    <a:pt x="1009" y="1"/>
                    <a:pt x="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863" tIns="121863" rIns="121863" bIns="121863" anchor="ctr" anchorCtr="0">
              <a:noAutofit/>
            </a:bodyPr>
            <a:lstStyle/>
            <a:p>
              <a:pPr defTabSz="1218744">
                <a:buClr>
                  <a:srgbClr val="000000"/>
                </a:buClr>
                <a:defRPr/>
              </a:pPr>
              <a:endParaRPr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8" name="Google Shape;2498;p38"/>
            <p:cNvSpPr/>
            <p:nvPr/>
          </p:nvSpPr>
          <p:spPr>
            <a:xfrm>
              <a:off x="7228491" y="4190283"/>
              <a:ext cx="94137" cy="83538"/>
            </a:xfrm>
            <a:custGeom>
              <a:avLst/>
              <a:gdLst/>
              <a:ahLst/>
              <a:cxnLst/>
              <a:rect l="l" t="t" r="r" b="b"/>
              <a:pathLst>
                <a:path w="2860" h="2538" extrusionOk="0">
                  <a:moveTo>
                    <a:pt x="974" y="1"/>
                  </a:moveTo>
                  <a:cubicBezTo>
                    <a:pt x="828" y="1"/>
                    <a:pt x="693" y="75"/>
                    <a:pt x="616" y="201"/>
                  </a:cubicBezTo>
                  <a:lnTo>
                    <a:pt x="123" y="990"/>
                  </a:lnTo>
                  <a:cubicBezTo>
                    <a:pt x="1" y="1187"/>
                    <a:pt x="62" y="1448"/>
                    <a:pt x="259" y="1571"/>
                  </a:cubicBezTo>
                  <a:lnTo>
                    <a:pt x="1708" y="2473"/>
                  </a:lnTo>
                  <a:cubicBezTo>
                    <a:pt x="1776" y="2515"/>
                    <a:pt x="1852" y="2537"/>
                    <a:pt x="1931" y="2537"/>
                  </a:cubicBezTo>
                  <a:cubicBezTo>
                    <a:pt x="2078" y="2537"/>
                    <a:pt x="2212" y="2463"/>
                    <a:pt x="2288" y="2338"/>
                  </a:cubicBezTo>
                  <a:lnTo>
                    <a:pt x="2781" y="1549"/>
                  </a:lnTo>
                  <a:cubicBezTo>
                    <a:pt x="2841" y="1453"/>
                    <a:pt x="2860" y="1340"/>
                    <a:pt x="2834" y="1230"/>
                  </a:cubicBezTo>
                  <a:cubicBezTo>
                    <a:pt x="2809" y="1119"/>
                    <a:pt x="2743" y="1026"/>
                    <a:pt x="2647" y="967"/>
                  </a:cubicBezTo>
                  <a:lnTo>
                    <a:pt x="1198" y="65"/>
                  </a:lnTo>
                  <a:cubicBezTo>
                    <a:pt x="1131" y="23"/>
                    <a:pt x="1053" y="1"/>
                    <a:pt x="9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863" tIns="121863" rIns="121863" bIns="121863" anchor="ctr" anchorCtr="0">
              <a:noAutofit/>
            </a:bodyPr>
            <a:lstStyle/>
            <a:p>
              <a:pPr defTabSz="1218744">
                <a:buClr>
                  <a:srgbClr val="000000"/>
                </a:buClr>
                <a:defRPr/>
              </a:pPr>
              <a:endParaRPr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9" name="Google Shape;2499;p38"/>
            <p:cNvSpPr/>
            <p:nvPr/>
          </p:nvSpPr>
          <p:spPr>
            <a:xfrm>
              <a:off x="7268153" y="4126659"/>
              <a:ext cx="95552" cy="83472"/>
            </a:xfrm>
            <a:custGeom>
              <a:avLst/>
              <a:gdLst/>
              <a:ahLst/>
              <a:cxnLst/>
              <a:rect l="l" t="t" r="r" b="b"/>
              <a:pathLst>
                <a:path w="2903" h="2536" extrusionOk="0">
                  <a:moveTo>
                    <a:pt x="974" y="1"/>
                  </a:moveTo>
                  <a:cubicBezTo>
                    <a:pt x="826" y="1"/>
                    <a:pt x="692" y="75"/>
                    <a:pt x="614" y="200"/>
                  </a:cubicBezTo>
                  <a:lnTo>
                    <a:pt x="123" y="990"/>
                  </a:lnTo>
                  <a:cubicBezTo>
                    <a:pt x="0" y="1187"/>
                    <a:pt x="60" y="1449"/>
                    <a:pt x="258" y="1571"/>
                  </a:cubicBezTo>
                  <a:lnTo>
                    <a:pt x="1706" y="2472"/>
                  </a:lnTo>
                  <a:cubicBezTo>
                    <a:pt x="1774" y="2514"/>
                    <a:pt x="1852" y="2536"/>
                    <a:pt x="1929" y="2536"/>
                  </a:cubicBezTo>
                  <a:cubicBezTo>
                    <a:pt x="2077" y="2536"/>
                    <a:pt x="2211" y="2461"/>
                    <a:pt x="2289" y="2337"/>
                  </a:cubicBezTo>
                  <a:lnTo>
                    <a:pt x="2780" y="1546"/>
                  </a:lnTo>
                  <a:cubicBezTo>
                    <a:pt x="2903" y="1350"/>
                    <a:pt x="2843" y="1088"/>
                    <a:pt x="2645" y="966"/>
                  </a:cubicBezTo>
                  <a:lnTo>
                    <a:pt x="1197" y="64"/>
                  </a:lnTo>
                  <a:cubicBezTo>
                    <a:pt x="1129" y="23"/>
                    <a:pt x="1051" y="1"/>
                    <a:pt x="9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863" tIns="121863" rIns="121863" bIns="121863" anchor="ctr" anchorCtr="0">
              <a:noAutofit/>
            </a:bodyPr>
            <a:lstStyle/>
            <a:p>
              <a:pPr defTabSz="1218744">
                <a:buClr>
                  <a:srgbClr val="000000"/>
                </a:buClr>
                <a:defRPr/>
              </a:pPr>
              <a:endParaRPr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0" name="Google Shape;2500;p38"/>
            <p:cNvSpPr/>
            <p:nvPr/>
          </p:nvSpPr>
          <p:spPr>
            <a:xfrm>
              <a:off x="7309330" y="4062935"/>
              <a:ext cx="92623" cy="83538"/>
            </a:xfrm>
            <a:custGeom>
              <a:avLst/>
              <a:gdLst/>
              <a:ahLst/>
              <a:cxnLst/>
              <a:rect l="l" t="t" r="r" b="b"/>
              <a:pathLst>
                <a:path w="2814" h="2538" extrusionOk="0">
                  <a:moveTo>
                    <a:pt x="930" y="0"/>
                  </a:moveTo>
                  <a:cubicBezTo>
                    <a:pt x="782" y="0"/>
                    <a:pt x="648" y="75"/>
                    <a:pt x="571" y="199"/>
                  </a:cubicBezTo>
                  <a:lnTo>
                    <a:pt x="79" y="990"/>
                  </a:lnTo>
                  <a:cubicBezTo>
                    <a:pt x="19" y="1085"/>
                    <a:pt x="1" y="1198"/>
                    <a:pt x="26" y="1309"/>
                  </a:cubicBezTo>
                  <a:cubicBezTo>
                    <a:pt x="51" y="1418"/>
                    <a:pt x="118" y="1512"/>
                    <a:pt x="213" y="1572"/>
                  </a:cubicBezTo>
                  <a:lnTo>
                    <a:pt x="1660" y="2474"/>
                  </a:lnTo>
                  <a:cubicBezTo>
                    <a:pt x="1727" y="2514"/>
                    <a:pt x="1805" y="2538"/>
                    <a:pt x="1884" y="2538"/>
                  </a:cubicBezTo>
                  <a:cubicBezTo>
                    <a:pt x="2029" y="2538"/>
                    <a:pt x="2165" y="2463"/>
                    <a:pt x="2242" y="2338"/>
                  </a:cubicBezTo>
                  <a:lnTo>
                    <a:pt x="2735" y="1548"/>
                  </a:lnTo>
                  <a:cubicBezTo>
                    <a:pt x="2794" y="1453"/>
                    <a:pt x="2814" y="1339"/>
                    <a:pt x="2788" y="1229"/>
                  </a:cubicBezTo>
                  <a:cubicBezTo>
                    <a:pt x="2762" y="1118"/>
                    <a:pt x="2697" y="1025"/>
                    <a:pt x="2601" y="965"/>
                  </a:cubicBezTo>
                  <a:lnTo>
                    <a:pt x="1154" y="64"/>
                  </a:lnTo>
                  <a:cubicBezTo>
                    <a:pt x="1086" y="23"/>
                    <a:pt x="1008" y="0"/>
                    <a:pt x="9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863" tIns="121863" rIns="121863" bIns="121863" anchor="ctr" anchorCtr="0">
              <a:noAutofit/>
            </a:bodyPr>
            <a:lstStyle/>
            <a:p>
              <a:pPr defTabSz="1218744">
                <a:buClr>
                  <a:srgbClr val="000000"/>
                </a:buClr>
                <a:defRPr/>
              </a:pPr>
              <a:endParaRPr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1" name="Google Shape;2501;p38"/>
            <p:cNvSpPr/>
            <p:nvPr/>
          </p:nvSpPr>
          <p:spPr>
            <a:xfrm>
              <a:off x="7400208" y="4119549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30" y="1"/>
                  </a:moveTo>
                  <a:cubicBezTo>
                    <a:pt x="782" y="1"/>
                    <a:pt x="648" y="75"/>
                    <a:pt x="571" y="201"/>
                  </a:cubicBezTo>
                  <a:lnTo>
                    <a:pt x="79" y="990"/>
                  </a:lnTo>
                  <a:cubicBezTo>
                    <a:pt x="18" y="1086"/>
                    <a:pt x="0" y="1199"/>
                    <a:pt x="26" y="1309"/>
                  </a:cubicBezTo>
                  <a:cubicBezTo>
                    <a:pt x="50" y="1420"/>
                    <a:pt x="117" y="1512"/>
                    <a:pt x="213" y="1573"/>
                  </a:cubicBezTo>
                  <a:lnTo>
                    <a:pt x="1661" y="2474"/>
                  </a:lnTo>
                  <a:cubicBezTo>
                    <a:pt x="1729" y="2516"/>
                    <a:pt x="1806" y="2538"/>
                    <a:pt x="1885" y="2538"/>
                  </a:cubicBezTo>
                  <a:cubicBezTo>
                    <a:pt x="2031" y="2538"/>
                    <a:pt x="2166" y="2464"/>
                    <a:pt x="2244" y="2339"/>
                  </a:cubicBezTo>
                  <a:lnTo>
                    <a:pt x="2736" y="1549"/>
                  </a:lnTo>
                  <a:cubicBezTo>
                    <a:pt x="2795" y="1453"/>
                    <a:pt x="2815" y="1340"/>
                    <a:pt x="2789" y="1229"/>
                  </a:cubicBezTo>
                  <a:cubicBezTo>
                    <a:pt x="2763" y="1119"/>
                    <a:pt x="2697" y="1026"/>
                    <a:pt x="2602" y="967"/>
                  </a:cubicBezTo>
                  <a:lnTo>
                    <a:pt x="1154" y="64"/>
                  </a:lnTo>
                  <a:cubicBezTo>
                    <a:pt x="1086" y="23"/>
                    <a:pt x="1008" y="1"/>
                    <a:pt x="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863" tIns="121863" rIns="121863" bIns="121863" anchor="ctr" anchorCtr="0">
              <a:noAutofit/>
            </a:bodyPr>
            <a:lstStyle/>
            <a:p>
              <a:pPr defTabSz="1218744">
                <a:buClr>
                  <a:srgbClr val="000000"/>
                </a:buClr>
                <a:defRPr/>
              </a:pPr>
              <a:endParaRPr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2" name="Google Shape;2502;p38"/>
            <p:cNvSpPr/>
            <p:nvPr/>
          </p:nvSpPr>
          <p:spPr>
            <a:xfrm>
              <a:off x="7166710" y="3898394"/>
              <a:ext cx="85217" cy="71162"/>
            </a:xfrm>
            <a:custGeom>
              <a:avLst/>
              <a:gdLst/>
              <a:ahLst/>
              <a:cxnLst/>
              <a:rect l="l" t="t" r="r" b="b"/>
              <a:pathLst>
                <a:path w="2589" h="2162" extrusionOk="0">
                  <a:moveTo>
                    <a:pt x="706" y="1"/>
                  </a:moveTo>
                  <a:cubicBezTo>
                    <a:pt x="558" y="1"/>
                    <a:pt x="425" y="75"/>
                    <a:pt x="346" y="201"/>
                  </a:cubicBezTo>
                  <a:lnTo>
                    <a:pt x="88" y="616"/>
                  </a:lnTo>
                  <a:cubicBezTo>
                    <a:pt x="59" y="662"/>
                    <a:pt x="39" y="713"/>
                    <a:pt x="31" y="763"/>
                  </a:cubicBezTo>
                  <a:cubicBezTo>
                    <a:pt x="0" y="932"/>
                    <a:pt x="79" y="1106"/>
                    <a:pt x="224" y="1197"/>
                  </a:cubicBezTo>
                  <a:lnTo>
                    <a:pt x="1673" y="2098"/>
                  </a:lnTo>
                  <a:cubicBezTo>
                    <a:pt x="1740" y="2139"/>
                    <a:pt x="1817" y="2162"/>
                    <a:pt x="1896" y="2162"/>
                  </a:cubicBezTo>
                  <a:cubicBezTo>
                    <a:pt x="2042" y="2162"/>
                    <a:pt x="2176" y="2087"/>
                    <a:pt x="2252" y="1964"/>
                  </a:cubicBezTo>
                  <a:lnTo>
                    <a:pt x="2510" y="1549"/>
                  </a:lnTo>
                  <a:cubicBezTo>
                    <a:pt x="2570" y="1453"/>
                    <a:pt x="2589" y="1340"/>
                    <a:pt x="2563" y="1230"/>
                  </a:cubicBezTo>
                  <a:cubicBezTo>
                    <a:pt x="2538" y="1119"/>
                    <a:pt x="2472" y="1027"/>
                    <a:pt x="2376" y="966"/>
                  </a:cubicBezTo>
                  <a:lnTo>
                    <a:pt x="928" y="65"/>
                  </a:lnTo>
                  <a:cubicBezTo>
                    <a:pt x="861" y="23"/>
                    <a:pt x="784" y="1"/>
                    <a:pt x="7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863" tIns="121863" rIns="121863" bIns="121863" anchor="ctr" anchorCtr="0">
              <a:noAutofit/>
            </a:bodyPr>
            <a:lstStyle/>
            <a:p>
              <a:pPr defTabSz="1218744">
                <a:buClr>
                  <a:srgbClr val="000000"/>
                </a:buClr>
                <a:defRPr/>
              </a:pPr>
              <a:endParaRPr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3" name="Google Shape;2503;p38"/>
            <p:cNvSpPr/>
            <p:nvPr/>
          </p:nvSpPr>
          <p:spPr>
            <a:xfrm>
              <a:off x="7348564" y="4011654"/>
              <a:ext cx="86698" cy="71162"/>
            </a:xfrm>
            <a:custGeom>
              <a:avLst/>
              <a:gdLst/>
              <a:ahLst/>
              <a:cxnLst/>
              <a:rect l="l" t="t" r="r" b="b"/>
              <a:pathLst>
                <a:path w="2634" h="2162" extrusionOk="0">
                  <a:moveTo>
                    <a:pt x="704" y="1"/>
                  </a:moveTo>
                  <a:cubicBezTo>
                    <a:pt x="558" y="1"/>
                    <a:pt x="425" y="75"/>
                    <a:pt x="346" y="200"/>
                  </a:cubicBezTo>
                  <a:lnTo>
                    <a:pt x="87" y="615"/>
                  </a:lnTo>
                  <a:cubicBezTo>
                    <a:pt x="59" y="661"/>
                    <a:pt x="38" y="712"/>
                    <a:pt x="31" y="762"/>
                  </a:cubicBezTo>
                  <a:cubicBezTo>
                    <a:pt x="0" y="932"/>
                    <a:pt x="79" y="1106"/>
                    <a:pt x="224" y="1197"/>
                  </a:cubicBezTo>
                  <a:lnTo>
                    <a:pt x="1672" y="2098"/>
                  </a:lnTo>
                  <a:cubicBezTo>
                    <a:pt x="1740" y="2139"/>
                    <a:pt x="1816" y="2161"/>
                    <a:pt x="1895" y="2161"/>
                  </a:cubicBezTo>
                  <a:cubicBezTo>
                    <a:pt x="2043" y="2161"/>
                    <a:pt x="2176" y="2087"/>
                    <a:pt x="2251" y="1964"/>
                  </a:cubicBezTo>
                  <a:lnTo>
                    <a:pt x="2510" y="1549"/>
                  </a:lnTo>
                  <a:cubicBezTo>
                    <a:pt x="2633" y="1351"/>
                    <a:pt x="2572" y="1088"/>
                    <a:pt x="2375" y="966"/>
                  </a:cubicBezTo>
                  <a:lnTo>
                    <a:pt x="927" y="64"/>
                  </a:lnTo>
                  <a:cubicBezTo>
                    <a:pt x="861" y="23"/>
                    <a:pt x="783" y="1"/>
                    <a:pt x="7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863" tIns="121863" rIns="121863" bIns="121863" anchor="ctr" anchorCtr="0">
              <a:noAutofit/>
            </a:bodyPr>
            <a:lstStyle/>
            <a:p>
              <a:pPr defTabSz="1218744">
                <a:buClr>
                  <a:srgbClr val="000000"/>
                </a:buClr>
                <a:defRPr/>
              </a:pPr>
              <a:endParaRPr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4" name="Google Shape;2504;p38"/>
            <p:cNvSpPr/>
            <p:nvPr/>
          </p:nvSpPr>
          <p:spPr>
            <a:xfrm>
              <a:off x="7260879" y="3723813"/>
              <a:ext cx="353178" cy="299132"/>
            </a:xfrm>
            <a:custGeom>
              <a:avLst/>
              <a:gdLst/>
              <a:ahLst/>
              <a:cxnLst/>
              <a:rect l="l" t="t" r="r" b="b"/>
              <a:pathLst>
                <a:path w="10730" h="9088" extrusionOk="0">
                  <a:moveTo>
                    <a:pt x="2593" y="1"/>
                  </a:moveTo>
                  <a:cubicBezTo>
                    <a:pt x="2447" y="1"/>
                    <a:pt x="2303" y="74"/>
                    <a:pt x="2219" y="208"/>
                  </a:cubicBezTo>
                  <a:lnTo>
                    <a:pt x="70" y="3660"/>
                  </a:lnTo>
                  <a:cubicBezTo>
                    <a:pt x="25" y="3736"/>
                    <a:pt x="0" y="3820"/>
                    <a:pt x="5" y="3904"/>
                  </a:cubicBezTo>
                  <a:cubicBezTo>
                    <a:pt x="9" y="4048"/>
                    <a:pt x="80" y="4187"/>
                    <a:pt x="212" y="4268"/>
                  </a:cubicBezTo>
                  <a:lnTo>
                    <a:pt x="7845" y="9021"/>
                  </a:lnTo>
                  <a:cubicBezTo>
                    <a:pt x="7918" y="9066"/>
                    <a:pt x="7998" y="9087"/>
                    <a:pt x="8077" y="9087"/>
                  </a:cubicBezTo>
                  <a:cubicBezTo>
                    <a:pt x="8224" y="9087"/>
                    <a:pt x="8368" y="9013"/>
                    <a:pt x="8452" y="8879"/>
                  </a:cubicBezTo>
                  <a:lnTo>
                    <a:pt x="10601" y="5426"/>
                  </a:lnTo>
                  <a:cubicBezTo>
                    <a:pt x="10730" y="5220"/>
                    <a:pt x="10667" y="4950"/>
                    <a:pt x="10460" y="4821"/>
                  </a:cubicBezTo>
                  <a:lnTo>
                    <a:pt x="2826" y="68"/>
                  </a:lnTo>
                  <a:cubicBezTo>
                    <a:pt x="2753" y="22"/>
                    <a:pt x="2673" y="1"/>
                    <a:pt x="25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863" tIns="121863" rIns="121863" bIns="121863" anchor="ctr" anchorCtr="0">
              <a:noAutofit/>
            </a:bodyPr>
            <a:lstStyle/>
            <a:p>
              <a:pPr defTabSz="1218744">
                <a:buClr>
                  <a:srgbClr val="000000"/>
                </a:buClr>
                <a:defRPr/>
              </a:pPr>
              <a:endParaRPr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5" name="Google Shape;2505;p38"/>
            <p:cNvSpPr/>
            <p:nvPr/>
          </p:nvSpPr>
          <p:spPr>
            <a:xfrm>
              <a:off x="7261044" y="3850898"/>
              <a:ext cx="353013" cy="172047"/>
            </a:xfrm>
            <a:custGeom>
              <a:avLst/>
              <a:gdLst/>
              <a:ahLst/>
              <a:cxnLst/>
              <a:rect l="l" t="t" r="r" b="b"/>
              <a:pathLst>
                <a:path w="10725" h="5227" extrusionOk="0">
                  <a:moveTo>
                    <a:pt x="487" y="0"/>
                  </a:moveTo>
                  <a:cubicBezTo>
                    <a:pt x="321" y="0"/>
                    <a:pt x="158" y="14"/>
                    <a:pt x="0" y="43"/>
                  </a:cubicBezTo>
                  <a:cubicBezTo>
                    <a:pt x="4" y="187"/>
                    <a:pt x="75" y="326"/>
                    <a:pt x="207" y="407"/>
                  </a:cubicBezTo>
                  <a:lnTo>
                    <a:pt x="7840" y="5160"/>
                  </a:lnTo>
                  <a:cubicBezTo>
                    <a:pt x="7913" y="5205"/>
                    <a:pt x="7993" y="5226"/>
                    <a:pt x="8072" y="5226"/>
                  </a:cubicBezTo>
                  <a:cubicBezTo>
                    <a:pt x="8219" y="5226"/>
                    <a:pt x="8363" y="5152"/>
                    <a:pt x="8447" y="5018"/>
                  </a:cubicBezTo>
                  <a:lnTo>
                    <a:pt x="10596" y="1565"/>
                  </a:lnTo>
                  <a:cubicBezTo>
                    <a:pt x="10725" y="1359"/>
                    <a:pt x="10662" y="1089"/>
                    <a:pt x="10455" y="960"/>
                  </a:cubicBezTo>
                  <a:lnTo>
                    <a:pt x="10389" y="918"/>
                  </a:lnTo>
                  <a:cubicBezTo>
                    <a:pt x="10190" y="920"/>
                    <a:pt x="9975" y="984"/>
                    <a:pt x="9746" y="1125"/>
                  </a:cubicBezTo>
                  <a:cubicBezTo>
                    <a:pt x="8760" y="1734"/>
                    <a:pt x="8611" y="3491"/>
                    <a:pt x="7641" y="3491"/>
                  </a:cubicBezTo>
                  <a:cubicBezTo>
                    <a:pt x="7416" y="3491"/>
                    <a:pt x="7148" y="3397"/>
                    <a:pt x="6815" y="3173"/>
                  </a:cubicBezTo>
                  <a:cubicBezTo>
                    <a:pt x="5068" y="1997"/>
                    <a:pt x="2503" y="0"/>
                    <a:pt x="487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121863" tIns="121863" rIns="121863" bIns="121863" anchor="ctr" anchorCtr="0">
              <a:noAutofit/>
            </a:bodyPr>
            <a:lstStyle/>
            <a:p>
              <a:pPr defTabSz="1218744">
                <a:buClr>
                  <a:srgbClr val="000000"/>
                </a:buClr>
                <a:defRPr/>
              </a:pPr>
              <a:endParaRPr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6" name="Google Shape;2506;p38"/>
            <p:cNvSpPr/>
            <p:nvPr/>
          </p:nvSpPr>
          <p:spPr>
            <a:xfrm>
              <a:off x="7305775" y="3756169"/>
              <a:ext cx="53520" cy="79226"/>
            </a:xfrm>
            <a:custGeom>
              <a:avLst/>
              <a:gdLst/>
              <a:ahLst/>
              <a:cxnLst/>
              <a:rect l="l" t="t" r="r" b="b"/>
              <a:pathLst>
                <a:path w="1626" h="2407" extrusionOk="0">
                  <a:moveTo>
                    <a:pt x="1494" y="0"/>
                  </a:moveTo>
                  <a:cubicBezTo>
                    <a:pt x="1462" y="0"/>
                    <a:pt x="1431" y="12"/>
                    <a:pt x="1408" y="35"/>
                  </a:cubicBezTo>
                  <a:cubicBezTo>
                    <a:pt x="901" y="523"/>
                    <a:pt x="254" y="1541"/>
                    <a:pt x="31" y="2232"/>
                  </a:cubicBezTo>
                  <a:cubicBezTo>
                    <a:pt x="0" y="2328"/>
                    <a:pt x="77" y="2406"/>
                    <a:pt x="159" y="2406"/>
                  </a:cubicBezTo>
                  <a:cubicBezTo>
                    <a:pt x="190" y="2406"/>
                    <a:pt x="222" y="2395"/>
                    <a:pt x="249" y="2369"/>
                  </a:cubicBezTo>
                  <a:cubicBezTo>
                    <a:pt x="769" y="1865"/>
                    <a:pt x="1400" y="836"/>
                    <a:pt x="1614" y="163"/>
                  </a:cubicBezTo>
                  <a:cubicBezTo>
                    <a:pt x="1626" y="123"/>
                    <a:pt x="1616" y="75"/>
                    <a:pt x="1583" y="40"/>
                  </a:cubicBezTo>
                  <a:cubicBezTo>
                    <a:pt x="1559" y="13"/>
                    <a:pt x="1526" y="0"/>
                    <a:pt x="1494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121863" tIns="121863" rIns="121863" bIns="121863" anchor="ctr" anchorCtr="0">
              <a:noAutofit/>
            </a:bodyPr>
            <a:lstStyle/>
            <a:p>
              <a:pPr defTabSz="1218744">
                <a:buClr>
                  <a:srgbClr val="000000"/>
                </a:buClr>
                <a:defRPr/>
              </a:pPr>
              <a:endParaRPr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7" name="Google Shape;2507;p38"/>
            <p:cNvSpPr/>
            <p:nvPr/>
          </p:nvSpPr>
          <p:spPr>
            <a:xfrm>
              <a:off x="7325425" y="4281556"/>
              <a:ext cx="84657" cy="44501"/>
            </a:xfrm>
            <a:custGeom>
              <a:avLst/>
              <a:gdLst/>
              <a:ahLst/>
              <a:cxnLst/>
              <a:rect l="l" t="t" r="r" b="b"/>
              <a:pathLst>
                <a:path w="2572" h="1352" extrusionOk="0">
                  <a:moveTo>
                    <a:pt x="2356" y="0"/>
                  </a:moveTo>
                  <a:cubicBezTo>
                    <a:pt x="2119" y="176"/>
                    <a:pt x="1735" y="365"/>
                    <a:pt x="1179" y="365"/>
                  </a:cubicBezTo>
                  <a:cubicBezTo>
                    <a:pt x="851" y="365"/>
                    <a:pt x="464" y="300"/>
                    <a:pt x="13" y="127"/>
                  </a:cubicBezTo>
                  <a:lnTo>
                    <a:pt x="13" y="127"/>
                  </a:lnTo>
                  <a:cubicBezTo>
                    <a:pt x="1" y="234"/>
                    <a:pt x="49" y="344"/>
                    <a:pt x="147" y="405"/>
                  </a:cubicBezTo>
                  <a:lnTo>
                    <a:pt x="1596" y="1307"/>
                  </a:lnTo>
                  <a:cubicBezTo>
                    <a:pt x="1643" y="1337"/>
                    <a:pt x="1696" y="1351"/>
                    <a:pt x="1749" y="1351"/>
                  </a:cubicBezTo>
                  <a:cubicBezTo>
                    <a:pt x="1845" y="1351"/>
                    <a:pt x="1941" y="1302"/>
                    <a:pt x="1996" y="1213"/>
                  </a:cubicBezTo>
                  <a:lnTo>
                    <a:pt x="2487" y="424"/>
                  </a:lnTo>
                  <a:cubicBezTo>
                    <a:pt x="2571" y="288"/>
                    <a:pt x="2530" y="110"/>
                    <a:pt x="2394" y="25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121863" tIns="121863" rIns="121863" bIns="121863" anchor="ctr" anchorCtr="0">
              <a:noAutofit/>
            </a:bodyPr>
            <a:lstStyle/>
            <a:p>
              <a:pPr defTabSz="1218744">
                <a:buClr>
                  <a:srgbClr val="000000"/>
                </a:buClr>
                <a:defRPr/>
              </a:pPr>
              <a:endParaRPr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8" name="Google Shape;2508;p38"/>
            <p:cNvSpPr/>
            <p:nvPr/>
          </p:nvSpPr>
          <p:spPr>
            <a:xfrm>
              <a:off x="7285763" y="4345213"/>
              <a:ext cx="84723" cy="44468"/>
            </a:xfrm>
            <a:custGeom>
              <a:avLst/>
              <a:gdLst/>
              <a:ahLst/>
              <a:cxnLst/>
              <a:rect l="l" t="t" r="r" b="b"/>
              <a:pathLst>
                <a:path w="2574" h="1351" extrusionOk="0">
                  <a:moveTo>
                    <a:pt x="2356" y="1"/>
                  </a:moveTo>
                  <a:cubicBezTo>
                    <a:pt x="2118" y="175"/>
                    <a:pt x="1734" y="365"/>
                    <a:pt x="1178" y="365"/>
                  </a:cubicBezTo>
                  <a:cubicBezTo>
                    <a:pt x="851" y="365"/>
                    <a:pt x="465" y="299"/>
                    <a:pt x="13" y="127"/>
                  </a:cubicBezTo>
                  <a:lnTo>
                    <a:pt x="13" y="127"/>
                  </a:lnTo>
                  <a:cubicBezTo>
                    <a:pt x="0" y="235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7" y="1351"/>
                    <a:pt x="1750" y="1351"/>
                  </a:cubicBezTo>
                  <a:cubicBezTo>
                    <a:pt x="1846" y="1351"/>
                    <a:pt x="1940" y="1302"/>
                    <a:pt x="1995" y="1213"/>
                  </a:cubicBezTo>
                  <a:lnTo>
                    <a:pt x="2488" y="423"/>
                  </a:lnTo>
                  <a:cubicBezTo>
                    <a:pt x="2573" y="288"/>
                    <a:pt x="2532" y="109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121863" tIns="121863" rIns="121863" bIns="121863" anchor="ctr" anchorCtr="0">
              <a:noAutofit/>
            </a:bodyPr>
            <a:lstStyle/>
            <a:p>
              <a:pPr defTabSz="1218744">
                <a:buClr>
                  <a:srgbClr val="000000"/>
                </a:buClr>
                <a:defRPr/>
              </a:pPr>
              <a:endParaRPr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9" name="Google Shape;2509;p38"/>
            <p:cNvSpPr/>
            <p:nvPr/>
          </p:nvSpPr>
          <p:spPr>
            <a:xfrm>
              <a:off x="7155255" y="4352257"/>
              <a:ext cx="84624" cy="44501"/>
            </a:xfrm>
            <a:custGeom>
              <a:avLst/>
              <a:gdLst/>
              <a:ahLst/>
              <a:cxnLst/>
              <a:rect l="l" t="t" r="r" b="b"/>
              <a:pathLst>
                <a:path w="2571" h="1352" extrusionOk="0">
                  <a:moveTo>
                    <a:pt x="2356" y="0"/>
                  </a:moveTo>
                  <a:cubicBezTo>
                    <a:pt x="2118" y="175"/>
                    <a:pt x="1734" y="365"/>
                    <a:pt x="1177" y="365"/>
                  </a:cubicBezTo>
                  <a:cubicBezTo>
                    <a:pt x="850" y="365"/>
                    <a:pt x="463" y="299"/>
                    <a:pt x="12" y="127"/>
                  </a:cubicBezTo>
                  <a:lnTo>
                    <a:pt x="12" y="127"/>
                  </a:lnTo>
                  <a:cubicBezTo>
                    <a:pt x="0" y="235"/>
                    <a:pt x="48" y="344"/>
                    <a:pt x="146" y="405"/>
                  </a:cubicBezTo>
                  <a:lnTo>
                    <a:pt x="1595" y="1307"/>
                  </a:lnTo>
                  <a:cubicBezTo>
                    <a:pt x="1642" y="1337"/>
                    <a:pt x="1695" y="1351"/>
                    <a:pt x="1748" y="1351"/>
                  </a:cubicBezTo>
                  <a:cubicBezTo>
                    <a:pt x="1845" y="1351"/>
                    <a:pt x="1940" y="1302"/>
                    <a:pt x="1995" y="1213"/>
                  </a:cubicBezTo>
                  <a:lnTo>
                    <a:pt x="2487" y="424"/>
                  </a:lnTo>
                  <a:cubicBezTo>
                    <a:pt x="2571" y="288"/>
                    <a:pt x="2529" y="110"/>
                    <a:pt x="2393" y="25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121863" tIns="121863" rIns="121863" bIns="121863" anchor="ctr" anchorCtr="0">
              <a:noAutofit/>
            </a:bodyPr>
            <a:lstStyle/>
            <a:p>
              <a:pPr defTabSz="1218744">
                <a:buClr>
                  <a:srgbClr val="000000"/>
                </a:buClr>
                <a:defRPr/>
              </a:pPr>
              <a:endParaRPr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0" name="Google Shape;2510;p38"/>
            <p:cNvSpPr/>
            <p:nvPr/>
          </p:nvSpPr>
          <p:spPr>
            <a:xfrm>
              <a:off x="7246166" y="4408904"/>
              <a:ext cx="84690" cy="44468"/>
            </a:xfrm>
            <a:custGeom>
              <a:avLst/>
              <a:gdLst/>
              <a:ahLst/>
              <a:cxnLst/>
              <a:rect l="l" t="t" r="r" b="b"/>
              <a:pathLst>
                <a:path w="2573" h="1351" extrusionOk="0">
                  <a:moveTo>
                    <a:pt x="2356" y="1"/>
                  </a:moveTo>
                  <a:cubicBezTo>
                    <a:pt x="2118" y="176"/>
                    <a:pt x="1735" y="365"/>
                    <a:pt x="1179" y="365"/>
                  </a:cubicBezTo>
                  <a:cubicBezTo>
                    <a:pt x="851" y="365"/>
                    <a:pt x="464" y="299"/>
                    <a:pt x="12" y="126"/>
                  </a:cubicBezTo>
                  <a:lnTo>
                    <a:pt x="12" y="126"/>
                  </a:lnTo>
                  <a:cubicBezTo>
                    <a:pt x="0" y="235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6" y="1351"/>
                    <a:pt x="1748" y="1351"/>
                  </a:cubicBezTo>
                  <a:cubicBezTo>
                    <a:pt x="1845" y="1351"/>
                    <a:pt x="1940" y="1302"/>
                    <a:pt x="1995" y="1214"/>
                  </a:cubicBezTo>
                  <a:lnTo>
                    <a:pt x="2488" y="423"/>
                  </a:lnTo>
                  <a:cubicBezTo>
                    <a:pt x="2573" y="288"/>
                    <a:pt x="2530" y="108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121863" tIns="121863" rIns="121863" bIns="121863" anchor="ctr" anchorCtr="0">
              <a:noAutofit/>
            </a:bodyPr>
            <a:lstStyle/>
            <a:p>
              <a:pPr defTabSz="1218744">
                <a:buClr>
                  <a:srgbClr val="000000"/>
                </a:buClr>
                <a:defRPr/>
              </a:pPr>
              <a:endParaRPr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1" name="Google Shape;2511;p38"/>
            <p:cNvSpPr/>
            <p:nvPr/>
          </p:nvSpPr>
          <p:spPr>
            <a:xfrm>
              <a:off x="7365055" y="4217932"/>
              <a:ext cx="84690" cy="44468"/>
            </a:xfrm>
            <a:custGeom>
              <a:avLst/>
              <a:gdLst/>
              <a:ahLst/>
              <a:cxnLst/>
              <a:rect l="l" t="t" r="r" b="b"/>
              <a:pathLst>
                <a:path w="2573" h="1351" extrusionOk="0">
                  <a:moveTo>
                    <a:pt x="2356" y="0"/>
                  </a:moveTo>
                  <a:cubicBezTo>
                    <a:pt x="2118" y="175"/>
                    <a:pt x="1734" y="364"/>
                    <a:pt x="1178" y="364"/>
                  </a:cubicBezTo>
                  <a:cubicBezTo>
                    <a:pt x="850" y="364"/>
                    <a:pt x="464" y="299"/>
                    <a:pt x="12" y="127"/>
                  </a:cubicBezTo>
                  <a:lnTo>
                    <a:pt x="12" y="127"/>
                  </a:lnTo>
                  <a:cubicBezTo>
                    <a:pt x="0" y="234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9" y="1350"/>
                  </a:cubicBezTo>
                  <a:cubicBezTo>
                    <a:pt x="1845" y="1350"/>
                    <a:pt x="1940" y="1302"/>
                    <a:pt x="1995" y="1213"/>
                  </a:cubicBezTo>
                  <a:lnTo>
                    <a:pt x="2488" y="423"/>
                  </a:lnTo>
                  <a:cubicBezTo>
                    <a:pt x="2573" y="287"/>
                    <a:pt x="2530" y="109"/>
                    <a:pt x="2393" y="24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121863" tIns="121863" rIns="121863" bIns="121863" anchor="ctr" anchorCtr="0">
              <a:noAutofit/>
            </a:bodyPr>
            <a:lstStyle/>
            <a:p>
              <a:pPr defTabSz="1218744">
                <a:buClr>
                  <a:srgbClr val="000000"/>
                </a:buClr>
                <a:defRPr/>
              </a:pPr>
              <a:endParaRPr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2" name="Google Shape;2512;p38"/>
            <p:cNvSpPr/>
            <p:nvPr/>
          </p:nvSpPr>
          <p:spPr>
            <a:xfrm>
              <a:off x="7257653" y="3955073"/>
              <a:ext cx="86698" cy="71162"/>
            </a:xfrm>
            <a:custGeom>
              <a:avLst/>
              <a:gdLst/>
              <a:ahLst/>
              <a:cxnLst/>
              <a:rect l="l" t="t" r="r" b="b"/>
              <a:pathLst>
                <a:path w="2634" h="2162" extrusionOk="0">
                  <a:moveTo>
                    <a:pt x="704" y="0"/>
                  </a:moveTo>
                  <a:cubicBezTo>
                    <a:pt x="557" y="0"/>
                    <a:pt x="423" y="75"/>
                    <a:pt x="346" y="199"/>
                  </a:cubicBezTo>
                  <a:lnTo>
                    <a:pt x="87" y="614"/>
                  </a:lnTo>
                  <a:cubicBezTo>
                    <a:pt x="59" y="661"/>
                    <a:pt x="38" y="711"/>
                    <a:pt x="30" y="762"/>
                  </a:cubicBezTo>
                  <a:cubicBezTo>
                    <a:pt x="0" y="931"/>
                    <a:pt x="78" y="1105"/>
                    <a:pt x="224" y="1195"/>
                  </a:cubicBezTo>
                  <a:lnTo>
                    <a:pt x="1672" y="2097"/>
                  </a:lnTo>
                  <a:cubicBezTo>
                    <a:pt x="1740" y="2139"/>
                    <a:pt x="1816" y="2161"/>
                    <a:pt x="1895" y="2161"/>
                  </a:cubicBezTo>
                  <a:cubicBezTo>
                    <a:pt x="2043" y="2161"/>
                    <a:pt x="2176" y="2087"/>
                    <a:pt x="2251" y="1962"/>
                  </a:cubicBezTo>
                  <a:lnTo>
                    <a:pt x="2509" y="1547"/>
                  </a:lnTo>
                  <a:cubicBezTo>
                    <a:pt x="2633" y="1349"/>
                    <a:pt x="2572" y="1088"/>
                    <a:pt x="2375" y="965"/>
                  </a:cubicBezTo>
                  <a:lnTo>
                    <a:pt x="927" y="64"/>
                  </a:lnTo>
                  <a:cubicBezTo>
                    <a:pt x="860" y="23"/>
                    <a:pt x="783" y="0"/>
                    <a:pt x="7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863" tIns="121863" rIns="121863" bIns="121863" anchor="ctr" anchorCtr="0">
              <a:noAutofit/>
            </a:bodyPr>
            <a:lstStyle/>
            <a:p>
              <a:pPr defTabSz="1218744">
                <a:buClr>
                  <a:srgbClr val="000000"/>
                </a:buClr>
                <a:defRPr/>
              </a:pPr>
              <a:endParaRPr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3" name="Google Shape;2513;p38"/>
            <p:cNvSpPr/>
            <p:nvPr/>
          </p:nvSpPr>
          <p:spPr>
            <a:xfrm>
              <a:off x="7439508" y="4068235"/>
              <a:ext cx="86698" cy="71162"/>
            </a:xfrm>
            <a:custGeom>
              <a:avLst/>
              <a:gdLst/>
              <a:ahLst/>
              <a:cxnLst/>
              <a:rect l="l" t="t" r="r" b="b"/>
              <a:pathLst>
                <a:path w="2634" h="2162" extrusionOk="0">
                  <a:moveTo>
                    <a:pt x="706" y="1"/>
                  </a:moveTo>
                  <a:cubicBezTo>
                    <a:pt x="558" y="1"/>
                    <a:pt x="425" y="75"/>
                    <a:pt x="346" y="201"/>
                  </a:cubicBezTo>
                  <a:lnTo>
                    <a:pt x="88" y="616"/>
                  </a:lnTo>
                  <a:cubicBezTo>
                    <a:pt x="59" y="662"/>
                    <a:pt x="40" y="713"/>
                    <a:pt x="31" y="763"/>
                  </a:cubicBezTo>
                  <a:cubicBezTo>
                    <a:pt x="0" y="935"/>
                    <a:pt x="77" y="1105"/>
                    <a:pt x="224" y="1197"/>
                  </a:cubicBezTo>
                  <a:lnTo>
                    <a:pt x="1673" y="2098"/>
                  </a:lnTo>
                  <a:cubicBezTo>
                    <a:pt x="1740" y="2139"/>
                    <a:pt x="1817" y="2162"/>
                    <a:pt x="1896" y="2162"/>
                  </a:cubicBezTo>
                  <a:cubicBezTo>
                    <a:pt x="2042" y="2162"/>
                    <a:pt x="2176" y="2087"/>
                    <a:pt x="2252" y="1964"/>
                  </a:cubicBezTo>
                  <a:lnTo>
                    <a:pt x="2510" y="1549"/>
                  </a:lnTo>
                  <a:cubicBezTo>
                    <a:pt x="2633" y="1351"/>
                    <a:pt x="2573" y="1089"/>
                    <a:pt x="2376" y="966"/>
                  </a:cubicBezTo>
                  <a:lnTo>
                    <a:pt x="928" y="65"/>
                  </a:lnTo>
                  <a:cubicBezTo>
                    <a:pt x="861" y="23"/>
                    <a:pt x="784" y="1"/>
                    <a:pt x="7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863" tIns="121863" rIns="121863" bIns="121863" anchor="ctr" anchorCtr="0">
              <a:noAutofit/>
            </a:bodyPr>
            <a:lstStyle/>
            <a:p>
              <a:pPr defTabSz="1218744">
                <a:buClr>
                  <a:srgbClr val="000000"/>
                </a:buClr>
                <a:defRPr/>
              </a:pPr>
              <a:endParaRPr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4" name="Google Shape;2514;p38"/>
            <p:cNvSpPr/>
            <p:nvPr/>
          </p:nvSpPr>
          <p:spPr>
            <a:xfrm>
              <a:off x="6900658" y="4233862"/>
              <a:ext cx="433227" cy="286229"/>
            </a:xfrm>
            <a:custGeom>
              <a:avLst/>
              <a:gdLst/>
              <a:ahLst/>
              <a:cxnLst/>
              <a:rect l="l" t="t" r="r" b="b"/>
              <a:pathLst>
                <a:path w="13162" h="8696" extrusionOk="0">
                  <a:moveTo>
                    <a:pt x="1087" y="0"/>
                  </a:moveTo>
                  <a:cubicBezTo>
                    <a:pt x="1023" y="185"/>
                    <a:pt x="0" y="1226"/>
                    <a:pt x="905" y="2166"/>
                  </a:cubicBezTo>
                  <a:cubicBezTo>
                    <a:pt x="3748" y="5118"/>
                    <a:pt x="7305" y="7356"/>
                    <a:pt x="11283" y="8631"/>
                  </a:cubicBezTo>
                  <a:cubicBezTo>
                    <a:pt x="11418" y="8674"/>
                    <a:pt x="11555" y="8695"/>
                    <a:pt x="11691" y="8695"/>
                  </a:cubicBezTo>
                  <a:cubicBezTo>
                    <a:pt x="12138" y="8695"/>
                    <a:pt x="12566" y="8468"/>
                    <a:pt x="12812" y="8071"/>
                  </a:cubicBezTo>
                  <a:lnTo>
                    <a:pt x="13161" y="7512"/>
                  </a:lnTo>
                  <a:lnTo>
                    <a:pt x="13161" y="7512"/>
                  </a:lnTo>
                  <a:cubicBezTo>
                    <a:pt x="13046" y="7542"/>
                    <a:pt x="12926" y="7558"/>
                    <a:pt x="12805" y="7558"/>
                  </a:cubicBezTo>
                  <a:cubicBezTo>
                    <a:pt x="12664" y="7558"/>
                    <a:pt x="12521" y="7537"/>
                    <a:pt x="12381" y="7491"/>
                  </a:cubicBezTo>
                  <a:cubicBezTo>
                    <a:pt x="8262" y="6176"/>
                    <a:pt x="4490" y="3840"/>
                    <a:pt x="1442" y="677"/>
                  </a:cubicBezTo>
                  <a:cubicBezTo>
                    <a:pt x="1256" y="483"/>
                    <a:pt x="1138" y="249"/>
                    <a:pt x="1087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121863" tIns="121863" rIns="121863" bIns="121863" anchor="ctr" anchorCtr="0">
              <a:noAutofit/>
            </a:bodyPr>
            <a:lstStyle/>
            <a:p>
              <a:pPr defTabSz="1218744">
                <a:buClr>
                  <a:srgbClr val="000000"/>
                </a:buClr>
                <a:defRPr/>
              </a:pPr>
              <a:endParaRPr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5" name="Google Shape;2515;p38"/>
            <p:cNvSpPr/>
            <p:nvPr/>
          </p:nvSpPr>
          <p:spPr>
            <a:xfrm>
              <a:off x="7343792" y="3828779"/>
              <a:ext cx="65797" cy="43119"/>
            </a:xfrm>
            <a:custGeom>
              <a:avLst/>
              <a:gdLst/>
              <a:ahLst/>
              <a:cxnLst/>
              <a:rect l="l" t="t" r="r" b="b"/>
              <a:pathLst>
                <a:path w="1999" h="1310" extrusionOk="0">
                  <a:moveTo>
                    <a:pt x="849" y="1"/>
                  </a:moveTo>
                  <a:cubicBezTo>
                    <a:pt x="788" y="1"/>
                    <a:pt x="728" y="7"/>
                    <a:pt x="671" y="20"/>
                  </a:cubicBezTo>
                  <a:cubicBezTo>
                    <a:pt x="0" y="170"/>
                    <a:pt x="360" y="1120"/>
                    <a:pt x="1157" y="1284"/>
                  </a:cubicBezTo>
                  <a:cubicBezTo>
                    <a:pt x="1243" y="1301"/>
                    <a:pt x="1321" y="1310"/>
                    <a:pt x="1392" y="1310"/>
                  </a:cubicBezTo>
                  <a:cubicBezTo>
                    <a:pt x="1879" y="1310"/>
                    <a:pt x="1998" y="921"/>
                    <a:pt x="1820" y="593"/>
                  </a:cubicBezTo>
                  <a:cubicBezTo>
                    <a:pt x="1607" y="205"/>
                    <a:pt x="1200" y="1"/>
                    <a:pt x="8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863" tIns="121863" rIns="121863" bIns="121863" anchor="ctr" anchorCtr="0">
              <a:noAutofit/>
            </a:bodyPr>
            <a:lstStyle/>
            <a:p>
              <a:pPr defTabSz="1218744">
                <a:buClr>
                  <a:srgbClr val="000000"/>
                </a:buClr>
                <a:defRPr/>
              </a:pPr>
              <a:endParaRPr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6" name="Google Shape;2516;p38"/>
            <p:cNvSpPr/>
            <p:nvPr/>
          </p:nvSpPr>
          <p:spPr>
            <a:xfrm>
              <a:off x="7445466" y="3892140"/>
              <a:ext cx="65830" cy="43086"/>
            </a:xfrm>
            <a:custGeom>
              <a:avLst/>
              <a:gdLst/>
              <a:ahLst/>
              <a:cxnLst/>
              <a:rect l="l" t="t" r="r" b="b"/>
              <a:pathLst>
                <a:path w="2000" h="1309" extrusionOk="0">
                  <a:moveTo>
                    <a:pt x="851" y="1"/>
                  </a:moveTo>
                  <a:cubicBezTo>
                    <a:pt x="789" y="1"/>
                    <a:pt x="729" y="7"/>
                    <a:pt x="672" y="20"/>
                  </a:cubicBezTo>
                  <a:cubicBezTo>
                    <a:pt x="0" y="169"/>
                    <a:pt x="361" y="1118"/>
                    <a:pt x="1159" y="1282"/>
                  </a:cubicBezTo>
                  <a:cubicBezTo>
                    <a:pt x="1245" y="1300"/>
                    <a:pt x="1324" y="1309"/>
                    <a:pt x="1395" y="1309"/>
                  </a:cubicBezTo>
                  <a:cubicBezTo>
                    <a:pt x="1881" y="1309"/>
                    <a:pt x="2000" y="920"/>
                    <a:pt x="1821" y="593"/>
                  </a:cubicBezTo>
                  <a:cubicBezTo>
                    <a:pt x="1609" y="205"/>
                    <a:pt x="1202" y="1"/>
                    <a:pt x="8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863" tIns="121863" rIns="121863" bIns="121863" anchor="ctr" anchorCtr="0">
              <a:noAutofit/>
            </a:bodyPr>
            <a:lstStyle/>
            <a:p>
              <a:pPr defTabSz="1218744">
                <a:buClr>
                  <a:srgbClr val="000000"/>
                </a:buClr>
                <a:defRPr/>
              </a:pPr>
              <a:endParaRPr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7" name="Google Shape;2517;p38"/>
            <p:cNvSpPr/>
            <p:nvPr/>
          </p:nvSpPr>
          <p:spPr>
            <a:xfrm>
              <a:off x="7262262" y="3980911"/>
              <a:ext cx="77186" cy="40979"/>
            </a:xfrm>
            <a:custGeom>
              <a:avLst/>
              <a:gdLst/>
              <a:ahLst/>
              <a:cxnLst/>
              <a:rect l="l" t="t" r="r" b="b"/>
              <a:pathLst>
                <a:path w="2345" h="1245" extrusionOk="0">
                  <a:moveTo>
                    <a:pt x="22" y="1"/>
                  </a:moveTo>
                  <a:lnTo>
                    <a:pt x="22" y="1"/>
                  </a:lnTo>
                  <a:cubicBezTo>
                    <a:pt x="1" y="114"/>
                    <a:pt x="50" y="234"/>
                    <a:pt x="154" y="298"/>
                  </a:cubicBezTo>
                  <a:lnTo>
                    <a:pt x="1602" y="1201"/>
                  </a:lnTo>
                  <a:cubicBezTo>
                    <a:pt x="1650" y="1230"/>
                    <a:pt x="1703" y="1244"/>
                    <a:pt x="1755" y="1244"/>
                  </a:cubicBezTo>
                  <a:cubicBezTo>
                    <a:pt x="1851" y="1244"/>
                    <a:pt x="1946" y="1196"/>
                    <a:pt x="2001" y="1107"/>
                  </a:cubicBezTo>
                  <a:lnTo>
                    <a:pt x="2259" y="692"/>
                  </a:lnTo>
                  <a:cubicBezTo>
                    <a:pt x="2344" y="556"/>
                    <a:pt x="2303" y="377"/>
                    <a:pt x="2167" y="292"/>
                  </a:cubicBezTo>
                  <a:lnTo>
                    <a:pt x="1922" y="141"/>
                  </a:lnTo>
                  <a:cubicBezTo>
                    <a:pt x="1747" y="205"/>
                    <a:pt x="1524" y="252"/>
                    <a:pt x="1248" y="252"/>
                  </a:cubicBezTo>
                  <a:cubicBezTo>
                    <a:pt x="918" y="252"/>
                    <a:pt x="513" y="185"/>
                    <a:pt x="22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121863" tIns="121863" rIns="121863" bIns="121863" anchor="ctr" anchorCtr="0">
              <a:noAutofit/>
            </a:bodyPr>
            <a:lstStyle/>
            <a:p>
              <a:pPr defTabSz="1218744">
                <a:buClr>
                  <a:srgbClr val="000000"/>
                </a:buClr>
                <a:defRPr/>
              </a:pPr>
              <a:endParaRPr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8" name="Google Shape;2518;p38"/>
            <p:cNvSpPr/>
            <p:nvPr/>
          </p:nvSpPr>
          <p:spPr>
            <a:xfrm>
              <a:off x="7444149" y="4094172"/>
              <a:ext cx="77153" cy="40946"/>
            </a:xfrm>
            <a:custGeom>
              <a:avLst/>
              <a:gdLst/>
              <a:ahLst/>
              <a:cxnLst/>
              <a:rect l="l" t="t" r="r" b="b"/>
              <a:pathLst>
                <a:path w="2344" h="1244" extrusionOk="0">
                  <a:moveTo>
                    <a:pt x="22" y="0"/>
                  </a:moveTo>
                  <a:cubicBezTo>
                    <a:pt x="1" y="113"/>
                    <a:pt x="50" y="233"/>
                    <a:pt x="154" y="298"/>
                  </a:cubicBezTo>
                  <a:lnTo>
                    <a:pt x="1602" y="1200"/>
                  </a:lnTo>
                  <a:cubicBezTo>
                    <a:pt x="1649" y="1230"/>
                    <a:pt x="1702" y="1244"/>
                    <a:pt x="1755" y="1244"/>
                  </a:cubicBezTo>
                  <a:cubicBezTo>
                    <a:pt x="1851" y="1244"/>
                    <a:pt x="1946" y="1196"/>
                    <a:pt x="2001" y="1107"/>
                  </a:cubicBezTo>
                  <a:lnTo>
                    <a:pt x="2258" y="692"/>
                  </a:lnTo>
                  <a:cubicBezTo>
                    <a:pt x="2343" y="555"/>
                    <a:pt x="2301" y="376"/>
                    <a:pt x="2167" y="292"/>
                  </a:cubicBezTo>
                  <a:lnTo>
                    <a:pt x="1922" y="140"/>
                  </a:lnTo>
                  <a:cubicBezTo>
                    <a:pt x="1747" y="204"/>
                    <a:pt x="1524" y="252"/>
                    <a:pt x="1246" y="252"/>
                  </a:cubicBezTo>
                  <a:cubicBezTo>
                    <a:pt x="917" y="252"/>
                    <a:pt x="513" y="185"/>
                    <a:pt x="22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121863" tIns="121863" rIns="121863" bIns="121863" anchor="ctr" anchorCtr="0">
              <a:noAutofit/>
            </a:bodyPr>
            <a:lstStyle/>
            <a:p>
              <a:pPr defTabSz="1218744">
                <a:buClr>
                  <a:srgbClr val="000000"/>
                </a:buClr>
                <a:defRPr/>
              </a:pPr>
              <a:endParaRPr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9" name="Google Shape;2519;p38"/>
            <p:cNvSpPr/>
            <p:nvPr/>
          </p:nvSpPr>
          <p:spPr>
            <a:xfrm>
              <a:off x="7131853" y="3984400"/>
              <a:ext cx="84723" cy="44501"/>
            </a:xfrm>
            <a:custGeom>
              <a:avLst/>
              <a:gdLst/>
              <a:ahLst/>
              <a:cxnLst/>
              <a:rect l="l" t="t" r="r" b="b"/>
              <a:pathLst>
                <a:path w="2574" h="1352" extrusionOk="0">
                  <a:moveTo>
                    <a:pt x="2356" y="1"/>
                  </a:moveTo>
                  <a:cubicBezTo>
                    <a:pt x="2118" y="176"/>
                    <a:pt x="1735" y="366"/>
                    <a:pt x="1179" y="366"/>
                  </a:cubicBezTo>
                  <a:cubicBezTo>
                    <a:pt x="852" y="366"/>
                    <a:pt x="465" y="300"/>
                    <a:pt x="13" y="128"/>
                  </a:cubicBezTo>
                  <a:lnTo>
                    <a:pt x="13" y="128"/>
                  </a:lnTo>
                  <a:cubicBezTo>
                    <a:pt x="1" y="235"/>
                    <a:pt x="48" y="345"/>
                    <a:pt x="147" y="405"/>
                  </a:cubicBezTo>
                  <a:lnTo>
                    <a:pt x="1595" y="1307"/>
                  </a:lnTo>
                  <a:cubicBezTo>
                    <a:pt x="1643" y="1337"/>
                    <a:pt x="1696" y="1352"/>
                    <a:pt x="1749" y="1352"/>
                  </a:cubicBezTo>
                  <a:cubicBezTo>
                    <a:pt x="1846" y="1352"/>
                    <a:pt x="1940" y="1303"/>
                    <a:pt x="1995" y="1214"/>
                  </a:cubicBezTo>
                  <a:lnTo>
                    <a:pt x="2488" y="424"/>
                  </a:lnTo>
                  <a:cubicBezTo>
                    <a:pt x="2573" y="288"/>
                    <a:pt x="2532" y="109"/>
                    <a:pt x="2393" y="25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121863" tIns="121863" rIns="121863" bIns="121863" anchor="ctr" anchorCtr="0">
              <a:noAutofit/>
            </a:bodyPr>
            <a:lstStyle/>
            <a:p>
              <a:pPr defTabSz="1218744">
                <a:buClr>
                  <a:srgbClr val="000000"/>
                </a:buClr>
                <a:defRPr/>
              </a:pPr>
              <a:endParaRPr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0" name="Google Shape;2520;p38"/>
            <p:cNvSpPr/>
            <p:nvPr/>
          </p:nvSpPr>
          <p:spPr>
            <a:xfrm>
              <a:off x="7222829" y="4041047"/>
              <a:ext cx="84657" cy="44435"/>
            </a:xfrm>
            <a:custGeom>
              <a:avLst/>
              <a:gdLst/>
              <a:ahLst/>
              <a:cxnLst/>
              <a:rect l="l" t="t" r="r" b="b"/>
              <a:pathLst>
                <a:path w="2572" h="1350" extrusionOk="0">
                  <a:moveTo>
                    <a:pt x="2356" y="0"/>
                  </a:moveTo>
                  <a:cubicBezTo>
                    <a:pt x="2118" y="175"/>
                    <a:pt x="1735" y="364"/>
                    <a:pt x="1179" y="364"/>
                  </a:cubicBezTo>
                  <a:cubicBezTo>
                    <a:pt x="851" y="364"/>
                    <a:pt x="464" y="299"/>
                    <a:pt x="12" y="126"/>
                  </a:cubicBezTo>
                  <a:lnTo>
                    <a:pt x="12" y="126"/>
                  </a:lnTo>
                  <a:cubicBezTo>
                    <a:pt x="1" y="234"/>
                    <a:pt x="48" y="343"/>
                    <a:pt x="146" y="405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9" y="1350"/>
                  </a:cubicBezTo>
                  <a:cubicBezTo>
                    <a:pt x="1845" y="1350"/>
                    <a:pt x="1940" y="1301"/>
                    <a:pt x="1995" y="1213"/>
                  </a:cubicBezTo>
                  <a:lnTo>
                    <a:pt x="2487" y="423"/>
                  </a:lnTo>
                  <a:cubicBezTo>
                    <a:pt x="2571" y="288"/>
                    <a:pt x="2530" y="109"/>
                    <a:pt x="2393" y="24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121863" tIns="121863" rIns="121863" bIns="121863" anchor="ctr" anchorCtr="0">
              <a:noAutofit/>
            </a:bodyPr>
            <a:lstStyle/>
            <a:p>
              <a:pPr defTabSz="1218744">
                <a:buClr>
                  <a:srgbClr val="000000"/>
                </a:buClr>
                <a:defRPr/>
              </a:pPr>
              <a:endParaRPr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1" name="Google Shape;2521;p38"/>
            <p:cNvSpPr/>
            <p:nvPr/>
          </p:nvSpPr>
          <p:spPr>
            <a:xfrm>
              <a:off x="7313741" y="4097661"/>
              <a:ext cx="84723" cy="44501"/>
            </a:xfrm>
            <a:custGeom>
              <a:avLst/>
              <a:gdLst/>
              <a:ahLst/>
              <a:cxnLst/>
              <a:rect l="l" t="t" r="r" b="b"/>
              <a:pathLst>
                <a:path w="2574" h="1352" extrusionOk="0">
                  <a:moveTo>
                    <a:pt x="2356" y="1"/>
                  </a:moveTo>
                  <a:cubicBezTo>
                    <a:pt x="2118" y="176"/>
                    <a:pt x="1734" y="365"/>
                    <a:pt x="1178" y="365"/>
                  </a:cubicBezTo>
                  <a:cubicBezTo>
                    <a:pt x="851" y="365"/>
                    <a:pt x="464" y="299"/>
                    <a:pt x="12" y="127"/>
                  </a:cubicBezTo>
                  <a:lnTo>
                    <a:pt x="12" y="127"/>
                  </a:lnTo>
                  <a:cubicBezTo>
                    <a:pt x="1" y="235"/>
                    <a:pt x="48" y="344"/>
                    <a:pt x="147" y="405"/>
                  </a:cubicBezTo>
                  <a:lnTo>
                    <a:pt x="1595" y="1307"/>
                  </a:lnTo>
                  <a:cubicBezTo>
                    <a:pt x="1643" y="1337"/>
                    <a:pt x="1696" y="1351"/>
                    <a:pt x="1748" y="1351"/>
                  </a:cubicBezTo>
                  <a:cubicBezTo>
                    <a:pt x="1845" y="1351"/>
                    <a:pt x="1940" y="1303"/>
                    <a:pt x="1995" y="1214"/>
                  </a:cubicBezTo>
                  <a:lnTo>
                    <a:pt x="2488" y="424"/>
                  </a:lnTo>
                  <a:cubicBezTo>
                    <a:pt x="2573" y="288"/>
                    <a:pt x="2531" y="108"/>
                    <a:pt x="2393" y="25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121863" tIns="121863" rIns="121863" bIns="121863" anchor="ctr" anchorCtr="0">
              <a:noAutofit/>
            </a:bodyPr>
            <a:lstStyle/>
            <a:p>
              <a:pPr defTabSz="1218744">
                <a:buClr>
                  <a:srgbClr val="000000"/>
                </a:buClr>
                <a:defRPr/>
              </a:pPr>
              <a:endParaRPr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2" name="Google Shape;2522;p38"/>
            <p:cNvSpPr/>
            <p:nvPr/>
          </p:nvSpPr>
          <p:spPr>
            <a:xfrm>
              <a:off x="7404652" y="4154241"/>
              <a:ext cx="84723" cy="44501"/>
            </a:xfrm>
            <a:custGeom>
              <a:avLst/>
              <a:gdLst/>
              <a:ahLst/>
              <a:cxnLst/>
              <a:rect l="l" t="t" r="r" b="b"/>
              <a:pathLst>
                <a:path w="2574" h="1352" extrusionOk="0">
                  <a:moveTo>
                    <a:pt x="2356" y="1"/>
                  </a:moveTo>
                  <a:cubicBezTo>
                    <a:pt x="2118" y="176"/>
                    <a:pt x="1735" y="366"/>
                    <a:pt x="1179" y="366"/>
                  </a:cubicBezTo>
                  <a:cubicBezTo>
                    <a:pt x="852" y="366"/>
                    <a:pt x="465" y="300"/>
                    <a:pt x="13" y="128"/>
                  </a:cubicBezTo>
                  <a:lnTo>
                    <a:pt x="13" y="128"/>
                  </a:lnTo>
                  <a:cubicBezTo>
                    <a:pt x="1" y="235"/>
                    <a:pt x="48" y="345"/>
                    <a:pt x="147" y="405"/>
                  </a:cubicBezTo>
                  <a:lnTo>
                    <a:pt x="1595" y="1307"/>
                  </a:lnTo>
                  <a:cubicBezTo>
                    <a:pt x="1643" y="1337"/>
                    <a:pt x="1696" y="1352"/>
                    <a:pt x="1749" y="1352"/>
                  </a:cubicBezTo>
                  <a:cubicBezTo>
                    <a:pt x="1846" y="1352"/>
                    <a:pt x="1940" y="1303"/>
                    <a:pt x="1995" y="1214"/>
                  </a:cubicBezTo>
                  <a:lnTo>
                    <a:pt x="2488" y="424"/>
                  </a:lnTo>
                  <a:cubicBezTo>
                    <a:pt x="2573" y="288"/>
                    <a:pt x="2532" y="110"/>
                    <a:pt x="2393" y="25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121863" tIns="121863" rIns="121863" bIns="121863" anchor="ctr" anchorCtr="0">
              <a:noAutofit/>
            </a:bodyPr>
            <a:lstStyle/>
            <a:p>
              <a:pPr defTabSz="1218744">
                <a:buClr>
                  <a:srgbClr val="000000"/>
                </a:buClr>
                <a:defRPr/>
              </a:pPr>
              <a:endParaRPr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3" name="Google Shape;2523;p38"/>
            <p:cNvSpPr/>
            <p:nvPr/>
          </p:nvSpPr>
          <p:spPr>
            <a:xfrm>
              <a:off x="7092256" y="4048091"/>
              <a:ext cx="84690" cy="44468"/>
            </a:xfrm>
            <a:custGeom>
              <a:avLst/>
              <a:gdLst/>
              <a:ahLst/>
              <a:cxnLst/>
              <a:rect l="l" t="t" r="r" b="b"/>
              <a:pathLst>
                <a:path w="2573" h="1351" extrusionOk="0">
                  <a:moveTo>
                    <a:pt x="2356" y="0"/>
                  </a:moveTo>
                  <a:cubicBezTo>
                    <a:pt x="2118" y="175"/>
                    <a:pt x="1734" y="364"/>
                    <a:pt x="1178" y="364"/>
                  </a:cubicBezTo>
                  <a:cubicBezTo>
                    <a:pt x="850" y="364"/>
                    <a:pt x="464" y="299"/>
                    <a:pt x="12" y="127"/>
                  </a:cubicBezTo>
                  <a:lnTo>
                    <a:pt x="12" y="127"/>
                  </a:lnTo>
                  <a:cubicBezTo>
                    <a:pt x="0" y="234"/>
                    <a:pt x="48" y="343"/>
                    <a:pt x="147" y="404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9" y="1350"/>
                  </a:cubicBezTo>
                  <a:cubicBezTo>
                    <a:pt x="1845" y="1350"/>
                    <a:pt x="1940" y="1302"/>
                    <a:pt x="1995" y="1213"/>
                  </a:cubicBezTo>
                  <a:lnTo>
                    <a:pt x="2488" y="423"/>
                  </a:lnTo>
                  <a:cubicBezTo>
                    <a:pt x="2573" y="287"/>
                    <a:pt x="2530" y="108"/>
                    <a:pt x="2393" y="24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121863" tIns="121863" rIns="121863" bIns="121863" anchor="ctr" anchorCtr="0">
              <a:noAutofit/>
            </a:bodyPr>
            <a:lstStyle/>
            <a:p>
              <a:pPr defTabSz="1218744">
                <a:buClr>
                  <a:srgbClr val="000000"/>
                </a:buClr>
                <a:defRPr/>
              </a:pPr>
              <a:endParaRPr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4" name="Google Shape;2524;p38"/>
            <p:cNvSpPr/>
            <p:nvPr/>
          </p:nvSpPr>
          <p:spPr>
            <a:xfrm>
              <a:off x="7183233" y="4104704"/>
              <a:ext cx="84624" cy="44501"/>
            </a:xfrm>
            <a:custGeom>
              <a:avLst/>
              <a:gdLst/>
              <a:ahLst/>
              <a:cxnLst/>
              <a:rect l="l" t="t" r="r" b="b"/>
              <a:pathLst>
                <a:path w="2571" h="1352" extrusionOk="0">
                  <a:moveTo>
                    <a:pt x="2355" y="1"/>
                  </a:moveTo>
                  <a:cubicBezTo>
                    <a:pt x="2117" y="176"/>
                    <a:pt x="1733" y="365"/>
                    <a:pt x="1178" y="365"/>
                  </a:cubicBezTo>
                  <a:cubicBezTo>
                    <a:pt x="850" y="365"/>
                    <a:pt x="464" y="300"/>
                    <a:pt x="12" y="127"/>
                  </a:cubicBezTo>
                  <a:lnTo>
                    <a:pt x="12" y="127"/>
                  </a:lnTo>
                  <a:cubicBezTo>
                    <a:pt x="0" y="235"/>
                    <a:pt x="48" y="344"/>
                    <a:pt x="146" y="405"/>
                  </a:cubicBezTo>
                  <a:lnTo>
                    <a:pt x="1594" y="1307"/>
                  </a:lnTo>
                  <a:cubicBezTo>
                    <a:pt x="1642" y="1337"/>
                    <a:pt x="1695" y="1351"/>
                    <a:pt x="1748" y="1351"/>
                  </a:cubicBezTo>
                  <a:cubicBezTo>
                    <a:pt x="1845" y="1351"/>
                    <a:pt x="1940" y="1302"/>
                    <a:pt x="1995" y="1213"/>
                  </a:cubicBezTo>
                  <a:lnTo>
                    <a:pt x="2487" y="424"/>
                  </a:lnTo>
                  <a:cubicBezTo>
                    <a:pt x="2571" y="288"/>
                    <a:pt x="2529" y="109"/>
                    <a:pt x="2392" y="25"/>
                  </a:cubicBezTo>
                  <a:lnTo>
                    <a:pt x="2355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121863" tIns="121863" rIns="121863" bIns="121863" anchor="ctr" anchorCtr="0">
              <a:noAutofit/>
            </a:bodyPr>
            <a:lstStyle/>
            <a:p>
              <a:pPr defTabSz="1218744">
                <a:buClr>
                  <a:srgbClr val="000000"/>
                </a:buClr>
                <a:defRPr/>
              </a:pPr>
              <a:endParaRPr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5" name="Google Shape;2525;p38"/>
            <p:cNvSpPr/>
            <p:nvPr/>
          </p:nvSpPr>
          <p:spPr>
            <a:xfrm>
              <a:off x="7274144" y="4161318"/>
              <a:ext cx="84624" cy="44468"/>
            </a:xfrm>
            <a:custGeom>
              <a:avLst/>
              <a:gdLst/>
              <a:ahLst/>
              <a:cxnLst/>
              <a:rect l="l" t="t" r="r" b="b"/>
              <a:pathLst>
                <a:path w="2571" h="1351" extrusionOk="0">
                  <a:moveTo>
                    <a:pt x="2356" y="1"/>
                  </a:moveTo>
                  <a:cubicBezTo>
                    <a:pt x="2118" y="176"/>
                    <a:pt x="1734" y="365"/>
                    <a:pt x="1179" y="365"/>
                  </a:cubicBezTo>
                  <a:cubicBezTo>
                    <a:pt x="852" y="365"/>
                    <a:pt x="464" y="299"/>
                    <a:pt x="12" y="126"/>
                  </a:cubicBezTo>
                  <a:lnTo>
                    <a:pt x="12" y="126"/>
                  </a:lnTo>
                  <a:cubicBezTo>
                    <a:pt x="0" y="235"/>
                    <a:pt x="48" y="343"/>
                    <a:pt x="146" y="405"/>
                  </a:cubicBezTo>
                  <a:lnTo>
                    <a:pt x="1595" y="1306"/>
                  </a:lnTo>
                  <a:cubicBezTo>
                    <a:pt x="1643" y="1336"/>
                    <a:pt x="1696" y="1351"/>
                    <a:pt x="1748" y="1351"/>
                  </a:cubicBezTo>
                  <a:cubicBezTo>
                    <a:pt x="1845" y="1351"/>
                    <a:pt x="1940" y="1302"/>
                    <a:pt x="1995" y="1214"/>
                  </a:cubicBezTo>
                  <a:lnTo>
                    <a:pt x="2487" y="423"/>
                  </a:lnTo>
                  <a:cubicBezTo>
                    <a:pt x="2571" y="288"/>
                    <a:pt x="2529" y="108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121863" tIns="121863" rIns="121863" bIns="121863" anchor="ctr" anchorCtr="0">
              <a:noAutofit/>
            </a:bodyPr>
            <a:lstStyle/>
            <a:p>
              <a:pPr defTabSz="1218744">
                <a:buClr>
                  <a:srgbClr val="000000"/>
                </a:buClr>
                <a:defRPr/>
              </a:pPr>
              <a:endParaRPr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6" name="Google Shape;2526;p38"/>
            <p:cNvSpPr/>
            <p:nvPr/>
          </p:nvSpPr>
          <p:spPr>
            <a:xfrm>
              <a:off x="7052626" y="4111715"/>
              <a:ext cx="84657" cy="44468"/>
            </a:xfrm>
            <a:custGeom>
              <a:avLst/>
              <a:gdLst/>
              <a:ahLst/>
              <a:cxnLst/>
              <a:rect l="l" t="t" r="r" b="b"/>
              <a:pathLst>
                <a:path w="2572" h="1351" extrusionOk="0">
                  <a:moveTo>
                    <a:pt x="2356" y="0"/>
                  </a:moveTo>
                  <a:cubicBezTo>
                    <a:pt x="2118" y="176"/>
                    <a:pt x="1735" y="365"/>
                    <a:pt x="1179" y="365"/>
                  </a:cubicBezTo>
                  <a:cubicBezTo>
                    <a:pt x="852" y="365"/>
                    <a:pt x="465" y="300"/>
                    <a:pt x="13" y="127"/>
                  </a:cubicBezTo>
                  <a:lnTo>
                    <a:pt x="13" y="127"/>
                  </a:lnTo>
                  <a:cubicBezTo>
                    <a:pt x="1" y="234"/>
                    <a:pt x="49" y="344"/>
                    <a:pt x="147" y="405"/>
                  </a:cubicBezTo>
                  <a:lnTo>
                    <a:pt x="1596" y="1307"/>
                  </a:lnTo>
                  <a:cubicBezTo>
                    <a:pt x="1643" y="1337"/>
                    <a:pt x="1696" y="1351"/>
                    <a:pt x="1749" y="1351"/>
                  </a:cubicBezTo>
                  <a:cubicBezTo>
                    <a:pt x="1845" y="1351"/>
                    <a:pt x="1941" y="1302"/>
                    <a:pt x="1996" y="1213"/>
                  </a:cubicBezTo>
                  <a:lnTo>
                    <a:pt x="2487" y="424"/>
                  </a:lnTo>
                  <a:cubicBezTo>
                    <a:pt x="2571" y="288"/>
                    <a:pt x="2530" y="110"/>
                    <a:pt x="2394" y="25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121863" tIns="121863" rIns="121863" bIns="121863" anchor="ctr" anchorCtr="0">
              <a:noAutofit/>
            </a:bodyPr>
            <a:lstStyle/>
            <a:p>
              <a:pPr defTabSz="1218744">
                <a:buClr>
                  <a:srgbClr val="000000"/>
                </a:buClr>
                <a:defRPr/>
              </a:pPr>
              <a:endParaRPr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7" name="Google Shape;2527;p38"/>
            <p:cNvSpPr/>
            <p:nvPr/>
          </p:nvSpPr>
          <p:spPr>
            <a:xfrm>
              <a:off x="7143537" y="4168362"/>
              <a:ext cx="84723" cy="44468"/>
            </a:xfrm>
            <a:custGeom>
              <a:avLst/>
              <a:gdLst/>
              <a:ahLst/>
              <a:cxnLst/>
              <a:rect l="l" t="t" r="r" b="b"/>
              <a:pathLst>
                <a:path w="2574" h="1351" extrusionOk="0">
                  <a:moveTo>
                    <a:pt x="2356" y="1"/>
                  </a:moveTo>
                  <a:cubicBezTo>
                    <a:pt x="2119" y="176"/>
                    <a:pt x="1735" y="365"/>
                    <a:pt x="1178" y="365"/>
                  </a:cubicBezTo>
                  <a:cubicBezTo>
                    <a:pt x="851" y="365"/>
                    <a:pt x="464" y="299"/>
                    <a:pt x="13" y="127"/>
                  </a:cubicBezTo>
                  <a:lnTo>
                    <a:pt x="13" y="127"/>
                  </a:lnTo>
                  <a:cubicBezTo>
                    <a:pt x="1" y="235"/>
                    <a:pt x="49" y="343"/>
                    <a:pt x="148" y="405"/>
                  </a:cubicBezTo>
                  <a:lnTo>
                    <a:pt x="1596" y="1306"/>
                  </a:lnTo>
                  <a:cubicBezTo>
                    <a:pt x="1643" y="1336"/>
                    <a:pt x="1697" y="1351"/>
                    <a:pt x="1749" y="1351"/>
                  </a:cubicBezTo>
                  <a:cubicBezTo>
                    <a:pt x="1846" y="1351"/>
                    <a:pt x="1941" y="1302"/>
                    <a:pt x="1996" y="1214"/>
                  </a:cubicBezTo>
                  <a:lnTo>
                    <a:pt x="2488" y="423"/>
                  </a:lnTo>
                  <a:cubicBezTo>
                    <a:pt x="2573" y="288"/>
                    <a:pt x="2531" y="108"/>
                    <a:pt x="2394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121863" tIns="121863" rIns="121863" bIns="121863" anchor="ctr" anchorCtr="0">
              <a:noAutofit/>
            </a:bodyPr>
            <a:lstStyle/>
            <a:p>
              <a:pPr defTabSz="1218744">
                <a:buClr>
                  <a:srgbClr val="000000"/>
                </a:buClr>
                <a:defRPr/>
              </a:pPr>
              <a:endParaRPr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8" name="Google Shape;2528;p38"/>
            <p:cNvSpPr/>
            <p:nvPr/>
          </p:nvSpPr>
          <p:spPr>
            <a:xfrm>
              <a:off x="7234514" y="4224975"/>
              <a:ext cx="84657" cy="44468"/>
            </a:xfrm>
            <a:custGeom>
              <a:avLst/>
              <a:gdLst/>
              <a:ahLst/>
              <a:cxnLst/>
              <a:rect l="l" t="t" r="r" b="b"/>
              <a:pathLst>
                <a:path w="2572" h="1351" extrusionOk="0">
                  <a:moveTo>
                    <a:pt x="2355" y="0"/>
                  </a:moveTo>
                  <a:cubicBezTo>
                    <a:pt x="2118" y="176"/>
                    <a:pt x="1735" y="365"/>
                    <a:pt x="1179" y="365"/>
                  </a:cubicBezTo>
                  <a:cubicBezTo>
                    <a:pt x="852" y="365"/>
                    <a:pt x="465" y="299"/>
                    <a:pt x="13" y="127"/>
                  </a:cubicBezTo>
                  <a:lnTo>
                    <a:pt x="13" y="127"/>
                  </a:lnTo>
                  <a:cubicBezTo>
                    <a:pt x="1" y="234"/>
                    <a:pt x="49" y="344"/>
                    <a:pt x="147" y="404"/>
                  </a:cubicBezTo>
                  <a:lnTo>
                    <a:pt x="1595" y="1307"/>
                  </a:lnTo>
                  <a:cubicBezTo>
                    <a:pt x="1643" y="1336"/>
                    <a:pt x="1696" y="1350"/>
                    <a:pt x="1748" y="1350"/>
                  </a:cubicBezTo>
                  <a:cubicBezTo>
                    <a:pt x="1846" y="1350"/>
                    <a:pt x="1941" y="1302"/>
                    <a:pt x="1996" y="1213"/>
                  </a:cubicBezTo>
                  <a:lnTo>
                    <a:pt x="2487" y="424"/>
                  </a:lnTo>
                  <a:cubicBezTo>
                    <a:pt x="2571" y="287"/>
                    <a:pt x="2530" y="108"/>
                    <a:pt x="2393" y="25"/>
                  </a:cubicBezTo>
                  <a:lnTo>
                    <a:pt x="2355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121863" tIns="121863" rIns="121863" bIns="121863" anchor="ctr" anchorCtr="0">
              <a:noAutofit/>
            </a:bodyPr>
            <a:lstStyle/>
            <a:p>
              <a:pPr defTabSz="1218744">
                <a:buClr>
                  <a:srgbClr val="000000"/>
                </a:buClr>
                <a:defRPr/>
              </a:pPr>
              <a:endParaRPr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9" name="Google Shape;2529;p38"/>
            <p:cNvSpPr/>
            <p:nvPr/>
          </p:nvSpPr>
          <p:spPr>
            <a:xfrm>
              <a:off x="7012964" y="4175373"/>
              <a:ext cx="84723" cy="44468"/>
            </a:xfrm>
            <a:custGeom>
              <a:avLst/>
              <a:gdLst/>
              <a:ahLst/>
              <a:cxnLst/>
              <a:rect l="l" t="t" r="r" b="b"/>
              <a:pathLst>
                <a:path w="2574" h="1351" extrusionOk="0">
                  <a:moveTo>
                    <a:pt x="2356" y="1"/>
                  </a:moveTo>
                  <a:cubicBezTo>
                    <a:pt x="2118" y="175"/>
                    <a:pt x="1734" y="365"/>
                    <a:pt x="1178" y="365"/>
                  </a:cubicBezTo>
                  <a:cubicBezTo>
                    <a:pt x="851" y="365"/>
                    <a:pt x="465" y="299"/>
                    <a:pt x="13" y="127"/>
                  </a:cubicBezTo>
                  <a:lnTo>
                    <a:pt x="13" y="127"/>
                  </a:lnTo>
                  <a:cubicBezTo>
                    <a:pt x="0" y="235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7" y="1350"/>
                    <a:pt x="1750" y="1350"/>
                  </a:cubicBezTo>
                  <a:cubicBezTo>
                    <a:pt x="1846" y="1350"/>
                    <a:pt x="1940" y="1302"/>
                    <a:pt x="1995" y="1213"/>
                  </a:cubicBezTo>
                  <a:lnTo>
                    <a:pt x="2488" y="423"/>
                  </a:lnTo>
                  <a:cubicBezTo>
                    <a:pt x="2573" y="288"/>
                    <a:pt x="2532" y="109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121863" tIns="121863" rIns="121863" bIns="121863" anchor="ctr" anchorCtr="0">
              <a:noAutofit/>
            </a:bodyPr>
            <a:lstStyle/>
            <a:p>
              <a:pPr defTabSz="1218744">
                <a:buClr>
                  <a:srgbClr val="000000"/>
                </a:buClr>
                <a:defRPr/>
              </a:pPr>
              <a:endParaRPr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0" name="Google Shape;2530;p38"/>
            <p:cNvSpPr/>
            <p:nvPr/>
          </p:nvSpPr>
          <p:spPr>
            <a:xfrm>
              <a:off x="7103941" y="4231986"/>
              <a:ext cx="84624" cy="44501"/>
            </a:xfrm>
            <a:custGeom>
              <a:avLst/>
              <a:gdLst/>
              <a:ahLst/>
              <a:cxnLst/>
              <a:rect l="l" t="t" r="r" b="b"/>
              <a:pathLst>
                <a:path w="2571" h="1352" extrusionOk="0">
                  <a:moveTo>
                    <a:pt x="2356" y="1"/>
                  </a:moveTo>
                  <a:cubicBezTo>
                    <a:pt x="2118" y="176"/>
                    <a:pt x="1734" y="366"/>
                    <a:pt x="1178" y="366"/>
                  </a:cubicBezTo>
                  <a:cubicBezTo>
                    <a:pt x="851" y="366"/>
                    <a:pt x="464" y="300"/>
                    <a:pt x="12" y="128"/>
                  </a:cubicBezTo>
                  <a:lnTo>
                    <a:pt x="12" y="128"/>
                  </a:lnTo>
                  <a:cubicBezTo>
                    <a:pt x="1" y="235"/>
                    <a:pt x="48" y="345"/>
                    <a:pt x="146" y="405"/>
                  </a:cubicBezTo>
                  <a:lnTo>
                    <a:pt x="1595" y="1307"/>
                  </a:lnTo>
                  <a:cubicBezTo>
                    <a:pt x="1643" y="1337"/>
                    <a:pt x="1696" y="1352"/>
                    <a:pt x="1748" y="1352"/>
                  </a:cubicBezTo>
                  <a:cubicBezTo>
                    <a:pt x="1845" y="1352"/>
                    <a:pt x="1940" y="1303"/>
                    <a:pt x="1995" y="1214"/>
                  </a:cubicBezTo>
                  <a:lnTo>
                    <a:pt x="2487" y="424"/>
                  </a:lnTo>
                  <a:cubicBezTo>
                    <a:pt x="2571" y="288"/>
                    <a:pt x="2530" y="109"/>
                    <a:pt x="2393" y="25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121863" tIns="121863" rIns="121863" bIns="121863" anchor="ctr" anchorCtr="0">
              <a:noAutofit/>
            </a:bodyPr>
            <a:lstStyle/>
            <a:p>
              <a:pPr defTabSz="1218744">
                <a:buClr>
                  <a:srgbClr val="000000"/>
                </a:buClr>
                <a:defRPr/>
              </a:pPr>
              <a:endParaRPr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1" name="Google Shape;2531;p38"/>
            <p:cNvSpPr/>
            <p:nvPr/>
          </p:nvSpPr>
          <p:spPr>
            <a:xfrm>
              <a:off x="7194852" y="4288633"/>
              <a:ext cx="84723" cy="44435"/>
            </a:xfrm>
            <a:custGeom>
              <a:avLst/>
              <a:gdLst/>
              <a:ahLst/>
              <a:cxnLst/>
              <a:rect l="l" t="t" r="r" b="b"/>
              <a:pathLst>
                <a:path w="2574" h="1350" extrusionOk="0">
                  <a:moveTo>
                    <a:pt x="2356" y="0"/>
                  </a:moveTo>
                  <a:cubicBezTo>
                    <a:pt x="2118" y="175"/>
                    <a:pt x="1735" y="364"/>
                    <a:pt x="1179" y="364"/>
                  </a:cubicBezTo>
                  <a:cubicBezTo>
                    <a:pt x="852" y="364"/>
                    <a:pt x="465" y="299"/>
                    <a:pt x="12" y="126"/>
                  </a:cubicBezTo>
                  <a:lnTo>
                    <a:pt x="12" y="126"/>
                  </a:lnTo>
                  <a:cubicBezTo>
                    <a:pt x="1" y="234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8" y="1350"/>
                  </a:cubicBezTo>
                  <a:cubicBezTo>
                    <a:pt x="1845" y="1350"/>
                    <a:pt x="1940" y="1301"/>
                    <a:pt x="1995" y="1213"/>
                  </a:cubicBezTo>
                  <a:lnTo>
                    <a:pt x="2488" y="423"/>
                  </a:lnTo>
                  <a:cubicBezTo>
                    <a:pt x="2573" y="288"/>
                    <a:pt x="2531" y="108"/>
                    <a:pt x="2393" y="24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121863" tIns="121863" rIns="121863" bIns="121863" anchor="ctr" anchorCtr="0">
              <a:noAutofit/>
            </a:bodyPr>
            <a:lstStyle/>
            <a:p>
              <a:pPr defTabSz="1218744">
                <a:buClr>
                  <a:srgbClr val="000000"/>
                </a:buClr>
                <a:defRPr/>
              </a:pPr>
              <a:endParaRPr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2" name="Google Shape;2532;p38"/>
            <p:cNvSpPr/>
            <p:nvPr/>
          </p:nvSpPr>
          <p:spPr>
            <a:xfrm>
              <a:off x="6973367" y="4239063"/>
              <a:ext cx="84690" cy="44468"/>
            </a:xfrm>
            <a:custGeom>
              <a:avLst/>
              <a:gdLst/>
              <a:ahLst/>
              <a:cxnLst/>
              <a:rect l="l" t="t" r="r" b="b"/>
              <a:pathLst>
                <a:path w="2573" h="1351" extrusionOk="0">
                  <a:moveTo>
                    <a:pt x="2356" y="1"/>
                  </a:moveTo>
                  <a:cubicBezTo>
                    <a:pt x="2118" y="176"/>
                    <a:pt x="1734" y="365"/>
                    <a:pt x="1179" y="365"/>
                  </a:cubicBezTo>
                  <a:cubicBezTo>
                    <a:pt x="851" y="365"/>
                    <a:pt x="464" y="299"/>
                    <a:pt x="12" y="126"/>
                  </a:cubicBezTo>
                  <a:lnTo>
                    <a:pt x="12" y="126"/>
                  </a:lnTo>
                  <a:cubicBezTo>
                    <a:pt x="0" y="235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8" y="1350"/>
                  </a:cubicBezTo>
                  <a:cubicBezTo>
                    <a:pt x="1845" y="1350"/>
                    <a:pt x="1940" y="1302"/>
                    <a:pt x="1995" y="1214"/>
                  </a:cubicBezTo>
                  <a:lnTo>
                    <a:pt x="2488" y="423"/>
                  </a:lnTo>
                  <a:cubicBezTo>
                    <a:pt x="2573" y="288"/>
                    <a:pt x="2530" y="108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121863" tIns="121863" rIns="121863" bIns="121863" anchor="ctr" anchorCtr="0">
              <a:noAutofit/>
            </a:bodyPr>
            <a:lstStyle/>
            <a:p>
              <a:pPr defTabSz="1218744">
                <a:buClr>
                  <a:srgbClr val="000000"/>
                </a:buClr>
                <a:defRPr/>
              </a:pPr>
              <a:endParaRPr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3" name="Google Shape;2533;p38"/>
            <p:cNvSpPr/>
            <p:nvPr/>
          </p:nvSpPr>
          <p:spPr>
            <a:xfrm>
              <a:off x="7064344" y="4295677"/>
              <a:ext cx="84624" cy="44435"/>
            </a:xfrm>
            <a:custGeom>
              <a:avLst/>
              <a:gdLst/>
              <a:ahLst/>
              <a:cxnLst/>
              <a:rect l="l" t="t" r="r" b="b"/>
              <a:pathLst>
                <a:path w="2571" h="1350" extrusionOk="0">
                  <a:moveTo>
                    <a:pt x="2355" y="0"/>
                  </a:moveTo>
                  <a:cubicBezTo>
                    <a:pt x="2117" y="176"/>
                    <a:pt x="1733" y="365"/>
                    <a:pt x="1178" y="365"/>
                  </a:cubicBezTo>
                  <a:cubicBezTo>
                    <a:pt x="851" y="365"/>
                    <a:pt x="464" y="299"/>
                    <a:pt x="12" y="127"/>
                  </a:cubicBezTo>
                  <a:lnTo>
                    <a:pt x="12" y="127"/>
                  </a:lnTo>
                  <a:cubicBezTo>
                    <a:pt x="0" y="234"/>
                    <a:pt x="48" y="343"/>
                    <a:pt x="146" y="404"/>
                  </a:cubicBezTo>
                  <a:lnTo>
                    <a:pt x="1594" y="1306"/>
                  </a:lnTo>
                  <a:cubicBezTo>
                    <a:pt x="1642" y="1336"/>
                    <a:pt x="1695" y="1350"/>
                    <a:pt x="1748" y="1350"/>
                  </a:cubicBezTo>
                  <a:cubicBezTo>
                    <a:pt x="1845" y="1350"/>
                    <a:pt x="1940" y="1301"/>
                    <a:pt x="1995" y="1213"/>
                  </a:cubicBezTo>
                  <a:lnTo>
                    <a:pt x="2487" y="423"/>
                  </a:lnTo>
                  <a:cubicBezTo>
                    <a:pt x="2571" y="287"/>
                    <a:pt x="2529" y="108"/>
                    <a:pt x="2392" y="24"/>
                  </a:cubicBezTo>
                  <a:lnTo>
                    <a:pt x="2355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121863" tIns="121863" rIns="121863" bIns="121863" anchor="ctr" anchorCtr="0">
              <a:noAutofit/>
            </a:bodyPr>
            <a:lstStyle/>
            <a:p>
              <a:pPr defTabSz="1218744">
                <a:buClr>
                  <a:srgbClr val="000000"/>
                </a:buClr>
                <a:defRPr/>
              </a:pPr>
              <a:endParaRPr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4" name="Google Shape;2534;p38"/>
            <p:cNvSpPr/>
            <p:nvPr/>
          </p:nvSpPr>
          <p:spPr>
            <a:xfrm>
              <a:off x="7171351" y="3924298"/>
              <a:ext cx="77153" cy="40946"/>
            </a:xfrm>
            <a:custGeom>
              <a:avLst/>
              <a:gdLst/>
              <a:ahLst/>
              <a:cxnLst/>
              <a:rect l="l" t="t" r="r" b="b"/>
              <a:pathLst>
                <a:path w="2344" h="1244" extrusionOk="0">
                  <a:moveTo>
                    <a:pt x="22" y="0"/>
                  </a:moveTo>
                  <a:lnTo>
                    <a:pt x="22" y="0"/>
                  </a:lnTo>
                  <a:cubicBezTo>
                    <a:pt x="1" y="113"/>
                    <a:pt x="50" y="233"/>
                    <a:pt x="154" y="298"/>
                  </a:cubicBezTo>
                  <a:lnTo>
                    <a:pt x="1602" y="1199"/>
                  </a:lnTo>
                  <a:cubicBezTo>
                    <a:pt x="1650" y="1229"/>
                    <a:pt x="1703" y="1243"/>
                    <a:pt x="1755" y="1243"/>
                  </a:cubicBezTo>
                  <a:cubicBezTo>
                    <a:pt x="1852" y="1243"/>
                    <a:pt x="1946" y="1195"/>
                    <a:pt x="2001" y="1107"/>
                  </a:cubicBezTo>
                  <a:lnTo>
                    <a:pt x="2258" y="692"/>
                  </a:lnTo>
                  <a:cubicBezTo>
                    <a:pt x="2343" y="556"/>
                    <a:pt x="2303" y="377"/>
                    <a:pt x="2167" y="292"/>
                  </a:cubicBezTo>
                  <a:lnTo>
                    <a:pt x="1922" y="140"/>
                  </a:lnTo>
                  <a:cubicBezTo>
                    <a:pt x="1747" y="204"/>
                    <a:pt x="1524" y="252"/>
                    <a:pt x="1246" y="252"/>
                  </a:cubicBezTo>
                  <a:cubicBezTo>
                    <a:pt x="917" y="252"/>
                    <a:pt x="513" y="185"/>
                    <a:pt x="22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121863" tIns="121863" rIns="121863" bIns="121863" anchor="ctr" anchorCtr="0">
              <a:noAutofit/>
            </a:bodyPr>
            <a:lstStyle/>
            <a:p>
              <a:pPr defTabSz="1218744">
                <a:buClr>
                  <a:srgbClr val="000000"/>
                </a:buClr>
                <a:defRPr/>
              </a:pPr>
              <a:endParaRPr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5" name="Google Shape;2535;p38"/>
            <p:cNvSpPr/>
            <p:nvPr/>
          </p:nvSpPr>
          <p:spPr>
            <a:xfrm>
              <a:off x="7353173" y="4037525"/>
              <a:ext cx="77186" cy="40946"/>
            </a:xfrm>
            <a:custGeom>
              <a:avLst/>
              <a:gdLst/>
              <a:ahLst/>
              <a:cxnLst/>
              <a:rect l="l" t="t" r="r" b="b"/>
              <a:pathLst>
                <a:path w="2345" h="1244" extrusionOk="0">
                  <a:moveTo>
                    <a:pt x="22" y="1"/>
                  </a:moveTo>
                  <a:cubicBezTo>
                    <a:pt x="1" y="114"/>
                    <a:pt x="51" y="233"/>
                    <a:pt x="154" y="299"/>
                  </a:cubicBezTo>
                  <a:lnTo>
                    <a:pt x="1602" y="1200"/>
                  </a:lnTo>
                  <a:cubicBezTo>
                    <a:pt x="1650" y="1230"/>
                    <a:pt x="1703" y="1244"/>
                    <a:pt x="1755" y="1244"/>
                  </a:cubicBezTo>
                  <a:cubicBezTo>
                    <a:pt x="1852" y="1244"/>
                    <a:pt x="1946" y="1196"/>
                    <a:pt x="2001" y="1107"/>
                  </a:cubicBezTo>
                  <a:lnTo>
                    <a:pt x="2259" y="692"/>
                  </a:lnTo>
                  <a:cubicBezTo>
                    <a:pt x="2344" y="555"/>
                    <a:pt x="2303" y="376"/>
                    <a:pt x="2168" y="291"/>
                  </a:cubicBezTo>
                  <a:lnTo>
                    <a:pt x="1923" y="140"/>
                  </a:lnTo>
                  <a:cubicBezTo>
                    <a:pt x="1748" y="205"/>
                    <a:pt x="1524" y="252"/>
                    <a:pt x="1246" y="252"/>
                  </a:cubicBezTo>
                  <a:cubicBezTo>
                    <a:pt x="917" y="252"/>
                    <a:pt x="512" y="185"/>
                    <a:pt x="22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121863" tIns="121863" rIns="121863" bIns="121863" anchor="ctr" anchorCtr="0">
              <a:noAutofit/>
            </a:bodyPr>
            <a:lstStyle/>
            <a:p>
              <a:pPr defTabSz="1218744">
                <a:buClr>
                  <a:srgbClr val="000000"/>
                </a:buClr>
                <a:defRPr/>
              </a:pPr>
              <a:endParaRPr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6" name="Google Shape;2536;p38"/>
            <p:cNvSpPr/>
            <p:nvPr/>
          </p:nvSpPr>
          <p:spPr>
            <a:xfrm>
              <a:off x="6905003" y="3614371"/>
              <a:ext cx="813363" cy="914412"/>
            </a:xfrm>
            <a:custGeom>
              <a:avLst/>
              <a:gdLst/>
              <a:ahLst/>
              <a:cxnLst/>
              <a:rect l="l" t="t" r="r" b="b"/>
              <a:pathLst>
                <a:path w="24711" h="27781" extrusionOk="0">
                  <a:moveTo>
                    <a:pt x="13244" y="265"/>
                  </a:moveTo>
                  <a:cubicBezTo>
                    <a:pt x="13482" y="265"/>
                    <a:pt x="13725" y="330"/>
                    <a:pt x="13943" y="464"/>
                  </a:cubicBezTo>
                  <a:lnTo>
                    <a:pt x="23769" y="6582"/>
                  </a:lnTo>
                  <a:cubicBezTo>
                    <a:pt x="24388" y="6968"/>
                    <a:pt x="24577" y="7784"/>
                    <a:pt x="24191" y="8404"/>
                  </a:cubicBezTo>
                  <a:lnTo>
                    <a:pt x="12680" y="26892"/>
                  </a:lnTo>
                  <a:cubicBezTo>
                    <a:pt x="12433" y="27289"/>
                    <a:pt x="12005" y="27516"/>
                    <a:pt x="11557" y="27516"/>
                  </a:cubicBezTo>
                  <a:cubicBezTo>
                    <a:pt x="11422" y="27516"/>
                    <a:pt x="11285" y="27494"/>
                    <a:pt x="11151" y="27452"/>
                  </a:cubicBezTo>
                  <a:cubicBezTo>
                    <a:pt x="9561" y="26943"/>
                    <a:pt x="7567" y="26127"/>
                    <a:pt x="5456" y="24797"/>
                  </a:cubicBezTo>
                  <a:cubicBezTo>
                    <a:pt x="3440" y="23528"/>
                    <a:pt x="1896" y="22154"/>
                    <a:pt x="774" y="20987"/>
                  </a:cubicBezTo>
                  <a:cubicBezTo>
                    <a:pt x="357" y="20554"/>
                    <a:pt x="291" y="19889"/>
                    <a:pt x="610" y="19377"/>
                  </a:cubicBezTo>
                  <a:lnTo>
                    <a:pt x="12121" y="889"/>
                  </a:lnTo>
                  <a:cubicBezTo>
                    <a:pt x="12371" y="485"/>
                    <a:pt x="12803" y="265"/>
                    <a:pt x="13244" y="265"/>
                  </a:cubicBezTo>
                  <a:close/>
                  <a:moveTo>
                    <a:pt x="13243" y="0"/>
                  </a:moveTo>
                  <a:cubicBezTo>
                    <a:pt x="12690" y="0"/>
                    <a:pt x="12186" y="279"/>
                    <a:pt x="11895" y="749"/>
                  </a:cubicBezTo>
                  <a:lnTo>
                    <a:pt x="384" y="19237"/>
                  </a:lnTo>
                  <a:cubicBezTo>
                    <a:pt x="0" y="19855"/>
                    <a:pt x="81" y="20650"/>
                    <a:pt x="582" y="21172"/>
                  </a:cubicBezTo>
                  <a:cubicBezTo>
                    <a:pt x="1996" y="22640"/>
                    <a:pt x="3588" y="23935"/>
                    <a:pt x="5314" y="25023"/>
                  </a:cubicBezTo>
                  <a:cubicBezTo>
                    <a:pt x="7113" y="26156"/>
                    <a:pt x="9048" y="27057"/>
                    <a:pt x="11070" y="27705"/>
                  </a:cubicBezTo>
                  <a:cubicBezTo>
                    <a:pt x="11228" y="27755"/>
                    <a:pt x="11392" y="27781"/>
                    <a:pt x="11557" y="27781"/>
                  </a:cubicBezTo>
                  <a:cubicBezTo>
                    <a:pt x="12109" y="27781"/>
                    <a:pt x="12612" y="27502"/>
                    <a:pt x="12904" y="27032"/>
                  </a:cubicBezTo>
                  <a:lnTo>
                    <a:pt x="24414" y="8544"/>
                  </a:lnTo>
                  <a:cubicBezTo>
                    <a:pt x="24639" y="8183"/>
                    <a:pt x="24710" y="7757"/>
                    <a:pt x="24614" y="7346"/>
                  </a:cubicBezTo>
                  <a:cubicBezTo>
                    <a:pt x="24518" y="6933"/>
                    <a:pt x="24266" y="6582"/>
                    <a:pt x="23906" y="6357"/>
                  </a:cubicBezTo>
                  <a:lnTo>
                    <a:pt x="14081" y="240"/>
                  </a:lnTo>
                  <a:cubicBezTo>
                    <a:pt x="13828" y="82"/>
                    <a:pt x="13540" y="0"/>
                    <a:pt x="132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863" tIns="121863" rIns="121863" bIns="121863" anchor="ctr" anchorCtr="0">
              <a:noAutofit/>
            </a:bodyPr>
            <a:lstStyle/>
            <a:p>
              <a:pPr defTabSz="1218744">
                <a:buClr>
                  <a:srgbClr val="000000"/>
                </a:buClr>
                <a:defRPr/>
              </a:pPr>
              <a:endParaRPr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7" name="Google Shape;2537;p38"/>
            <p:cNvSpPr/>
            <p:nvPr/>
          </p:nvSpPr>
          <p:spPr>
            <a:xfrm>
              <a:off x="7215720" y="3680958"/>
              <a:ext cx="444254" cy="384842"/>
            </a:xfrm>
            <a:custGeom>
              <a:avLst/>
              <a:gdLst/>
              <a:ahLst/>
              <a:cxnLst/>
              <a:rect l="l" t="t" r="r" b="b"/>
              <a:pathLst>
                <a:path w="13497" h="11692" extrusionOk="0">
                  <a:moveTo>
                    <a:pt x="3637" y="264"/>
                  </a:moveTo>
                  <a:cubicBezTo>
                    <a:pt x="3728" y="264"/>
                    <a:pt x="3818" y="287"/>
                    <a:pt x="3900" y="339"/>
                  </a:cubicBezTo>
                  <a:lnTo>
                    <a:pt x="12892" y="5937"/>
                  </a:lnTo>
                  <a:cubicBezTo>
                    <a:pt x="13123" y="6083"/>
                    <a:pt x="13195" y="6392"/>
                    <a:pt x="13050" y="6626"/>
                  </a:cubicBezTo>
                  <a:lnTo>
                    <a:pt x="10207" y="11192"/>
                  </a:lnTo>
                  <a:cubicBezTo>
                    <a:pt x="10113" y="11344"/>
                    <a:pt x="9950" y="11428"/>
                    <a:pt x="9783" y="11428"/>
                  </a:cubicBezTo>
                  <a:cubicBezTo>
                    <a:pt x="9693" y="11428"/>
                    <a:pt x="9602" y="11404"/>
                    <a:pt x="9520" y="11352"/>
                  </a:cubicBezTo>
                  <a:lnTo>
                    <a:pt x="527" y="5755"/>
                  </a:lnTo>
                  <a:cubicBezTo>
                    <a:pt x="414" y="5684"/>
                    <a:pt x="336" y="5574"/>
                    <a:pt x="306" y="5443"/>
                  </a:cubicBezTo>
                  <a:cubicBezTo>
                    <a:pt x="275" y="5313"/>
                    <a:pt x="297" y="5180"/>
                    <a:pt x="368" y="5065"/>
                  </a:cubicBezTo>
                  <a:lnTo>
                    <a:pt x="3212" y="499"/>
                  </a:lnTo>
                  <a:cubicBezTo>
                    <a:pt x="3306" y="347"/>
                    <a:pt x="3469" y="264"/>
                    <a:pt x="3637" y="264"/>
                  </a:cubicBezTo>
                  <a:close/>
                  <a:moveTo>
                    <a:pt x="3636" y="0"/>
                  </a:moveTo>
                  <a:cubicBezTo>
                    <a:pt x="3381" y="0"/>
                    <a:pt x="3131" y="128"/>
                    <a:pt x="2987" y="361"/>
                  </a:cubicBezTo>
                  <a:lnTo>
                    <a:pt x="143" y="4927"/>
                  </a:lnTo>
                  <a:cubicBezTo>
                    <a:pt x="36" y="5100"/>
                    <a:pt x="1" y="5305"/>
                    <a:pt x="47" y="5503"/>
                  </a:cubicBezTo>
                  <a:cubicBezTo>
                    <a:pt x="94" y="5701"/>
                    <a:pt x="216" y="5870"/>
                    <a:pt x="388" y="5978"/>
                  </a:cubicBezTo>
                  <a:lnTo>
                    <a:pt x="9379" y="11575"/>
                  </a:lnTo>
                  <a:cubicBezTo>
                    <a:pt x="9505" y="11654"/>
                    <a:pt x="9644" y="11691"/>
                    <a:pt x="9781" y="11691"/>
                  </a:cubicBezTo>
                  <a:cubicBezTo>
                    <a:pt x="10037" y="11691"/>
                    <a:pt x="10287" y="11564"/>
                    <a:pt x="10430" y="11331"/>
                  </a:cubicBezTo>
                  <a:lnTo>
                    <a:pt x="13273" y="6764"/>
                  </a:lnTo>
                  <a:cubicBezTo>
                    <a:pt x="13497" y="6408"/>
                    <a:pt x="13387" y="5937"/>
                    <a:pt x="13031" y="5713"/>
                  </a:cubicBezTo>
                  <a:lnTo>
                    <a:pt x="4038" y="116"/>
                  </a:lnTo>
                  <a:cubicBezTo>
                    <a:pt x="3913" y="38"/>
                    <a:pt x="3774" y="0"/>
                    <a:pt x="36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863" tIns="121863" rIns="121863" bIns="121863" anchor="ctr" anchorCtr="0">
              <a:noAutofit/>
            </a:bodyPr>
            <a:lstStyle/>
            <a:p>
              <a:pPr defTabSz="1218744">
                <a:buClr>
                  <a:srgbClr val="000000"/>
                </a:buClr>
                <a:defRPr/>
              </a:pPr>
              <a:endParaRPr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8" name="Google Shape;2538;p38"/>
            <p:cNvSpPr/>
            <p:nvPr/>
          </p:nvSpPr>
          <p:spPr>
            <a:xfrm>
              <a:off x="6964382" y="4200026"/>
              <a:ext cx="103551" cy="92195"/>
            </a:xfrm>
            <a:custGeom>
              <a:avLst/>
              <a:gdLst/>
              <a:ahLst/>
              <a:cxnLst/>
              <a:rect l="l" t="t" r="r" b="b"/>
              <a:pathLst>
                <a:path w="3146" h="2801" extrusionOk="0">
                  <a:moveTo>
                    <a:pt x="1066" y="264"/>
                  </a:moveTo>
                  <a:cubicBezTo>
                    <a:pt x="1118" y="264"/>
                    <a:pt x="1171" y="279"/>
                    <a:pt x="1219" y="309"/>
                  </a:cubicBezTo>
                  <a:lnTo>
                    <a:pt x="2667" y="1210"/>
                  </a:lnTo>
                  <a:cubicBezTo>
                    <a:pt x="2803" y="1295"/>
                    <a:pt x="2844" y="1474"/>
                    <a:pt x="2761" y="1610"/>
                  </a:cubicBezTo>
                  <a:lnTo>
                    <a:pt x="2268" y="2401"/>
                  </a:lnTo>
                  <a:cubicBezTo>
                    <a:pt x="2214" y="2488"/>
                    <a:pt x="2118" y="2538"/>
                    <a:pt x="2022" y="2538"/>
                  </a:cubicBezTo>
                  <a:cubicBezTo>
                    <a:pt x="1970" y="2538"/>
                    <a:pt x="1917" y="2523"/>
                    <a:pt x="1869" y="2493"/>
                  </a:cubicBezTo>
                  <a:lnTo>
                    <a:pt x="421" y="1592"/>
                  </a:lnTo>
                  <a:cubicBezTo>
                    <a:pt x="285" y="1507"/>
                    <a:pt x="242" y="1328"/>
                    <a:pt x="327" y="1192"/>
                  </a:cubicBezTo>
                  <a:lnTo>
                    <a:pt x="820" y="402"/>
                  </a:lnTo>
                  <a:cubicBezTo>
                    <a:pt x="874" y="314"/>
                    <a:pt x="970" y="264"/>
                    <a:pt x="1066" y="264"/>
                  </a:cubicBezTo>
                  <a:close/>
                  <a:moveTo>
                    <a:pt x="1066" y="1"/>
                  </a:moveTo>
                  <a:cubicBezTo>
                    <a:pt x="873" y="1"/>
                    <a:pt x="698" y="97"/>
                    <a:pt x="596" y="262"/>
                  </a:cubicBezTo>
                  <a:lnTo>
                    <a:pt x="103" y="1052"/>
                  </a:lnTo>
                  <a:cubicBezTo>
                    <a:pt x="24" y="1178"/>
                    <a:pt x="1" y="1326"/>
                    <a:pt x="34" y="1471"/>
                  </a:cubicBezTo>
                  <a:cubicBezTo>
                    <a:pt x="67" y="1615"/>
                    <a:pt x="155" y="1738"/>
                    <a:pt x="282" y="1816"/>
                  </a:cubicBezTo>
                  <a:lnTo>
                    <a:pt x="1730" y="2717"/>
                  </a:lnTo>
                  <a:cubicBezTo>
                    <a:pt x="1817" y="2772"/>
                    <a:pt x="1918" y="2801"/>
                    <a:pt x="2022" y="2801"/>
                  </a:cubicBezTo>
                  <a:cubicBezTo>
                    <a:pt x="2215" y="2801"/>
                    <a:pt x="2390" y="2704"/>
                    <a:pt x="2493" y="2539"/>
                  </a:cubicBezTo>
                  <a:lnTo>
                    <a:pt x="2985" y="1749"/>
                  </a:lnTo>
                  <a:cubicBezTo>
                    <a:pt x="3146" y="1490"/>
                    <a:pt x="3066" y="1147"/>
                    <a:pt x="2806" y="986"/>
                  </a:cubicBezTo>
                  <a:lnTo>
                    <a:pt x="1358" y="84"/>
                  </a:lnTo>
                  <a:cubicBezTo>
                    <a:pt x="1271" y="29"/>
                    <a:pt x="1170" y="1"/>
                    <a:pt x="10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863" tIns="121863" rIns="121863" bIns="121863" anchor="ctr" anchorCtr="0">
              <a:noAutofit/>
            </a:bodyPr>
            <a:lstStyle/>
            <a:p>
              <a:pPr defTabSz="1218744">
                <a:buClr>
                  <a:srgbClr val="000000"/>
                </a:buClr>
                <a:defRPr/>
              </a:pPr>
              <a:endParaRPr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9" name="Google Shape;2539;p38"/>
            <p:cNvSpPr/>
            <p:nvPr/>
          </p:nvSpPr>
          <p:spPr>
            <a:xfrm>
              <a:off x="7000983" y="4230439"/>
              <a:ext cx="28044" cy="28998"/>
            </a:xfrm>
            <a:custGeom>
              <a:avLst/>
              <a:gdLst/>
              <a:ahLst/>
              <a:cxnLst/>
              <a:rect l="l" t="t" r="r" b="b"/>
              <a:pathLst>
                <a:path w="852" h="881" extrusionOk="0">
                  <a:moveTo>
                    <a:pt x="537" y="207"/>
                  </a:moveTo>
                  <a:cubicBezTo>
                    <a:pt x="544" y="207"/>
                    <a:pt x="550" y="208"/>
                    <a:pt x="556" y="210"/>
                  </a:cubicBezTo>
                  <a:cubicBezTo>
                    <a:pt x="592" y="217"/>
                    <a:pt x="611" y="238"/>
                    <a:pt x="613" y="270"/>
                  </a:cubicBezTo>
                  <a:cubicBezTo>
                    <a:pt x="618" y="344"/>
                    <a:pt x="544" y="460"/>
                    <a:pt x="491" y="537"/>
                  </a:cubicBezTo>
                  <a:cubicBezTo>
                    <a:pt x="463" y="575"/>
                    <a:pt x="444" y="610"/>
                    <a:pt x="410" y="638"/>
                  </a:cubicBezTo>
                  <a:cubicBezTo>
                    <a:pt x="392" y="654"/>
                    <a:pt x="375" y="667"/>
                    <a:pt x="351" y="667"/>
                  </a:cubicBezTo>
                  <a:cubicBezTo>
                    <a:pt x="345" y="667"/>
                    <a:pt x="338" y="666"/>
                    <a:pt x="330" y="664"/>
                  </a:cubicBezTo>
                  <a:cubicBezTo>
                    <a:pt x="314" y="662"/>
                    <a:pt x="301" y="648"/>
                    <a:pt x="290" y="636"/>
                  </a:cubicBezTo>
                  <a:cubicBezTo>
                    <a:pt x="260" y="610"/>
                    <a:pt x="283" y="572"/>
                    <a:pt x="289" y="541"/>
                  </a:cubicBezTo>
                  <a:cubicBezTo>
                    <a:pt x="317" y="447"/>
                    <a:pt x="364" y="378"/>
                    <a:pt x="431" y="287"/>
                  </a:cubicBezTo>
                  <a:cubicBezTo>
                    <a:pt x="459" y="253"/>
                    <a:pt x="485" y="223"/>
                    <a:pt x="500" y="216"/>
                  </a:cubicBezTo>
                  <a:cubicBezTo>
                    <a:pt x="510" y="210"/>
                    <a:pt x="524" y="207"/>
                    <a:pt x="537" y="207"/>
                  </a:cubicBezTo>
                  <a:close/>
                  <a:moveTo>
                    <a:pt x="554" y="1"/>
                  </a:moveTo>
                  <a:cubicBezTo>
                    <a:pt x="522" y="1"/>
                    <a:pt x="490" y="6"/>
                    <a:pt x="457" y="16"/>
                  </a:cubicBezTo>
                  <a:cubicBezTo>
                    <a:pt x="450" y="18"/>
                    <a:pt x="443" y="20"/>
                    <a:pt x="437" y="25"/>
                  </a:cubicBezTo>
                  <a:cubicBezTo>
                    <a:pt x="306" y="85"/>
                    <a:pt x="234" y="212"/>
                    <a:pt x="168" y="330"/>
                  </a:cubicBezTo>
                  <a:cubicBezTo>
                    <a:pt x="88" y="466"/>
                    <a:pt x="1" y="617"/>
                    <a:pt x="118" y="768"/>
                  </a:cubicBezTo>
                  <a:cubicBezTo>
                    <a:pt x="135" y="789"/>
                    <a:pt x="157" y="812"/>
                    <a:pt x="188" y="832"/>
                  </a:cubicBezTo>
                  <a:cubicBezTo>
                    <a:pt x="235" y="866"/>
                    <a:pt x="284" y="880"/>
                    <a:pt x="333" y="880"/>
                  </a:cubicBezTo>
                  <a:cubicBezTo>
                    <a:pt x="492" y="880"/>
                    <a:pt x="647" y="724"/>
                    <a:pt x="724" y="584"/>
                  </a:cubicBezTo>
                  <a:cubicBezTo>
                    <a:pt x="754" y="543"/>
                    <a:pt x="777" y="497"/>
                    <a:pt x="799" y="444"/>
                  </a:cubicBezTo>
                  <a:cubicBezTo>
                    <a:pt x="852" y="303"/>
                    <a:pt x="845" y="127"/>
                    <a:pt x="687" y="36"/>
                  </a:cubicBezTo>
                  <a:cubicBezTo>
                    <a:pt x="642" y="11"/>
                    <a:pt x="598" y="1"/>
                    <a:pt x="5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863" tIns="121863" rIns="121863" bIns="121863" anchor="ctr" anchorCtr="0">
              <a:noAutofit/>
            </a:bodyPr>
            <a:lstStyle/>
            <a:p>
              <a:pPr defTabSz="1218744">
                <a:buClr>
                  <a:srgbClr val="000000"/>
                </a:buClr>
                <a:defRPr/>
              </a:pPr>
              <a:endParaRPr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0" name="Google Shape;2540;p38"/>
            <p:cNvSpPr/>
            <p:nvPr/>
          </p:nvSpPr>
          <p:spPr>
            <a:xfrm>
              <a:off x="7004011" y="4136368"/>
              <a:ext cx="103551" cy="92228"/>
            </a:xfrm>
            <a:custGeom>
              <a:avLst/>
              <a:gdLst/>
              <a:ahLst/>
              <a:cxnLst/>
              <a:rect l="l" t="t" r="r" b="b"/>
              <a:pathLst>
                <a:path w="3146" h="2802" extrusionOk="0">
                  <a:moveTo>
                    <a:pt x="1065" y="265"/>
                  </a:moveTo>
                  <a:cubicBezTo>
                    <a:pt x="1117" y="265"/>
                    <a:pt x="1170" y="280"/>
                    <a:pt x="1218" y="309"/>
                  </a:cubicBezTo>
                  <a:lnTo>
                    <a:pt x="2666" y="1211"/>
                  </a:lnTo>
                  <a:cubicBezTo>
                    <a:pt x="2802" y="1296"/>
                    <a:pt x="2845" y="1474"/>
                    <a:pt x="2760" y="1611"/>
                  </a:cubicBezTo>
                  <a:lnTo>
                    <a:pt x="2267" y="2401"/>
                  </a:lnTo>
                  <a:cubicBezTo>
                    <a:pt x="2213" y="2489"/>
                    <a:pt x="2117" y="2538"/>
                    <a:pt x="2022" y="2538"/>
                  </a:cubicBezTo>
                  <a:cubicBezTo>
                    <a:pt x="1969" y="2538"/>
                    <a:pt x="1916" y="2523"/>
                    <a:pt x="1868" y="2494"/>
                  </a:cubicBezTo>
                  <a:lnTo>
                    <a:pt x="420" y="1592"/>
                  </a:lnTo>
                  <a:cubicBezTo>
                    <a:pt x="285" y="1507"/>
                    <a:pt x="243" y="1329"/>
                    <a:pt x="328" y="1192"/>
                  </a:cubicBezTo>
                  <a:lnTo>
                    <a:pt x="819" y="402"/>
                  </a:lnTo>
                  <a:cubicBezTo>
                    <a:pt x="874" y="314"/>
                    <a:pt x="969" y="265"/>
                    <a:pt x="1065" y="265"/>
                  </a:cubicBezTo>
                  <a:close/>
                  <a:moveTo>
                    <a:pt x="1065" y="0"/>
                  </a:moveTo>
                  <a:cubicBezTo>
                    <a:pt x="873" y="0"/>
                    <a:pt x="697" y="97"/>
                    <a:pt x="595" y="262"/>
                  </a:cubicBezTo>
                  <a:lnTo>
                    <a:pt x="102" y="1053"/>
                  </a:lnTo>
                  <a:cubicBezTo>
                    <a:pt x="25" y="1179"/>
                    <a:pt x="0" y="1326"/>
                    <a:pt x="33" y="1472"/>
                  </a:cubicBezTo>
                  <a:cubicBezTo>
                    <a:pt x="68" y="1615"/>
                    <a:pt x="155" y="1739"/>
                    <a:pt x="281" y="1815"/>
                  </a:cubicBezTo>
                  <a:lnTo>
                    <a:pt x="1729" y="2718"/>
                  </a:lnTo>
                  <a:cubicBezTo>
                    <a:pt x="1817" y="2772"/>
                    <a:pt x="1918" y="2802"/>
                    <a:pt x="2022" y="2802"/>
                  </a:cubicBezTo>
                  <a:cubicBezTo>
                    <a:pt x="2214" y="2802"/>
                    <a:pt x="2390" y="2704"/>
                    <a:pt x="2492" y="2539"/>
                  </a:cubicBezTo>
                  <a:lnTo>
                    <a:pt x="2984" y="1749"/>
                  </a:lnTo>
                  <a:cubicBezTo>
                    <a:pt x="3145" y="1490"/>
                    <a:pt x="3067" y="1147"/>
                    <a:pt x="2807" y="986"/>
                  </a:cubicBezTo>
                  <a:lnTo>
                    <a:pt x="1358" y="84"/>
                  </a:lnTo>
                  <a:cubicBezTo>
                    <a:pt x="1270" y="30"/>
                    <a:pt x="1169" y="0"/>
                    <a:pt x="10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863" tIns="121863" rIns="121863" bIns="121863" anchor="ctr" anchorCtr="0">
              <a:noAutofit/>
            </a:bodyPr>
            <a:lstStyle/>
            <a:p>
              <a:pPr defTabSz="1218744">
                <a:buClr>
                  <a:srgbClr val="000000"/>
                </a:buClr>
                <a:defRPr/>
              </a:pPr>
              <a:endParaRPr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1" name="Google Shape;2541;p38"/>
            <p:cNvSpPr/>
            <p:nvPr/>
          </p:nvSpPr>
          <p:spPr>
            <a:xfrm>
              <a:off x="7046603" y="4166979"/>
              <a:ext cx="22415" cy="30413"/>
            </a:xfrm>
            <a:custGeom>
              <a:avLst/>
              <a:gdLst/>
              <a:ahLst/>
              <a:cxnLst/>
              <a:rect l="l" t="t" r="r" b="b"/>
              <a:pathLst>
                <a:path w="681" h="924" extrusionOk="0">
                  <a:moveTo>
                    <a:pt x="462" y="0"/>
                  </a:moveTo>
                  <a:cubicBezTo>
                    <a:pt x="447" y="4"/>
                    <a:pt x="205" y="118"/>
                    <a:pt x="169" y="166"/>
                  </a:cubicBezTo>
                  <a:cubicBezTo>
                    <a:pt x="160" y="180"/>
                    <a:pt x="266" y="284"/>
                    <a:pt x="280" y="293"/>
                  </a:cubicBezTo>
                  <a:cubicBezTo>
                    <a:pt x="283" y="295"/>
                    <a:pt x="286" y="296"/>
                    <a:pt x="289" y="296"/>
                  </a:cubicBezTo>
                  <a:cubicBezTo>
                    <a:pt x="313" y="296"/>
                    <a:pt x="347" y="259"/>
                    <a:pt x="362" y="259"/>
                  </a:cubicBezTo>
                  <a:cubicBezTo>
                    <a:pt x="363" y="259"/>
                    <a:pt x="365" y="260"/>
                    <a:pt x="366" y="261"/>
                  </a:cubicBezTo>
                  <a:cubicBezTo>
                    <a:pt x="362" y="268"/>
                    <a:pt x="359" y="274"/>
                    <a:pt x="354" y="282"/>
                  </a:cubicBezTo>
                  <a:cubicBezTo>
                    <a:pt x="264" y="427"/>
                    <a:pt x="160" y="561"/>
                    <a:pt x="71" y="707"/>
                  </a:cubicBezTo>
                  <a:lnTo>
                    <a:pt x="3" y="815"/>
                  </a:lnTo>
                  <a:lnTo>
                    <a:pt x="1" y="816"/>
                  </a:lnTo>
                  <a:cubicBezTo>
                    <a:pt x="30" y="840"/>
                    <a:pt x="69" y="869"/>
                    <a:pt x="106" y="894"/>
                  </a:cubicBezTo>
                  <a:cubicBezTo>
                    <a:pt x="129" y="907"/>
                    <a:pt x="158" y="923"/>
                    <a:pt x="176" y="923"/>
                  </a:cubicBezTo>
                  <a:cubicBezTo>
                    <a:pt x="182" y="923"/>
                    <a:pt x="187" y="921"/>
                    <a:pt x="190" y="916"/>
                  </a:cubicBezTo>
                  <a:cubicBezTo>
                    <a:pt x="205" y="890"/>
                    <a:pt x="222" y="863"/>
                    <a:pt x="238" y="836"/>
                  </a:cubicBezTo>
                  <a:cubicBezTo>
                    <a:pt x="346" y="664"/>
                    <a:pt x="462" y="506"/>
                    <a:pt x="569" y="332"/>
                  </a:cubicBezTo>
                  <a:cubicBezTo>
                    <a:pt x="609" y="270"/>
                    <a:pt x="647" y="208"/>
                    <a:pt x="681" y="140"/>
                  </a:cubicBezTo>
                  <a:cubicBezTo>
                    <a:pt x="642" y="111"/>
                    <a:pt x="605" y="86"/>
                    <a:pt x="565" y="61"/>
                  </a:cubicBezTo>
                  <a:cubicBezTo>
                    <a:pt x="531" y="40"/>
                    <a:pt x="498" y="20"/>
                    <a:pt x="4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863" tIns="121863" rIns="121863" bIns="121863" anchor="ctr" anchorCtr="0">
              <a:noAutofit/>
            </a:bodyPr>
            <a:lstStyle/>
            <a:p>
              <a:pPr defTabSz="1218744">
                <a:buClr>
                  <a:srgbClr val="000000"/>
                </a:buClr>
                <a:defRPr/>
              </a:pPr>
              <a:endParaRPr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2" name="Google Shape;2542;p38"/>
            <p:cNvSpPr/>
            <p:nvPr/>
          </p:nvSpPr>
          <p:spPr>
            <a:xfrm>
              <a:off x="7043674" y="4072744"/>
              <a:ext cx="103551" cy="92195"/>
            </a:xfrm>
            <a:custGeom>
              <a:avLst/>
              <a:gdLst/>
              <a:ahLst/>
              <a:cxnLst/>
              <a:rect l="l" t="t" r="r" b="b"/>
              <a:pathLst>
                <a:path w="3146" h="2801" extrusionOk="0">
                  <a:moveTo>
                    <a:pt x="1066" y="264"/>
                  </a:moveTo>
                  <a:cubicBezTo>
                    <a:pt x="1118" y="264"/>
                    <a:pt x="1171" y="279"/>
                    <a:pt x="1219" y="309"/>
                  </a:cubicBezTo>
                  <a:lnTo>
                    <a:pt x="2667" y="1210"/>
                  </a:lnTo>
                  <a:cubicBezTo>
                    <a:pt x="2802" y="1295"/>
                    <a:pt x="2844" y="1473"/>
                    <a:pt x="2759" y="1610"/>
                  </a:cubicBezTo>
                  <a:lnTo>
                    <a:pt x="2268" y="2400"/>
                  </a:lnTo>
                  <a:cubicBezTo>
                    <a:pt x="2214" y="2488"/>
                    <a:pt x="2118" y="2537"/>
                    <a:pt x="2022" y="2537"/>
                  </a:cubicBezTo>
                  <a:cubicBezTo>
                    <a:pt x="1970" y="2537"/>
                    <a:pt x="1917" y="2523"/>
                    <a:pt x="1869" y="2493"/>
                  </a:cubicBezTo>
                  <a:lnTo>
                    <a:pt x="421" y="1592"/>
                  </a:lnTo>
                  <a:cubicBezTo>
                    <a:pt x="284" y="1507"/>
                    <a:pt x="242" y="1327"/>
                    <a:pt x="327" y="1192"/>
                  </a:cubicBezTo>
                  <a:lnTo>
                    <a:pt x="820" y="401"/>
                  </a:lnTo>
                  <a:cubicBezTo>
                    <a:pt x="874" y="314"/>
                    <a:pt x="970" y="264"/>
                    <a:pt x="1066" y="264"/>
                  </a:cubicBezTo>
                  <a:close/>
                  <a:moveTo>
                    <a:pt x="1066" y="0"/>
                  </a:moveTo>
                  <a:cubicBezTo>
                    <a:pt x="873" y="0"/>
                    <a:pt x="697" y="97"/>
                    <a:pt x="594" y="262"/>
                  </a:cubicBezTo>
                  <a:lnTo>
                    <a:pt x="103" y="1051"/>
                  </a:lnTo>
                  <a:cubicBezTo>
                    <a:pt x="24" y="1178"/>
                    <a:pt x="1" y="1326"/>
                    <a:pt x="34" y="1471"/>
                  </a:cubicBezTo>
                  <a:cubicBezTo>
                    <a:pt x="67" y="1614"/>
                    <a:pt x="155" y="1736"/>
                    <a:pt x="280" y="1815"/>
                  </a:cubicBezTo>
                  <a:lnTo>
                    <a:pt x="1729" y="2716"/>
                  </a:lnTo>
                  <a:cubicBezTo>
                    <a:pt x="1817" y="2772"/>
                    <a:pt x="1918" y="2800"/>
                    <a:pt x="2022" y="2800"/>
                  </a:cubicBezTo>
                  <a:cubicBezTo>
                    <a:pt x="2215" y="2800"/>
                    <a:pt x="2390" y="2704"/>
                    <a:pt x="2492" y="2539"/>
                  </a:cubicBezTo>
                  <a:lnTo>
                    <a:pt x="2985" y="1748"/>
                  </a:lnTo>
                  <a:cubicBezTo>
                    <a:pt x="3146" y="1490"/>
                    <a:pt x="3067" y="1146"/>
                    <a:pt x="2806" y="985"/>
                  </a:cubicBezTo>
                  <a:lnTo>
                    <a:pt x="1358" y="83"/>
                  </a:lnTo>
                  <a:cubicBezTo>
                    <a:pt x="1270" y="29"/>
                    <a:pt x="1169" y="0"/>
                    <a:pt x="10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863" tIns="121863" rIns="121863" bIns="121863" anchor="ctr" anchorCtr="0">
              <a:noAutofit/>
            </a:bodyPr>
            <a:lstStyle/>
            <a:p>
              <a:pPr defTabSz="1218744">
                <a:buClr>
                  <a:srgbClr val="000000"/>
                </a:buClr>
                <a:defRPr/>
              </a:pPr>
              <a:endParaRPr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3" name="Google Shape;2543;p38"/>
            <p:cNvSpPr/>
            <p:nvPr/>
          </p:nvSpPr>
          <p:spPr>
            <a:xfrm>
              <a:off x="7083501" y="4104803"/>
              <a:ext cx="25443" cy="29130"/>
            </a:xfrm>
            <a:custGeom>
              <a:avLst/>
              <a:gdLst/>
              <a:ahLst/>
              <a:cxnLst/>
              <a:rect l="l" t="t" r="r" b="b"/>
              <a:pathLst>
                <a:path w="773" h="885" extrusionOk="0">
                  <a:moveTo>
                    <a:pt x="517" y="204"/>
                  </a:moveTo>
                  <a:cubicBezTo>
                    <a:pt x="519" y="204"/>
                    <a:pt x="520" y="205"/>
                    <a:pt x="519" y="207"/>
                  </a:cubicBezTo>
                  <a:lnTo>
                    <a:pt x="366" y="446"/>
                  </a:lnTo>
                  <a:cubicBezTo>
                    <a:pt x="342" y="436"/>
                    <a:pt x="217" y="352"/>
                    <a:pt x="217" y="352"/>
                  </a:cubicBezTo>
                  <a:cubicBezTo>
                    <a:pt x="228" y="344"/>
                    <a:pt x="488" y="204"/>
                    <a:pt x="517" y="204"/>
                  </a:cubicBezTo>
                  <a:close/>
                  <a:moveTo>
                    <a:pt x="591" y="1"/>
                  </a:moveTo>
                  <a:cubicBezTo>
                    <a:pt x="265" y="148"/>
                    <a:pt x="145" y="233"/>
                    <a:pt x="91" y="256"/>
                  </a:cubicBezTo>
                  <a:cubicBezTo>
                    <a:pt x="31" y="343"/>
                    <a:pt x="2" y="414"/>
                    <a:pt x="0" y="426"/>
                  </a:cubicBezTo>
                  <a:cubicBezTo>
                    <a:pt x="0" y="434"/>
                    <a:pt x="224" y="567"/>
                    <a:pt x="239" y="582"/>
                  </a:cubicBezTo>
                  <a:cubicBezTo>
                    <a:pt x="232" y="591"/>
                    <a:pt x="90" y="785"/>
                    <a:pt x="91" y="790"/>
                  </a:cubicBezTo>
                  <a:cubicBezTo>
                    <a:pt x="190" y="850"/>
                    <a:pt x="237" y="884"/>
                    <a:pt x="256" y="884"/>
                  </a:cubicBezTo>
                  <a:cubicBezTo>
                    <a:pt x="257" y="884"/>
                    <a:pt x="258" y="884"/>
                    <a:pt x="259" y="884"/>
                  </a:cubicBezTo>
                  <a:cubicBezTo>
                    <a:pt x="275" y="869"/>
                    <a:pt x="398" y="694"/>
                    <a:pt x="398" y="694"/>
                  </a:cubicBezTo>
                  <a:lnTo>
                    <a:pt x="398" y="694"/>
                  </a:lnTo>
                  <a:cubicBezTo>
                    <a:pt x="398" y="694"/>
                    <a:pt x="398" y="694"/>
                    <a:pt x="398" y="694"/>
                  </a:cubicBezTo>
                  <a:cubicBezTo>
                    <a:pt x="422" y="704"/>
                    <a:pt x="441" y="726"/>
                    <a:pt x="468" y="735"/>
                  </a:cubicBezTo>
                  <a:lnTo>
                    <a:pt x="578" y="575"/>
                  </a:lnTo>
                  <a:cubicBezTo>
                    <a:pt x="559" y="565"/>
                    <a:pt x="531" y="539"/>
                    <a:pt x="510" y="529"/>
                  </a:cubicBezTo>
                  <a:lnTo>
                    <a:pt x="501" y="527"/>
                  </a:lnTo>
                  <a:cubicBezTo>
                    <a:pt x="517" y="491"/>
                    <a:pt x="771" y="113"/>
                    <a:pt x="773" y="109"/>
                  </a:cubicBezTo>
                  <a:lnTo>
                    <a:pt x="771" y="108"/>
                  </a:lnTo>
                  <a:cubicBezTo>
                    <a:pt x="749" y="90"/>
                    <a:pt x="606" y="8"/>
                    <a:pt x="5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863" tIns="121863" rIns="121863" bIns="121863" anchor="ctr" anchorCtr="0">
              <a:noAutofit/>
            </a:bodyPr>
            <a:lstStyle/>
            <a:p>
              <a:pPr defTabSz="1218744">
                <a:buClr>
                  <a:srgbClr val="000000"/>
                </a:buClr>
                <a:defRPr/>
              </a:pPr>
              <a:endParaRPr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4" name="Google Shape;2544;p38"/>
            <p:cNvSpPr/>
            <p:nvPr/>
          </p:nvSpPr>
          <p:spPr>
            <a:xfrm>
              <a:off x="7083270" y="4009054"/>
              <a:ext cx="103551" cy="92228"/>
            </a:xfrm>
            <a:custGeom>
              <a:avLst/>
              <a:gdLst/>
              <a:ahLst/>
              <a:cxnLst/>
              <a:rect l="l" t="t" r="r" b="b"/>
              <a:pathLst>
                <a:path w="3146" h="2802" extrusionOk="0">
                  <a:moveTo>
                    <a:pt x="1066" y="266"/>
                  </a:moveTo>
                  <a:cubicBezTo>
                    <a:pt x="1118" y="266"/>
                    <a:pt x="1171" y="281"/>
                    <a:pt x="1219" y="309"/>
                  </a:cubicBezTo>
                  <a:lnTo>
                    <a:pt x="2667" y="1212"/>
                  </a:lnTo>
                  <a:cubicBezTo>
                    <a:pt x="2803" y="1297"/>
                    <a:pt x="2846" y="1474"/>
                    <a:pt x="2761" y="1612"/>
                  </a:cubicBezTo>
                  <a:lnTo>
                    <a:pt x="2268" y="2401"/>
                  </a:lnTo>
                  <a:cubicBezTo>
                    <a:pt x="2214" y="2489"/>
                    <a:pt x="2118" y="2538"/>
                    <a:pt x="2022" y="2538"/>
                  </a:cubicBezTo>
                  <a:cubicBezTo>
                    <a:pt x="1970" y="2538"/>
                    <a:pt x="1917" y="2524"/>
                    <a:pt x="1869" y="2495"/>
                  </a:cubicBezTo>
                  <a:lnTo>
                    <a:pt x="421" y="1593"/>
                  </a:lnTo>
                  <a:cubicBezTo>
                    <a:pt x="285" y="1506"/>
                    <a:pt x="242" y="1329"/>
                    <a:pt x="327" y="1193"/>
                  </a:cubicBezTo>
                  <a:lnTo>
                    <a:pt x="820" y="403"/>
                  </a:lnTo>
                  <a:cubicBezTo>
                    <a:pt x="874" y="315"/>
                    <a:pt x="970" y="266"/>
                    <a:pt x="1066" y="266"/>
                  </a:cubicBezTo>
                  <a:close/>
                  <a:moveTo>
                    <a:pt x="1066" y="1"/>
                  </a:moveTo>
                  <a:cubicBezTo>
                    <a:pt x="873" y="1"/>
                    <a:pt x="698" y="98"/>
                    <a:pt x="596" y="263"/>
                  </a:cubicBezTo>
                  <a:lnTo>
                    <a:pt x="103" y="1053"/>
                  </a:lnTo>
                  <a:cubicBezTo>
                    <a:pt x="24" y="1180"/>
                    <a:pt x="1" y="1327"/>
                    <a:pt x="34" y="1472"/>
                  </a:cubicBezTo>
                  <a:cubicBezTo>
                    <a:pt x="69" y="1616"/>
                    <a:pt x="155" y="1738"/>
                    <a:pt x="282" y="1816"/>
                  </a:cubicBezTo>
                  <a:lnTo>
                    <a:pt x="1730" y="2718"/>
                  </a:lnTo>
                  <a:cubicBezTo>
                    <a:pt x="1817" y="2772"/>
                    <a:pt x="1918" y="2801"/>
                    <a:pt x="2022" y="2801"/>
                  </a:cubicBezTo>
                  <a:cubicBezTo>
                    <a:pt x="2215" y="2801"/>
                    <a:pt x="2390" y="2704"/>
                    <a:pt x="2493" y="2539"/>
                  </a:cubicBezTo>
                  <a:lnTo>
                    <a:pt x="2985" y="1750"/>
                  </a:lnTo>
                  <a:cubicBezTo>
                    <a:pt x="3146" y="1490"/>
                    <a:pt x="3067" y="1147"/>
                    <a:pt x="2806" y="986"/>
                  </a:cubicBezTo>
                  <a:lnTo>
                    <a:pt x="1358" y="85"/>
                  </a:lnTo>
                  <a:cubicBezTo>
                    <a:pt x="1271" y="30"/>
                    <a:pt x="1170" y="1"/>
                    <a:pt x="10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863" tIns="121863" rIns="121863" bIns="121863" anchor="ctr" anchorCtr="0">
              <a:noAutofit/>
            </a:bodyPr>
            <a:lstStyle/>
            <a:p>
              <a:pPr defTabSz="1218744">
                <a:buClr>
                  <a:srgbClr val="000000"/>
                </a:buClr>
                <a:defRPr/>
              </a:pPr>
              <a:endParaRPr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5" name="Google Shape;2545;p38"/>
            <p:cNvSpPr/>
            <p:nvPr/>
          </p:nvSpPr>
          <p:spPr>
            <a:xfrm>
              <a:off x="7118720" y="4036340"/>
              <a:ext cx="32750" cy="29294"/>
            </a:xfrm>
            <a:custGeom>
              <a:avLst/>
              <a:gdLst/>
              <a:ahLst/>
              <a:cxnLst/>
              <a:rect l="l" t="t" r="r" b="b"/>
              <a:pathLst>
                <a:path w="995" h="890" extrusionOk="0">
                  <a:moveTo>
                    <a:pt x="505" y="1"/>
                  </a:moveTo>
                  <a:lnTo>
                    <a:pt x="504" y="2"/>
                  </a:lnTo>
                  <a:cubicBezTo>
                    <a:pt x="474" y="45"/>
                    <a:pt x="439" y="106"/>
                    <a:pt x="403" y="152"/>
                  </a:cubicBezTo>
                  <a:lnTo>
                    <a:pt x="405" y="154"/>
                  </a:lnTo>
                  <a:cubicBezTo>
                    <a:pt x="484" y="198"/>
                    <a:pt x="604" y="283"/>
                    <a:pt x="686" y="342"/>
                  </a:cubicBezTo>
                  <a:cubicBezTo>
                    <a:pt x="469" y="490"/>
                    <a:pt x="240" y="627"/>
                    <a:pt x="1" y="783"/>
                  </a:cubicBezTo>
                  <a:cubicBezTo>
                    <a:pt x="38" y="822"/>
                    <a:pt x="127" y="861"/>
                    <a:pt x="173" y="889"/>
                  </a:cubicBezTo>
                  <a:cubicBezTo>
                    <a:pt x="413" y="742"/>
                    <a:pt x="676" y="618"/>
                    <a:pt x="896" y="466"/>
                  </a:cubicBezTo>
                  <a:cubicBezTo>
                    <a:pt x="931" y="407"/>
                    <a:pt x="952" y="365"/>
                    <a:pt x="993" y="309"/>
                  </a:cubicBezTo>
                  <a:lnTo>
                    <a:pt x="994" y="308"/>
                  </a:lnTo>
                  <a:cubicBezTo>
                    <a:pt x="856" y="202"/>
                    <a:pt x="664" y="95"/>
                    <a:pt x="5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863" tIns="121863" rIns="121863" bIns="121863" anchor="ctr" anchorCtr="0">
              <a:noAutofit/>
            </a:bodyPr>
            <a:lstStyle/>
            <a:p>
              <a:pPr defTabSz="1218744">
                <a:buClr>
                  <a:srgbClr val="000000"/>
                </a:buClr>
                <a:defRPr/>
              </a:pPr>
              <a:endParaRPr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6" name="Google Shape;2546;p38"/>
            <p:cNvSpPr/>
            <p:nvPr/>
          </p:nvSpPr>
          <p:spPr>
            <a:xfrm>
              <a:off x="7122900" y="3945429"/>
              <a:ext cx="101609" cy="92228"/>
            </a:xfrm>
            <a:custGeom>
              <a:avLst/>
              <a:gdLst/>
              <a:ahLst/>
              <a:cxnLst/>
              <a:rect l="l" t="t" r="r" b="b"/>
              <a:pathLst>
                <a:path w="3087" h="2802" extrusionOk="0">
                  <a:moveTo>
                    <a:pt x="1067" y="264"/>
                  </a:moveTo>
                  <a:cubicBezTo>
                    <a:pt x="1118" y="264"/>
                    <a:pt x="1172" y="278"/>
                    <a:pt x="1219" y="307"/>
                  </a:cubicBezTo>
                  <a:lnTo>
                    <a:pt x="2668" y="1209"/>
                  </a:lnTo>
                  <a:cubicBezTo>
                    <a:pt x="2804" y="1294"/>
                    <a:pt x="2845" y="1472"/>
                    <a:pt x="2761" y="1608"/>
                  </a:cubicBezTo>
                  <a:lnTo>
                    <a:pt x="2270" y="2398"/>
                  </a:lnTo>
                  <a:cubicBezTo>
                    <a:pt x="2213" y="2487"/>
                    <a:pt x="2118" y="2535"/>
                    <a:pt x="2022" y="2535"/>
                  </a:cubicBezTo>
                  <a:cubicBezTo>
                    <a:pt x="1969" y="2535"/>
                    <a:pt x="1916" y="2520"/>
                    <a:pt x="1868" y="2491"/>
                  </a:cubicBezTo>
                  <a:lnTo>
                    <a:pt x="420" y="1589"/>
                  </a:lnTo>
                  <a:cubicBezTo>
                    <a:pt x="323" y="1529"/>
                    <a:pt x="275" y="1419"/>
                    <a:pt x="286" y="1312"/>
                  </a:cubicBezTo>
                  <a:cubicBezTo>
                    <a:pt x="292" y="1270"/>
                    <a:pt x="304" y="1230"/>
                    <a:pt x="329" y="1190"/>
                  </a:cubicBezTo>
                  <a:lnTo>
                    <a:pt x="820" y="401"/>
                  </a:lnTo>
                  <a:cubicBezTo>
                    <a:pt x="876" y="312"/>
                    <a:pt x="972" y="264"/>
                    <a:pt x="1067" y="264"/>
                  </a:cubicBezTo>
                  <a:close/>
                  <a:moveTo>
                    <a:pt x="1067" y="1"/>
                  </a:moveTo>
                  <a:cubicBezTo>
                    <a:pt x="874" y="1"/>
                    <a:pt x="698" y="98"/>
                    <a:pt x="596" y="261"/>
                  </a:cubicBezTo>
                  <a:lnTo>
                    <a:pt x="104" y="1051"/>
                  </a:lnTo>
                  <a:cubicBezTo>
                    <a:pt x="60" y="1123"/>
                    <a:pt x="32" y="1201"/>
                    <a:pt x="25" y="1285"/>
                  </a:cubicBezTo>
                  <a:cubicBezTo>
                    <a:pt x="0" y="1493"/>
                    <a:pt x="100" y="1703"/>
                    <a:pt x="281" y="1816"/>
                  </a:cubicBezTo>
                  <a:lnTo>
                    <a:pt x="1729" y="2717"/>
                  </a:lnTo>
                  <a:cubicBezTo>
                    <a:pt x="1817" y="2772"/>
                    <a:pt x="1918" y="2801"/>
                    <a:pt x="2022" y="2801"/>
                  </a:cubicBezTo>
                  <a:cubicBezTo>
                    <a:pt x="2214" y="2801"/>
                    <a:pt x="2391" y="2702"/>
                    <a:pt x="2493" y="2539"/>
                  </a:cubicBezTo>
                  <a:lnTo>
                    <a:pt x="2984" y="1749"/>
                  </a:lnTo>
                  <a:cubicBezTo>
                    <a:pt x="3063" y="1624"/>
                    <a:pt x="3087" y="1475"/>
                    <a:pt x="3054" y="1330"/>
                  </a:cubicBezTo>
                  <a:cubicBezTo>
                    <a:pt x="3021" y="1186"/>
                    <a:pt x="2932" y="1064"/>
                    <a:pt x="2808" y="986"/>
                  </a:cubicBezTo>
                  <a:lnTo>
                    <a:pt x="1360" y="84"/>
                  </a:lnTo>
                  <a:cubicBezTo>
                    <a:pt x="1272" y="29"/>
                    <a:pt x="1170" y="1"/>
                    <a:pt x="10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863" tIns="121863" rIns="121863" bIns="121863" anchor="ctr" anchorCtr="0">
              <a:noAutofit/>
            </a:bodyPr>
            <a:lstStyle/>
            <a:p>
              <a:pPr defTabSz="1218744">
                <a:buClr>
                  <a:srgbClr val="000000"/>
                </a:buClr>
                <a:defRPr/>
              </a:pPr>
              <a:endParaRPr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7" name="Google Shape;2547;p38"/>
            <p:cNvSpPr/>
            <p:nvPr/>
          </p:nvSpPr>
          <p:spPr>
            <a:xfrm>
              <a:off x="7148080" y="3966166"/>
              <a:ext cx="31598" cy="37095"/>
            </a:xfrm>
            <a:custGeom>
              <a:avLst/>
              <a:gdLst/>
              <a:ahLst/>
              <a:cxnLst/>
              <a:rect l="l" t="t" r="r" b="b"/>
              <a:pathLst>
                <a:path w="960" h="1127" extrusionOk="0">
                  <a:moveTo>
                    <a:pt x="548" y="261"/>
                  </a:moveTo>
                  <a:cubicBezTo>
                    <a:pt x="614" y="273"/>
                    <a:pt x="673" y="302"/>
                    <a:pt x="686" y="353"/>
                  </a:cubicBezTo>
                  <a:cubicBezTo>
                    <a:pt x="705" y="404"/>
                    <a:pt x="659" y="479"/>
                    <a:pt x="604" y="479"/>
                  </a:cubicBezTo>
                  <a:cubicBezTo>
                    <a:pt x="596" y="479"/>
                    <a:pt x="589" y="478"/>
                    <a:pt x="581" y="475"/>
                  </a:cubicBezTo>
                  <a:cubicBezTo>
                    <a:pt x="542" y="458"/>
                    <a:pt x="500" y="430"/>
                    <a:pt x="467" y="405"/>
                  </a:cubicBezTo>
                  <a:lnTo>
                    <a:pt x="465" y="404"/>
                  </a:lnTo>
                  <a:cubicBezTo>
                    <a:pt x="483" y="367"/>
                    <a:pt x="528" y="303"/>
                    <a:pt x="548" y="261"/>
                  </a:cubicBezTo>
                  <a:close/>
                  <a:moveTo>
                    <a:pt x="0" y="793"/>
                  </a:moveTo>
                  <a:lnTo>
                    <a:pt x="0" y="793"/>
                  </a:lnTo>
                  <a:cubicBezTo>
                    <a:pt x="0" y="793"/>
                    <a:pt x="0" y="793"/>
                    <a:pt x="0" y="793"/>
                  </a:cubicBezTo>
                  <a:lnTo>
                    <a:pt x="0" y="793"/>
                  </a:lnTo>
                  <a:cubicBezTo>
                    <a:pt x="0" y="793"/>
                    <a:pt x="0" y="793"/>
                    <a:pt x="0" y="793"/>
                  </a:cubicBezTo>
                  <a:close/>
                  <a:moveTo>
                    <a:pt x="483" y="1"/>
                  </a:moveTo>
                  <a:cubicBezTo>
                    <a:pt x="447" y="83"/>
                    <a:pt x="13" y="793"/>
                    <a:pt x="0" y="793"/>
                  </a:cubicBezTo>
                  <a:cubicBezTo>
                    <a:pt x="0" y="793"/>
                    <a:pt x="0" y="793"/>
                    <a:pt x="0" y="793"/>
                  </a:cubicBezTo>
                  <a:lnTo>
                    <a:pt x="0" y="793"/>
                  </a:lnTo>
                  <a:cubicBezTo>
                    <a:pt x="18" y="799"/>
                    <a:pt x="140" y="893"/>
                    <a:pt x="203" y="904"/>
                  </a:cubicBezTo>
                  <a:cubicBezTo>
                    <a:pt x="235" y="844"/>
                    <a:pt x="318" y="687"/>
                    <a:pt x="368" y="626"/>
                  </a:cubicBezTo>
                  <a:lnTo>
                    <a:pt x="368" y="632"/>
                  </a:lnTo>
                  <a:cubicBezTo>
                    <a:pt x="383" y="750"/>
                    <a:pt x="362" y="925"/>
                    <a:pt x="348" y="1011"/>
                  </a:cubicBezTo>
                  <a:lnTo>
                    <a:pt x="350" y="1011"/>
                  </a:lnTo>
                  <a:cubicBezTo>
                    <a:pt x="415" y="1058"/>
                    <a:pt x="485" y="1092"/>
                    <a:pt x="538" y="1126"/>
                  </a:cubicBezTo>
                  <a:lnTo>
                    <a:pt x="537" y="1124"/>
                  </a:lnTo>
                  <a:cubicBezTo>
                    <a:pt x="569" y="973"/>
                    <a:pt x="543" y="810"/>
                    <a:pt x="549" y="659"/>
                  </a:cubicBezTo>
                  <a:lnTo>
                    <a:pt x="550" y="658"/>
                  </a:lnTo>
                  <a:lnTo>
                    <a:pt x="552" y="659"/>
                  </a:lnTo>
                  <a:lnTo>
                    <a:pt x="555" y="661"/>
                  </a:lnTo>
                  <a:cubicBezTo>
                    <a:pt x="589" y="679"/>
                    <a:pt x="621" y="687"/>
                    <a:pt x="653" y="687"/>
                  </a:cubicBezTo>
                  <a:cubicBezTo>
                    <a:pt x="692" y="687"/>
                    <a:pt x="729" y="675"/>
                    <a:pt x="763" y="655"/>
                  </a:cubicBezTo>
                  <a:cubicBezTo>
                    <a:pt x="954" y="557"/>
                    <a:pt x="960" y="291"/>
                    <a:pt x="788" y="170"/>
                  </a:cubicBezTo>
                  <a:cubicBezTo>
                    <a:pt x="687" y="89"/>
                    <a:pt x="575" y="41"/>
                    <a:pt x="4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863" tIns="121863" rIns="121863" bIns="121863" anchor="ctr" anchorCtr="0">
              <a:noAutofit/>
            </a:bodyPr>
            <a:lstStyle/>
            <a:p>
              <a:pPr defTabSz="1218744">
                <a:buClr>
                  <a:srgbClr val="000000"/>
                </a:buClr>
                <a:defRPr/>
              </a:pPr>
              <a:endParaRPr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8" name="Google Shape;2548;p38"/>
            <p:cNvSpPr/>
            <p:nvPr/>
          </p:nvSpPr>
          <p:spPr>
            <a:xfrm>
              <a:off x="7169047" y="3979825"/>
              <a:ext cx="31434" cy="35153"/>
            </a:xfrm>
            <a:custGeom>
              <a:avLst/>
              <a:gdLst/>
              <a:ahLst/>
              <a:cxnLst/>
              <a:rect l="l" t="t" r="r" b="b"/>
              <a:pathLst>
                <a:path w="955" h="1068" extrusionOk="0">
                  <a:moveTo>
                    <a:pt x="477" y="1"/>
                  </a:moveTo>
                  <a:cubicBezTo>
                    <a:pt x="92" y="610"/>
                    <a:pt x="7" y="748"/>
                    <a:pt x="0" y="771"/>
                  </a:cubicBezTo>
                  <a:cubicBezTo>
                    <a:pt x="1" y="776"/>
                    <a:pt x="3" y="777"/>
                    <a:pt x="4" y="778"/>
                  </a:cubicBezTo>
                  <a:cubicBezTo>
                    <a:pt x="51" y="809"/>
                    <a:pt x="110" y="852"/>
                    <a:pt x="163" y="873"/>
                  </a:cubicBezTo>
                  <a:cubicBezTo>
                    <a:pt x="242" y="728"/>
                    <a:pt x="326" y="576"/>
                    <a:pt x="426" y="443"/>
                  </a:cubicBezTo>
                  <a:cubicBezTo>
                    <a:pt x="426" y="443"/>
                    <a:pt x="426" y="443"/>
                    <a:pt x="426" y="443"/>
                  </a:cubicBezTo>
                  <a:lnTo>
                    <a:pt x="426" y="443"/>
                  </a:lnTo>
                  <a:cubicBezTo>
                    <a:pt x="428" y="443"/>
                    <a:pt x="376" y="628"/>
                    <a:pt x="397" y="644"/>
                  </a:cubicBezTo>
                  <a:cubicBezTo>
                    <a:pt x="398" y="645"/>
                    <a:pt x="398" y="645"/>
                    <a:pt x="399" y="645"/>
                  </a:cubicBezTo>
                  <a:cubicBezTo>
                    <a:pt x="419" y="645"/>
                    <a:pt x="535" y="541"/>
                    <a:pt x="571" y="525"/>
                  </a:cubicBezTo>
                  <a:lnTo>
                    <a:pt x="571" y="525"/>
                  </a:lnTo>
                  <a:cubicBezTo>
                    <a:pt x="507" y="660"/>
                    <a:pt x="387" y="841"/>
                    <a:pt x="312" y="973"/>
                  </a:cubicBezTo>
                  <a:cubicBezTo>
                    <a:pt x="348" y="995"/>
                    <a:pt x="419" y="1033"/>
                    <a:pt x="460" y="1068"/>
                  </a:cubicBezTo>
                  <a:lnTo>
                    <a:pt x="688" y="709"/>
                  </a:lnTo>
                  <a:cubicBezTo>
                    <a:pt x="785" y="570"/>
                    <a:pt x="859" y="424"/>
                    <a:pt x="955" y="282"/>
                  </a:cubicBezTo>
                  <a:cubicBezTo>
                    <a:pt x="907" y="254"/>
                    <a:pt x="805" y="201"/>
                    <a:pt x="785" y="182"/>
                  </a:cubicBezTo>
                  <a:cubicBezTo>
                    <a:pt x="737" y="201"/>
                    <a:pt x="623" y="318"/>
                    <a:pt x="610" y="318"/>
                  </a:cubicBezTo>
                  <a:cubicBezTo>
                    <a:pt x="610" y="318"/>
                    <a:pt x="609" y="318"/>
                    <a:pt x="609" y="318"/>
                  </a:cubicBezTo>
                  <a:cubicBezTo>
                    <a:pt x="607" y="315"/>
                    <a:pt x="605" y="313"/>
                    <a:pt x="604" y="309"/>
                  </a:cubicBezTo>
                  <a:cubicBezTo>
                    <a:pt x="602" y="260"/>
                    <a:pt x="644" y="142"/>
                    <a:pt x="636" y="92"/>
                  </a:cubicBezTo>
                  <a:lnTo>
                    <a:pt x="635" y="91"/>
                  </a:lnTo>
                  <a:cubicBezTo>
                    <a:pt x="582" y="63"/>
                    <a:pt x="525" y="14"/>
                    <a:pt x="47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863" tIns="121863" rIns="121863" bIns="121863" anchor="ctr" anchorCtr="0">
              <a:noAutofit/>
            </a:bodyPr>
            <a:lstStyle/>
            <a:p>
              <a:pPr defTabSz="1218744">
                <a:buClr>
                  <a:srgbClr val="000000"/>
                </a:buClr>
                <a:defRPr/>
              </a:pPr>
              <a:endParaRPr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9" name="Google Shape;2549;p38"/>
            <p:cNvSpPr/>
            <p:nvPr/>
          </p:nvSpPr>
          <p:spPr>
            <a:xfrm>
              <a:off x="7053383" y="4256639"/>
              <a:ext cx="105460" cy="92261"/>
            </a:xfrm>
            <a:custGeom>
              <a:avLst/>
              <a:gdLst/>
              <a:ahLst/>
              <a:cxnLst/>
              <a:rect l="l" t="t" r="r" b="b"/>
              <a:pathLst>
                <a:path w="3204" h="2803" extrusionOk="0">
                  <a:moveTo>
                    <a:pt x="1124" y="265"/>
                  </a:moveTo>
                  <a:cubicBezTo>
                    <a:pt x="1176" y="265"/>
                    <a:pt x="1229" y="279"/>
                    <a:pt x="1277" y="308"/>
                  </a:cubicBezTo>
                  <a:lnTo>
                    <a:pt x="2725" y="1210"/>
                  </a:lnTo>
                  <a:cubicBezTo>
                    <a:pt x="2861" y="1295"/>
                    <a:pt x="2904" y="1474"/>
                    <a:pt x="2819" y="1611"/>
                  </a:cubicBezTo>
                  <a:lnTo>
                    <a:pt x="2326" y="2400"/>
                  </a:lnTo>
                  <a:cubicBezTo>
                    <a:pt x="2272" y="2488"/>
                    <a:pt x="2176" y="2537"/>
                    <a:pt x="2080" y="2537"/>
                  </a:cubicBezTo>
                  <a:cubicBezTo>
                    <a:pt x="2028" y="2537"/>
                    <a:pt x="1975" y="2522"/>
                    <a:pt x="1927" y="2494"/>
                  </a:cubicBezTo>
                  <a:lnTo>
                    <a:pt x="479" y="1592"/>
                  </a:lnTo>
                  <a:cubicBezTo>
                    <a:pt x="344" y="1506"/>
                    <a:pt x="301" y="1329"/>
                    <a:pt x="386" y="1191"/>
                  </a:cubicBezTo>
                  <a:lnTo>
                    <a:pt x="878" y="401"/>
                  </a:lnTo>
                  <a:cubicBezTo>
                    <a:pt x="932" y="314"/>
                    <a:pt x="1028" y="265"/>
                    <a:pt x="1124" y="265"/>
                  </a:cubicBezTo>
                  <a:close/>
                  <a:moveTo>
                    <a:pt x="1124" y="1"/>
                  </a:moveTo>
                  <a:cubicBezTo>
                    <a:pt x="931" y="1"/>
                    <a:pt x="756" y="98"/>
                    <a:pt x="653" y="263"/>
                  </a:cubicBezTo>
                  <a:lnTo>
                    <a:pt x="161" y="1053"/>
                  </a:lnTo>
                  <a:cubicBezTo>
                    <a:pt x="0" y="1313"/>
                    <a:pt x="79" y="1655"/>
                    <a:pt x="340" y="1816"/>
                  </a:cubicBezTo>
                  <a:lnTo>
                    <a:pt x="1788" y="2718"/>
                  </a:lnTo>
                  <a:cubicBezTo>
                    <a:pt x="1876" y="2772"/>
                    <a:pt x="1977" y="2802"/>
                    <a:pt x="2080" y="2802"/>
                  </a:cubicBezTo>
                  <a:cubicBezTo>
                    <a:pt x="2273" y="2802"/>
                    <a:pt x="2448" y="2704"/>
                    <a:pt x="2552" y="2539"/>
                  </a:cubicBezTo>
                  <a:lnTo>
                    <a:pt x="3043" y="1750"/>
                  </a:lnTo>
                  <a:cubicBezTo>
                    <a:pt x="3204" y="1490"/>
                    <a:pt x="3124" y="1148"/>
                    <a:pt x="2865" y="986"/>
                  </a:cubicBezTo>
                  <a:lnTo>
                    <a:pt x="1416" y="85"/>
                  </a:lnTo>
                  <a:cubicBezTo>
                    <a:pt x="1329" y="31"/>
                    <a:pt x="1228" y="1"/>
                    <a:pt x="11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863" tIns="121863" rIns="121863" bIns="121863" anchor="ctr" anchorCtr="0">
              <a:noAutofit/>
            </a:bodyPr>
            <a:lstStyle/>
            <a:p>
              <a:pPr defTabSz="1218744">
                <a:buClr>
                  <a:srgbClr val="000000"/>
                </a:buClr>
                <a:defRPr/>
              </a:pPr>
              <a:endParaRPr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0" name="Google Shape;2550;p38"/>
            <p:cNvSpPr/>
            <p:nvPr/>
          </p:nvSpPr>
          <p:spPr>
            <a:xfrm>
              <a:off x="7097983" y="4287250"/>
              <a:ext cx="22316" cy="30381"/>
            </a:xfrm>
            <a:custGeom>
              <a:avLst/>
              <a:gdLst/>
              <a:ahLst/>
              <a:cxnLst/>
              <a:rect l="l" t="t" r="r" b="b"/>
              <a:pathLst>
                <a:path w="678" h="923" extrusionOk="0">
                  <a:moveTo>
                    <a:pt x="459" y="1"/>
                  </a:moveTo>
                  <a:cubicBezTo>
                    <a:pt x="444" y="4"/>
                    <a:pt x="203" y="119"/>
                    <a:pt x="167" y="167"/>
                  </a:cubicBezTo>
                  <a:cubicBezTo>
                    <a:pt x="159" y="181"/>
                    <a:pt x="263" y="285"/>
                    <a:pt x="277" y="293"/>
                  </a:cubicBezTo>
                  <a:cubicBezTo>
                    <a:pt x="280" y="295"/>
                    <a:pt x="284" y="296"/>
                    <a:pt x="287" y="296"/>
                  </a:cubicBezTo>
                  <a:cubicBezTo>
                    <a:pt x="311" y="296"/>
                    <a:pt x="345" y="260"/>
                    <a:pt x="360" y="260"/>
                  </a:cubicBezTo>
                  <a:cubicBezTo>
                    <a:pt x="362" y="260"/>
                    <a:pt x="363" y="260"/>
                    <a:pt x="365" y="261"/>
                  </a:cubicBezTo>
                  <a:cubicBezTo>
                    <a:pt x="361" y="269"/>
                    <a:pt x="358" y="274"/>
                    <a:pt x="353" y="283"/>
                  </a:cubicBezTo>
                  <a:cubicBezTo>
                    <a:pt x="262" y="427"/>
                    <a:pt x="160" y="561"/>
                    <a:pt x="70" y="707"/>
                  </a:cubicBezTo>
                  <a:lnTo>
                    <a:pt x="2" y="816"/>
                  </a:lnTo>
                  <a:lnTo>
                    <a:pt x="1" y="817"/>
                  </a:lnTo>
                  <a:cubicBezTo>
                    <a:pt x="28" y="840"/>
                    <a:pt x="70" y="870"/>
                    <a:pt x="106" y="895"/>
                  </a:cubicBezTo>
                  <a:cubicBezTo>
                    <a:pt x="127" y="907"/>
                    <a:pt x="156" y="923"/>
                    <a:pt x="173" y="923"/>
                  </a:cubicBezTo>
                  <a:cubicBezTo>
                    <a:pt x="179" y="923"/>
                    <a:pt x="184" y="921"/>
                    <a:pt x="187" y="917"/>
                  </a:cubicBezTo>
                  <a:cubicBezTo>
                    <a:pt x="202" y="890"/>
                    <a:pt x="219" y="864"/>
                    <a:pt x="235" y="837"/>
                  </a:cubicBezTo>
                  <a:cubicBezTo>
                    <a:pt x="342" y="665"/>
                    <a:pt x="458" y="506"/>
                    <a:pt x="566" y="333"/>
                  </a:cubicBezTo>
                  <a:cubicBezTo>
                    <a:pt x="606" y="269"/>
                    <a:pt x="643" y="207"/>
                    <a:pt x="677" y="140"/>
                  </a:cubicBezTo>
                  <a:cubicBezTo>
                    <a:pt x="639" y="111"/>
                    <a:pt x="602" y="87"/>
                    <a:pt x="561" y="61"/>
                  </a:cubicBezTo>
                  <a:cubicBezTo>
                    <a:pt x="528" y="40"/>
                    <a:pt x="495" y="21"/>
                    <a:pt x="45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863" tIns="121863" rIns="121863" bIns="121863" anchor="ctr" anchorCtr="0">
              <a:noAutofit/>
            </a:bodyPr>
            <a:lstStyle/>
            <a:p>
              <a:pPr defTabSz="1218744">
                <a:buClr>
                  <a:srgbClr val="000000"/>
                </a:buClr>
                <a:defRPr/>
              </a:pPr>
              <a:endParaRPr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1" name="Google Shape;2551;p38"/>
            <p:cNvSpPr/>
            <p:nvPr/>
          </p:nvSpPr>
          <p:spPr>
            <a:xfrm>
              <a:off x="7094988" y="4192949"/>
              <a:ext cx="103551" cy="92228"/>
            </a:xfrm>
            <a:custGeom>
              <a:avLst/>
              <a:gdLst/>
              <a:ahLst/>
              <a:cxnLst/>
              <a:rect l="l" t="t" r="r" b="b"/>
              <a:pathLst>
                <a:path w="3146" h="2802" extrusionOk="0">
                  <a:moveTo>
                    <a:pt x="1065" y="266"/>
                  </a:moveTo>
                  <a:cubicBezTo>
                    <a:pt x="1117" y="266"/>
                    <a:pt x="1171" y="280"/>
                    <a:pt x="1218" y="309"/>
                  </a:cubicBezTo>
                  <a:lnTo>
                    <a:pt x="2666" y="1211"/>
                  </a:lnTo>
                  <a:cubicBezTo>
                    <a:pt x="2802" y="1296"/>
                    <a:pt x="2844" y="1474"/>
                    <a:pt x="2759" y="1611"/>
                  </a:cubicBezTo>
                  <a:lnTo>
                    <a:pt x="2267" y="2402"/>
                  </a:lnTo>
                  <a:cubicBezTo>
                    <a:pt x="2213" y="2489"/>
                    <a:pt x="2117" y="2538"/>
                    <a:pt x="2022" y="2538"/>
                  </a:cubicBezTo>
                  <a:cubicBezTo>
                    <a:pt x="1970" y="2538"/>
                    <a:pt x="1916" y="2523"/>
                    <a:pt x="1868" y="2494"/>
                  </a:cubicBezTo>
                  <a:lnTo>
                    <a:pt x="420" y="1593"/>
                  </a:lnTo>
                  <a:cubicBezTo>
                    <a:pt x="284" y="1508"/>
                    <a:pt x="242" y="1329"/>
                    <a:pt x="327" y="1192"/>
                  </a:cubicBezTo>
                  <a:lnTo>
                    <a:pt x="819" y="403"/>
                  </a:lnTo>
                  <a:cubicBezTo>
                    <a:pt x="874" y="314"/>
                    <a:pt x="969" y="266"/>
                    <a:pt x="1065" y="266"/>
                  </a:cubicBezTo>
                  <a:close/>
                  <a:moveTo>
                    <a:pt x="1065" y="1"/>
                  </a:moveTo>
                  <a:cubicBezTo>
                    <a:pt x="873" y="3"/>
                    <a:pt x="695" y="100"/>
                    <a:pt x="594" y="263"/>
                  </a:cubicBezTo>
                  <a:lnTo>
                    <a:pt x="102" y="1053"/>
                  </a:lnTo>
                  <a:cubicBezTo>
                    <a:pt x="24" y="1179"/>
                    <a:pt x="0" y="1327"/>
                    <a:pt x="33" y="1472"/>
                  </a:cubicBezTo>
                  <a:cubicBezTo>
                    <a:pt x="66" y="1617"/>
                    <a:pt x="154" y="1739"/>
                    <a:pt x="280" y="1817"/>
                  </a:cubicBezTo>
                  <a:lnTo>
                    <a:pt x="1729" y="2718"/>
                  </a:lnTo>
                  <a:cubicBezTo>
                    <a:pt x="1816" y="2772"/>
                    <a:pt x="1917" y="2802"/>
                    <a:pt x="2022" y="2802"/>
                  </a:cubicBezTo>
                  <a:cubicBezTo>
                    <a:pt x="2214" y="2802"/>
                    <a:pt x="2390" y="2705"/>
                    <a:pt x="2492" y="2539"/>
                  </a:cubicBezTo>
                  <a:lnTo>
                    <a:pt x="2985" y="1750"/>
                  </a:lnTo>
                  <a:cubicBezTo>
                    <a:pt x="3145" y="1490"/>
                    <a:pt x="3066" y="1148"/>
                    <a:pt x="2806" y="986"/>
                  </a:cubicBezTo>
                  <a:lnTo>
                    <a:pt x="1358" y="85"/>
                  </a:lnTo>
                  <a:cubicBezTo>
                    <a:pt x="1269" y="30"/>
                    <a:pt x="1168" y="1"/>
                    <a:pt x="10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863" tIns="121863" rIns="121863" bIns="121863" anchor="ctr" anchorCtr="0">
              <a:noAutofit/>
            </a:bodyPr>
            <a:lstStyle/>
            <a:p>
              <a:pPr defTabSz="1218744">
                <a:buClr>
                  <a:srgbClr val="000000"/>
                </a:buClr>
                <a:defRPr/>
              </a:pPr>
              <a:endParaRPr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2" name="Google Shape;2552;p38"/>
            <p:cNvSpPr/>
            <p:nvPr/>
          </p:nvSpPr>
          <p:spPr>
            <a:xfrm>
              <a:off x="7130174" y="4223099"/>
              <a:ext cx="30249" cy="32882"/>
            </a:xfrm>
            <a:custGeom>
              <a:avLst/>
              <a:gdLst/>
              <a:ahLst/>
              <a:cxnLst/>
              <a:rect l="l" t="t" r="r" b="b"/>
              <a:pathLst>
                <a:path w="919" h="999" extrusionOk="0">
                  <a:moveTo>
                    <a:pt x="573" y="0"/>
                  </a:moveTo>
                  <a:cubicBezTo>
                    <a:pt x="554" y="0"/>
                    <a:pt x="536" y="3"/>
                    <a:pt x="520" y="9"/>
                  </a:cubicBezTo>
                  <a:cubicBezTo>
                    <a:pt x="426" y="37"/>
                    <a:pt x="348" y="120"/>
                    <a:pt x="302" y="234"/>
                  </a:cubicBezTo>
                  <a:lnTo>
                    <a:pt x="300" y="237"/>
                  </a:lnTo>
                  <a:lnTo>
                    <a:pt x="302" y="238"/>
                  </a:lnTo>
                  <a:cubicBezTo>
                    <a:pt x="349" y="275"/>
                    <a:pt x="399" y="302"/>
                    <a:pt x="472" y="337"/>
                  </a:cubicBezTo>
                  <a:lnTo>
                    <a:pt x="474" y="338"/>
                  </a:lnTo>
                  <a:lnTo>
                    <a:pt x="475" y="335"/>
                  </a:lnTo>
                  <a:cubicBezTo>
                    <a:pt x="504" y="295"/>
                    <a:pt x="547" y="237"/>
                    <a:pt x="599" y="237"/>
                  </a:cubicBezTo>
                  <a:cubicBezTo>
                    <a:pt x="613" y="237"/>
                    <a:pt x="628" y="242"/>
                    <a:pt x="644" y="252"/>
                  </a:cubicBezTo>
                  <a:cubicBezTo>
                    <a:pt x="708" y="303"/>
                    <a:pt x="647" y="423"/>
                    <a:pt x="562" y="424"/>
                  </a:cubicBezTo>
                  <a:cubicBezTo>
                    <a:pt x="532" y="428"/>
                    <a:pt x="503" y="429"/>
                    <a:pt x="474" y="429"/>
                  </a:cubicBezTo>
                  <a:cubicBezTo>
                    <a:pt x="440" y="429"/>
                    <a:pt x="407" y="428"/>
                    <a:pt x="373" y="428"/>
                  </a:cubicBezTo>
                  <a:cubicBezTo>
                    <a:pt x="322" y="428"/>
                    <a:pt x="270" y="431"/>
                    <a:pt x="215" y="446"/>
                  </a:cubicBezTo>
                  <a:cubicBezTo>
                    <a:pt x="119" y="496"/>
                    <a:pt x="75" y="606"/>
                    <a:pt x="2" y="702"/>
                  </a:cubicBezTo>
                  <a:cubicBezTo>
                    <a:pt x="0" y="704"/>
                    <a:pt x="0" y="705"/>
                    <a:pt x="0" y="706"/>
                  </a:cubicBezTo>
                  <a:lnTo>
                    <a:pt x="50" y="738"/>
                  </a:lnTo>
                  <a:lnTo>
                    <a:pt x="481" y="997"/>
                  </a:lnTo>
                  <a:cubicBezTo>
                    <a:pt x="483" y="998"/>
                    <a:pt x="484" y="998"/>
                    <a:pt x="485" y="998"/>
                  </a:cubicBezTo>
                  <a:cubicBezTo>
                    <a:pt x="486" y="998"/>
                    <a:pt x="486" y="998"/>
                    <a:pt x="487" y="998"/>
                  </a:cubicBezTo>
                  <a:cubicBezTo>
                    <a:pt x="493" y="977"/>
                    <a:pt x="506" y="962"/>
                    <a:pt x="514" y="947"/>
                  </a:cubicBezTo>
                  <a:cubicBezTo>
                    <a:pt x="539" y="911"/>
                    <a:pt x="568" y="872"/>
                    <a:pt x="575" y="834"/>
                  </a:cubicBezTo>
                  <a:cubicBezTo>
                    <a:pt x="476" y="773"/>
                    <a:pt x="392" y="728"/>
                    <a:pt x="295" y="662"/>
                  </a:cubicBezTo>
                  <a:cubicBezTo>
                    <a:pt x="286" y="649"/>
                    <a:pt x="333" y="616"/>
                    <a:pt x="348" y="605"/>
                  </a:cubicBezTo>
                  <a:cubicBezTo>
                    <a:pt x="376" y="596"/>
                    <a:pt x="404" y="593"/>
                    <a:pt x="434" y="593"/>
                  </a:cubicBezTo>
                  <a:cubicBezTo>
                    <a:pt x="495" y="593"/>
                    <a:pt x="559" y="605"/>
                    <a:pt x="620" y="605"/>
                  </a:cubicBezTo>
                  <a:cubicBezTo>
                    <a:pt x="689" y="605"/>
                    <a:pt x="754" y="589"/>
                    <a:pt x="805" y="521"/>
                  </a:cubicBezTo>
                  <a:cubicBezTo>
                    <a:pt x="825" y="492"/>
                    <a:pt x="847" y="451"/>
                    <a:pt x="865" y="419"/>
                  </a:cubicBezTo>
                  <a:cubicBezTo>
                    <a:pt x="908" y="333"/>
                    <a:pt x="919" y="239"/>
                    <a:pt x="873" y="162"/>
                  </a:cubicBezTo>
                  <a:cubicBezTo>
                    <a:pt x="820" y="91"/>
                    <a:pt x="681" y="0"/>
                    <a:pt x="5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863" tIns="121863" rIns="121863" bIns="121863" anchor="ctr" anchorCtr="0">
              <a:noAutofit/>
            </a:bodyPr>
            <a:lstStyle/>
            <a:p>
              <a:pPr defTabSz="1218744">
                <a:buClr>
                  <a:srgbClr val="000000"/>
                </a:buClr>
                <a:defRPr/>
              </a:pPr>
              <a:endParaRPr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3" name="Google Shape;2553;p38"/>
            <p:cNvSpPr/>
            <p:nvPr/>
          </p:nvSpPr>
          <p:spPr>
            <a:xfrm>
              <a:off x="7132643" y="4129325"/>
              <a:ext cx="105493" cy="92195"/>
            </a:xfrm>
            <a:custGeom>
              <a:avLst/>
              <a:gdLst/>
              <a:ahLst/>
              <a:cxnLst/>
              <a:rect l="l" t="t" r="r" b="b"/>
              <a:pathLst>
                <a:path w="3205" h="2801" extrusionOk="0">
                  <a:moveTo>
                    <a:pt x="1124" y="265"/>
                  </a:moveTo>
                  <a:cubicBezTo>
                    <a:pt x="1177" y="265"/>
                    <a:pt x="1230" y="279"/>
                    <a:pt x="1278" y="309"/>
                  </a:cubicBezTo>
                  <a:lnTo>
                    <a:pt x="2726" y="1210"/>
                  </a:lnTo>
                  <a:cubicBezTo>
                    <a:pt x="2862" y="1295"/>
                    <a:pt x="2904" y="1474"/>
                    <a:pt x="2819" y="1611"/>
                  </a:cubicBezTo>
                  <a:lnTo>
                    <a:pt x="2327" y="2401"/>
                  </a:lnTo>
                  <a:cubicBezTo>
                    <a:pt x="2272" y="2489"/>
                    <a:pt x="2177" y="2538"/>
                    <a:pt x="2081" y="2538"/>
                  </a:cubicBezTo>
                  <a:cubicBezTo>
                    <a:pt x="2029" y="2538"/>
                    <a:pt x="1976" y="2523"/>
                    <a:pt x="1928" y="2494"/>
                  </a:cubicBezTo>
                  <a:lnTo>
                    <a:pt x="480" y="1592"/>
                  </a:lnTo>
                  <a:cubicBezTo>
                    <a:pt x="344" y="1507"/>
                    <a:pt x="301" y="1329"/>
                    <a:pt x="386" y="1192"/>
                  </a:cubicBezTo>
                  <a:lnTo>
                    <a:pt x="879" y="402"/>
                  </a:lnTo>
                  <a:cubicBezTo>
                    <a:pt x="933" y="314"/>
                    <a:pt x="1029" y="265"/>
                    <a:pt x="1124" y="265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8"/>
                    <a:pt x="654" y="262"/>
                  </a:cubicBezTo>
                  <a:lnTo>
                    <a:pt x="162" y="1053"/>
                  </a:lnTo>
                  <a:cubicBezTo>
                    <a:pt x="1" y="1311"/>
                    <a:pt x="80" y="1655"/>
                    <a:pt x="340" y="1816"/>
                  </a:cubicBezTo>
                  <a:lnTo>
                    <a:pt x="1788" y="2718"/>
                  </a:lnTo>
                  <a:cubicBezTo>
                    <a:pt x="1876" y="2772"/>
                    <a:pt x="1977" y="2801"/>
                    <a:pt x="2081" y="2801"/>
                  </a:cubicBezTo>
                  <a:cubicBezTo>
                    <a:pt x="2274" y="2801"/>
                    <a:pt x="2449" y="2704"/>
                    <a:pt x="2551" y="2539"/>
                  </a:cubicBezTo>
                  <a:lnTo>
                    <a:pt x="3044" y="1749"/>
                  </a:lnTo>
                  <a:cubicBezTo>
                    <a:pt x="3204" y="1490"/>
                    <a:pt x="3126" y="1146"/>
                    <a:pt x="2865" y="986"/>
                  </a:cubicBezTo>
                  <a:lnTo>
                    <a:pt x="1417" y="85"/>
                  </a:lnTo>
                  <a:cubicBezTo>
                    <a:pt x="1330" y="29"/>
                    <a:pt x="1229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863" tIns="121863" rIns="121863" bIns="121863" anchor="ctr" anchorCtr="0">
              <a:noAutofit/>
            </a:bodyPr>
            <a:lstStyle/>
            <a:p>
              <a:pPr defTabSz="1218744">
                <a:buClr>
                  <a:srgbClr val="000000"/>
                </a:buClr>
                <a:defRPr/>
              </a:pPr>
              <a:endParaRPr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4" name="Google Shape;2554;p38"/>
            <p:cNvSpPr/>
            <p:nvPr/>
          </p:nvSpPr>
          <p:spPr>
            <a:xfrm>
              <a:off x="7169079" y="4156512"/>
              <a:ext cx="32619" cy="32915"/>
            </a:xfrm>
            <a:custGeom>
              <a:avLst/>
              <a:gdLst/>
              <a:ahLst/>
              <a:cxnLst/>
              <a:rect l="l" t="t" r="r" b="b"/>
              <a:pathLst>
                <a:path w="991" h="1000" extrusionOk="0">
                  <a:moveTo>
                    <a:pt x="505" y="0"/>
                  </a:moveTo>
                  <a:cubicBezTo>
                    <a:pt x="416" y="142"/>
                    <a:pt x="358" y="241"/>
                    <a:pt x="265" y="389"/>
                  </a:cubicBezTo>
                  <a:cubicBezTo>
                    <a:pt x="263" y="391"/>
                    <a:pt x="265" y="391"/>
                    <a:pt x="266" y="393"/>
                  </a:cubicBezTo>
                  <a:cubicBezTo>
                    <a:pt x="327" y="437"/>
                    <a:pt x="441" y="484"/>
                    <a:pt x="510" y="544"/>
                  </a:cubicBezTo>
                  <a:cubicBezTo>
                    <a:pt x="573" y="617"/>
                    <a:pt x="504" y="763"/>
                    <a:pt x="406" y="763"/>
                  </a:cubicBezTo>
                  <a:cubicBezTo>
                    <a:pt x="394" y="763"/>
                    <a:pt x="381" y="761"/>
                    <a:pt x="368" y="755"/>
                  </a:cubicBezTo>
                  <a:cubicBezTo>
                    <a:pt x="327" y="742"/>
                    <a:pt x="309" y="704"/>
                    <a:pt x="337" y="646"/>
                  </a:cubicBezTo>
                  <a:cubicBezTo>
                    <a:pt x="338" y="645"/>
                    <a:pt x="338" y="643"/>
                    <a:pt x="338" y="641"/>
                  </a:cubicBezTo>
                  <a:lnTo>
                    <a:pt x="340" y="639"/>
                  </a:lnTo>
                  <a:lnTo>
                    <a:pt x="176" y="545"/>
                  </a:lnTo>
                  <a:lnTo>
                    <a:pt x="175" y="548"/>
                  </a:lnTo>
                  <a:cubicBezTo>
                    <a:pt x="155" y="569"/>
                    <a:pt x="139" y="591"/>
                    <a:pt x="127" y="609"/>
                  </a:cubicBezTo>
                  <a:cubicBezTo>
                    <a:pt x="1" y="802"/>
                    <a:pt x="241" y="1000"/>
                    <a:pt x="439" y="1000"/>
                  </a:cubicBezTo>
                  <a:cubicBezTo>
                    <a:pt x="499" y="1000"/>
                    <a:pt x="555" y="982"/>
                    <a:pt x="596" y="940"/>
                  </a:cubicBezTo>
                  <a:cubicBezTo>
                    <a:pt x="730" y="777"/>
                    <a:pt x="831" y="541"/>
                    <a:pt x="668" y="400"/>
                  </a:cubicBezTo>
                  <a:cubicBezTo>
                    <a:pt x="635" y="370"/>
                    <a:pt x="595" y="347"/>
                    <a:pt x="548" y="329"/>
                  </a:cubicBezTo>
                  <a:lnTo>
                    <a:pt x="547" y="328"/>
                  </a:lnTo>
                  <a:lnTo>
                    <a:pt x="547" y="326"/>
                  </a:lnTo>
                  <a:lnTo>
                    <a:pt x="547" y="325"/>
                  </a:lnTo>
                  <a:cubicBezTo>
                    <a:pt x="547" y="313"/>
                    <a:pt x="559" y="297"/>
                    <a:pt x="564" y="282"/>
                  </a:cubicBezTo>
                  <a:cubicBezTo>
                    <a:pt x="565" y="281"/>
                    <a:pt x="564" y="279"/>
                    <a:pt x="565" y="278"/>
                  </a:cubicBezTo>
                  <a:lnTo>
                    <a:pt x="566" y="277"/>
                  </a:lnTo>
                  <a:lnTo>
                    <a:pt x="569" y="275"/>
                  </a:lnTo>
                  <a:lnTo>
                    <a:pt x="570" y="276"/>
                  </a:lnTo>
                  <a:cubicBezTo>
                    <a:pt x="596" y="293"/>
                    <a:pt x="846" y="443"/>
                    <a:pt x="882" y="459"/>
                  </a:cubicBezTo>
                  <a:cubicBezTo>
                    <a:pt x="885" y="455"/>
                    <a:pt x="991" y="301"/>
                    <a:pt x="990" y="294"/>
                  </a:cubicBezTo>
                  <a:cubicBezTo>
                    <a:pt x="963" y="271"/>
                    <a:pt x="521" y="11"/>
                    <a:pt x="506" y="1"/>
                  </a:cubicBezTo>
                  <a:lnTo>
                    <a:pt x="50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863" tIns="121863" rIns="121863" bIns="121863" anchor="ctr" anchorCtr="0">
              <a:noAutofit/>
            </a:bodyPr>
            <a:lstStyle/>
            <a:p>
              <a:pPr defTabSz="1218744">
                <a:buClr>
                  <a:srgbClr val="000000"/>
                </a:buClr>
                <a:defRPr/>
              </a:pPr>
              <a:endParaRPr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5" name="Google Shape;2555;p38"/>
            <p:cNvSpPr/>
            <p:nvPr/>
          </p:nvSpPr>
          <p:spPr>
            <a:xfrm>
              <a:off x="7172305" y="4065667"/>
              <a:ext cx="105460" cy="92228"/>
            </a:xfrm>
            <a:custGeom>
              <a:avLst/>
              <a:gdLst/>
              <a:ahLst/>
              <a:cxnLst/>
              <a:rect l="l" t="t" r="r" b="b"/>
              <a:pathLst>
                <a:path w="3204" h="2802" extrusionOk="0">
                  <a:moveTo>
                    <a:pt x="1125" y="264"/>
                  </a:moveTo>
                  <a:cubicBezTo>
                    <a:pt x="1176" y="264"/>
                    <a:pt x="1229" y="279"/>
                    <a:pt x="1277" y="308"/>
                  </a:cubicBezTo>
                  <a:lnTo>
                    <a:pt x="2726" y="1210"/>
                  </a:lnTo>
                  <a:cubicBezTo>
                    <a:pt x="2861" y="1295"/>
                    <a:pt x="2904" y="1473"/>
                    <a:pt x="2819" y="1610"/>
                  </a:cubicBezTo>
                  <a:lnTo>
                    <a:pt x="2327" y="2399"/>
                  </a:lnTo>
                  <a:cubicBezTo>
                    <a:pt x="2272" y="2488"/>
                    <a:pt x="2176" y="2537"/>
                    <a:pt x="2080" y="2537"/>
                  </a:cubicBezTo>
                  <a:cubicBezTo>
                    <a:pt x="2029" y="2537"/>
                    <a:pt x="1976" y="2522"/>
                    <a:pt x="1928" y="2493"/>
                  </a:cubicBezTo>
                  <a:lnTo>
                    <a:pt x="479" y="1591"/>
                  </a:lnTo>
                  <a:cubicBezTo>
                    <a:pt x="344" y="1506"/>
                    <a:pt x="301" y="1328"/>
                    <a:pt x="387" y="1191"/>
                  </a:cubicBezTo>
                  <a:lnTo>
                    <a:pt x="878" y="401"/>
                  </a:lnTo>
                  <a:cubicBezTo>
                    <a:pt x="933" y="313"/>
                    <a:pt x="1029" y="264"/>
                    <a:pt x="1125" y="264"/>
                  </a:cubicBezTo>
                  <a:close/>
                  <a:moveTo>
                    <a:pt x="1125" y="0"/>
                  </a:moveTo>
                  <a:cubicBezTo>
                    <a:pt x="931" y="0"/>
                    <a:pt x="755" y="98"/>
                    <a:pt x="654" y="263"/>
                  </a:cubicBezTo>
                  <a:lnTo>
                    <a:pt x="162" y="1052"/>
                  </a:lnTo>
                  <a:cubicBezTo>
                    <a:pt x="0" y="1312"/>
                    <a:pt x="79" y="1655"/>
                    <a:pt x="340" y="1815"/>
                  </a:cubicBezTo>
                  <a:lnTo>
                    <a:pt x="1788" y="2718"/>
                  </a:lnTo>
                  <a:cubicBezTo>
                    <a:pt x="1876" y="2772"/>
                    <a:pt x="1977" y="2802"/>
                    <a:pt x="2080" y="2802"/>
                  </a:cubicBezTo>
                  <a:cubicBezTo>
                    <a:pt x="2273" y="2802"/>
                    <a:pt x="2450" y="2704"/>
                    <a:pt x="2552" y="2539"/>
                  </a:cubicBezTo>
                  <a:lnTo>
                    <a:pt x="3043" y="1749"/>
                  </a:lnTo>
                  <a:cubicBezTo>
                    <a:pt x="3204" y="1490"/>
                    <a:pt x="3126" y="1147"/>
                    <a:pt x="2866" y="985"/>
                  </a:cubicBezTo>
                  <a:lnTo>
                    <a:pt x="1418" y="84"/>
                  </a:lnTo>
                  <a:cubicBezTo>
                    <a:pt x="1329" y="30"/>
                    <a:pt x="1228" y="0"/>
                    <a:pt x="11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863" tIns="121863" rIns="121863" bIns="121863" anchor="ctr" anchorCtr="0">
              <a:noAutofit/>
            </a:bodyPr>
            <a:lstStyle/>
            <a:p>
              <a:pPr defTabSz="1218744">
                <a:buClr>
                  <a:srgbClr val="000000"/>
                </a:buClr>
                <a:defRPr/>
              </a:pPr>
              <a:endParaRPr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6" name="Google Shape;2556;p38"/>
            <p:cNvSpPr/>
            <p:nvPr/>
          </p:nvSpPr>
          <p:spPr>
            <a:xfrm>
              <a:off x="7212066" y="4095949"/>
              <a:ext cx="27418" cy="30512"/>
            </a:xfrm>
            <a:custGeom>
              <a:avLst/>
              <a:gdLst/>
              <a:ahLst/>
              <a:cxnLst/>
              <a:rect l="l" t="t" r="r" b="b"/>
              <a:pathLst>
                <a:path w="833" h="927" extrusionOk="0">
                  <a:moveTo>
                    <a:pt x="508" y="244"/>
                  </a:moveTo>
                  <a:cubicBezTo>
                    <a:pt x="510" y="244"/>
                    <a:pt x="512" y="244"/>
                    <a:pt x="515" y="244"/>
                  </a:cubicBezTo>
                  <a:cubicBezTo>
                    <a:pt x="521" y="244"/>
                    <a:pt x="521" y="245"/>
                    <a:pt x="527" y="247"/>
                  </a:cubicBezTo>
                  <a:cubicBezTo>
                    <a:pt x="619" y="277"/>
                    <a:pt x="573" y="373"/>
                    <a:pt x="513" y="373"/>
                  </a:cubicBezTo>
                  <a:cubicBezTo>
                    <a:pt x="502" y="373"/>
                    <a:pt x="490" y="369"/>
                    <a:pt x="479" y="361"/>
                  </a:cubicBezTo>
                  <a:cubicBezTo>
                    <a:pt x="440" y="332"/>
                    <a:pt x="451" y="282"/>
                    <a:pt x="473" y="253"/>
                  </a:cubicBezTo>
                  <a:lnTo>
                    <a:pt x="475" y="249"/>
                  </a:lnTo>
                  <a:cubicBezTo>
                    <a:pt x="475" y="249"/>
                    <a:pt x="475" y="249"/>
                    <a:pt x="476" y="249"/>
                  </a:cubicBezTo>
                  <a:cubicBezTo>
                    <a:pt x="476" y="249"/>
                    <a:pt x="476" y="249"/>
                    <a:pt x="477" y="249"/>
                  </a:cubicBezTo>
                  <a:cubicBezTo>
                    <a:pt x="481" y="247"/>
                    <a:pt x="491" y="245"/>
                    <a:pt x="497" y="245"/>
                  </a:cubicBezTo>
                  <a:cubicBezTo>
                    <a:pt x="501" y="244"/>
                    <a:pt x="504" y="244"/>
                    <a:pt x="508" y="244"/>
                  </a:cubicBezTo>
                  <a:close/>
                  <a:moveTo>
                    <a:pt x="332" y="528"/>
                  </a:moveTo>
                  <a:cubicBezTo>
                    <a:pt x="337" y="528"/>
                    <a:pt x="341" y="528"/>
                    <a:pt x="345" y="529"/>
                  </a:cubicBezTo>
                  <a:cubicBezTo>
                    <a:pt x="374" y="540"/>
                    <a:pt x="394" y="564"/>
                    <a:pt x="402" y="590"/>
                  </a:cubicBezTo>
                  <a:cubicBezTo>
                    <a:pt x="407" y="605"/>
                    <a:pt x="404" y="621"/>
                    <a:pt x="399" y="636"/>
                  </a:cubicBezTo>
                  <a:cubicBezTo>
                    <a:pt x="398" y="639"/>
                    <a:pt x="396" y="644"/>
                    <a:pt x="393" y="648"/>
                  </a:cubicBezTo>
                  <a:cubicBezTo>
                    <a:pt x="389" y="653"/>
                    <a:pt x="387" y="654"/>
                    <a:pt x="387" y="655"/>
                  </a:cubicBezTo>
                  <a:cubicBezTo>
                    <a:pt x="384" y="658"/>
                    <a:pt x="379" y="664"/>
                    <a:pt x="373" y="668"/>
                  </a:cubicBezTo>
                  <a:cubicBezTo>
                    <a:pt x="365" y="673"/>
                    <a:pt x="359" y="678"/>
                    <a:pt x="349" y="678"/>
                  </a:cubicBezTo>
                  <a:cubicBezTo>
                    <a:pt x="348" y="678"/>
                    <a:pt x="348" y="678"/>
                    <a:pt x="347" y="678"/>
                  </a:cubicBezTo>
                  <a:cubicBezTo>
                    <a:pt x="346" y="679"/>
                    <a:pt x="344" y="679"/>
                    <a:pt x="343" y="679"/>
                  </a:cubicBezTo>
                  <a:cubicBezTo>
                    <a:pt x="339" y="679"/>
                    <a:pt x="332" y="677"/>
                    <a:pt x="324" y="675"/>
                  </a:cubicBezTo>
                  <a:cubicBezTo>
                    <a:pt x="303" y="667"/>
                    <a:pt x="277" y="652"/>
                    <a:pt x="262" y="631"/>
                  </a:cubicBezTo>
                  <a:cubicBezTo>
                    <a:pt x="229" y="584"/>
                    <a:pt x="283" y="528"/>
                    <a:pt x="332" y="528"/>
                  </a:cubicBezTo>
                  <a:close/>
                  <a:moveTo>
                    <a:pt x="520" y="1"/>
                  </a:moveTo>
                  <a:cubicBezTo>
                    <a:pt x="359" y="1"/>
                    <a:pt x="209" y="188"/>
                    <a:pt x="244" y="350"/>
                  </a:cubicBezTo>
                  <a:cubicBezTo>
                    <a:pt x="96" y="381"/>
                    <a:pt x="1" y="537"/>
                    <a:pt x="18" y="670"/>
                  </a:cubicBezTo>
                  <a:cubicBezTo>
                    <a:pt x="28" y="796"/>
                    <a:pt x="206" y="926"/>
                    <a:pt x="339" y="926"/>
                  </a:cubicBezTo>
                  <a:cubicBezTo>
                    <a:pt x="357" y="926"/>
                    <a:pt x="375" y="924"/>
                    <a:pt x="390" y="919"/>
                  </a:cubicBezTo>
                  <a:cubicBezTo>
                    <a:pt x="527" y="878"/>
                    <a:pt x="638" y="718"/>
                    <a:pt x="578" y="567"/>
                  </a:cubicBezTo>
                  <a:lnTo>
                    <a:pt x="579" y="564"/>
                  </a:lnTo>
                  <a:cubicBezTo>
                    <a:pt x="652" y="555"/>
                    <a:pt x="699" y="528"/>
                    <a:pt x="744" y="482"/>
                  </a:cubicBezTo>
                  <a:cubicBezTo>
                    <a:pt x="753" y="474"/>
                    <a:pt x="763" y="462"/>
                    <a:pt x="770" y="451"/>
                  </a:cubicBezTo>
                  <a:lnTo>
                    <a:pt x="782" y="430"/>
                  </a:lnTo>
                  <a:lnTo>
                    <a:pt x="786" y="424"/>
                  </a:lnTo>
                  <a:lnTo>
                    <a:pt x="789" y="420"/>
                  </a:lnTo>
                  <a:cubicBezTo>
                    <a:pt x="795" y="412"/>
                    <a:pt x="796" y="407"/>
                    <a:pt x="799" y="398"/>
                  </a:cubicBezTo>
                  <a:cubicBezTo>
                    <a:pt x="808" y="375"/>
                    <a:pt x="816" y="361"/>
                    <a:pt x="823" y="335"/>
                  </a:cubicBezTo>
                  <a:cubicBezTo>
                    <a:pt x="829" y="319"/>
                    <a:pt x="833" y="292"/>
                    <a:pt x="833" y="281"/>
                  </a:cubicBezTo>
                  <a:cubicBezTo>
                    <a:pt x="833" y="222"/>
                    <a:pt x="823" y="211"/>
                    <a:pt x="812" y="181"/>
                  </a:cubicBezTo>
                  <a:cubicBezTo>
                    <a:pt x="780" y="122"/>
                    <a:pt x="729" y="90"/>
                    <a:pt x="621" y="27"/>
                  </a:cubicBezTo>
                  <a:cubicBezTo>
                    <a:pt x="588" y="9"/>
                    <a:pt x="554" y="1"/>
                    <a:pt x="5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863" tIns="121863" rIns="121863" bIns="121863" anchor="ctr" anchorCtr="0">
              <a:noAutofit/>
            </a:bodyPr>
            <a:lstStyle/>
            <a:p>
              <a:pPr defTabSz="1218744">
                <a:buClr>
                  <a:srgbClr val="000000"/>
                </a:buClr>
                <a:defRPr/>
              </a:pPr>
              <a:endParaRPr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7" name="Google Shape;2557;p38"/>
            <p:cNvSpPr/>
            <p:nvPr/>
          </p:nvSpPr>
          <p:spPr>
            <a:xfrm>
              <a:off x="7211935" y="4002043"/>
              <a:ext cx="105493" cy="92195"/>
            </a:xfrm>
            <a:custGeom>
              <a:avLst/>
              <a:gdLst/>
              <a:ahLst/>
              <a:cxnLst/>
              <a:rect l="l" t="t" r="r" b="b"/>
              <a:pathLst>
                <a:path w="3205" h="2801" extrusionOk="0">
                  <a:moveTo>
                    <a:pt x="1124" y="265"/>
                  </a:moveTo>
                  <a:cubicBezTo>
                    <a:pt x="1176" y="265"/>
                    <a:pt x="1230" y="279"/>
                    <a:pt x="1277" y="309"/>
                  </a:cubicBezTo>
                  <a:lnTo>
                    <a:pt x="2725" y="1210"/>
                  </a:lnTo>
                  <a:cubicBezTo>
                    <a:pt x="2861" y="1295"/>
                    <a:pt x="2903" y="1474"/>
                    <a:pt x="2818" y="1611"/>
                  </a:cubicBezTo>
                  <a:lnTo>
                    <a:pt x="2326" y="2400"/>
                  </a:lnTo>
                  <a:cubicBezTo>
                    <a:pt x="2272" y="2489"/>
                    <a:pt x="2176" y="2538"/>
                    <a:pt x="2081" y="2538"/>
                  </a:cubicBezTo>
                  <a:cubicBezTo>
                    <a:pt x="2029" y="2538"/>
                    <a:pt x="1975" y="2523"/>
                    <a:pt x="1927" y="2494"/>
                  </a:cubicBezTo>
                  <a:lnTo>
                    <a:pt x="479" y="1592"/>
                  </a:lnTo>
                  <a:cubicBezTo>
                    <a:pt x="342" y="1506"/>
                    <a:pt x="301" y="1327"/>
                    <a:pt x="386" y="1192"/>
                  </a:cubicBezTo>
                  <a:lnTo>
                    <a:pt x="878" y="401"/>
                  </a:lnTo>
                  <a:cubicBezTo>
                    <a:pt x="933" y="314"/>
                    <a:pt x="1028" y="265"/>
                    <a:pt x="1124" y="265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7"/>
                    <a:pt x="653" y="262"/>
                  </a:cubicBezTo>
                  <a:lnTo>
                    <a:pt x="161" y="1052"/>
                  </a:lnTo>
                  <a:cubicBezTo>
                    <a:pt x="1" y="1311"/>
                    <a:pt x="81" y="1653"/>
                    <a:pt x="339" y="1815"/>
                  </a:cubicBezTo>
                  <a:lnTo>
                    <a:pt x="1788" y="2717"/>
                  </a:lnTo>
                  <a:cubicBezTo>
                    <a:pt x="1875" y="2772"/>
                    <a:pt x="1976" y="2800"/>
                    <a:pt x="2081" y="2800"/>
                  </a:cubicBezTo>
                  <a:cubicBezTo>
                    <a:pt x="2273" y="2800"/>
                    <a:pt x="2449" y="2704"/>
                    <a:pt x="2551" y="2539"/>
                  </a:cubicBezTo>
                  <a:lnTo>
                    <a:pt x="3044" y="1749"/>
                  </a:lnTo>
                  <a:cubicBezTo>
                    <a:pt x="3204" y="1490"/>
                    <a:pt x="3125" y="1146"/>
                    <a:pt x="2865" y="985"/>
                  </a:cubicBezTo>
                  <a:lnTo>
                    <a:pt x="1417" y="84"/>
                  </a:lnTo>
                  <a:cubicBezTo>
                    <a:pt x="1329" y="29"/>
                    <a:pt x="1227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863" tIns="121863" rIns="121863" bIns="121863" anchor="ctr" anchorCtr="0">
              <a:noAutofit/>
            </a:bodyPr>
            <a:lstStyle/>
            <a:p>
              <a:pPr defTabSz="1218744">
                <a:buClr>
                  <a:srgbClr val="000000"/>
                </a:buClr>
                <a:defRPr/>
              </a:pPr>
              <a:endParaRPr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8" name="Google Shape;2558;p38"/>
            <p:cNvSpPr/>
            <p:nvPr/>
          </p:nvSpPr>
          <p:spPr>
            <a:xfrm>
              <a:off x="7241459" y="4024853"/>
              <a:ext cx="31434" cy="35120"/>
            </a:xfrm>
            <a:custGeom>
              <a:avLst/>
              <a:gdLst/>
              <a:ahLst/>
              <a:cxnLst/>
              <a:rect l="l" t="t" r="r" b="b"/>
              <a:pathLst>
                <a:path w="955" h="1067" extrusionOk="0">
                  <a:moveTo>
                    <a:pt x="479" y="1"/>
                  </a:moveTo>
                  <a:cubicBezTo>
                    <a:pt x="94" y="610"/>
                    <a:pt x="9" y="748"/>
                    <a:pt x="1" y="771"/>
                  </a:cubicBezTo>
                  <a:cubicBezTo>
                    <a:pt x="1" y="774"/>
                    <a:pt x="1" y="776"/>
                    <a:pt x="3" y="776"/>
                  </a:cubicBezTo>
                  <a:cubicBezTo>
                    <a:pt x="52" y="809"/>
                    <a:pt x="109" y="852"/>
                    <a:pt x="162" y="875"/>
                  </a:cubicBezTo>
                  <a:cubicBezTo>
                    <a:pt x="240" y="730"/>
                    <a:pt x="324" y="578"/>
                    <a:pt x="424" y="445"/>
                  </a:cubicBezTo>
                  <a:cubicBezTo>
                    <a:pt x="424" y="445"/>
                    <a:pt x="424" y="445"/>
                    <a:pt x="424" y="445"/>
                  </a:cubicBezTo>
                  <a:lnTo>
                    <a:pt x="424" y="445"/>
                  </a:lnTo>
                  <a:cubicBezTo>
                    <a:pt x="426" y="445"/>
                    <a:pt x="375" y="631"/>
                    <a:pt x="396" y="647"/>
                  </a:cubicBezTo>
                  <a:cubicBezTo>
                    <a:pt x="397" y="647"/>
                    <a:pt x="397" y="647"/>
                    <a:pt x="398" y="647"/>
                  </a:cubicBezTo>
                  <a:cubicBezTo>
                    <a:pt x="416" y="647"/>
                    <a:pt x="533" y="543"/>
                    <a:pt x="569" y="525"/>
                  </a:cubicBezTo>
                  <a:lnTo>
                    <a:pt x="569" y="525"/>
                  </a:lnTo>
                  <a:cubicBezTo>
                    <a:pt x="505" y="660"/>
                    <a:pt x="387" y="841"/>
                    <a:pt x="312" y="973"/>
                  </a:cubicBezTo>
                  <a:cubicBezTo>
                    <a:pt x="349" y="996"/>
                    <a:pt x="419" y="1033"/>
                    <a:pt x="460" y="1067"/>
                  </a:cubicBezTo>
                  <a:lnTo>
                    <a:pt x="687" y="708"/>
                  </a:lnTo>
                  <a:cubicBezTo>
                    <a:pt x="785" y="569"/>
                    <a:pt x="859" y="423"/>
                    <a:pt x="955" y="282"/>
                  </a:cubicBezTo>
                  <a:cubicBezTo>
                    <a:pt x="907" y="253"/>
                    <a:pt x="804" y="200"/>
                    <a:pt x="786" y="182"/>
                  </a:cubicBezTo>
                  <a:cubicBezTo>
                    <a:pt x="738" y="200"/>
                    <a:pt x="624" y="317"/>
                    <a:pt x="611" y="317"/>
                  </a:cubicBezTo>
                  <a:cubicBezTo>
                    <a:pt x="611" y="317"/>
                    <a:pt x="610" y="317"/>
                    <a:pt x="610" y="317"/>
                  </a:cubicBezTo>
                  <a:cubicBezTo>
                    <a:pt x="607" y="315"/>
                    <a:pt x="606" y="312"/>
                    <a:pt x="606" y="308"/>
                  </a:cubicBezTo>
                  <a:cubicBezTo>
                    <a:pt x="604" y="259"/>
                    <a:pt x="646" y="141"/>
                    <a:pt x="638" y="91"/>
                  </a:cubicBezTo>
                  <a:lnTo>
                    <a:pt x="637" y="91"/>
                  </a:lnTo>
                  <a:cubicBezTo>
                    <a:pt x="585" y="64"/>
                    <a:pt x="527" y="15"/>
                    <a:pt x="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863" tIns="121863" rIns="121863" bIns="121863" anchor="ctr" anchorCtr="0">
              <a:noAutofit/>
            </a:bodyPr>
            <a:lstStyle/>
            <a:p>
              <a:pPr defTabSz="1218744">
                <a:buClr>
                  <a:srgbClr val="000000"/>
                </a:buClr>
                <a:defRPr/>
              </a:pPr>
              <a:endParaRPr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9" name="Google Shape;2559;p38"/>
            <p:cNvSpPr/>
            <p:nvPr/>
          </p:nvSpPr>
          <p:spPr>
            <a:xfrm>
              <a:off x="7264467" y="4044799"/>
              <a:ext cx="18169" cy="18399"/>
            </a:xfrm>
            <a:custGeom>
              <a:avLst/>
              <a:gdLst/>
              <a:ahLst/>
              <a:cxnLst/>
              <a:rect l="l" t="t" r="r" b="b"/>
              <a:pathLst>
                <a:path w="552" h="559" extrusionOk="0">
                  <a:moveTo>
                    <a:pt x="342" y="0"/>
                  </a:moveTo>
                  <a:cubicBezTo>
                    <a:pt x="335" y="7"/>
                    <a:pt x="333" y="10"/>
                    <a:pt x="326" y="19"/>
                  </a:cubicBezTo>
                  <a:cubicBezTo>
                    <a:pt x="316" y="32"/>
                    <a:pt x="302" y="51"/>
                    <a:pt x="287" y="70"/>
                  </a:cubicBezTo>
                  <a:cubicBezTo>
                    <a:pt x="266" y="101"/>
                    <a:pt x="252" y="124"/>
                    <a:pt x="241" y="140"/>
                  </a:cubicBezTo>
                  <a:cubicBezTo>
                    <a:pt x="231" y="138"/>
                    <a:pt x="97" y="70"/>
                    <a:pt x="91" y="64"/>
                  </a:cubicBezTo>
                  <a:cubicBezTo>
                    <a:pt x="86" y="74"/>
                    <a:pt x="25" y="186"/>
                    <a:pt x="2" y="217"/>
                  </a:cubicBezTo>
                  <a:cubicBezTo>
                    <a:pt x="1" y="218"/>
                    <a:pt x="1" y="218"/>
                    <a:pt x="2" y="219"/>
                  </a:cubicBezTo>
                  <a:cubicBezTo>
                    <a:pt x="9" y="234"/>
                    <a:pt x="104" y="299"/>
                    <a:pt x="120" y="309"/>
                  </a:cubicBezTo>
                  <a:lnTo>
                    <a:pt x="123" y="310"/>
                  </a:lnTo>
                  <a:cubicBezTo>
                    <a:pt x="123" y="312"/>
                    <a:pt x="119" y="323"/>
                    <a:pt x="110" y="334"/>
                  </a:cubicBezTo>
                  <a:cubicBezTo>
                    <a:pt x="81" y="388"/>
                    <a:pt x="64" y="400"/>
                    <a:pt x="41" y="450"/>
                  </a:cubicBezTo>
                  <a:cubicBezTo>
                    <a:pt x="39" y="453"/>
                    <a:pt x="41" y="452"/>
                    <a:pt x="40" y="453"/>
                  </a:cubicBezTo>
                  <a:cubicBezTo>
                    <a:pt x="48" y="453"/>
                    <a:pt x="191" y="558"/>
                    <a:pt x="210" y="558"/>
                  </a:cubicBezTo>
                  <a:cubicBezTo>
                    <a:pt x="210" y="558"/>
                    <a:pt x="211" y="558"/>
                    <a:pt x="211" y="558"/>
                  </a:cubicBezTo>
                  <a:lnTo>
                    <a:pt x="213" y="554"/>
                  </a:lnTo>
                  <a:cubicBezTo>
                    <a:pt x="227" y="532"/>
                    <a:pt x="294" y="450"/>
                    <a:pt x="306" y="421"/>
                  </a:cubicBezTo>
                  <a:cubicBezTo>
                    <a:pt x="326" y="421"/>
                    <a:pt x="433" y="498"/>
                    <a:pt x="445" y="498"/>
                  </a:cubicBezTo>
                  <a:cubicBezTo>
                    <a:pt x="486" y="446"/>
                    <a:pt x="509" y="398"/>
                    <a:pt x="552" y="336"/>
                  </a:cubicBezTo>
                  <a:cubicBezTo>
                    <a:pt x="522" y="310"/>
                    <a:pt x="451" y="272"/>
                    <a:pt x="418" y="248"/>
                  </a:cubicBezTo>
                  <a:cubicBezTo>
                    <a:pt x="421" y="233"/>
                    <a:pt x="482" y="138"/>
                    <a:pt x="503" y="107"/>
                  </a:cubicBezTo>
                  <a:cubicBezTo>
                    <a:pt x="480" y="88"/>
                    <a:pt x="353" y="25"/>
                    <a:pt x="3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863" tIns="121863" rIns="121863" bIns="121863" anchor="ctr" anchorCtr="0">
              <a:noAutofit/>
            </a:bodyPr>
            <a:lstStyle/>
            <a:p>
              <a:pPr defTabSz="1218744">
                <a:buClr>
                  <a:srgbClr val="000000"/>
                </a:buClr>
                <a:defRPr/>
              </a:pPr>
              <a:endParaRPr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0" name="Google Shape;2560;p38"/>
            <p:cNvSpPr/>
            <p:nvPr/>
          </p:nvSpPr>
          <p:spPr>
            <a:xfrm>
              <a:off x="7144294" y="4313253"/>
              <a:ext cx="105493" cy="92228"/>
            </a:xfrm>
            <a:custGeom>
              <a:avLst/>
              <a:gdLst/>
              <a:ahLst/>
              <a:cxnLst/>
              <a:rect l="l" t="t" r="r" b="b"/>
              <a:pathLst>
                <a:path w="3205" h="2802" extrusionOk="0">
                  <a:moveTo>
                    <a:pt x="1125" y="264"/>
                  </a:moveTo>
                  <a:cubicBezTo>
                    <a:pt x="1176" y="264"/>
                    <a:pt x="1229" y="279"/>
                    <a:pt x="1277" y="308"/>
                  </a:cubicBezTo>
                  <a:lnTo>
                    <a:pt x="2726" y="1210"/>
                  </a:lnTo>
                  <a:cubicBezTo>
                    <a:pt x="2862" y="1295"/>
                    <a:pt x="2904" y="1474"/>
                    <a:pt x="2819" y="1610"/>
                  </a:cubicBezTo>
                  <a:lnTo>
                    <a:pt x="2327" y="2399"/>
                  </a:lnTo>
                  <a:cubicBezTo>
                    <a:pt x="2272" y="2488"/>
                    <a:pt x="2176" y="2537"/>
                    <a:pt x="2080" y="2537"/>
                  </a:cubicBezTo>
                  <a:cubicBezTo>
                    <a:pt x="2029" y="2537"/>
                    <a:pt x="1976" y="2522"/>
                    <a:pt x="1928" y="2493"/>
                  </a:cubicBezTo>
                  <a:lnTo>
                    <a:pt x="479" y="1591"/>
                  </a:lnTo>
                  <a:cubicBezTo>
                    <a:pt x="344" y="1506"/>
                    <a:pt x="301" y="1328"/>
                    <a:pt x="386" y="1191"/>
                  </a:cubicBezTo>
                  <a:lnTo>
                    <a:pt x="878" y="401"/>
                  </a:lnTo>
                  <a:cubicBezTo>
                    <a:pt x="933" y="313"/>
                    <a:pt x="1029" y="264"/>
                    <a:pt x="1125" y="264"/>
                  </a:cubicBezTo>
                  <a:close/>
                  <a:moveTo>
                    <a:pt x="1125" y="0"/>
                  </a:moveTo>
                  <a:cubicBezTo>
                    <a:pt x="931" y="0"/>
                    <a:pt x="756" y="98"/>
                    <a:pt x="653" y="263"/>
                  </a:cubicBezTo>
                  <a:lnTo>
                    <a:pt x="162" y="1052"/>
                  </a:lnTo>
                  <a:cubicBezTo>
                    <a:pt x="0" y="1312"/>
                    <a:pt x="79" y="1655"/>
                    <a:pt x="340" y="1816"/>
                  </a:cubicBezTo>
                  <a:lnTo>
                    <a:pt x="1788" y="2718"/>
                  </a:lnTo>
                  <a:cubicBezTo>
                    <a:pt x="1876" y="2772"/>
                    <a:pt x="1977" y="2802"/>
                    <a:pt x="2080" y="2802"/>
                  </a:cubicBezTo>
                  <a:cubicBezTo>
                    <a:pt x="2274" y="2802"/>
                    <a:pt x="2449" y="2705"/>
                    <a:pt x="2552" y="2539"/>
                  </a:cubicBezTo>
                  <a:lnTo>
                    <a:pt x="3043" y="1749"/>
                  </a:lnTo>
                  <a:cubicBezTo>
                    <a:pt x="3205" y="1490"/>
                    <a:pt x="3125" y="1148"/>
                    <a:pt x="2865" y="987"/>
                  </a:cubicBezTo>
                  <a:lnTo>
                    <a:pt x="1417" y="84"/>
                  </a:lnTo>
                  <a:cubicBezTo>
                    <a:pt x="1329" y="30"/>
                    <a:pt x="1228" y="0"/>
                    <a:pt x="11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863" tIns="121863" rIns="121863" bIns="121863" anchor="ctr" anchorCtr="0">
              <a:noAutofit/>
            </a:bodyPr>
            <a:lstStyle/>
            <a:p>
              <a:pPr defTabSz="1218744">
                <a:buClr>
                  <a:srgbClr val="000000"/>
                </a:buClr>
                <a:defRPr/>
              </a:pPr>
              <a:endParaRPr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1" name="Google Shape;2561;p38"/>
            <p:cNvSpPr/>
            <p:nvPr/>
          </p:nvSpPr>
          <p:spPr>
            <a:xfrm>
              <a:off x="7183957" y="4353969"/>
              <a:ext cx="21823" cy="17873"/>
            </a:xfrm>
            <a:custGeom>
              <a:avLst/>
              <a:gdLst/>
              <a:ahLst/>
              <a:cxnLst/>
              <a:rect l="l" t="t" r="r" b="b"/>
              <a:pathLst>
                <a:path w="663" h="543" extrusionOk="0">
                  <a:moveTo>
                    <a:pt x="125" y="1"/>
                  </a:moveTo>
                  <a:cubicBezTo>
                    <a:pt x="119" y="13"/>
                    <a:pt x="24" y="156"/>
                    <a:pt x="1" y="193"/>
                  </a:cubicBezTo>
                  <a:cubicBezTo>
                    <a:pt x="28" y="210"/>
                    <a:pt x="511" y="523"/>
                    <a:pt x="539" y="540"/>
                  </a:cubicBezTo>
                  <a:lnTo>
                    <a:pt x="540" y="542"/>
                  </a:lnTo>
                  <a:cubicBezTo>
                    <a:pt x="569" y="471"/>
                    <a:pt x="623" y="404"/>
                    <a:pt x="662" y="336"/>
                  </a:cubicBezTo>
                  <a:lnTo>
                    <a:pt x="1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863" tIns="121863" rIns="121863" bIns="121863" anchor="ctr" anchorCtr="0">
              <a:noAutofit/>
            </a:bodyPr>
            <a:lstStyle/>
            <a:p>
              <a:pPr defTabSz="1218744">
                <a:buClr>
                  <a:srgbClr val="000000"/>
                </a:buClr>
                <a:defRPr/>
              </a:pPr>
              <a:endParaRPr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2" name="Google Shape;2562;p38"/>
            <p:cNvSpPr/>
            <p:nvPr/>
          </p:nvSpPr>
          <p:spPr>
            <a:xfrm>
              <a:off x="7189980" y="4344391"/>
              <a:ext cx="21856" cy="17807"/>
            </a:xfrm>
            <a:custGeom>
              <a:avLst/>
              <a:gdLst/>
              <a:ahLst/>
              <a:cxnLst/>
              <a:rect l="l" t="t" r="r" b="b"/>
              <a:pathLst>
                <a:path w="664" h="541" extrusionOk="0">
                  <a:moveTo>
                    <a:pt x="126" y="0"/>
                  </a:moveTo>
                  <a:cubicBezTo>
                    <a:pt x="118" y="11"/>
                    <a:pt x="25" y="153"/>
                    <a:pt x="1" y="192"/>
                  </a:cubicBezTo>
                  <a:cubicBezTo>
                    <a:pt x="29" y="209"/>
                    <a:pt x="511" y="521"/>
                    <a:pt x="540" y="538"/>
                  </a:cubicBezTo>
                  <a:lnTo>
                    <a:pt x="541" y="541"/>
                  </a:lnTo>
                  <a:cubicBezTo>
                    <a:pt x="569" y="469"/>
                    <a:pt x="623" y="402"/>
                    <a:pt x="663" y="335"/>
                  </a:cubicBezTo>
                  <a:lnTo>
                    <a:pt x="12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863" tIns="121863" rIns="121863" bIns="121863" anchor="ctr" anchorCtr="0">
              <a:noAutofit/>
            </a:bodyPr>
            <a:lstStyle/>
            <a:p>
              <a:pPr defTabSz="1218744">
                <a:buClr>
                  <a:srgbClr val="000000"/>
                </a:buClr>
                <a:defRPr/>
              </a:pPr>
              <a:endParaRPr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3" name="Google Shape;2563;p38"/>
            <p:cNvSpPr/>
            <p:nvPr/>
          </p:nvSpPr>
          <p:spPr>
            <a:xfrm>
              <a:off x="7183957" y="4249629"/>
              <a:ext cx="105493" cy="92195"/>
            </a:xfrm>
            <a:custGeom>
              <a:avLst/>
              <a:gdLst/>
              <a:ahLst/>
              <a:cxnLst/>
              <a:rect l="l" t="t" r="r" b="b"/>
              <a:pathLst>
                <a:path w="3205" h="2801" extrusionOk="0">
                  <a:moveTo>
                    <a:pt x="1124" y="265"/>
                  </a:moveTo>
                  <a:cubicBezTo>
                    <a:pt x="1176" y="265"/>
                    <a:pt x="1229" y="279"/>
                    <a:pt x="1277" y="309"/>
                  </a:cubicBezTo>
                  <a:lnTo>
                    <a:pt x="2725" y="1210"/>
                  </a:lnTo>
                  <a:cubicBezTo>
                    <a:pt x="2862" y="1295"/>
                    <a:pt x="2903" y="1474"/>
                    <a:pt x="2819" y="1611"/>
                  </a:cubicBezTo>
                  <a:lnTo>
                    <a:pt x="2326" y="2400"/>
                  </a:lnTo>
                  <a:cubicBezTo>
                    <a:pt x="2272" y="2489"/>
                    <a:pt x="2176" y="2538"/>
                    <a:pt x="2081" y="2538"/>
                  </a:cubicBezTo>
                  <a:cubicBezTo>
                    <a:pt x="2028" y="2538"/>
                    <a:pt x="1975" y="2523"/>
                    <a:pt x="1927" y="2494"/>
                  </a:cubicBezTo>
                  <a:lnTo>
                    <a:pt x="479" y="1592"/>
                  </a:lnTo>
                  <a:cubicBezTo>
                    <a:pt x="342" y="1507"/>
                    <a:pt x="301" y="1327"/>
                    <a:pt x="386" y="1192"/>
                  </a:cubicBezTo>
                  <a:lnTo>
                    <a:pt x="878" y="401"/>
                  </a:lnTo>
                  <a:cubicBezTo>
                    <a:pt x="933" y="314"/>
                    <a:pt x="1028" y="265"/>
                    <a:pt x="1124" y="265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7"/>
                    <a:pt x="654" y="262"/>
                  </a:cubicBezTo>
                  <a:lnTo>
                    <a:pt x="161" y="1052"/>
                  </a:lnTo>
                  <a:cubicBezTo>
                    <a:pt x="1" y="1311"/>
                    <a:pt x="79" y="1654"/>
                    <a:pt x="340" y="1815"/>
                  </a:cubicBezTo>
                  <a:lnTo>
                    <a:pt x="1788" y="2716"/>
                  </a:lnTo>
                  <a:cubicBezTo>
                    <a:pt x="1875" y="2772"/>
                    <a:pt x="1976" y="2800"/>
                    <a:pt x="2081" y="2800"/>
                  </a:cubicBezTo>
                  <a:cubicBezTo>
                    <a:pt x="2273" y="2800"/>
                    <a:pt x="2449" y="2704"/>
                    <a:pt x="2551" y="2539"/>
                  </a:cubicBezTo>
                  <a:lnTo>
                    <a:pt x="3043" y="1748"/>
                  </a:lnTo>
                  <a:cubicBezTo>
                    <a:pt x="3204" y="1490"/>
                    <a:pt x="3125" y="1146"/>
                    <a:pt x="2865" y="985"/>
                  </a:cubicBezTo>
                  <a:lnTo>
                    <a:pt x="1417" y="83"/>
                  </a:lnTo>
                  <a:cubicBezTo>
                    <a:pt x="1329" y="29"/>
                    <a:pt x="1227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863" tIns="121863" rIns="121863" bIns="121863" anchor="ctr" anchorCtr="0">
              <a:noAutofit/>
            </a:bodyPr>
            <a:lstStyle/>
            <a:p>
              <a:pPr defTabSz="1218744">
                <a:buClr>
                  <a:srgbClr val="000000"/>
                </a:buClr>
                <a:defRPr/>
              </a:pPr>
              <a:endParaRPr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4" name="Google Shape;2564;p38"/>
            <p:cNvSpPr/>
            <p:nvPr/>
          </p:nvSpPr>
          <p:spPr>
            <a:xfrm>
              <a:off x="7223389" y="4279680"/>
              <a:ext cx="27649" cy="30051"/>
            </a:xfrm>
            <a:custGeom>
              <a:avLst/>
              <a:gdLst/>
              <a:ahLst/>
              <a:cxnLst/>
              <a:rect l="l" t="t" r="r" b="b"/>
              <a:pathLst>
                <a:path w="840" h="913" extrusionOk="0">
                  <a:moveTo>
                    <a:pt x="487" y="1"/>
                  </a:moveTo>
                  <a:cubicBezTo>
                    <a:pt x="435" y="1"/>
                    <a:pt x="385" y="16"/>
                    <a:pt x="345" y="52"/>
                  </a:cubicBezTo>
                  <a:cubicBezTo>
                    <a:pt x="312" y="78"/>
                    <a:pt x="294" y="124"/>
                    <a:pt x="276" y="155"/>
                  </a:cubicBezTo>
                  <a:lnTo>
                    <a:pt x="275" y="157"/>
                  </a:lnTo>
                  <a:cubicBezTo>
                    <a:pt x="278" y="161"/>
                    <a:pt x="399" y="236"/>
                    <a:pt x="425" y="248"/>
                  </a:cubicBezTo>
                  <a:cubicBezTo>
                    <a:pt x="443" y="234"/>
                    <a:pt x="469" y="227"/>
                    <a:pt x="496" y="227"/>
                  </a:cubicBezTo>
                  <a:cubicBezTo>
                    <a:pt x="563" y="227"/>
                    <a:pt x="634" y="268"/>
                    <a:pt x="591" y="343"/>
                  </a:cubicBezTo>
                  <a:cubicBezTo>
                    <a:pt x="575" y="373"/>
                    <a:pt x="555" y="383"/>
                    <a:pt x="534" y="383"/>
                  </a:cubicBezTo>
                  <a:cubicBezTo>
                    <a:pt x="486" y="383"/>
                    <a:pt x="431" y="330"/>
                    <a:pt x="388" y="320"/>
                  </a:cubicBezTo>
                  <a:lnTo>
                    <a:pt x="387" y="321"/>
                  </a:lnTo>
                  <a:cubicBezTo>
                    <a:pt x="366" y="368"/>
                    <a:pt x="302" y="429"/>
                    <a:pt x="294" y="481"/>
                  </a:cubicBezTo>
                  <a:cubicBezTo>
                    <a:pt x="337" y="497"/>
                    <a:pt x="392" y="529"/>
                    <a:pt x="409" y="572"/>
                  </a:cubicBezTo>
                  <a:cubicBezTo>
                    <a:pt x="426" y="615"/>
                    <a:pt x="403" y="663"/>
                    <a:pt x="367" y="682"/>
                  </a:cubicBezTo>
                  <a:cubicBezTo>
                    <a:pt x="356" y="686"/>
                    <a:pt x="345" y="688"/>
                    <a:pt x="335" y="688"/>
                  </a:cubicBezTo>
                  <a:cubicBezTo>
                    <a:pt x="269" y="688"/>
                    <a:pt x="229" y="601"/>
                    <a:pt x="241" y="545"/>
                  </a:cubicBezTo>
                  <a:lnTo>
                    <a:pt x="241" y="544"/>
                  </a:lnTo>
                  <a:lnTo>
                    <a:pt x="240" y="541"/>
                  </a:lnTo>
                  <a:cubicBezTo>
                    <a:pt x="187" y="504"/>
                    <a:pt x="129" y="493"/>
                    <a:pt x="87" y="461"/>
                  </a:cubicBezTo>
                  <a:lnTo>
                    <a:pt x="86" y="460"/>
                  </a:lnTo>
                  <a:cubicBezTo>
                    <a:pt x="85" y="459"/>
                    <a:pt x="85" y="459"/>
                    <a:pt x="85" y="459"/>
                  </a:cubicBezTo>
                  <a:cubicBezTo>
                    <a:pt x="85" y="459"/>
                    <a:pt x="85" y="459"/>
                    <a:pt x="85" y="460"/>
                  </a:cubicBezTo>
                  <a:cubicBezTo>
                    <a:pt x="61" y="508"/>
                    <a:pt x="38" y="544"/>
                    <a:pt x="22" y="582"/>
                  </a:cubicBezTo>
                  <a:cubicBezTo>
                    <a:pt x="6" y="614"/>
                    <a:pt x="1" y="650"/>
                    <a:pt x="10" y="684"/>
                  </a:cubicBezTo>
                  <a:cubicBezTo>
                    <a:pt x="11" y="689"/>
                    <a:pt x="20" y="717"/>
                    <a:pt x="44" y="746"/>
                  </a:cubicBezTo>
                  <a:cubicBezTo>
                    <a:pt x="63" y="764"/>
                    <a:pt x="78" y="783"/>
                    <a:pt x="96" y="800"/>
                  </a:cubicBezTo>
                  <a:cubicBezTo>
                    <a:pt x="150" y="844"/>
                    <a:pt x="219" y="889"/>
                    <a:pt x="286" y="906"/>
                  </a:cubicBezTo>
                  <a:cubicBezTo>
                    <a:pt x="304" y="911"/>
                    <a:pt x="321" y="913"/>
                    <a:pt x="338" y="913"/>
                  </a:cubicBezTo>
                  <a:cubicBezTo>
                    <a:pt x="383" y="913"/>
                    <a:pt x="425" y="898"/>
                    <a:pt x="463" y="871"/>
                  </a:cubicBezTo>
                  <a:cubicBezTo>
                    <a:pt x="507" y="843"/>
                    <a:pt x="534" y="795"/>
                    <a:pt x="565" y="753"/>
                  </a:cubicBezTo>
                  <a:cubicBezTo>
                    <a:pt x="644" y="635"/>
                    <a:pt x="723" y="512"/>
                    <a:pt x="799" y="382"/>
                  </a:cubicBezTo>
                  <a:cubicBezTo>
                    <a:pt x="818" y="354"/>
                    <a:pt x="834" y="323"/>
                    <a:pt x="834" y="291"/>
                  </a:cubicBezTo>
                  <a:cubicBezTo>
                    <a:pt x="839" y="153"/>
                    <a:pt x="651" y="1"/>
                    <a:pt x="4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863" tIns="121863" rIns="121863" bIns="121863" anchor="ctr" anchorCtr="0">
              <a:noAutofit/>
            </a:bodyPr>
            <a:lstStyle/>
            <a:p>
              <a:pPr defTabSz="1218744">
                <a:buClr>
                  <a:srgbClr val="000000"/>
                </a:buClr>
                <a:defRPr/>
              </a:pPr>
              <a:endParaRPr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5" name="Google Shape;2565;p38"/>
            <p:cNvSpPr/>
            <p:nvPr/>
          </p:nvSpPr>
          <p:spPr>
            <a:xfrm>
              <a:off x="7223554" y="4185938"/>
              <a:ext cx="105493" cy="92261"/>
            </a:xfrm>
            <a:custGeom>
              <a:avLst/>
              <a:gdLst/>
              <a:ahLst/>
              <a:cxnLst/>
              <a:rect l="l" t="t" r="r" b="b"/>
              <a:pathLst>
                <a:path w="3205" h="2803" extrusionOk="0">
                  <a:moveTo>
                    <a:pt x="1124" y="265"/>
                  </a:moveTo>
                  <a:cubicBezTo>
                    <a:pt x="1177" y="265"/>
                    <a:pt x="1230" y="280"/>
                    <a:pt x="1278" y="308"/>
                  </a:cubicBezTo>
                  <a:lnTo>
                    <a:pt x="2726" y="1211"/>
                  </a:lnTo>
                  <a:cubicBezTo>
                    <a:pt x="2862" y="1296"/>
                    <a:pt x="2904" y="1473"/>
                    <a:pt x="2819" y="1611"/>
                  </a:cubicBezTo>
                  <a:lnTo>
                    <a:pt x="2327" y="2400"/>
                  </a:lnTo>
                  <a:cubicBezTo>
                    <a:pt x="2272" y="2488"/>
                    <a:pt x="2177" y="2537"/>
                    <a:pt x="2081" y="2537"/>
                  </a:cubicBezTo>
                  <a:cubicBezTo>
                    <a:pt x="2029" y="2537"/>
                    <a:pt x="1976" y="2522"/>
                    <a:pt x="1928" y="2494"/>
                  </a:cubicBezTo>
                  <a:lnTo>
                    <a:pt x="480" y="1591"/>
                  </a:lnTo>
                  <a:cubicBezTo>
                    <a:pt x="344" y="1506"/>
                    <a:pt x="302" y="1329"/>
                    <a:pt x="387" y="1191"/>
                  </a:cubicBezTo>
                  <a:lnTo>
                    <a:pt x="879" y="402"/>
                  </a:lnTo>
                  <a:cubicBezTo>
                    <a:pt x="933" y="314"/>
                    <a:pt x="1029" y="265"/>
                    <a:pt x="1124" y="265"/>
                  </a:cubicBezTo>
                  <a:close/>
                  <a:moveTo>
                    <a:pt x="1124" y="1"/>
                  </a:moveTo>
                  <a:cubicBezTo>
                    <a:pt x="932" y="1"/>
                    <a:pt x="756" y="99"/>
                    <a:pt x="654" y="264"/>
                  </a:cubicBezTo>
                  <a:lnTo>
                    <a:pt x="162" y="1053"/>
                  </a:lnTo>
                  <a:cubicBezTo>
                    <a:pt x="1" y="1313"/>
                    <a:pt x="80" y="1655"/>
                    <a:pt x="340" y="1817"/>
                  </a:cubicBezTo>
                  <a:lnTo>
                    <a:pt x="1788" y="2718"/>
                  </a:lnTo>
                  <a:cubicBezTo>
                    <a:pt x="1877" y="2772"/>
                    <a:pt x="1978" y="2802"/>
                    <a:pt x="2081" y="2802"/>
                  </a:cubicBezTo>
                  <a:cubicBezTo>
                    <a:pt x="2274" y="2801"/>
                    <a:pt x="2449" y="2703"/>
                    <a:pt x="2552" y="2540"/>
                  </a:cubicBezTo>
                  <a:lnTo>
                    <a:pt x="3044" y="1750"/>
                  </a:lnTo>
                  <a:cubicBezTo>
                    <a:pt x="3204" y="1490"/>
                    <a:pt x="3127" y="1148"/>
                    <a:pt x="2866" y="987"/>
                  </a:cubicBezTo>
                  <a:lnTo>
                    <a:pt x="1417" y="85"/>
                  </a:lnTo>
                  <a:cubicBezTo>
                    <a:pt x="1330" y="31"/>
                    <a:pt x="1229" y="1"/>
                    <a:pt x="11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863" tIns="121863" rIns="121863" bIns="121863" anchor="ctr" anchorCtr="0">
              <a:noAutofit/>
            </a:bodyPr>
            <a:lstStyle/>
            <a:p>
              <a:pPr defTabSz="1218744">
                <a:buClr>
                  <a:srgbClr val="000000"/>
                </a:buClr>
                <a:defRPr/>
              </a:pPr>
              <a:endParaRPr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6" name="Google Shape;2566;p38"/>
            <p:cNvSpPr/>
            <p:nvPr/>
          </p:nvSpPr>
          <p:spPr>
            <a:xfrm>
              <a:off x="7260682" y="4216483"/>
              <a:ext cx="30479" cy="29722"/>
            </a:xfrm>
            <a:custGeom>
              <a:avLst/>
              <a:gdLst/>
              <a:ahLst/>
              <a:cxnLst/>
              <a:rect l="l" t="t" r="r" b="b"/>
              <a:pathLst>
                <a:path w="926" h="903" extrusionOk="0">
                  <a:moveTo>
                    <a:pt x="439" y="587"/>
                  </a:moveTo>
                  <a:cubicBezTo>
                    <a:pt x="464" y="587"/>
                    <a:pt x="487" y="597"/>
                    <a:pt x="504" y="612"/>
                  </a:cubicBezTo>
                  <a:cubicBezTo>
                    <a:pt x="521" y="628"/>
                    <a:pt x="523" y="650"/>
                    <a:pt x="517" y="671"/>
                  </a:cubicBezTo>
                  <a:cubicBezTo>
                    <a:pt x="516" y="674"/>
                    <a:pt x="512" y="678"/>
                    <a:pt x="509" y="687"/>
                  </a:cubicBezTo>
                  <a:lnTo>
                    <a:pt x="507" y="689"/>
                  </a:lnTo>
                  <a:lnTo>
                    <a:pt x="506" y="692"/>
                  </a:lnTo>
                  <a:lnTo>
                    <a:pt x="500" y="703"/>
                  </a:lnTo>
                  <a:cubicBezTo>
                    <a:pt x="488" y="715"/>
                    <a:pt x="471" y="720"/>
                    <a:pt x="453" y="720"/>
                  </a:cubicBezTo>
                  <a:cubicBezTo>
                    <a:pt x="450" y="720"/>
                    <a:pt x="446" y="720"/>
                    <a:pt x="443" y="720"/>
                  </a:cubicBezTo>
                  <a:cubicBezTo>
                    <a:pt x="412" y="719"/>
                    <a:pt x="385" y="699"/>
                    <a:pt x="373" y="679"/>
                  </a:cubicBezTo>
                  <a:cubicBezTo>
                    <a:pt x="358" y="653"/>
                    <a:pt x="362" y="610"/>
                    <a:pt x="399" y="596"/>
                  </a:cubicBezTo>
                  <a:cubicBezTo>
                    <a:pt x="412" y="590"/>
                    <a:pt x="426" y="587"/>
                    <a:pt x="439" y="587"/>
                  </a:cubicBezTo>
                  <a:close/>
                  <a:moveTo>
                    <a:pt x="562" y="1"/>
                  </a:moveTo>
                  <a:cubicBezTo>
                    <a:pt x="512" y="1"/>
                    <a:pt x="465" y="12"/>
                    <a:pt x="427" y="39"/>
                  </a:cubicBezTo>
                  <a:cubicBezTo>
                    <a:pt x="421" y="43"/>
                    <a:pt x="417" y="45"/>
                    <a:pt x="411" y="51"/>
                  </a:cubicBezTo>
                  <a:cubicBezTo>
                    <a:pt x="384" y="76"/>
                    <a:pt x="368" y="108"/>
                    <a:pt x="345" y="137"/>
                  </a:cubicBezTo>
                  <a:cubicBezTo>
                    <a:pt x="192" y="353"/>
                    <a:pt x="1" y="639"/>
                    <a:pt x="181" y="801"/>
                  </a:cubicBezTo>
                  <a:cubicBezTo>
                    <a:pt x="259" y="862"/>
                    <a:pt x="352" y="902"/>
                    <a:pt x="438" y="902"/>
                  </a:cubicBezTo>
                  <a:cubicBezTo>
                    <a:pt x="521" y="902"/>
                    <a:pt x="597" y="864"/>
                    <a:pt x="643" y="770"/>
                  </a:cubicBezTo>
                  <a:lnTo>
                    <a:pt x="657" y="742"/>
                  </a:lnTo>
                  <a:cubicBezTo>
                    <a:pt x="675" y="705"/>
                    <a:pt x="687" y="658"/>
                    <a:pt x="678" y="624"/>
                  </a:cubicBezTo>
                  <a:cubicBezTo>
                    <a:pt x="674" y="591"/>
                    <a:pt x="657" y="557"/>
                    <a:pt x="631" y="527"/>
                  </a:cubicBezTo>
                  <a:cubicBezTo>
                    <a:pt x="595" y="487"/>
                    <a:pt x="537" y="464"/>
                    <a:pt x="490" y="450"/>
                  </a:cubicBezTo>
                  <a:cubicBezTo>
                    <a:pt x="466" y="443"/>
                    <a:pt x="441" y="440"/>
                    <a:pt x="417" y="439"/>
                  </a:cubicBezTo>
                  <a:lnTo>
                    <a:pt x="418" y="438"/>
                  </a:lnTo>
                  <a:cubicBezTo>
                    <a:pt x="474" y="357"/>
                    <a:pt x="517" y="220"/>
                    <a:pt x="603" y="206"/>
                  </a:cubicBezTo>
                  <a:cubicBezTo>
                    <a:pt x="608" y="205"/>
                    <a:pt x="612" y="204"/>
                    <a:pt x="617" y="204"/>
                  </a:cubicBezTo>
                  <a:cubicBezTo>
                    <a:pt x="648" y="204"/>
                    <a:pt x="679" y="225"/>
                    <a:pt x="686" y="257"/>
                  </a:cubicBezTo>
                  <a:cubicBezTo>
                    <a:pt x="692" y="288"/>
                    <a:pt x="677" y="325"/>
                    <a:pt x="662" y="352"/>
                  </a:cubicBezTo>
                  <a:lnTo>
                    <a:pt x="662" y="353"/>
                  </a:lnTo>
                  <a:lnTo>
                    <a:pt x="666" y="354"/>
                  </a:lnTo>
                  <a:cubicBezTo>
                    <a:pt x="720" y="384"/>
                    <a:pt x="771" y="419"/>
                    <a:pt x="820" y="439"/>
                  </a:cubicBezTo>
                  <a:cubicBezTo>
                    <a:pt x="925" y="338"/>
                    <a:pt x="925" y="152"/>
                    <a:pt x="782" y="67"/>
                  </a:cubicBezTo>
                  <a:cubicBezTo>
                    <a:pt x="718" y="27"/>
                    <a:pt x="637" y="1"/>
                    <a:pt x="5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863" tIns="121863" rIns="121863" bIns="121863" anchor="ctr" anchorCtr="0">
              <a:noAutofit/>
            </a:bodyPr>
            <a:lstStyle/>
            <a:p>
              <a:pPr defTabSz="1218744">
                <a:buClr>
                  <a:srgbClr val="000000"/>
                </a:buClr>
                <a:defRPr/>
              </a:pPr>
              <a:endParaRPr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7" name="Google Shape;2567;p38"/>
            <p:cNvSpPr/>
            <p:nvPr/>
          </p:nvSpPr>
          <p:spPr>
            <a:xfrm>
              <a:off x="7263183" y="4122314"/>
              <a:ext cx="105493" cy="92195"/>
            </a:xfrm>
            <a:custGeom>
              <a:avLst/>
              <a:gdLst/>
              <a:ahLst/>
              <a:cxnLst/>
              <a:rect l="l" t="t" r="r" b="b"/>
              <a:pathLst>
                <a:path w="3205" h="2801" extrusionOk="0">
                  <a:moveTo>
                    <a:pt x="1125" y="263"/>
                  </a:moveTo>
                  <a:cubicBezTo>
                    <a:pt x="1176" y="263"/>
                    <a:pt x="1229" y="278"/>
                    <a:pt x="1277" y="308"/>
                  </a:cubicBezTo>
                  <a:lnTo>
                    <a:pt x="2726" y="1209"/>
                  </a:lnTo>
                  <a:cubicBezTo>
                    <a:pt x="2861" y="1294"/>
                    <a:pt x="2904" y="1473"/>
                    <a:pt x="2819" y="1609"/>
                  </a:cubicBezTo>
                  <a:lnTo>
                    <a:pt x="2327" y="2400"/>
                  </a:lnTo>
                  <a:cubicBezTo>
                    <a:pt x="2272" y="2487"/>
                    <a:pt x="2176" y="2537"/>
                    <a:pt x="2080" y="2537"/>
                  </a:cubicBezTo>
                  <a:cubicBezTo>
                    <a:pt x="2029" y="2537"/>
                    <a:pt x="1976" y="2522"/>
                    <a:pt x="1928" y="2492"/>
                  </a:cubicBezTo>
                  <a:lnTo>
                    <a:pt x="479" y="1591"/>
                  </a:lnTo>
                  <a:cubicBezTo>
                    <a:pt x="344" y="1506"/>
                    <a:pt x="301" y="1327"/>
                    <a:pt x="386" y="1191"/>
                  </a:cubicBezTo>
                  <a:lnTo>
                    <a:pt x="878" y="401"/>
                  </a:lnTo>
                  <a:cubicBezTo>
                    <a:pt x="933" y="313"/>
                    <a:pt x="1028" y="263"/>
                    <a:pt x="1125" y="263"/>
                  </a:cubicBezTo>
                  <a:close/>
                  <a:moveTo>
                    <a:pt x="1125" y="1"/>
                  </a:moveTo>
                  <a:cubicBezTo>
                    <a:pt x="931" y="1"/>
                    <a:pt x="756" y="97"/>
                    <a:pt x="654" y="262"/>
                  </a:cubicBezTo>
                  <a:lnTo>
                    <a:pt x="162" y="1053"/>
                  </a:lnTo>
                  <a:cubicBezTo>
                    <a:pt x="0" y="1311"/>
                    <a:pt x="79" y="1655"/>
                    <a:pt x="340" y="1816"/>
                  </a:cubicBezTo>
                  <a:lnTo>
                    <a:pt x="1788" y="2718"/>
                  </a:lnTo>
                  <a:cubicBezTo>
                    <a:pt x="1876" y="2772"/>
                    <a:pt x="1977" y="2801"/>
                    <a:pt x="2080" y="2801"/>
                  </a:cubicBezTo>
                  <a:cubicBezTo>
                    <a:pt x="2274" y="2800"/>
                    <a:pt x="2450" y="2703"/>
                    <a:pt x="2552" y="2539"/>
                  </a:cubicBezTo>
                  <a:lnTo>
                    <a:pt x="3043" y="1750"/>
                  </a:lnTo>
                  <a:cubicBezTo>
                    <a:pt x="3205" y="1490"/>
                    <a:pt x="3126" y="1147"/>
                    <a:pt x="2865" y="986"/>
                  </a:cubicBezTo>
                  <a:lnTo>
                    <a:pt x="1417" y="85"/>
                  </a:lnTo>
                  <a:cubicBezTo>
                    <a:pt x="1329" y="29"/>
                    <a:pt x="1228" y="1"/>
                    <a:pt x="11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863" tIns="121863" rIns="121863" bIns="121863" anchor="ctr" anchorCtr="0">
              <a:noAutofit/>
            </a:bodyPr>
            <a:lstStyle/>
            <a:p>
              <a:pPr defTabSz="1218744">
                <a:buClr>
                  <a:srgbClr val="000000"/>
                </a:buClr>
                <a:defRPr/>
              </a:pPr>
              <a:endParaRPr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8" name="Google Shape;2568;p38"/>
            <p:cNvSpPr/>
            <p:nvPr/>
          </p:nvSpPr>
          <p:spPr>
            <a:xfrm>
              <a:off x="7302977" y="4152365"/>
              <a:ext cx="27517" cy="30315"/>
            </a:xfrm>
            <a:custGeom>
              <a:avLst/>
              <a:gdLst/>
              <a:ahLst/>
              <a:cxnLst/>
              <a:rect l="l" t="t" r="r" b="b"/>
              <a:pathLst>
                <a:path w="836" h="921" extrusionOk="0">
                  <a:moveTo>
                    <a:pt x="505" y="229"/>
                  </a:moveTo>
                  <a:cubicBezTo>
                    <a:pt x="511" y="229"/>
                    <a:pt x="517" y="229"/>
                    <a:pt x="523" y="230"/>
                  </a:cubicBezTo>
                  <a:cubicBezTo>
                    <a:pt x="584" y="237"/>
                    <a:pt x="624" y="303"/>
                    <a:pt x="592" y="347"/>
                  </a:cubicBezTo>
                  <a:cubicBezTo>
                    <a:pt x="588" y="353"/>
                    <a:pt x="586" y="359"/>
                    <a:pt x="582" y="360"/>
                  </a:cubicBezTo>
                  <a:cubicBezTo>
                    <a:pt x="573" y="365"/>
                    <a:pt x="577" y="367"/>
                    <a:pt x="568" y="372"/>
                  </a:cubicBezTo>
                  <a:cubicBezTo>
                    <a:pt x="562" y="376"/>
                    <a:pt x="563" y="376"/>
                    <a:pt x="554" y="381"/>
                  </a:cubicBezTo>
                  <a:cubicBezTo>
                    <a:pt x="546" y="385"/>
                    <a:pt x="537" y="387"/>
                    <a:pt x="528" y="387"/>
                  </a:cubicBezTo>
                  <a:cubicBezTo>
                    <a:pt x="485" y="387"/>
                    <a:pt x="436" y="348"/>
                    <a:pt x="444" y="299"/>
                  </a:cubicBezTo>
                  <a:lnTo>
                    <a:pt x="444" y="297"/>
                  </a:lnTo>
                  <a:cubicBezTo>
                    <a:pt x="446" y="284"/>
                    <a:pt x="454" y="268"/>
                    <a:pt x="462" y="252"/>
                  </a:cubicBezTo>
                  <a:cubicBezTo>
                    <a:pt x="473" y="234"/>
                    <a:pt x="488" y="229"/>
                    <a:pt x="505" y="229"/>
                  </a:cubicBezTo>
                  <a:close/>
                  <a:moveTo>
                    <a:pt x="474" y="0"/>
                  </a:moveTo>
                  <a:cubicBezTo>
                    <a:pt x="448" y="0"/>
                    <a:pt x="422" y="4"/>
                    <a:pt x="398" y="12"/>
                  </a:cubicBezTo>
                  <a:cubicBezTo>
                    <a:pt x="381" y="19"/>
                    <a:pt x="366" y="26"/>
                    <a:pt x="350" y="35"/>
                  </a:cubicBezTo>
                  <a:cubicBezTo>
                    <a:pt x="282" y="82"/>
                    <a:pt x="209" y="204"/>
                    <a:pt x="214" y="292"/>
                  </a:cubicBezTo>
                  <a:cubicBezTo>
                    <a:pt x="216" y="413"/>
                    <a:pt x="306" y="530"/>
                    <a:pt x="433" y="550"/>
                  </a:cubicBezTo>
                  <a:lnTo>
                    <a:pt x="433" y="551"/>
                  </a:lnTo>
                  <a:cubicBezTo>
                    <a:pt x="405" y="601"/>
                    <a:pt x="364" y="658"/>
                    <a:pt x="315" y="658"/>
                  </a:cubicBezTo>
                  <a:cubicBezTo>
                    <a:pt x="306" y="658"/>
                    <a:pt x="296" y="656"/>
                    <a:pt x="286" y="652"/>
                  </a:cubicBezTo>
                  <a:cubicBezTo>
                    <a:pt x="249" y="633"/>
                    <a:pt x="237" y="589"/>
                    <a:pt x="248" y="555"/>
                  </a:cubicBezTo>
                  <a:cubicBezTo>
                    <a:pt x="198" y="512"/>
                    <a:pt x="123" y="478"/>
                    <a:pt x="70" y="446"/>
                  </a:cubicBezTo>
                  <a:lnTo>
                    <a:pt x="66" y="452"/>
                  </a:lnTo>
                  <a:cubicBezTo>
                    <a:pt x="22" y="504"/>
                    <a:pt x="1" y="558"/>
                    <a:pt x="3" y="613"/>
                  </a:cubicBezTo>
                  <a:cubicBezTo>
                    <a:pt x="9" y="756"/>
                    <a:pt x="186" y="920"/>
                    <a:pt x="341" y="920"/>
                  </a:cubicBezTo>
                  <a:cubicBezTo>
                    <a:pt x="361" y="920"/>
                    <a:pt x="382" y="917"/>
                    <a:pt x="401" y="911"/>
                  </a:cubicBezTo>
                  <a:cubicBezTo>
                    <a:pt x="459" y="887"/>
                    <a:pt x="509" y="844"/>
                    <a:pt x="552" y="794"/>
                  </a:cubicBezTo>
                  <a:cubicBezTo>
                    <a:pt x="588" y="747"/>
                    <a:pt x="614" y="695"/>
                    <a:pt x="642" y="645"/>
                  </a:cubicBezTo>
                  <a:lnTo>
                    <a:pt x="744" y="476"/>
                  </a:lnTo>
                  <a:cubicBezTo>
                    <a:pt x="790" y="398"/>
                    <a:pt x="835" y="322"/>
                    <a:pt x="833" y="247"/>
                  </a:cubicBezTo>
                  <a:cubicBezTo>
                    <a:pt x="833" y="153"/>
                    <a:pt x="741" y="109"/>
                    <a:pt x="667" y="58"/>
                  </a:cubicBezTo>
                  <a:cubicBezTo>
                    <a:pt x="607" y="24"/>
                    <a:pt x="539" y="0"/>
                    <a:pt x="4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863" tIns="121863" rIns="121863" bIns="121863" anchor="ctr" anchorCtr="0">
              <a:noAutofit/>
            </a:bodyPr>
            <a:lstStyle/>
            <a:p>
              <a:pPr defTabSz="1218744">
                <a:buClr>
                  <a:srgbClr val="000000"/>
                </a:buClr>
                <a:defRPr/>
              </a:pPr>
              <a:endParaRPr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9" name="Google Shape;2569;p38"/>
            <p:cNvSpPr/>
            <p:nvPr/>
          </p:nvSpPr>
          <p:spPr>
            <a:xfrm>
              <a:off x="7302846" y="4058624"/>
              <a:ext cx="105493" cy="92228"/>
            </a:xfrm>
            <a:custGeom>
              <a:avLst/>
              <a:gdLst/>
              <a:ahLst/>
              <a:cxnLst/>
              <a:rect l="l" t="t" r="r" b="b"/>
              <a:pathLst>
                <a:path w="3205" h="2802" extrusionOk="0">
                  <a:moveTo>
                    <a:pt x="1124" y="264"/>
                  </a:moveTo>
                  <a:cubicBezTo>
                    <a:pt x="1176" y="264"/>
                    <a:pt x="1230" y="278"/>
                    <a:pt x="1277" y="308"/>
                  </a:cubicBezTo>
                  <a:lnTo>
                    <a:pt x="2725" y="1209"/>
                  </a:lnTo>
                  <a:cubicBezTo>
                    <a:pt x="2862" y="1294"/>
                    <a:pt x="2904" y="1473"/>
                    <a:pt x="2819" y="1610"/>
                  </a:cubicBezTo>
                  <a:lnTo>
                    <a:pt x="2326" y="2400"/>
                  </a:lnTo>
                  <a:cubicBezTo>
                    <a:pt x="2272" y="2488"/>
                    <a:pt x="2176" y="2537"/>
                    <a:pt x="2081" y="2537"/>
                  </a:cubicBezTo>
                  <a:cubicBezTo>
                    <a:pt x="2029" y="2537"/>
                    <a:pt x="1975" y="2522"/>
                    <a:pt x="1927" y="2493"/>
                  </a:cubicBezTo>
                  <a:lnTo>
                    <a:pt x="479" y="1591"/>
                  </a:lnTo>
                  <a:cubicBezTo>
                    <a:pt x="343" y="1506"/>
                    <a:pt x="301" y="1328"/>
                    <a:pt x="386" y="1191"/>
                  </a:cubicBezTo>
                  <a:lnTo>
                    <a:pt x="878" y="400"/>
                  </a:lnTo>
                  <a:cubicBezTo>
                    <a:pt x="933" y="313"/>
                    <a:pt x="1028" y="264"/>
                    <a:pt x="1124" y="264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7"/>
                    <a:pt x="654" y="262"/>
                  </a:cubicBezTo>
                  <a:lnTo>
                    <a:pt x="161" y="1053"/>
                  </a:lnTo>
                  <a:cubicBezTo>
                    <a:pt x="1" y="1312"/>
                    <a:pt x="79" y="1655"/>
                    <a:pt x="340" y="1815"/>
                  </a:cubicBezTo>
                  <a:lnTo>
                    <a:pt x="1788" y="2718"/>
                  </a:lnTo>
                  <a:cubicBezTo>
                    <a:pt x="1875" y="2772"/>
                    <a:pt x="1976" y="2802"/>
                    <a:pt x="2081" y="2802"/>
                  </a:cubicBezTo>
                  <a:cubicBezTo>
                    <a:pt x="2273" y="2802"/>
                    <a:pt x="2449" y="2703"/>
                    <a:pt x="2551" y="2539"/>
                  </a:cubicBezTo>
                  <a:lnTo>
                    <a:pt x="3044" y="1749"/>
                  </a:lnTo>
                  <a:cubicBezTo>
                    <a:pt x="3204" y="1490"/>
                    <a:pt x="3125" y="1147"/>
                    <a:pt x="2865" y="986"/>
                  </a:cubicBezTo>
                  <a:lnTo>
                    <a:pt x="1417" y="84"/>
                  </a:lnTo>
                  <a:cubicBezTo>
                    <a:pt x="1330" y="30"/>
                    <a:pt x="1228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863" tIns="121863" rIns="121863" bIns="121863" anchor="ctr" anchorCtr="0">
              <a:noAutofit/>
            </a:bodyPr>
            <a:lstStyle/>
            <a:p>
              <a:pPr defTabSz="1218744">
                <a:buClr>
                  <a:srgbClr val="000000"/>
                </a:buClr>
                <a:defRPr/>
              </a:pPr>
              <a:endParaRPr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0" name="Google Shape;2570;p38"/>
            <p:cNvSpPr/>
            <p:nvPr/>
          </p:nvSpPr>
          <p:spPr>
            <a:xfrm>
              <a:off x="7330922" y="4080611"/>
              <a:ext cx="31500" cy="34956"/>
            </a:xfrm>
            <a:custGeom>
              <a:avLst/>
              <a:gdLst/>
              <a:ahLst/>
              <a:cxnLst/>
              <a:rect l="l" t="t" r="r" b="b"/>
              <a:pathLst>
                <a:path w="957" h="1062" extrusionOk="0">
                  <a:moveTo>
                    <a:pt x="479" y="1"/>
                  </a:moveTo>
                  <a:cubicBezTo>
                    <a:pt x="94" y="609"/>
                    <a:pt x="8" y="746"/>
                    <a:pt x="1" y="770"/>
                  </a:cubicBezTo>
                  <a:cubicBezTo>
                    <a:pt x="1" y="773"/>
                    <a:pt x="1" y="775"/>
                    <a:pt x="3" y="775"/>
                  </a:cubicBezTo>
                  <a:cubicBezTo>
                    <a:pt x="52" y="806"/>
                    <a:pt x="109" y="848"/>
                    <a:pt x="163" y="870"/>
                  </a:cubicBezTo>
                  <a:cubicBezTo>
                    <a:pt x="240" y="725"/>
                    <a:pt x="324" y="573"/>
                    <a:pt x="424" y="440"/>
                  </a:cubicBezTo>
                  <a:cubicBezTo>
                    <a:pt x="424" y="440"/>
                    <a:pt x="424" y="440"/>
                    <a:pt x="424" y="440"/>
                  </a:cubicBezTo>
                  <a:lnTo>
                    <a:pt x="424" y="440"/>
                  </a:lnTo>
                  <a:cubicBezTo>
                    <a:pt x="426" y="440"/>
                    <a:pt x="376" y="625"/>
                    <a:pt x="397" y="641"/>
                  </a:cubicBezTo>
                  <a:cubicBezTo>
                    <a:pt x="397" y="641"/>
                    <a:pt x="398" y="641"/>
                    <a:pt x="398" y="641"/>
                  </a:cubicBezTo>
                  <a:cubicBezTo>
                    <a:pt x="417" y="641"/>
                    <a:pt x="533" y="538"/>
                    <a:pt x="569" y="520"/>
                  </a:cubicBezTo>
                  <a:lnTo>
                    <a:pt x="569" y="520"/>
                  </a:lnTo>
                  <a:cubicBezTo>
                    <a:pt x="505" y="656"/>
                    <a:pt x="386" y="837"/>
                    <a:pt x="312" y="969"/>
                  </a:cubicBezTo>
                  <a:cubicBezTo>
                    <a:pt x="347" y="991"/>
                    <a:pt x="418" y="1028"/>
                    <a:pt x="458" y="1061"/>
                  </a:cubicBezTo>
                  <a:lnTo>
                    <a:pt x="686" y="704"/>
                  </a:lnTo>
                  <a:cubicBezTo>
                    <a:pt x="786" y="568"/>
                    <a:pt x="861" y="422"/>
                    <a:pt x="956" y="280"/>
                  </a:cubicBezTo>
                  <a:cubicBezTo>
                    <a:pt x="908" y="252"/>
                    <a:pt x="806" y="198"/>
                    <a:pt x="786" y="181"/>
                  </a:cubicBezTo>
                  <a:cubicBezTo>
                    <a:pt x="739" y="199"/>
                    <a:pt x="625" y="316"/>
                    <a:pt x="612" y="316"/>
                  </a:cubicBezTo>
                  <a:cubicBezTo>
                    <a:pt x="611" y="316"/>
                    <a:pt x="611" y="316"/>
                    <a:pt x="611" y="315"/>
                  </a:cubicBezTo>
                  <a:cubicBezTo>
                    <a:pt x="607" y="314"/>
                    <a:pt x="606" y="311"/>
                    <a:pt x="605" y="307"/>
                  </a:cubicBezTo>
                  <a:cubicBezTo>
                    <a:pt x="604" y="258"/>
                    <a:pt x="645" y="140"/>
                    <a:pt x="637" y="91"/>
                  </a:cubicBezTo>
                  <a:lnTo>
                    <a:pt x="636" y="91"/>
                  </a:lnTo>
                  <a:cubicBezTo>
                    <a:pt x="584" y="62"/>
                    <a:pt x="527" y="13"/>
                    <a:pt x="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863" tIns="121863" rIns="121863" bIns="121863" anchor="ctr" anchorCtr="0">
              <a:noAutofit/>
            </a:bodyPr>
            <a:lstStyle/>
            <a:p>
              <a:pPr defTabSz="1218744">
                <a:buClr>
                  <a:srgbClr val="000000"/>
                </a:buClr>
                <a:defRPr/>
              </a:pPr>
              <a:endParaRPr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1" name="Google Shape;2571;p38"/>
            <p:cNvSpPr/>
            <p:nvPr/>
          </p:nvSpPr>
          <p:spPr>
            <a:xfrm>
              <a:off x="7353337" y="4103914"/>
              <a:ext cx="20309" cy="16523"/>
            </a:xfrm>
            <a:custGeom>
              <a:avLst/>
              <a:gdLst/>
              <a:ahLst/>
              <a:cxnLst/>
              <a:rect l="l" t="t" r="r" b="b"/>
              <a:pathLst>
                <a:path w="617" h="502" extrusionOk="0">
                  <a:moveTo>
                    <a:pt x="117" y="0"/>
                  </a:moveTo>
                  <a:cubicBezTo>
                    <a:pt x="112" y="9"/>
                    <a:pt x="22" y="144"/>
                    <a:pt x="1" y="178"/>
                  </a:cubicBezTo>
                  <a:cubicBezTo>
                    <a:pt x="25" y="193"/>
                    <a:pt x="478" y="485"/>
                    <a:pt x="501" y="500"/>
                  </a:cubicBezTo>
                  <a:lnTo>
                    <a:pt x="503" y="501"/>
                  </a:lnTo>
                  <a:cubicBezTo>
                    <a:pt x="531" y="432"/>
                    <a:pt x="579" y="375"/>
                    <a:pt x="617" y="311"/>
                  </a:cubicBezTo>
                  <a:lnTo>
                    <a:pt x="11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863" tIns="121863" rIns="121863" bIns="121863" anchor="ctr" anchorCtr="0">
              <a:noAutofit/>
            </a:bodyPr>
            <a:lstStyle/>
            <a:p>
              <a:pPr defTabSz="1218744">
                <a:buClr>
                  <a:srgbClr val="000000"/>
                </a:buClr>
                <a:defRPr/>
              </a:pPr>
              <a:endParaRPr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2" name="Google Shape;2572;p38"/>
            <p:cNvSpPr/>
            <p:nvPr/>
          </p:nvSpPr>
          <p:spPr>
            <a:xfrm>
              <a:off x="7235271" y="4369867"/>
              <a:ext cx="105460" cy="92195"/>
            </a:xfrm>
            <a:custGeom>
              <a:avLst/>
              <a:gdLst/>
              <a:ahLst/>
              <a:cxnLst/>
              <a:rect l="l" t="t" r="r" b="b"/>
              <a:pathLst>
                <a:path w="3204" h="2801" extrusionOk="0">
                  <a:moveTo>
                    <a:pt x="1124" y="263"/>
                  </a:moveTo>
                  <a:cubicBezTo>
                    <a:pt x="1176" y="263"/>
                    <a:pt x="1229" y="278"/>
                    <a:pt x="1277" y="307"/>
                  </a:cubicBezTo>
                  <a:lnTo>
                    <a:pt x="2725" y="1209"/>
                  </a:lnTo>
                  <a:cubicBezTo>
                    <a:pt x="2861" y="1295"/>
                    <a:pt x="2902" y="1474"/>
                    <a:pt x="2819" y="1609"/>
                  </a:cubicBezTo>
                  <a:lnTo>
                    <a:pt x="2326" y="2400"/>
                  </a:lnTo>
                  <a:cubicBezTo>
                    <a:pt x="2272" y="2487"/>
                    <a:pt x="2176" y="2536"/>
                    <a:pt x="2080" y="2536"/>
                  </a:cubicBezTo>
                  <a:cubicBezTo>
                    <a:pt x="2028" y="2536"/>
                    <a:pt x="1975" y="2521"/>
                    <a:pt x="1927" y="2492"/>
                  </a:cubicBezTo>
                  <a:lnTo>
                    <a:pt x="479" y="1591"/>
                  </a:lnTo>
                  <a:cubicBezTo>
                    <a:pt x="343" y="1506"/>
                    <a:pt x="300" y="1327"/>
                    <a:pt x="385" y="1190"/>
                  </a:cubicBezTo>
                  <a:lnTo>
                    <a:pt x="878" y="401"/>
                  </a:lnTo>
                  <a:cubicBezTo>
                    <a:pt x="932" y="312"/>
                    <a:pt x="1028" y="263"/>
                    <a:pt x="1124" y="263"/>
                  </a:cubicBezTo>
                  <a:close/>
                  <a:moveTo>
                    <a:pt x="1124" y="1"/>
                  </a:moveTo>
                  <a:cubicBezTo>
                    <a:pt x="931" y="1"/>
                    <a:pt x="756" y="97"/>
                    <a:pt x="654" y="262"/>
                  </a:cubicBezTo>
                  <a:lnTo>
                    <a:pt x="161" y="1052"/>
                  </a:lnTo>
                  <a:cubicBezTo>
                    <a:pt x="0" y="1311"/>
                    <a:pt x="79" y="1655"/>
                    <a:pt x="340" y="1816"/>
                  </a:cubicBezTo>
                  <a:lnTo>
                    <a:pt x="1788" y="2717"/>
                  </a:lnTo>
                  <a:cubicBezTo>
                    <a:pt x="1875" y="2772"/>
                    <a:pt x="1976" y="2801"/>
                    <a:pt x="2080" y="2801"/>
                  </a:cubicBezTo>
                  <a:cubicBezTo>
                    <a:pt x="2273" y="2801"/>
                    <a:pt x="2448" y="2704"/>
                    <a:pt x="2551" y="2539"/>
                  </a:cubicBezTo>
                  <a:lnTo>
                    <a:pt x="3043" y="1749"/>
                  </a:lnTo>
                  <a:cubicBezTo>
                    <a:pt x="3204" y="1490"/>
                    <a:pt x="3124" y="1148"/>
                    <a:pt x="2864" y="986"/>
                  </a:cubicBezTo>
                  <a:lnTo>
                    <a:pt x="1416" y="84"/>
                  </a:lnTo>
                  <a:cubicBezTo>
                    <a:pt x="1329" y="29"/>
                    <a:pt x="1228" y="1"/>
                    <a:pt x="11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863" tIns="121863" rIns="121863" bIns="121863" anchor="ctr" anchorCtr="0">
              <a:noAutofit/>
            </a:bodyPr>
            <a:lstStyle/>
            <a:p>
              <a:pPr defTabSz="1218744">
                <a:buClr>
                  <a:srgbClr val="000000"/>
                </a:buClr>
                <a:defRPr/>
              </a:pPr>
              <a:endParaRPr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3" name="Google Shape;2573;p38"/>
            <p:cNvSpPr/>
            <p:nvPr/>
          </p:nvSpPr>
          <p:spPr>
            <a:xfrm>
              <a:off x="7278357" y="4401662"/>
              <a:ext cx="22909" cy="23106"/>
            </a:xfrm>
            <a:custGeom>
              <a:avLst/>
              <a:gdLst/>
              <a:ahLst/>
              <a:cxnLst/>
              <a:rect l="l" t="t" r="r" b="b"/>
              <a:pathLst>
                <a:path w="696" h="702" extrusionOk="0">
                  <a:moveTo>
                    <a:pt x="431" y="1"/>
                  </a:moveTo>
                  <a:cubicBezTo>
                    <a:pt x="422" y="10"/>
                    <a:pt x="419" y="12"/>
                    <a:pt x="411" y="24"/>
                  </a:cubicBezTo>
                  <a:cubicBezTo>
                    <a:pt x="398" y="41"/>
                    <a:pt x="380" y="63"/>
                    <a:pt x="362" y="90"/>
                  </a:cubicBezTo>
                  <a:cubicBezTo>
                    <a:pt x="335" y="128"/>
                    <a:pt x="316" y="157"/>
                    <a:pt x="303" y="178"/>
                  </a:cubicBezTo>
                  <a:cubicBezTo>
                    <a:pt x="291" y="174"/>
                    <a:pt x="122" y="89"/>
                    <a:pt x="114" y="79"/>
                  </a:cubicBezTo>
                  <a:cubicBezTo>
                    <a:pt x="107" y="91"/>
                    <a:pt x="32" y="234"/>
                    <a:pt x="2" y="271"/>
                  </a:cubicBezTo>
                  <a:cubicBezTo>
                    <a:pt x="1" y="272"/>
                    <a:pt x="1" y="272"/>
                    <a:pt x="2" y="275"/>
                  </a:cubicBezTo>
                  <a:cubicBezTo>
                    <a:pt x="13" y="293"/>
                    <a:pt x="132" y="375"/>
                    <a:pt x="151" y="387"/>
                  </a:cubicBezTo>
                  <a:lnTo>
                    <a:pt x="154" y="388"/>
                  </a:lnTo>
                  <a:cubicBezTo>
                    <a:pt x="154" y="391"/>
                    <a:pt x="149" y="403"/>
                    <a:pt x="139" y="419"/>
                  </a:cubicBezTo>
                  <a:cubicBezTo>
                    <a:pt x="102" y="488"/>
                    <a:pt x="81" y="502"/>
                    <a:pt x="53" y="565"/>
                  </a:cubicBezTo>
                  <a:cubicBezTo>
                    <a:pt x="50" y="569"/>
                    <a:pt x="53" y="569"/>
                    <a:pt x="52" y="570"/>
                  </a:cubicBezTo>
                  <a:cubicBezTo>
                    <a:pt x="60" y="570"/>
                    <a:pt x="243" y="702"/>
                    <a:pt x="265" y="702"/>
                  </a:cubicBezTo>
                  <a:cubicBezTo>
                    <a:pt x="266" y="702"/>
                    <a:pt x="267" y="701"/>
                    <a:pt x="267" y="701"/>
                  </a:cubicBezTo>
                  <a:lnTo>
                    <a:pt x="268" y="698"/>
                  </a:lnTo>
                  <a:cubicBezTo>
                    <a:pt x="286" y="670"/>
                    <a:pt x="371" y="566"/>
                    <a:pt x="385" y="532"/>
                  </a:cubicBezTo>
                  <a:cubicBezTo>
                    <a:pt x="411" y="532"/>
                    <a:pt x="545" y="627"/>
                    <a:pt x="561" y="627"/>
                  </a:cubicBezTo>
                  <a:cubicBezTo>
                    <a:pt x="612" y="562"/>
                    <a:pt x="640" y="502"/>
                    <a:pt x="696" y="425"/>
                  </a:cubicBezTo>
                  <a:cubicBezTo>
                    <a:pt x="656" y="392"/>
                    <a:pt x="569" y="344"/>
                    <a:pt x="528" y="312"/>
                  </a:cubicBezTo>
                  <a:cubicBezTo>
                    <a:pt x="531" y="293"/>
                    <a:pt x="607" y="176"/>
                    <a:pt x="633" y="136"/>
                  </a:cubicBezTo>
                  <a:cubicBezTo>
                    <a:pt x="605" y="111"/>
                    <a:pt x="444" y="32"/>
                    <a:pt x="4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863" tIns="121863" rIns="121863" bIns="121863" anchor="ctr" anchorCtr="0">
              <a:noAutofit/>
            </a:bodyPr>
            <a:lstStyle/>
            <a:p>
              <a:pPr defTabSz="1218744">
                <a:buClr>
                  <a:srgbClr val="000000"/>
                </a:buClr>
                <a:defRPr/>
              </a:pPr>
              <a:endParaRPr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4" name="Google Shape;2574;p38"/>
            <p:cNvSpPr/>
            <p:nvPr/>
          </p:nvSpPr>
          <p:spPr>
            <a:xfrm>
              <a:off x="7274868" y="4306209"/>
              <a:ext cx="103551" cy="92228"/>
            </a:xfrm>
            <a:custGeom>
              <a:avLst/>
              <a:gdLst/>
              <a:ahLst/>
              <a:cxnLst/>
              <a:rect l="l" t="t" r="r" b="b"/>
              <a:pathLst>
                <a:path w="3146" h="2802" extrusionOk="0">
                  <a:moveTo>
                    <a:pt x="1124" y="264"/>
                  </a:moveTo>
                  <a:cubicBezTo>
                    <a:pt x="1176" y="264"/>
                    <a:pt x="1229" y="278"/>
                    <a:pt x="1277" y="308"/>
                  </a:cubicBezTo>
                  <a:lnTo>
                    <a:pt x="2725" y="1209"/>
                  </a:lnTo>
                  <a:cubicBezTo>
                    <a:pt x="2862" y="1294"/>
                    <a:pt x="2904" y="1474"/>
                    <a:pt x="2819" y="1610"/>
                  </a:cubicBezTo>
                  <a:lnTo>
                    <a:pt x="2326" y="2400"/>
                  </a:lnTo>
                  <a:cubicBezTo>
                    <a:pt x="2272" y="2488"/>
                    <a:pt x="2176" y="2537"/>
                    <a:pt x="2081" y="2537"/>
                  </a:cubicBezTo>
                  <a:cubicBezTo>
                    <a:pt x="2028" y="2537"/>
                    <a:pt x="1975" y="2522"/>
                    <a:pt x="1927" y="2493"/>
                  </a:cubicBezTo>
                  <a:lnTo>
                    <a:pt x="479" y="1591"/>
                  </a:lnTo>
                  <a:cubicBezTo>
                    <a:pt x="344" y="1506"/>
                    <a:pt x="302" y="1328"/>
                    <a:pt x="387" y="1191"/>
                  </a:cubicBezTo>
                  <a:lnTo>
                    <a:pt x="878" y="400"/>
                  </a:lnTo>
                  <a:cubicBezTo>
                    <a:pt x="933" y="313"/>
                    <a:pt x="1028" y="264"/>
                    <a:pt x="1124" y="264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7"/>
                    <a:pt x="654" y="262"/>
                  </a:cubicBezTo>
                  <a:lnTo>
                    <a:pt x="161" y="1053"/>
                  </a:lnTo>
                  <a:cubicBezTo>
                    <a:pt x="1" y="1312"/>
                    <a:pt x="79" y="1655"/>
                    <a:pt x="340" y="1815"/>
                  </a:cubicBezTo>
                  <a:lnTo>
                    <a:pt x="1788" y="2718"/>
                  </a:lnTo>
                  <a:cubicBezTo>
                    <a:pt x="1876" y="2772"/>
                    <a:pt x="1977" y="2802"/>
                    <a:pt x="2081" y="2802"/>
                  </a:cubicBezTo>
                  <a:cubicBezTo>
                    <a:pt x="2273" y="2802"/>
                    <a:pt x="2449" y="2704"/>
                    <a:pt x="2552" y="2539"/>
                  </a:cubicBezTo>
                  <a:lnTo>
                    <a:pt x="3043" y="1749"/>
                  </a:lnTo>
                  <a:cubicBezTo>
                    <a:pt x="3122" y="1623"/>
                    <a:pt x="3146" y="1475"/>
                    <a:pt x="3113" y="1330"/>
                  </a:cubicBezTo>
                  <a:cubicBezTo>
                    <a:pt x="3080" y="1186"/>
                    <a:pt x="2991" y="1064"/>
                    <a:pt x="2866" y="986"/>
                  </a:cubicBezTo>
                  <a:lnTo>
                    <a:pt x="1417" y="84"/>
                  </a:lnTo>
                  <a:cubicBezTo>
                    <a:pt x="1329" y="30"/>
                    <a:pt x="1228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863" tIns="121863" rIns="121863" bIns="121863" anchor="ctr" anchorCtr="0">
              <a:noAutofit/>
            </a:bodyPr>
            <a:lstStyle/>
            <a:p>
              <a:pPr defTabSz="1218744">
                <a:buClr>
                  <a:srgbClr val="000000"/>
                </a:buClr>
                <a:defRPr/>
              </a:pPr>
              <a:endParaRPr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5" name="Google Shape;2575;p38"/>
            <p:cNvSpPr/>
            <p:nvPr/>
          </p:nvSpPr>
          <p:spPr>
            <a:xfrm>
              <a:off x="7315452" y="4341099"/>
              <a:ext cx="25509" cy="20769"/>
            </a:xfrm>
            <a:custGeom>
              <a:avLst/>
              <a:gdLst/>
              <a:ahLst/>
              <a:cxnLst/>
              <a:rect l="l" t="t" r="r" b="b"/>
              <a:pathLst>
                <a:path w="775" h="631" extrusionOk="0">
                  <a:moveTo>
                    <a:pt x="146" y="0"/>
                  </a:moveTo>
                  <a:cubicBezTo>
                    <a:pt x="139" y="11"/>
                    <a:pt x="27" y="180"/>
                    <a:pt x="1" y="223"/>
                  </a:cubicBezTo>
                  <a:cubicBezTo>
                    <a:pt x="29" y="243"/>
                    <a:pt x="601" y="611"/>
                    <a:pt x="629" y="630"/>
                  </a:cubicBezTo>
                  <a:lnTo>
                    <a:pt x="631" y="631"/>
                  </a:lnTo>
                  <a:cubicBezTo>
                    <a:pt x="667" y="545"/>
                    <a:pt x="725" y="471"/>
                    <a:pt x="774" y="392"/>
                  </a:cubicBezTo>
                  <a:lnTo>
                    <a:pt x="1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863" tIns="121863" rIns="121863" bIns="121863" anchor="ctr" anchorCtr="0">
              <a:noAutofit/>
            </a:bodyPr>
            <a:lstStyle/>
            <a:p>
              <a:pPr defTabSz="1218744">
                <a:buClr>
                  <a:srgbClr val="000000"/>
                </a:buClr>
                <a:defRPr/>
              </a:pPr>
              <a:endParaRPr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6" name="Google Shape;2576;p38"/>
            <p:cNvSpPr/>
            <p:nvPr/>
          </p:nvSpPr>
          <p:spPr>
            <a:xfrm>
              <a:off x="7314563" y="4242585"/>
              <a:ext cx="103518" cy="92195"/>
            </a:xfrm>
            <a:custGeom>
              <a:avLst/>
              <a:gdLst/>
              <a:ahLst/>
              <a:cxnLst/>
              <a:rect l="l" t="t" r="r" b="b"/>
              <a:pathLst>
                <a:path w="3145" h="2801" extrusionOk="0">
                  <a:moveTo>
                    <a:pt x="1122" y="263"/>
                  </a:moveTo>
                  <a:cubicBezTo>
                    <a:pt x="1174" y="263"/>
                    <a:pt x="1227" y="278"/>
                    <a:pt x="1275" y="307"/>
                  </a:cubicBezTo>
                  <a:lnTo>
                    <a:pt x="2724" y="1209"/>
                  </a:lnTo>
                  <a:cubicBezTo>
                    <a:pt x="2860" y="1294"/>
                    <a:pt x="2901" y="1474"/>
                    <a:pt x="2816" y="1609"/>
                  </a:cubicBezTo>
                  <a:lnTo>
                    <a:pt x="2325" y="2399"/>
                  </a:lnTo>
                  <a:cubicBezTo>
                    <a:pt x="2269" y="2487"/>
                    <a:pt x="2174" y="2536"/>
                    <a:pt x="2078" y="2536"/>
                  </a:cubicBezTo>
                  <a:cubicBezTo>
                    <a:pt x="2027" y="2536"/>
                    <a:pt x="1974" y="2522"/>
                    <a:pt x="1926" y="2492"/>
                  </a:cubicBezTo>
                  <a:lnTo>
                    <a:pt x="477" y="1591"/>
                  </a:lnTo>
                  <a:cubicBezTo>
                    <a:pt x="342" y="1506"/>
                    <a:pt x="299" y="1327"/>
                    <a:pt x="384" y="1190"/>
                  </a:cubicBezTo>
                  <a:lnTo>
                    <a:pt x="876" y="400"/>
                  </a:lnTo>
                  <a:cubicBezTo>
                    <a:pt x="931" y="312"/>
                    <a:pt x="1027" y="263"/>
                    <a:pt x="1122" y="263"/>
                  </a:cubicBezTo>
                  <a:close/>
                  <a:moveTo>
                    <a:pt x="1124" y="0"/>
                  </a:moveTo>
                  <a:cubicBezTo>
                    <a:pt x="931" y="0"/>
                    <a:pt x="755" y="97"/>
                    <a:pt x="652" y="262"/>
                  </a:cubicBezTo>
                  <a:lnTo>
                    <a:pt x="161" y="1051"/>
                  </a:lnTo>
                  <a:cubicBezTo>
                    <a:pt x="0" y="1311"/>
                    <a:pt x="78" y="1655"/>
                    <a:pt x="338" y="1815"/>
                  </a:cubicBezTo>
                  <a:lnTo>
                    <a:pt x="1787" y="2716"/>
                  </a:lnTo>
                  <a:cubicBezTo>
                    <a:pt x="1875" y="2772"/>
                    <a:pt x="1976" y="2800"/>
                    <a:pt x="2080" y="2800"/>
                  </a:cubicBezTo>
                  <a:cubicBezTo>
                    <a:pt x="2273" y="2800"/>
                    <a:pt x="2448" y="2704"/>
                    <a:pt x="2550" y="2539"/>
                  </a:cubicBezTo>
                  <a:lnTo>
                    <a:pt x="3043" y="1748"/>
                  </a:lnTo>
                  <a:cubicBezTo>
                    <a:pt x="3121" y="1623"/>
                    <a:pt x="3145" y="1475"/>
                    <a:pt x="3112" y="1330"/>
                  </a:cubicBezTo>
                  <a:cubicBezTo>
                    <a:pt x="3077" y="1187"/>
                    <a:pt x="2990" y="1064"/>
                    <a:pt x="2864" y="985"/>
                  </a:cubicBezTo>
                  <a:lnTo>
                    <a:pt x="1416" y="83"/>
                  </a:lnTo>
                  <a:cubicBezTo>
                    <a:pt x="1328" y="29"/>
                    <a:pt x="1227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863" tIns="121863" rIns="121863" bIns="121863" anchor="ctr" anchorCtr="0">
              <a:noAutofit/>
            </a:bodyPr>
            <a:lstStyle/>
            <a:p>
              <a:pPr defTabSz="1218744">
                <a:buClr>
                  <a:srgbClr val="000000"/>
                </a:buClr>
                <a:defRPr/>
              </a:pPr>
              <a:endParaRPr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7" name="Google Shape;2577;p38"/>
            <p:cNvSpPr/>
            <p:nvPr/>
          </p:nvSpPr>
          <p:spPr>
            <a:xfrm>
              <a:off x="7350539" y="4271649"/>
              <a:ext cx="33310" cy="34725"/>
            </a:xfrm>
            <a:custGeom>
              <a:avLst/>
              <a:gdLst/>
              <a:ahLst/>
              <a:cxnLst/>
              <a:rect l="l" t="t" r="r" b="b"/>
              <a:pathLst>
                <a:path w="1012" h="1055" extrusionOk="0">
                  <a:moveTo>
                    <a:pt x="425" y="0"/>
                  </a:moveTo>
                  <a:cubicBezTo>
                    <a:pt x="399" y="141"/>
                    <a:pt x="375" y="296"/>
                    <a:pt x="324" y="428"/>
                  </a:cubicBezTo>
                  <a:cubicBezTo>
                    <a:pt x="228" y="522"/>
                    <a:pt x="89" y="623"/>
                    <a:pt x="1" y="705"/>
                  </a:cubicBezTo>
                  <a:cubicBezTo>
                    <a:pt x="19" y="730"/>
                    <a:pt x="68" y="758"/>
                    <a:pt x="99" y="777"/>
                  </a:cubicBezTo>
                  <a:cubicBezTo>
                    <a:pt x="115" y="785"/>
                    <a:pt x="188" y="831"/>
                    <a:pt x="202" y="839"/>
                  </a:cubicBezTo>
                  <a:cubicBezTo>
                    <a:pt x="276" y="791"/>
                    <a:pt x="340" y="709"/>
                    <a:pt x="421" y="655"/>
                  </a:cubicBezTo>
                  <a:lnTo>
                    <a:pt x="421" y="655"/>
                  </a:lnTo>
                  <a:lnTo>
                    <a:pt x="420" y="656"/>
                  </a:lnTo>
                  <a:cubicBezTo>
                    <a:pt x="409" y="740"/>
                    <a:pt x="360" y="838"/>
                    <a:pt x="348" y="922"/>
                  </a:cubicBezTo>
                  <a:lnTo>
                    <a:pt x="350" y="923"/>
                  </a:lnTo>
                  <a:cubicBezTo>
                    <a:pt x="360" y="934"/>
                    <a:pt x="441" y="987"/>
                    <a:pt x="457" y="996"/>
                  </a:cubicBezTo>
                  <a:cubicBezTo>
                    <a:pt x="480" y="1011"/>
                    <a:pt x="506" y="1024"/>
                    <a:pt x="527" y="1038"/>
                  </a:cubicBezTo>
                  <a:cubicBezTo>
                    <a:pt x="537" y="1044"/>
                    <a:pt x="543" y="1046"/>
                    <a:pt x="553" y="1055"/>
                  </a:cubicBezTo>
                  <a:cubicBezTo>
                    <a:pt x="594" y="928"/>
                    <a:pt x="619" y="770"/>
                    <a:pt x="669" y="644"/>
                  </a:cubicBezTo>
                  <a:cubicBezTo>
                    <a:pt x="767" y="533"/>
                    <a:pt x="898" y="449"/>
                    <a:pt x="1009" y="357"/>
                  </a:cubicBezTo>
                  <a:cubicBezTo>
                    <a:pt x="1010" y="357"/>
                    <a:pt x="1010" y="357"/>
                    <a:pt x="1010" y="357"/>
                  </a:cubicBezTo>
                  <a:cubicBezTo>
                    <a:pt x="1011" y="357"/>
                    <a:pt x="1011" y="357"/>
                    <a:pt x="1011" y="357"/>
                  </a:cubicBezTo>
                  <a:lnTo>
                    <a:pt x="1010" y="355"/>
                  </a:lnTo>
                  <a:cubicBezTo>
                    <a:pt x="936" y="309"/>
                    <a:pt x="820" y="236"/>
                    <a:pt x="783" y="219"/>
                  </a:cubicBezTo>
                  <a:cubicBezTo>
                    <a:pt x="730" y="264"/>
                    <a:pt x="620" y="381"/>
                    <a:pt x="564" y="418"/>
                  </a:cubicBezTo>
                  <a:cubicBezTo>
                    <a:pt x="575" y="358"/>
                    <a:pt x="627" y="203"/>
                    <a:pt x="648" y="136"/>
                  </a:cubicBezTo>
                  <a:cubicBezTo>
                    <a:pt x="647" y="130"/>
                    <a:pt x="565" y="80"/>
                    <a:pt x="527" y="57"/>
                  </a:cubicBezTo>
                  <a:cubicBezTo>
                    <a:pt x="504" y="43"/>
                    <a:pt x="471" y="23"/>
                    <a:pt x="4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863" tIns="121863" rIns="121863" bIns="121863" anchor="ctr" anchorCtr="0">
              <a:noAutofit/>
            </a:bodyPr>
            <a:lstStyle/>
            <a:p>
              <a:pPr defTabSz="1218744">
                <a:buClr>
                  <a:srgbClr val="000000"/>
                </a:buClr>
                <a:defRPr/>
              </a:pPr>
              <a:endParaRPr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8" name="Google Shape;2578;p38"/>
            <p:cNvSpPr/>
            <p:nvPr/>
          </p:nvSpPr>
          <p:spPr>
            <a:xfrm>
              <a:off x="7356069" y="4178862"/>
              <a:ext cx="101642" cy="92228"/>
            </a:xfrm>
            <a:custGeom>
              <a:avLst/>
              <a:gdLst/>
              <a:ahLst/>
              <a:cxnLst/>
              <a:rect l="l" t="t" r="r" b="b"/>
              <a:pathLst>
                <a:path w="3088" h="2802" extrusionOk="0">
                  <a:moveTo>
                    <a:pt x="1066" y="266"/>
                  </a:moveTo>
                  <a:cubicBezTo>
                    <a:pt x="1118" y="266"/>
                    <a:pt x="1171" y="280"/>
                    <a:pt x="1219" y="309"/>
                  </a:cubicBezTo>
                  <a:lnTo>
                    <a:pt x="2667" y="1211"/>
                  </a:lnTo>
                  <a:cubicBezTo>
                    <a:pt x="2803" y="1296"/>
                    <a:pt x="2846" y="1474"/>
                    <a:pt x="2761" y="1612"/>
                  </a:cubicBezTo>
                  <a:lnTo>
                    <a:pt x="2268" y="2401"/>
                  </a:lnTo>
                  <a:cubicBezTo>
                    <a:pt x="2214" y="2489"/>
                    <a:pt x="2118" y="2538"/>
                    <a:pt x="2022" y="2538"/>
                  </a:cubicBezTo>
                  <a:cubicBezTo>
                    <a:pt x="1970" y="2538"/>
                    <a:pt x="1917" y="2524"/>
                    <a:pt x="1869" y="2495"/>
                  </a:cubicBezTo>
                  <a:lnTo>
                    <a:pt x="421" y="1593"/>
                  </a:lnTo>
                  <a:cubicBezTo>
                    <a:pt x="285" y="1507"/>
                    <a:pt x="242" y="1330"/>
                    <a:pt x="327" y="1193"/>
                  </a:cubicBezTo>
                  <a:lnTo>
                    <a:pt x="820" y="402"/>
                  </a:lnTo>
                  <a:cubicBezTo>
                    <a:pt x="874" y="315"/>
                    <a:pt x="970" y="266"/>
                    <a:pt x="1066" y="266"/>
                  </a:cubicBezTo>
                  <a:close/>
                  <a:moveTo>
                    <a:pt x="1066" y="1"/>
                  </a:moveTo>
                  <a:cubicBezTo>
                    <a:pt x="873" y="1"/>
                    <a:pt x="698" y="98"/>
                    <a:pt x="596" y="263"/>
                  </a:cubicBezTo>
                  <a:lnTo>
                    <a:pt x="103" y="1053"/>
                  </a:lnTo>
                  <a:cubicBezTo>
                    <a:pt x="24" y="1179"/>
                    <a:pt x="1" y="1327"/>
                    <a:pt x="34" y="1471"/>
                  </a:cubicBezTo>
                  <a:cubicBezTo>
                    <a:pt x="67" y="1615"/>
                    <a:pt x="155" y="1739"/>
                    <a:pt x="282" y="1816"/>
                  </a:cubicBezTo>
                  <a:lnTo>
                    <a:pt x="1730" y="2718"/>
                  </a:lnTo>
                  <a:cubicBezTo>
                    <a:pt x="1817" y="2772"/>
                    <a:pt x="1918" y="2801"/>
                    <a:pt x="2022" y="2801"/>
                  </a:cubicBezTo>
                  <a:cubicBezTo>
                    <a:pt x="2215" y="2801"/>
                    <a:pt x="2390" y="2704"/>
                    <a:pt x="2493" y="2539"/>
                  </a:cubicBezTo>
                  <a:lnTo>
                    <a:pt x="2985" y="1750"/>
                  </a:lnTo>
                  <a:cubicBezTo>
                    <a:pt x="3064" y="1623"/>
                    <a:pt x="3087" y="1476"/>
                    <a:pt x="3054" y="1331"/>
                  </a:cubicBezTo>
                  <a:cubicBezTo>
                    <a:pt x="3019" y="1187"/>
                    <a:pt x="2933" y="1065"/>
                    <a:pt x="2806" y="986"/>
                  </a:cubicBezTo>
                  <a:lnTo>
                    <a:pt x="1358" y="85"/>
                  </a:lnTo>
                  <a:cubicBezTo>
                    <a:pt x="1271" y="30"/>
                    <a:pt x="1170" y="1"/>
                    <a:pt x="10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863" tIns="121863" rIns="121863" bIns="121863" anchor="ctr" anchorCtr="0">
              <a:noAutofit/>
            </a:bodyPr>
            <a:lstStyle/>
            <a:p>
              <a:pPr defTabSz="1218744">
                <a:buClr>
                  <a:srgbClr val="000000"/>
                </a:buClr>
                <a:defRPr/>
              </a:pPr>
              <a:endParaRPr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9" name="Google Shape;2579;p38"/>
            <p:cNvSpPr/>
            <p:nvPr/>
          </p:nvSpPr>
          <p:spPr>
            <a:xfrm>
              <a:off x="7396357" y="4229715"/>
              <a:ext cx="9282" cy="8920"/>
            </a:xfrm>
            <a:custGeom>
              <a:avLst/>
              <a:gdLst/>
              <a:ahLst/>
              <a:cxnLst/>
              <a:rect l="l" t="t" r="r" b="b"/>
              <a:pathLst>
                <a:path w="282" h="271" extrusionOk="0">
                  <a:moveTo>
                    <a:pt x="101" y="1"/>
                  </a:moveTo>
                  <a:cubicBezTo>
                    <a:pt x="84" y="27"/>
                    <a:pt x="21" y="120"/>
                    <a:pt x="0" y="166"/>
                  </a:cubicBezTo>
                  <a:lnTo>
                    <a:pt x="5" y="169"/>
                  </a:lnTo>
                  <a:lnTo>
                    <a:pt x="164" y="270"/>
                  </a:lnTo>
                  <a:lnTo>
                    <a:pt x="166" y="271"/>
                  </a:lnTo>
                  <a:lnTo>
                    <a:pt x="167" y="270"/>
                  </a:lnTo>
                  <a:lnTo>
                    <a:pt x="170" y="269"/>
                  </a:lnTo>
                  <a:cubicBezTo>
                    <a:pt x="187" y="242"/>
                    <a:pt x="279" y="110"/>
                    <a:pt x="281" y="107"/>
                  </a:cubicBezTo>
                  <a:cubicBezTo>
                    <a:pt x="261" y="81"/>
                    <a:pt x="149" y="9"/>
                    <a:pt x="1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863" tIns="121863" rIns="121863" bIns="121863" anchor="ctr" anchorCtr="0">
              <a:noAutofit/>
            </a:bodyPr>
            <a:lstStyle/>
            <a:p>
              <a:pPr defTabSz="1218744">
                <a:buClr>
                  <a:srgbClr val="000000"/>
                </a:buClr>
                <a:defRPr/>
              </a:pPr>
              <a:endParaRPr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0" name="Google Shape;2580;p38"/>
            <p:cNvSpPr/>
            <p:nvPr/>
          </p:nvSpPr>
          <p:spPr>
            <a:xfrm>
              <a:off x="7406133" y="4214015"/>
              <a:ext cx="9249" cy="8986"/>
            </a:xfrm>
            <a:custGeom>
              <a:avLst/>
              <a:gdLst/>
              <a:ahLst/>
              <a:cxnLst/>
              <a:rect l="l" t="t" r="r" b="b"/>
              <a:pathLst>
                <a:path w="281" h="273" extrusionOk="0">
                  <a:moveTo>
                    <a:pt x="101" y="0"/>
                  </a:moveTo>
                  <a:cubicBezTo>
                    <a:pt x="83" y="27"/>
                    <a:pt x="19" y="119"/>
                    <a:pt x="0" y="165"/>
                  </a:cubicBezTo>
                  <a:lnTo>
                    <a:pt x="3" y="168"/>
                  </a:lnTo>
                  <a:lnTo>
                    <a:pt x="163" y="270"/>
                  </a:lnTo>
                  <a:lnTo>
                    <a:pt x="166" y="272"/>
                  </a:lnTo>
                  <a:lnTo>
                    <a:pt x="167" y="270"/>
                  </a:lnTo>
                  <a:lnTo>
                    <a:pt x="168" y="269"/>
                  </a:lnTo>
                  <a:cubicBezTo>
                    <a:pt x="186" y="243"/>
                    <a:pt x="279" y="111"/>
                    <a:pt x="280" y="109"/>
                  </a:cubicBezTo>
                  <a:cubicBezTo>
                    <a:pt x="262" y="82"/>
                    <a:pt x="150" y="9"/>
                    <a:pt x="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863" tIns="121863" rIns="121863" bIns="121863" anchor="ctr" anchorCtr="0">
              <a:noAutofit/>
            </a:bodyPr>
            <a:lstStyle/>
            <a:p>
              <a:pPr defTabSz="1218744">
                <a:buClr>
                  <a:srgbClr val="000000"/>
                </a:buClr>
                <a:defRPr/>
              </a:pPr>
              <a:endParaRPr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1" name="Google Shape;2581;p38"/>
            <p:cNvSpPr/>
            <p:nvPr/>
          </p:nvSpPr>
          <p:spPr>
            <a:xfrm>
              <a:off x="7394448" y="4217635"/>
              <a:ext cx="23073" cy="17906"/>
            </a:xfrm>
            <a:custGeom>
              <a:avLst/>
              <a:gdLst/>
              <a:ahLst/>
              <a:cxnLst/>
              <a:rect l="l" t="t" r="r" b="b"/>
              <a:pathLst>
                <a:path w="701" h="544" extrusionOk="0">
                  <a:moveTo>
                    <a:pt x="106" y="1"/>
                  </a:moveTo>
                  <a:cubicBezTo>
                    <a:pt x="101" y="9"/>
                    <a:pt x="21" y="131"/>
                    <a:pt x="1" y="163"/>
                  </a:cubicBezTo>
                  <a:cubicBezTo>
                    <a:pt x="23" y="178"/>
                    <a:pt x="571" y="529"/>
                    <a:pt x="596" y="542"/>
                  </a:cubicBezTo>
                  <a:lnTo>
                    <a:pt x="597" y="543"/>
                  </a:lnTo>
                  <a:cubicBezTo>
                    <a:pt x="621" y="483"/>
                    <a:pt x="667" y="428"/>
                    <a:pt x="701" y="371"/>
                  </a:cubicBezTo>
                  <a:lnTo>
                    <a:pt x="10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863" tIns="121863" rIns="121863" bIns="121863" anchor="ctr" anchorCtr="0">
              <a:noAutofit/>
            </a:bodyPr>
            <a:lstStyle/>
            <a:p>
              <a:pPr defTabSz="1218744">
                <a:buClr>
                  <a:srgbClr val="000000"/>
                </a:buClr>
                <a:defRPr/>
              </a:pPr>
              <a:endParaRPr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2" name="Google Shape;2582;p38"/>
            <p:cNvSpPr/>
            <p:nvPr/>
          </p:nvSpPr>
          <p:spPr>
            <a:xfrm>
              <a:off x="7395699" y="4115204"/>
              <a:ext cx="101609" cy="92261"/>
            </a:xfrm>
            <a:custGeom>
              <a:avLst/>
              <a:gdLst/>
              <a:ahLst/>
              <a:cxnLst/>
              <a:rect l="l" t="t" r="r" b="b"/>
              <a:pathLst>
                <a:path w="3087" h="2803" extrusionOk="0">
                  <a:moveTo>
                    <a:pt x="1065" y="265"/>
                  </a:moveTo>
                  <a:cubicBezTo>
                    <a:pt x="1117" y="265"/>
                    <a:pt x="1170" y="279"/>
                    <a:pt x="1218" y="308"/>
                  </a:cubicBezTo>
                  <a:lnTo>
                    <a:pt x="2666" y="1210"/>
                  </a:lnTo>
                  <a:cubicBezTo>
                    <a:pt x="2804" y="1296"/>
                    <a:pt x="2845" y="1474"/>
                    <a:pt x="2760" y="1610"/>
                  </a:cubicBezTo>
                  <a:lnTo>
                    <a:pt x="2267" y="2400"/>
                  </a:lnTo>
                  <a:cubicBezTo>
                    <a:pt x="2213" y="2488"/>
                    <a:pt x="2117" y="2537"/>
                    <a:pt x="2022" y="2537"/>
                  </a:cubicBezTo>
                  <a:cubicBezTo>
                    <a:pt x="1969" y="2537"/>
                    <a:pt x="1916" y="2522"/>
                    <a:pt x="1868" y="2493"/>
                  </a:cubicBezTo>
                  <a:lnTo>
                    <a:pt x="420" y="1591"/>
                  </a:lnTo>
                  <a:cubicBezTo>
                    <a:pt x="285" y="1506"/>
                    <a:pt x="243" y="1328"/>
                    <a:pt x="328" y="1191"/>
                  </a:cubicBezTo>
                  <a:lnTo>
                    <a:pt x="819" y="402"/>
                  </a:lnTo>
                  <a:cubicBezTo>
                    <a:pt x="874" y="313"/>
                    <a:pt x="969" y="265"/>
                    <a:pt x="1065" y="265"/>
                  </a:cubicBezTo>
                  <a:close/>
                  <a:moveTo>
                    <a:pt x="1065" y="1"/>
                  </a:moveTo>
                  <a:cubicBezTo>
                    <a:pt x="873" y="1"/>
                    <a:pt x="697" y="99"/>
                    <a:pt x="595" y="263"/>
                  </a:cubicBezTo>
                  <a:lnTo>
                    <a:pt x="102" y="1053"/>
                  </a:lnTo>
                  <a:cubicBezTo>
                    <a:pt x="25" y="1180"/>
                    <a:pt x="0" y="1327"/>
                    <a:pt x="33" y="1472"/>
                  </a:cubicBezTo>
                  <a:cubicBezTo>
                    <a:pt x="67" y="1616"/>
                    <a:pt x="154" y="1739"/>
                    <a:pt x="281" y="1817"/>
                  </a:cubicBezTo>
                  <a:lnTo>
                    <a:pt x="1729" y="2718"/>
                  </a:lnTo>
                  <a:cubicBezTo>
                    <a:pt x="1817" y="2772"/>
                    <a:pt x="1918" y="2802"/>
                    <a:pt x="2022" y="2802"/>
                  </a:cubicBezTo>
                  <a:cubicBezTo>
                    <a:pt x="2214" y="2802"/>
                    <a:pt x="2390" y="2705"/>
                    <a:pt x="2493" y="2540"/>
                  </a:cubicBezTo>
                  <a:lnTo>
                    <a:pt x="2984" y="1750"/>
                  </a:lnTo>
                  <a:cubicBezTo>
                    <a:pt x="3063" y="1623"/>
                    <a:pt x="3087" y="1476"/>
                    <a:pt x="3054" y="1331"/>
                  </a:cubicBezTo>
                  <a:cubicBezTo>
                    <a:pt x="3021" y="1187"/>
                    <a:pt x="2932" y="1065"/>
                    <a:pt x="2807" y="987"/>
                  </a:cubicBezTo>
                  <a:lnTo>
                    <a:pt x="1358" y="85"/>
                  </a:lnTo>
                  <a:cubicBezTo>
                    <a:pt x="1270" y="30"/>
                    <a:pt x="1169" y="1"/>
                    <a:pt x="10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863" tIns="121863" rIns="121863" bIns="121863" anchor="ctr" anchorCtr="0">
              <a:noAutofit/>
            </a:bodyPr>
            <a:lstStyle/>
            <a:p>
              <a:pPr defTabSz="1218744">
                <a:buClr>
                  <a:srgbClr val="000000"/>
                </a:buClr>
                <a:defRPr/>
              </a:pPr>
              <a:endParaRPr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3" name="Google Shape;2583;p38"/>
            <p:cNvSpPr/>
            <p:nvPr/>
          </p:nvSpPr>
          <p:spPr>
            <a:xfrm>
              <a:off x="7421932" y="4138212"/>
              <a:ext cx="31434" cy="31138"/>
            </a:xfrm>
            <a:custGeom>
              <a:avLst/>
              <a:gdLst/>
              <a:ahLst/>
              <a:cxnLst/>
              <a:rect l="l" t="t" r="r" b="b"/>
              <a:pathLst>
                <a:path w="955" h="946" extrusionOk="0">
                  <a:moveTo>
                    <a:pt x="553" y="1"/>
                  </a:moveTo>
                  <a:cubicBezTo>
                    <a:pt x="548" y="1"/>
                    <a:pt x="543" y="1"/>
                    <a:pt x="537" y="2"/>
                  </a:cubicBezTo>
                  <a:cubicBezTo>
                    <a:pt x="494" y="9"/>
                    <a:pt x="452" y="29"/>
                    <a:pt x="414" y="61"/>
                  </a:cubicBezTo>
                  <a:cubicBezTo>
                    <a:pt x="391" y="78"/>
                    <a:pt x="367" y="102"/>
                    <a:pt x="353" y="129"/>
                  </a:cubicBezTo>
                  <a:cubicBezTo>
                    <a:pt x="198" y="371"/>
                    <a:pt x="128" y="487"/>
                    <a:pt x="66" y="599"/>
                  </a:cubicBezTo>
                  <a:cubicBezTo>
                    <a:pt x="0" y="733"/>
                    <a:pt x="113" y="855"/>
                    <a:pt x="229" y="908"/>
                  </a:cubicBezTo>
                  <a:cubicBezTo>
                    <a:pt x="272" y="934"/>
                    <a:pt x="319" y="946"/>
                    <a:pt x="365" y="946"/>
                  </a:cubicBezTo>
                  <a:cubicBezTo>
                    <a:pt x="493" y="946"/>
                    <a:pt x="617" y="853"/>
                    <a:pt x="651" y="716"/>
                  </a:cubicBezTo>
                  <a:cubicBezTo>
                    <a:pt x="617" y="677"/>
                    <a:pt x="544" y="647"/>
                    <a:pt x="505" y="615"/>
                  </a:cubicBezTo>
                  <a:cubicBezTo>
                    <a:pt x="475" y="647"/>
                    <a:pt x="460" y="693"/>
                    <a:pt x="421" y="717"/>
                  </a:cubicBezTo>
                  <a:cubicBezTo>
                    <a:pt x="408" y="725"/>
                    <a:pt x="393" y="729"/>
                    <a:pt x="379" y="729"/>
                  </a:cubicBezTo>
                  <a:cubicBezTo>
                    <a:pt x="357" y="729"/>
                    <a:pt x="334" y="721"/>
                    <a:pt x="316" y="706"/>
                  </a:cubicBezTo>
                  <a:cubicBezTo>
                    <a:pt x="281" y="667"/>
                    <a:pt x="294" y="609"/>
                    <a:pt x="316" y="562"/>
                  </a:cubicBezTo>
                  <a:cubicBezTo>
                    <a:pt x="371" y="455"/>
                    <a:pt x="512" y="249"/>
                    <a:pt x="521" y="245"/>
                  </a:cubicBezTo>
                  <a:cubicBezTo>
                    <a:pt x="523" y="242"/>
                    <a:pt x="532" y="236"/>
                    <a:pt x="537" y="235"/>
                  </a:cubicBezTo>
                  <a:cubicBezTo>
                    <a:pt x="541" y="234"/>
                    <a:pt x="544" y="234"/>
                    <a:pt x="548" y="234"/>
                  </a:cubicBezTo>
                  <a:cubicBezTo>
                    <a:pt x="566" y="234"/>
                    <a:pt x="588" y="244"/>
                    <a:pt x="605" y="252"/>
                  </a:cubicBezTo>
                  <a:cubicBezTo>
                    <a:pt x="696" y="304"/>
                    <a:pt x="618" y="386"/>
                    <a:pt x="591" y="451"/>
                  </a:cubicBezTo>
                  <a:cubicBezTo>
                    <a:pt x="641" y="498"/>
                    <a:pt x="688" y="536"/>
                    <a:pt x="752" y="557"/>
                  </a:cubicBezTo>
                  <a:cubicBezTo>
                    <a:pt x="954" y="394"/>
                    <a:pt x="858" y="71"/>
                    <a:pt x="611" y="11"/>
                  </a:cubicBezTo>
                  <a:cubicBezTo>
                    <a:pt x="591" y="5"/>
                    <a:pt x="572" y="1"/>
                    <a:pt x="5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863" tIns="121863" rIns="121863" bIns="121863" anchor="ctr" anchorCtr="0">
              <a:noAutofit/>
            </a:bodyPr>
            <a:lstStyle/>
            <a:p>
              <a:pPr defTabSz="1218744">
                <a:buClr>
                  <a:srgbClr val="000000"/>
                </a:buClr>
                <a:defRPr/>
              </a:pPr>
              <a:endParaRPr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4" name="Google Shape;2584;p38"/>
            <p:cNvSpPr/>
            <p:nvPr/>
          </p:nvSpPr>
          <p:spPr>
            <a:xfrm>
              <a:off x="7441319" y="4149370"/>
              <a:ext cx="31598" cy="34824"/>
            </a:xfrm>
            <a:custGeom>
              <a:avLst/>
              <a:gdLst/>
              <a:ahLst/>
              <a:cxnLst/>
              <a:rect l="l" t="t" r="r" b="b"/>
              <a:pathLst>
                <a:path w="960" h="1058" extrusionOk="0">
                  <a:moveTo>
                    <a:pt x="485" y="0"/>
                  </a:moveTo>
                  <a:cubicBezTo>
                    <a:pt x="306" y="247"/>
                    <a:pt x="162" y="505"/>
                    <a:pt x="0" y="768"/>
                  </a:cubicBezTo>
                  <a:cubicBezTo>
                    <a:pt x="139" y="870"/>
                    <a:pt x="309" y="961"/>
                    <a:pt x="461" y="1058"/>
                  </a:cubicBezTo>
                  <a:cubicBezTo>
                    <a:pt x="502" y="1020"/>
                    <a:pt x="536" y="966"/>
                    <a:pt x="562" y="915"/>
                  </a:cubicBezTo>
                  <a:lnTo>
                    <a:pt x="564" y="913"/>
                  </a:lnTo>
                  <a:cubicBezTo>
                    <a:pt x="459" y="852"/>
                    <a:pt x="371" y="785"/>
                    <a:pt x="273" y="724"/>
                  </a:cubicBezTo>
                  <a:lnTo>
                    <a:pt x="273" y="722"/>
                  </a:lnTo>
                  <a:cubicBezTo>
                    <a:pt x="291" y="684"/>
                    <a:pt x="325" y="620"/>
                    <a:pt x="360" y="581"/>
                  </a:cubicBezTo>
                  <a:cubicBezTo>
                    <a:pt x="361" y="581"/>
                    <a:pt x="361" y="581"/>
                    <a:pt x="361" y="581"/>
                  </a:cubicBezTo>
                  <a:cubicBezTo>
                    <a:pt x="387" y="581"/>
                    <a:pt x="451" y="638"/>
                    <a:pt x="504" y="654"/>
                  </a:cubicBezTo>
                  <a:cubicBezTo>
                    <a:pt x="538" y="599"/>
                    <a:pt x="576" y="552"/>
                    <a:pt x="599" y="496"/>
                  </a:cubicBezTo>
                  <a:lnTo>
                    <a:pt x="602" y="495"/>
                  </a:lnTo>
                  <a:cubicBezTo>
                    <a:pt x="556" y="464"/>
                    <a:pt x="508" y="436"/>
                    <a:pt x="464" y="405"/>
                  </a:cubicBezTo>
                  <a:lnTo>
                    <a:pt x="464" y="404"/>
                  </a:lnTo>
                  <a:cubicBezTo>
                    <a:pt x="479" y="358"/>
                    <a:pt x="519" y="317"/>
                    <a:pt x="545" y="271"/>
                  </a:cubicBezTo>
                  <a:lnTo>
                    <a:pt x="546" y="271"/>
                  </a:lnTo>
                  <a:lnTo>
                    <a:pt x="551" y="275"/>
                  </a:lnTo>
                  <a:cubicBezTo>
                    <a:pt x="656" y="328"/>
                    <a:pt x="745" y="405"/>
                    <a:pt x="854" y="445"/>
                  </a:cubicBezTo>
                  <a:lnTo>
                    <a:pt x="855" y="443"/>
                  </a:lnTo>
                  <a:cubicBezTo>
                    <a:pt x="889" y="389"/>
                    <a:pt x="929" y="340"/>
                    <a:pt x="955" y="283"/>
                  </a:cubicBezTo>
                  <a:cubicBezTo>
                    <a:pt x="959" y="277"/>
                    <a:pt x="663" y="100"/>
                    <a:pt x="4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863" tIns="121863" rIns="121863" bIns="121863" anchor="ctr" anchorCtr="0">
              <a:noAutofit/>
            </a:bodyPr>
            <a:lstStyle/>
            <a:p>
              <a:pPr defTabSz="1218744">
                <a:buClr>
                  <a:srgbClr val="000000"/>
                </a:buClr>
                <a:defRPr/>
              </a:pPr>
              <a:endParaRPr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5" name="Google Shape;2585;p38"/>
            <p:cNvSpPr/>
            <p:nvPr/>
          </p:nvSpPr>
          <p:spPr>
            <a:xfrm>
              <a:off x="7162134" y="3894148"/>
              <a:ext cx="96309" cy="79786"/>
            </a:xfrm>
            <a:custGeom>
              <a:avLst/>
              <a:gdLst/>
              <a:ahLst/>
              <a:cxnLst/>
              <a:rect l="l" t="t" r="r" b="b"/>
              <a:pathLst>
                <a:path w="2926" h="2424" extrusionOk="0">
                  <a:moveTo>
                    <a:pt x="847" y="263"/>
                  </a:moveTo>
                  <a:cubicBezTo>
                    <a:pt x="899" y="263"/>
                    <a:pt x="952" y="278"/>
                    <a:pt x="1000" y="307"/>
                  </a:cubicBezTo>
                  <a:lnTo>
                    <a:pt x="2448" y="1209"/>
                  </a:lnTo>
                  <a:cubicBezTo>
                    <a:pt x="2584" y="1294"/>
                    <a:pt x="2626" y="1472"/>
                    <a:pt x="2540" y="1609"/>
                  </a:cubicBezTo>
                  <a:lnTo>
                    <a:pt x="2282" y="2024"/>
                  </a:lnTo>
                  <a:cubicBezTo>
                    <a:pt x="2228" y="2113"/>
                    <a:pt x="2133" y="2161"/>
                    <a:pt x="2036" y="2161"/>
                  </a:cubicBezTo>
                  <a:cubicBezTo>
                    <a:pt x="1984" y="2161"/>
                    <a:pt x="1931" y="2146"/>
                    <a:pt x="1883" y="2117"/>
                  </a:cubicBezTo>
                  <a:lnTo>
                    <a:pt x="435" y="1215"/>
                  </a:lnTo>
                  <a:cubicBezTo>
                    <a:pt x="330" y="1150"/>
                    <a:pt x="281" y="1029"/>
                    <a:pt x="302" y="916"/>
                  </a:cubicBezTo>
                  <a:cubicBezTo>
                    <a:pt x="307" y="881"/>
                    <a:pt x="322" y="847"/>
                    <a:pt x="341" y="815"/>
                  </a:cubicBezTo>
                  <a:lnTo>
                    <a:pt x="600" y="400"/>
                  </a:lnTo>
                  <a:cubicBezTo>
                    <a:pt x="655" y="311"/>
                    <a:pt x="750" y="263"/>
                    <a:pt x="847" y="263"/>
                  </a:cubicBezTo>
                  <a:close/>
                  <a:moveTo>
                    <a:pt x="846" y="0"/>
                  </a:moveTo>
                  <a:cubicBezTo>
                    <a:pt x="653" y="0"/>
                    <a:pt x="476" y="98"/>
                    <a:pt x="375" y="262"/>
                  </a:cubicBezTo>
                  <a:lnTo>
                    <a:pt x="117" y="677"/>
                  </a:lnTo>
                  <a:cubicBezTo>
                    <a:pt x="78" y="740"/>
                    <a:pt x="53" y="805"/>
                    <a:pt x="41" y="874"/>
                  </a:cubicBezTo>
                  <a:cubicBezTo>
                    <a:pt x="1" y="1094"/>
                    <a:pt x="100" y="1317"/>
                    <a:pt x="293" y="1439"/>
                  </a:cubicBezTo>
                  <a:lnTo>
                    <a:pt x="1742" y="2341"/>
                  </a:lnTo>
                  <a:cubicBezTo>
                    <a:pt x="1830" y="2395"/>
                    <a:pt x="1931" y="2424"/>
                    <a:pt x="2035" y="2424"/>
                  </a:cubicBezTo>
                  <a:cubicBezTo>
                    <a:pt x="2228" y="2424"/>
                    <a:pt x="2403" y="2327"/>
                    <a:pt x="2505" y="2163"/>
                  </a:cubicBezTo>
                  <a:lnTo>
                    <a:pt x="2764" y="1748"/>
                  </a:lnTo>
                  <a:cubicBezTo>
                    <a:pt x="2926" y="1489"/>
                    <a:pt x="2846" y="1146"/>
                    <a:pt x="2586" y="985"/>
                  </a:cubicBezTo>
                  <a:lnTo>
                    <a:pt x="1138" y="83"/>
                  </a:lnTo>
                  <a:cubicBezTo>
                    <a:pt x="1051" y="29"/>
                    <a:pt x="950" y="0"/>
                    <a:pt x="8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863" tIns="121863" rIns="121863" bIns="121863" anchor="ctr" anchorCtr="0">
              <a:noAutofit/>
            </a:bodyPr>
            <a:lstStyle/>
            <a:p>
              <a:pPr defTabSz="1218744">
                <a:buClr>
                  <a:srgbClr val="000000"/>
                </a:buClr>
                <a:defRPr/>
              </a:pPr>
              <a:endParaRPr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6" name="Google Shape;2586;p38"/>
            <p:cNvSpPr/>
            <p:nvPr/>
          </p:nvSpPr>
          <p:spPr>
            <a:xfrm>
              <a:off x="7253078" y="3950696"/>
              <a:ext cx="94301" cy="79786"/>
            </a:xfrm>
            <a:custGeom>
              <a:avLst/>
              <a:gdLst/>
              <a:ahLst/>
              <a:cxnLst/>
              <a:rect l="l" t="t" r="r" b="b"/>
              <a:pathLst>
                <a:path w="2865" h="2424" extrusionOk="0">
                  <a:moveTo>
                    <a:pt x="847" y="266"/>
                  </a:moveTo>
                  <a:cubicBezTo>
                    <a:pt x="898" y="266"/>
                    <a:pt x="951" y="280"/>
                    <a:pt x="999" y="310"/>
                  </a:cubicBezTo>
                  <a:lnTo>
                    <a:pt x="2448" y="1211"/>
                  </a:lnTo>
                  <a:cubicBezTo>
                    <a:pt x="2582" y="1295"/>
                    <a:pt x="2623" y="1474"/>
                    <a:pt x="2538" y="1610"/>
                  </a:cubicBezTo>
                  <a:lnTo>
                    <a:pt x="2280" y="2025"/>
                  </a:lnTo>
                  <a:cubicBezTo>
                    <a:pt x="2226" y="2114"/>
                    <a:pt x="2131" y="2162"/>
                    <a:pt x="2034" y="2162"/>
                  </a:cubicBezTo>
                  <a:cubicBezTo>
                    <a:pt x="1982" y="2162"/>
                    <a:pt x="1929" y="2147"/>
                    <a:pt x="1881" y="2119"/>
                  </a:cubicBezTo>
                  <a:lnTo>
                    <a:pt x="433" y="1216"/>
                  </a:lnTo>
                  <a:cubicBezTo>
                    <a:pt x="329" y="1152"/>
                    <a:pt x="280" y="1032"/>
                    <a:pt x="301" y="919"/>
                  </a:cubicBezTo>
                  <a:cubicBezTo>
                    <a:pt x="306" y="884"/>
                    <a:pt x="321" y="849"/>
                    <a:pt x="341" y="817"/>
                  </a:cubicBezTo>
                  <a:lnTo>
                    <a:pt x="599" y="403"/>
                  </a:lnTo>
                  <a:cubicBezTo>
                    <a:pt x="655" y="314"/>
                    <a:pt x="749" y="266"/>
                    <a:pt x="847" y="266"/>
                  </a:cubicBezTo>
                  <a:close/>
                  <a:moveTo>
                    <a:pt x="845" y="0"/>
                  </a:moveTo>
                  <a:cubicBezTo>
                    <a:pt x="652" y="0"/>
                    <a:pt x="475" y="98"/>
                    <a:pt x="374" y="262"/>
                  </a:cubicBezTo>
                  <a:lnTo>
                    <a:pt x="116" y="677"/>
                  </a:lnTo>
                  <a:cubicBezTo>
                    <a:pt x="77" y="740"/>
                    <a:pt x="52" y="806"/>
                    <a:pt x="40" y="874"/>
                  </a:cubicBezTo>
                  <a:cubicBezTo>
                    <a:pt x="1" y="1094"/>
                    <a:pt x="99" y="1317"/>
                    <a:pt x="293" y="1439"/>
                  </a:cubicBezTo>
                  <a:lnTo>
                    <a:pt x="1741" y="2341"/>
                  </a:lnTo>
                  <a:cubicBezTo>
                    <a:pt x="1829" y="2395"/>
                    <a:pt x="1930" y="2424"/>
                    <a:pt x="2034" y="2424"/>
                  </a:cubicBezTo>
                  <a:cubicBezTo>
                    <a:pt x="2227" y="2424"/>
                    <a:pt x="2402" y="2327"/>
                    <a:pt x="2504" y="2163"/>
                  </a:cubicBezTo>
                  <a:lnTo>
                    <a:pt x="2763" y="1748"/>
                  </a:lnTo>
                  <a:cubicBezTo>
                    <a:pt x="2842" y="1623"/>
                    <a:pt x="2865" y="1475"/>
                    <a:pt x="2832" y="1330"/>
                  </a:cubicBezTo>
                  <a:cubicBezTo>
                    <a:pt x="2799" y="1187"/>
                    <a:pt x="2711" y="1064"/>
                    <a:pt x="2586" y="986"/>
                  </a:cubicBezTo>
                  <a:lnTo>
                    <a:pt x="1137" y="83"/>
                  </a:lnTo>
                  <a:cubicBezTo>
                    <a:pt x="1050" y="29"/>
                    <a:pt x="949" y="0"/>
                    <a:pt x="8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863" tIns="121863" rIns="121863" bIns="121863" anchor="ctr" anchorCtr="0">
              <a:noAutofit/>
            </a:bodyPr>
            <a:lstStyle/>
            <a:p>
              <a:pPr defTabSz="1218744">
                <a:buClr>
                  <a:srgbClr val="000000"/>
                </a:buClr>
                <a:defRPr/>
              </a:pPr>
              <a:endParaRPr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7" name="Google Shape;2587;p38"/>
            <p:cNvSpPr/>
            <p:nvPr/>
          </p:nvSpPr>
          <p:spPr>
            <a:xfrm>
              <a:off x="7343989" y="4007276"/>
              <a:ext cx="94301" cy="79852"/>
            </a:xfrm>
            <a:custGeom>
              <a:avLst/>
              <a:gdLst/>
              <a:ahLst/>
              <a:cxnLst/>
              <a:rect l="l" t="t" r="r" b="b"/>
              <a:pathLst>
                <a:path w="2865" h="2426" extrusionOk="0">
                  <a:moveTo>
                    <a:pt x="848" y="267"/>
                  </a:moveTo>
                  <a:cubicBezTo>
                    <a:pt x="900" y="267"/>
                    <a:pt x="953" y="282"/>
                    <a:pt x="1001" y="310"/>
                  </a:cubicBezTo>
                  <a:lnTo>
                    <a:pt x="2449" y="1212"/>
                  </a:lnTo>
                  <a:cubicBezTo>
                    <a:pt x="2585" y="1298"/>
                    <a:pt x="2626" y="1475"/>
                    <a:pt x="2540" y="1613"/>
                  </a:cubicBezTo>
                  <a:lnTo>
                    <a:pt x="2283" y="2027"/>
                  </a:lnTo>
                  <a:cubicBezTo>
                    <a:pt x="2229" y="2117"/>
                    <a:pt x="2134" y="2165"/>
                    <a:pt x="2037" y="2165"/>
                  </a:cubicBezTo>
                  <a:cubicBezTo>
                    <a:pt x="1985" y="2165"/>
                    <a:pt x="1932" y="2150"/>
                    <a:pt x="1884" y="2120"/>
                  </a:cubicBezTo>
                  <a:lnTo>
                    <a:pt x="434" y="1218"/>
                  </a:lnTo>
                  <a:cubicBezTo>
                    <a:pt x="331" y="1152"/>
                    <a:pt x="282" y="1033"/>
                    <a:pt x="303" y="920"/>
                  </a:cubicBezTo>
                  <a:cubicBezTo>
                    <a:pt x="308" y="885"/>
                    <a:pt x="322" y="851"/>
                    <a:pt x="342" y="819"/>
                  </a:cubicBezTo>
                  <a:lnTo>
                    <a:pt x="601" y="404"/>
                  </a:lnTo>
                  <a:cubicBezTo>
                    <a:pt x="656" y="315"/>
                    <a:pt x="751" y="267"/>
                    <a:pt x="848" y="267"/>
                  </a:cubicBezTo>
                  <a:close/>
                  <a:moveTo>
                    <a:pt x="846" y="1"/>
                  </a:moveTo>
                  <a:cubicBezTo>
                    <a:pt x="652" y="1"/>
                    <a:pt x="475" y="99"/>
                    <a:pt x="374" y="262"/>
                  </a:cubicBezTo>
                  <a:lnTo>
                    <a:pt x="117" y="677"/>
                  </a:lnTo>
                  <a:cubicBezTo>
                    <a:pt x="77" y="740"/>
                    <a:pt x="53" y="806"/>
                    <a:pt x="40" y="874"/>
                  </a:cubicBezTo>
                  <a:cubicBezTo>
                    <a:pt x="1" y="1095"/>
                    <a:pt x="99" y="1319"/>
                    <a:pt x="293" y="1439"/>
                  </a:cubicBezTo>
                  <a:lnTo>
                    <a:pt x="1741" y="2341"/>
                  </a:lnTo>
                  <a:cubicBezTo>
                    <a:pt x="1830" y="2396"/>
                    <a:pt x="1931" y="2425"/>
                    <a:pt x="2034" y="2425"/>
                  </a:cubicBezTo>
                  <a:cubicBezTo>
                    <a:pt x="2035" y="2425"/>
                    <a:pt x="2036" y="2425"/>
                    <a:pt x="2037" y="2425"/>
                  </a:cubicBezTo>
                  <a:cubicBezTo>
                    <a:pt x="2228" y="2425"/>
                    <a:pt x="2403" y="2329"/>
                    <a:pt x="2505" y="2166"/>
                  </a:cubicBezTo>
                  <a:lnTo>
                    <a:pt x="2763" y="1751"/>
                  </a:lnTo>
                  <a:cubicBezTo>
                    <a:pt x="2841" y="1624"/>
                    <a:pt x="2865" y="1476"/>
                    <a:pt x="2832" y="1332"/>
                  </a:cubicBezTo>
                  <a:cubicBezTo>
                    <a:pt x="2799" y="1187"/>
                    <a:pt x="2711" y="1065"/>
                    <a:pt x="2586" y="986"/>
                  </a:cubicBezTo>
                  <a:lnTo>
                    <a:pt x="1138" y="85"/>
                  </a:lnTo>
                  <a:cubicBezTo>
                    <a:pt x="1050" y="29"/>
                    <a:pt x="949" y="1"/>
                    <a:pt x="8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863" tIns="121863" rIns="121863" bIns="121863" anchor="ctr" anchorCtr="0">
              <a:noAutofit/>
            </a:bodyPr>
            <a:lstStyle/>
            <a:p>
              <a:pPr defTabSz="1218744">
                <a:buClr>
                  <a:srgbClr val="000000"/>
                </a:buClr>
                <a:defRPr/>
              </a:pPr>
              <a:endParaRPr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8" name="Google Shape;2588;p38"/>
            <p:cNvSpPr/>
            <p:nvPr/>
          </p:nvSpPr>
          <p:spPr>
            <a:xfrm>
              <a:off x="7434900" y="4063923"/>
              <a:ext cx="94334" cy="79819"/>
            </a:xfrm>
            <a:custGeom>
              <a:avLst/>
              <a:gdLst/>
              <a:ahLst/>
              <a:cxnLst/>
              <a:rect l="l" t="t" r="r" b="b"/>
              <a:pathLst>
                <a:path w="2866" h="2425" extrusionOk="0">
                  <a:moveTo>
                    <a:pt x="848" y="266"/>
                  </a:moveTo>
                  <a:cubicBezTo>
                    <a:pt x="900" y="266"/>
                    <a:pt x="953" y="281"/>
                    <a:pt x="1001" y="311"/>
                  </a:cubicBezTo>
                  <a:lnTo>
                    <a:pt x="2449" y="1212"/>
                  </a:lnTo>
                  <a:cubicBezTo>
                    <a:pt x="2582" y="1295"/>
                    <a:pt x="2624" y="1474"/>
                    <a:pt x="2539" y="1611"/>
                  </a:cubicBezTo>
                  <a:lnTo>
                    <a:pt x="2282" y="2026"/>
                  </a:lnTo>
                  <a:cubicBezTo>
                    <a:pt x="2228" y="2115"/>
                    <a:pt x="2133" y="2163"/>
                    <a:pt x="2036" y="2163"/>
                  </a:cubicBezTo>
                  <a:cubicBezTo>
                    <a:pt x="1984" y="2163"/>
                    <a:pt x="1931" y="2148"/>
                    <a:pt x="1883" y="2119"/>
                  </a:cubicBezTo>
                  <a:lnTo>
                    <a:pt x="435" y="1217"/>
                  </a:lnTo>
                  <a:cubicBezTo>
                    <a:pt x="331" y="1152"/>
                    <a:pt x="282" y="1032"/>
                    <a:pt x="303" y="919"/>
                  </a:cubicBezTo>
                  <a:cubicBezTo>
                    <a:pt x="308" y="885"/>
                    <a:pt x="323" y="850"/>
                    <a:pt x="342" y="818"/>
                  </a:cubicBezTo>
                  <a:lnTo>
                    <a:pt x="601" y="403"/>
                  </a:lnTo>
                  <a:cubicBezTo>
                    <a:pt x="656" y="314"/>
                    <a:pt x="751" y="266"/>
                    <a:pt x="848" y="266"/>
                  </a:cubicBezTo>
                  <a:close/>
                  <a:moveTo>
                    <a:pt x="846" y="0"/>
                  </a:moveTo>
                  <a:cubicBezTo>
                    <a:pt x="653" y="0"/>
                    <a:pt x="475" y="99"/>
                    <a:pt x="374" y="263"/>
                  </a:cubicBezTo>
                  <a:lnTo>
                    <a:pt x="117" y="678"/>
                  </a:lnTo>
                  <a:cubicBezTo>
                    <a:pt x="78" y="739"/>
                    <a:pt x="53" y="806"/>
                    <a:pt x="41" y="875"/>
                  </a:cubicBezTo>
                  <a:cubicBezTo>
                    <a:pt x="1" y="1095"/>
                    <a:pt x="100" y="1318"/>
                    <a:pt x="293" y="1440"/>
                  </a:cubicBezTo>
                  <a:lnTo>
                    <a:pt x="1741" y="2341"/>
                  </a:lnTo>
                  <a:cubicBezTo>
                    <a:pt x="1830" y="2396"/>
                    <a:pt x="1931" y="2425"/>
                    <a:pt x="2034" y="2425"/>
                  </a:cubicBezTo>
                  <a:cubicBezTo>
                    <a:pt x="2228" y="2425"/>
                    <a:pt x="2403" y="2328"/>
                    <a:pt x="2505" y="2164"/>
                  </a:cubicBezTo>
                  <a:lnTo>
                    <a:pt x="2763" y="1749"/>
                  </a:lnTo>
                  <a:cubicBezTo>
                    <a:pt x="2841" y="1623"/>
                    <a:pt x="2866" y="1476"/>
                    <a:pt x="2832" y="1330"/>
                  </a:cubicBezTo>
                  <a:cubicBezTo>
                    <a:pt x="2800" y="1186"/>
                    <a:pt x="2713" y="1064"/>
                    <a:pt x="2586" y="986"/>
                  </a:cubicBezTo>
                  <a:lnTo>
                    <a:pt x="1138" y="84"/>
                  </a:lnTo>
                  <a:cubicBezTo>
                    <a:pt x="1050" y="30"/>
                    <a:pt x="949" y="0"/>
                    <a:pt x="8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863" tIns="121863" rIns="121863" bIns="121863" anchor="ctr" anchorCtr="0">
              <a:noAutofit/>
            </a:bodyPr>
            <a:lstStyle/>
            <a:p>
              <a:pPr defTabSz="1218744">
                <a:buClr>
                  <a:srgbClr val="000000"/>
                </a:buClr>
                <a:defRPr/>
              </a:pPr>
              <a:endParaRPr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9" name="Google Shape;2589;p38"/>
            <p:cNvSpPr/>
            <p:nvPr/>
          </p:nvSpPr>
          <p:spPr>
            <a:xfrm>
              <a:off x="7256534" y="3719468"/>
              <a:ext cx="360518" cy="307821"/>
            </a:xfrm>
            <a:custGeom>
              <a:avLst/>
              <a:gdLst/>
              <a:ahLst/>
              <a:cxnLst/>
              <a:rect l="l" t="t" r="r" b="b"/>
              <a:pathLst>
                <a:path w="10953" h="9352" extrusionOk="0">
                  <a:moveTo>
                    <a:pt x="2726" y="266"/>
                  </a:moveTo>
                  <a:cubicBezTo>
                    <a:pt x="2782" y="266"/>
                    <a:pt x="2840" y="282"/>
                    <a:pt x="2891" y="314"/>
                  </a:cubicBezTo>
                  <a:lnTo>
                    <a:pt x="10525" y="5068"/>
                  </a:lnTo>
                  <a:cubicBezTo>
                    <a:pt x="10595" y="5111"/>
                    <a:pt x="10643" y="5179"/>
                    <a:pt x="10661" y="5259"/>
                  </a:cubicBezTo>
                  <a:cubicBezTo>
                    <a:pt x="10679" y="5336"/>
                    <a:pt x="10665" y="5419"/>
                    <a:pt x="10621" y="5489"/>
                  </a:cubicBezTo>
                  <a:lnTo>
                    <a:pt x="8472" y="8941"/>
                  </a:lnTo>
                  <a:cubicBezTo>
                    <a:pt x="8413" y="9036"/>
                    <a:pt x="8311" y="9087"/>
                    <a:pt x="8208" y="9087"/>
                  </a:cubicBezTo>
                  <a:cubicBezTo>
                    <a:pt x="8153" y="9087"/>
                    <a:pt x="8098" y="9073"/>
                    <a:pt x="8048" y="9043"/>
                  </a:cubicBezTo>
                  <a:lnTo>
                    <a:pt x="414" y="4289"/>
                  </a:lnTo>
                  <a:cubicBezTo>
                    <a:pt x="325" y="4235"/>
                    <a:pt x="271" y="4139"/>
                    <a:pt x="270" y="4030"/>
                  </a:cubicBezTo>
                  <a:cubicBezTo>
                    <a:pt x="268" y="3974"/>
                    <a:pt x="282" y="3917"/>
                    <a:pt x="316" y="3863"/>
                  </a:cubicBezTo>
                  <a:lnTo>
                    <a:pt x="2465" y="411"/>
                  </a:lnTo>
                  <a:cubicBezTo>
                    <a:pt x="2509" y="342"/>
                    <a:pt x="2577" y="293"/>
                    <a:pt x="2657" y="275"/>
                  </a:cubicBezTo>
                  <a:cubicBezTo>
                    <a:pt x="2679" y="269"/>
                    <a:pt x="2702" y="266"/>
                    <a:pt x="2726" y="266"/>
                  </a:cubicBezTo>
                  <a:close/>
                  <a:moveTo>
                    <a:pt x="2725" y="1"/>
                  </a:moveTo>
                  <a:cubicBezTo>
                    <a:pt x="2682" y="1"/>
                    <a:pt x="2639" y="6"/>
                    <a:pt x="2596" y="15"/>
                  </a:cubicBezTo>
                  <a:cubicBezTo>
                    <a:pt x="2447" y="49"/>
                    <a:pt x="2321" y="140"/>
                    <a:pt x="2240" y="269"/>
                  </a:cubicBezTo>
                  <a:lnTo>
                    <a:pt x="91" y="3722"/>
                  </a:lnTo>
                  <a:cubicBezTo>
                    <a:pt x="30" y="3820"/>
                    <a:pt x="0" y="3931"/>
                    <a:pt x="5" y="4037"/>
                  </a:cubicBezTo>
                  <a:cubicBezTo>
                    <a:pt x="9" y="4230"/>
                    <a:pt x="110" y="4409"/>
                    <a:pt x="275" y="4511"/>
                  </a:cubicBezTo>
                  <a:lnTo>
                    <a:pt x="7908" y="9265"/>
                  </a:lnTo>
                  <a:cubicBezTo>
                    <a:pt x="8001" y="9323"/>
                    <a:pt x="8105" y="9351"/>
                    <a:pt x="8208" y="9351"/>
                  </a:cubicBezTo>
                  <a:cubicBezTo>
                    <a:pt x="8400" y="9351"/>
                    <a:pt x="8588" y="9255"/>
                    <a:pt x="8697" y="9080"/>
                  </a:cubicBezTo>
                  <a:lnTo>
                    <a:pt x="10846" y="5627"/>
                  </a:lnTo>
                  <a:cubicBezTo>
                    <a:pt x="10927" y="5496"/>
                    <a:pt x="10952" y="5344"/>
                    <a:pt x="10918" y="5196"/>
                  </a:cubicBezTo>
                  <a:cubicBezTo>
                    <a:pt x="10883" y="5049"/>
                    <a:pt x="10793" y="4922"/>
                    <a:pt x="10663" y="4841"/>
                  </a:cubicBezTo>
                  <a:lnTo>
                    <a:pt x="3029" y="89"/>
                  </a:lnTo>
                  <a:cubicBezTo>
                    <a:pt x="2936" y="30"/>
                    <a:pt x="2831" y="1"/>
                    <a:pt x="2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863" tIns="121863" rIns="121863" bIns="121863" anchor="ctr" anchorCtr="0">
              <a:noAutofit/>
            </a:bodyPr>
            <a:lstStyle/>
            <a:p>
              <a:pPr defTabSz="1218744">
                <a:buClr>
                  <a:srgbClr val="000000"/>
                </a:buClr>
                <a:defRPr/>
              </a:pPr>
              <a:endParaRPr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0" name="Google Shape;2590;p38"/>
            <p:cNvSpPr/>
            <p:nvPr/>
          </p:nvSpPr>
          <p:spPr>
            <a:xfrm>
              <a:off x="7418904" y="3841813"/>
              <a:ext cx="50722" cy="42757"/>
            </a:xfrm>
            <a:custGeom>
              <a:avLst/>
              <a:gdLst/>
              <a:ahLst/>
              <a:cxnLst/>
              <a:rect l="l" t="t" r="r" b="b"/>
              <a:pathLst>
                <a:path w="1541" h="1299" extrusionOk="0">
                  <a:moveTo>
                    <a:pt x="279" y="1"/>
                  </a:moveTo>
                  <a:cubicBezTo>
                    <a:pt x="237" y="1"/>
                    <a:pt x="197" y="20"/>
                    <a:pt x="172" y="56"/>
                  </a:cubicBezTo>
                  <a:cubicBezTo>
                    <a:pt x="46" y="235"/>
                    <a:pt x="1" y="459"/>
                    <a:pt x="45" y="675"/>
                  </a:cubicBezTo>
                  <a:cubicBezTo>
                    <a:pt x="89" y="888"/>
                    <a:pt x="220" y="1074"/>
                    <a:pt x="402" y="1186"/>
                  </a:cubicBezTo>
                  <a:cubicBezTo>
                    <a:pt x="524" y="1260"/>
                    <a:pt x="664" y="1299"/>
                    <a:pt x="807" y="1299"/>
                  </a:cubicBezTo>
                  <a:cubicBezTo>
                    <a:pt x="876" y="1299"/>
                    <a:pt x="944" y="1289"/>
                    <a:pt x="1012" y="1272"/>
                  </a:cubicBezTo>
                  <a:cubicBezTo>
                    <a:pt x="1222" y="1216"/>
                    <a:pt x="1402" y="1075"/>
                    <a:pt x="1506" y="886"/>
                  </a:cubicBezTo>
                  <a:cubicBezTo>
                    <a:pt x="1540" y="821"/>
                    <a:pt x="1518" y="741"/>
                    <a:pt x="1453" y="705"/>
                  </a:cubicBezTo>
                  <a:cubicBezTo>
                    <a:pt x="1433" y="694"/>
                    <a:pt x="1412" y="689"/>
                    <a:pt x="1390" y="689"/>
                  </a:cubicBezTo>
                  <a:cubicBezTo>
                    <a:pt x="1344" y="689"/>
                    <a:pt x="1298" y="714"/>
                    <a:pt x="1273" y="758"/>
                  </a:cubicBezTo>
                  <a:cubicBezTo>
                    <a:pt x="1204" y="886"/>
                    <a:pt x="1087" y="978"/>
                    <a:pt x="944" y="1016"/>
                  </a:cubicBezTo>
                  <a:cubicBezTo>
                    <a:pt x="899" y="1028"/>
                    <a:pt x="853" y="1034"/>
                    <a:pt x="808" y="1034"/>
                  </a:cubicBezTo>
                  <a:cubicBezTo>
                    <a:pt x="713" y="1034"/>
                    <a:pt x="619" y="1008"/>
                    <a:pt x="539" y="959"/>
                  </a:cubicBezTo>
                  <a:cubicBezTo>
                    <a:pt x="419" y="886"/>
                    <a:pt x="332" y="762"/>
                    <a:pt x="304" y="620"/>
                  </a:cubicBezTo>
                  <a:cubicBezTo>
                    <a:pt x="273" y="474"/>
                    <a:pt x="304" y="327"/>
                    <a:pt x="387" y="208"/>
                  </a:cubicBezTo>
                  <a:cubicBezTo>
                    <a:pt x="429" y="148"/>
                    <a:pt x="415" y="65"/>
                    <a:pt x="355" y="24"/>
                  </a:cubicBezTo>
                  <a:cubicBezTo>
                    <a:pt x="332" y="8"/>
                    <a:pt x="305" y="1"/>
                    <a:pt x="2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863" tIns="121863" rIns="121863" bIns="121863" anchor="ctr" anchorCtr="0">
              <a:noAutofit/>
            </a:bodyPr>
            <a:lstStyle/>
            <a:p>
              <a:pPr defTabSz="1218744">
                <a:buClr>
                  <a:srgbClr val="000000"/>
                </a:buClr>
                <a:defRPr/>
              </a:pPr>
              <a:endParaRPr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1" name="Google Shape;2591;p38"/>
            <p:cNvSpPr/>
            <p:nvPr/>
          </p:nvSpPr>
          <p:spPr>
            <a:xfrm>
              <a:off x="7477394" y="3849943"/>
              <a:ext cx="47891" cy="48681"/>
            </a:xfrm>
            <a:custGeom>
              <a:avLst/>
              <a:gdLst/>
              <a:ahLst/>
              <a:cxnLst/>
              <a:rect l="l" t="t" r="r" b="b"/>
              <a:pathLst>
                <a:path w="1455" h="1479" extrusionOk="0">
                  <a:moveTo>
                    <a:pt x="240" y="1"/>
                  </a:moveTo>
                  <a:cubicBezTo>
                    <a:pt x="186" y="1"/>
                    <a:pt x="135" y="33"/>
                    <a:pt x="115" y="86"/>
                  </a:cubicBezTo>
                  <a:cubicBezTo>
                    <a:pt x="0" y="395"/>
                    <a:pt x="75" y="729"/>
                    <a:pt x="299" y="915"/>
                  </a:cubicBezTo>
                  <a:cubicBezTo>
                    <a:pt x="415" y="1011"/>
                    <a:pt x="559" y="1058"/>
                    <a:pt x="708" y="1058"/>
                  </a:cubicBezTo>
                  <a:cubicBezTo>
                    <a:pt x="715" y="1058"/>
                    <a:pt x="722" y="1055"/>
                    <a:pt x="730" y="1055"/>
                  </a:cubicBezTo>
                  <a:lnTo>
                    <a:pt x="833" y="1385"/>
                  </a:lnTo>
                  <a:cubicBezTo>
                    <a:pt x="851" y="1441"/>
                    <a:pt x="903" y="1478"/>
                    <a:pt x="960" y="1478"/>
                  </a:cubicBezTo>
                  <a:cubicBezTo>
                    <a:pt x="974" y="1478"/>
                    <a:pt x="987" y="1477"/>
                    <a:pt x="1000" y="1472"/>
                  </a:cubicBezTo>
                  <a:cubicBezTo>
                    <a:pt x="1070" y="1451"/>
                    <a:pt x="1108" y="1376"/>
                    <a:pt x="1087" y="1307"/>
                  </a:cubicBezTo>
                  <a:lnTo>
                    <a:pt x="991" y="1002"/>
                  </a:lnTo>
                  <a:lnTo>
                    <a:pt x="992" y="1002"/>
                  </a:lnTo>
                  <a:lnTo>
                    <a:pt x="1203" y="1263"/>
                  </a:lnTo>
                  <a:cubicBezTo>
                    <a:pt x="1229" y="1294"/>
                    <a:pt x="1266" y="1312"/>
                    <a:pt x="1306" y="1312"/>
                  </a:cubicBezTo>
                  <a:cubicBezTo>
                    <a:pt x="1336" y="1312"/>
                    <a:pt x="1364" y="1303"/>
                    <a:pt x="1389" y="1282"/>
                  </a:cubicBezTo>
                  <a:cubicBezTo>
                    <a:pt x="1445" y="1238"/>
                    <a:pt x="1455" y="1154"/>
                    <a:pt x="1408" y="1096"/>
                  </a:cubicBezTo>
                  <a:lnTo>
                    <a:pt x="1219" y="861"/>
                  </a:lnTo>
                  <a:cubicBezTo>
                    <a:pt x="1238" y="845"/>
                    <a:pt x="1258" y="830"/>
                    <a:pt x="1277" y="812"/>
                  </a:cubicBezTo>
                  <a:cubicBezTo>
                    <a:pt x="1327" y="760"/>
                    <a:pt x="1326" y="676"/>
                    <a:pt x="1274" y="626"/>
                  </a:cubicBezTo>
                  <a:cubicBezTo>
                    <a:pt x="1248" y="601"/>
                    <a:pt x="1215" y="588"/>
                    <a:pt x="1181" y="588"/>
                  </a:cubicBezTo>
                  <a:cubicBezTo>
                    <a:pt x="1147" y="588"/>
                    <a:pt x="1113" y="601"/>
                    <a:pt x="1088" y="628"/>
                  </a:cubicBezTo>
                  <a:cubicBezTo>
                    <a:pt x="980" y="739"/>
                    <a:pt x="841" y="797"/>
                    <a:pt x="710" y="797"/>
                  </a:cubicBezTo>
                  <a:cubicBezTo>
                    <a:pt x="621" y="797"/>
                    <a:pt x="536" y="769"/>
                    <a:pt x="468" y="713"/>
                  </a:cubicBezTo>
                  <a:cubicBezTo>
                    <a:pt x="331" y="600"/>
                    <a:pt x="289" y="381"/>
                    <a:pt x="363" y="179"/>
                  </a:cubicBezTo>
                  <a:cubicBezTo>
                    <a:pt x="389" y="111"/>
                    <a:pt x="354" y="34"/>
                    <a:pt x="285" y="9"/>
                  </a:cubicBezTo>
                  <a:cubicBezTo>
                    <a:pt x="271" y="3"/>
                    <a:pt x="255" y="1"/>
                    <a:pt x="2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863" tIns="121863" rIns="121863" bIns="121863" anchor="ctr" anchorCtr="0">
              <a:noAutofit/>
            </a:bodyPr>
            <a:lstStyle/>
            <a:p>
              <a:pPr defTabSz="1218744">
                <a:buClr>
                  <a:srgbClr val="000000"/>
                </a:buClr>
                <a:defRPr/>
              </a:pPr>
              <a:endParaRPr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2" name="Google Shape;2592;p38"/>
            <p:cNvSpPr/>
            <p:nvPr/>
          </p:nvSpPr>
          <p:spPr>
            <a:xfrm>
              <a:off x="7380920" y="3797510"/>
              <a:ext cx="55988" cy="35087"/>
            </a:xfrm>
            <a:custGeom>
              <a:avLst/>
              <a:gdLst/>
              <a:ahLst/>
              <a:cxnLst/>
              <a:rect l="l" t="t" r="r" b="b"/>
              <a:pathLst>
                <a:path w="1701" h="1066" extrusionOk="0">
                  <a:moveTo>
                    <a:pt x="613" y="1"/>
                  </a:moveTo>
                  <a:cubicBezTo>
                    <a:pt x="558" y="1"/>
                    <a:pt x="508" y="34"/>
                    <a:pt x="487" y="88"/>
                  </a:cubicBezTo>
                  <a:cubicBezTo>
                    <a:pt x="480" y="112"/>
                    <a:pt x="475" y="138"/>
                    <a:pt x="469" y="161"/>
                  </a:cubicBezTo>
                  <a:lnTo>
                    <a:pt x="174" y="96"/>
                  </a:lnTo>
                  <a:cubicBezTo>
                    <a:pt x="164" y="94"/>
                    <a:pt x="155" y="93"/>
                    <a:pt x="145" y="93"/>
                  </a:cubicBezTo>
                  <a:cubicBezTo>
                    <a:pt x="85" y="93"/>
                    <a:pt x="29" y="135"/>
                    <a:pt x="16" y="196"/>
                  </a:cubicBezTo>
                  <a:cubicBezTo>
                    <a:pt x="0" y="267"/>
                    <a:pt x="45" y="338"/>
                    <a:pt x="115" y="354"/>
                  </a:cubicBezTo>
                  <a:lnTo>
                    <a:pt x="444" y="427"/>
                  </a:lnTo>
                  <a:lnTo>
                    <a:pt x="444" y="428"/>
                  </a:lnTo>
                  <a:lnTo>
                    <a:pt x="126" y="478"/>
                  </a:lnTo>
                  <a:cubicBezTo>
                    <a:pt x="54" y="489"/>
                    <a:pt x="6" y="556"/>
                    <a:pt x="16" y="628"/>
                  </a:cubicBezTo>
                  <a:cubicBezTo>
                    <a:pt x="27" y="693"/>
                    <a:pt x="82" y="740"/>
                    <a:pt x="146" y="740"/>
                  </a:cubicBezTo>
                  <a:cubicBezTo>
                    <a:pt x="152" y="740"/>
                    <a:pt x="160" y="740"/>
                    <a:pt x="166" y="738"/>
                  </a:cubicBezTo>
                  <a:lnTo>
                    <a:pt x="508" y="685"/>
                  </a:lnTo>
                  <a:cubicBezTo>
                    <a:pt x="573" y="827"/>
                    <a:pt x="679" y="945"/>
                    <a:pt x="823" y="1011"/>
                  </a:cubicBezTo>
                  <a:cubicBezTo>
                    <a:pt x="906" y="1049"/>
                    <a:pt x="993" y="1066"/>
                    <a:pt x="1083" y="1066"/>
                  </a:cubicBezTo>
                  <a:cubicBezTo>
                    <a:pt x="1284" y="1066"/>
                    <a:pt x="1492" y="975"/>
                    <a:pt x="1649" y="810"/>
                  </a:cubicBezTo>
                  <a:cubicBezTo>
                    <a:pt x="1700" y="758"/>
                    <a:pt x="1698" y="675"/>
                    <a:pt x="1645" y="624"/>
                  </a:cubicBezTo>
                  <a:cubicBezTo>
                    <a:pt x="1619" y="600"/>
                    <a:pt x="1587" y="588"/>
                    <a:pt x="1554" y="588"/>
                  </a:cubicBezTo>
                  <a:cubicBezTo>
                    <a:pt x="1519" y="588"/>
                    <a:pt x="1484" y="602"/>
                    <a:pt x="1459" y="629"/>
                  </a:cubicBezTo>
                  <a:cubicBezTo>
                    <a:pt x="1353" y="740"/>
                    <a:pt x="1214" y="802"/>
                    <a:pt x="1084" y="802"/>
                  </a:cubicBezTo>
                  <a:cubicBezTo>
                    <a:pt x="1031" y="802"/>
                    <a:pt x="980" y="792"/>
                    <a:pt x="933" y="771"/>
                  </a:cubicBezTo>
                  <a:cubicBezTo>
                    <a:pt x="736" y="683"/>
                    <a:pt x="650" y="422"/>
                    <a:pt x="736" y="177"/>
                  </a:cubicBezTo>
                  <a:cubicBezTo>
                    <a:pt x="761" y="108"/>
                    <a:pt x="725" y="33"/>
                    <a:pt x="657" y="8"/>
                  </a:cubicBezTo>
                  <a:cubicBezTo>
                    <a:pt x="642" y="3"/>
                    <a:pt x="627" y="1"/>
                    <a:pt x="61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863" tIns="121863" rIns="121863" bIns="121863" anchor="ctr" anchorCtr="0">
              <a:noAutofit/>
            </a:bodyPr>
            <a:lstStyle/>
            <a:p>
              <a:pPr defTabSz="1218744">
                <a:buClr>
                  <a:srgbClr val="000000"/>
                </a:buClr>
                <a:defRPr/>
              </a:pPr>
              <a:endParaRPr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593" name="Google Shape;2593;p38"/>
          <p:cNvGrpSpPr/>
          <p:nvPr/>
        </p:nvGrpSpPr>
        <p:grpSpPr>
          <a:xfrm>
            <a:off x="9444390" y="434660"/>
            <a:ext cx="486949" cy="698856"/>
            <a:chOff x="2423439" y="2082150"/>
            <a:chExt cx="365324" cy="524303"/>
          </a:xfrm>
        </p:grpSpPr>
        <p:sp>
          <p:nvSpPr>
            <p:cNvPr id="2594" name="Google Shape;2594;p38"/>
            <p:cNvSpPr/>
            <p:nvPr/>
          </p:nvSpPr>
          <p:spPr>
            <a:xfrm>
              <a:off x="2427718" y="2086363"/>
              <a:ext cx="117441" cy="140284"/>
            </a:xfrm>
            <a:custGeom>
              <a:avLst/>
              <a:gdLst/>
              <a:ahLst/>
              <a:cxnLst/>
              <a:rect l="l" t="t" r="r" b="b"/>
              <a:pathLst>
                <a:path w="3568" h="4262" extrusionOk="0">
                  <a:moveTo>
                    <a:pt x="112" y="1"/>
                  </a:moveTo>
                  <a:cubicBezTo>
                    <a:pt x="54" y="1"/>
                    <a:pt x="1" y="51"/>
                    <a:pt x="8" y="117"/>
                  </a:cubicBezTo>
                  <a:lnTo>
                    <a:pt x="143" y="1450"/>
                  </a:lnTo>
                  <a:lnTo>
                    <a:pt x="166" y="1669"/>
                  </a:lnTo>
                  <a:lnTo>
                    <a:pt x="341" y="3404"/>
                  </a:lnTo>
                  <a:cubicBezTo>
                    <a:pt x="343" y="3421"/>
                    <a:pt x="349" y="3437"/>
                    <a:pt x="357" y="3451"/>
                  </a:cubicBezTo>
                  <a:lnTo>
                    <a:pt x="843" y="4213"/>
                  </a:lnTo>
                  <a:cubicBezTo>
                    <a:pt x="864" y="4244"/>
                    <a:pt x="898" y="4262"/>
                    <a:pt x="933" y="4262"/>
                  </a:cubicBezTo>
                  <a:cubicBezTo>
                    <a:pt x="952" y="4262"/>
                    <a:pt x="972" y="4256"/>
                    <a:pt x="989" y="4245"/>
                  </a:cubicBezTo>
                  <a:lnTo>
                    <a:pt x="3503" y="2634"/>
                  </a:lnTo>
                  <a:cubicBezTo>
                    <a:pt x="3552" y="2602"/>
                    <a:pt x="3567" y="2537"/>
                    <a:pt x="3535" y="2488"/>
                  </a:cubicBezTo>
                  <a:lnTo>
                    <a:pt x="3048" y="1728"/>
                  </a:lnTo>
                  <a:cubicBezTo>
                    <a:pt x="3038" y="1713"/>
                    <a:pt x="3027" y="1701"/>
                    <a:pt x="3012" y="1692"/>
                  </a:cubicBezTo>
                  <a:lnTo>
                    <a:pt x="1509" y="807"/>
                  </a:lnTo>
                  <a:lnTo>
                    <a:pt x="1319" y="696"/>
                  </a:lnTo>
                  <a:lnTo>
                    <a:pt x="166" y="16"/>
                  </a:lnTo>
                  <a:cubicBezTo>
                    <a:pt x="148" y="5"/>
                    <a:pt x="130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863" tIns="121863" rIns="121863" bIns="121863" anchor="ctr" anchorCtr="0">
              <a:noAutofit/>
            </a:bodyPr>
            <a:lstStyle/>
            <a:p>
              <a:pPr defTabSz="1218744">
                <a:buClr>
                  <a:srgbClr val="000000"/>
                </a:buClr>
                <a:defRPr/>
              </a:pPr>
              <a:endParaRPr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5" name="Google Shape;2595;p38"/>
            <p:cNvSpPr/>
            <p:nvPr/>
          </p:nvSpPr>
          <p:spPr>
            <a:xfrm>
              <a:off x="2648939" y="2470184"/>
              <a:ext cx="104604" cy="81629"/>
            </a:xfrm>
            <a:custGeom>
              <a:avLst/>
              <a:gdLst/>
              <a:ahLst/>
              <a:cxnLst/>
              <a:rect l="l" t="t" r="r" b="b"/>
              <a:pathLst>
                <a:path w="3178" h="2480" extrusionOk="0">
                  <a:moveTo>
                    <a:pt x="2693" y="0"/>
                  </a:moveTo>
                  <a:cubicBezTo>
                    <a:pt x="2669" y="16"/>
                    <a:pt x="2651" y="36"/>
                    <a:pt x="2634" y="58"/>
                  </a:cubicBezTo>
                  <a:cubicBezTo>
                    <a:pt x="2370" y="406"/>
                    <a:pt x="1964" y="770"/>
                    <a:pt x="1483" y="1076"/>
                  </a:cubicBezTo>
                  <a:cubicBezTo>
                    <a:pt x="1006" y="1383"/>
                    <a:pt x="506" y="1601"/>
                    <a:pt x="77" y="1693"/>
                  </a:cubicBezTo>
                  <a:cubicBezTo>
                    <a:pt x="48" y="1701"/>
                    <a:pt x="24" y="1709"/>
                    <a:pt x="1" y="1726"/>
                  </a:cubicBezTo>
                  <a:lnTo>
                    <a:pt x="485" y="2479"/>
                  </a:lnTo>
                  <a:cubicBezTo>
                    <a:pt x="488" y="2479"/>
                    <a:pt x="492" y="2477"/>
                    <a:pt x="496" y="2477"/>
                  </a:cubicBezTo>
                  <a:cubicBezTo>
                    <a:pt x="806" y="2401"/>
                    <a:pt x="1142" y="2268"/>
                    <a:pt x="1481" y="2094"/>
                  </a:cubicBezTo>
                  <a:cubicBezTo>
                    <a:pt x="1641" y="2010"/>
                    <a:pt x="1801" y="1919"/>
                    <a:pt x="1959" y="1818"/>
                  </a:cubicBezTo>
                  <a:cubicBezTo>
                    <a:pt x="2449" y="1503"/>
                    <a:pt x="2875" y="1132"/>
                    <a:pt x="3171" y="764"/>
                  </a:cubicBezTo>
                  <a:cubicBezTo>
                    <a:pt x="3173" y="761"/>
                    <a:pt x="3174" y="759"/>
                    <a:pt x="3178" y="755"/>
                  </a:cubicBezTo>
                  <a:lnTo>
                    <a:pt x="269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863" tIns="121863" rIns="121863" bIns="121863" anchor="ctr" anchorCtr="0">
              <a:noAutofit/>
            </a:bodyPr>
            <a:lstStyle/>
            <a:p>
              <a:pPr defTabSz="1218744">
                <a:buClr>
                  <a:srgbClr val="000000"/>
                </a:buClr>
                <a:defRPr/>
              </a:pPr>
              <a:endParaRPr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6" name="Google Shape;2596;p38"/>
            <p:cNvSpPr/>
            <p:nvPr/>
          </p:nvSpPr>
          <p:spPr>
            <a:xfrm>
              <a:off x="2665265" y="2495364"/>
              <a:ext cx="123365" cy="106809"/>
            </a:xfrm>
            <a:custGeom>
              <a:avLst/>
              <a:gdLst/>
              <a:ahLst/>
              <a:cxnLst/>
              <a:rect l="l" t="t" r="r" b="b"/>
              <a:pathLst>
                <a:path w="3748" h="3245" extrusionOk="0">
                  <a:moveTo>
                    <a:pt x="2672" y="0"/>
                  </a:moveTo>
                  <a:cubicBezTo>
                    <a:pt x="2247" y="529"/>
                    <a:pt x="1592" y="1016"/>
                    <a:pt x="982" y="1331"/>
                  </a:cubicBezTo>
                  <a:cubicBezTo>
                    <a:pt x="646" y="1503"/>
                    <a:pt x="310" y="1635"/>
                    <a:pt x="0" y="1712"/>
                  </a:cubicBezTo>
                  <a:cubicBezTo>
                    <a:pt x="43" y="1813"/>
                    <a:pt x="33" y="1776"/>
                    <a:pt x="758" y="2917"/>
                  </a:cubicBezTo>
                  <a:cubicBezTo>
                    <a:pt x="886" y="3119"/>
                    <a:pt x="1087" y="3245"/>
                    <a:pt x="1270" y="3245"/>
                  </a:cubicBezTo>
                  <a:cubicBezTo>
                    <a:pt x="1298" y="3245"/>
                    <a:pt x="1326" y="3242"/>
                    <a:pt x="1353" y="3236"/>
                  </a:cubicBezTo>
                  <a:cubicBezTo>
                    <a:pt x="2150" y="3050"/>
                    <a:pt x="2990" y="2512"/>
                    <a:pt x="3490" y="1867"/>
                  </a:cubicBezTo>
                  <a:cubicBezTo>
                    <a:pt x="3748" y="1530"/>
                    <a:pt x="3370" y="1089"/>
                    <a:pt x="3350" y="1039"/>
                  </a:cubicBezTo>
                  <a:cubicBezTo>
                    <a:pt x="2726" y="72"/>
                    <a:pt x="2747" y="86"/>
                    <a:pt x="26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863" tIns="121863" rIns="121863" bIns="121863" anchor="ctr" anchorCtr="0">
              <a:noAutofit/>
            </a:bodyPr>
            <a:lstStyle/>
            <a:p>
              <a:pPr defTabSz="1218744">
                <a:buClr>
                  <a:srgbClr val="000000"/>
                </a:buClr>
                <a:defRPr/>
              </a:pPr>
              <a:endParaRPr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7" name="Google Shape;2597;p38"/>
            <p:cNvSpPr/>
            <p:nvPr/>
          </p:nvSpPr>
          <p:spPr>
            <a:xfrm>
              <a:off x="2439040" y="2142516"/>
              <a:ext cx="298539" cy="384480"/>
            </a:xfrm>
            <a:custGeom>
              <a:avLst/>
              <a:gdLst/>
              <a:ahLst/>
              <a:cxnLst/>
              <a:rect l="l" t="t" r="r" b="b"/>
              <a:pathLst>
                <a:path w="9070" h="11681" extrusionOk="0">
                  <a:moveTo>
                    <a:pt x="2691" y="0"/>
                  </a:moveTo>
                  <a:cubicBezTo>
                    <a:pt x="2422" y="358"/>
                    <a:pt x="2002" y="742"/>
                    <a:pt x="1481" y="1076"/>
                  </a:cubicBezTo>
                  <a:cubicBezTo>
                    <a:pt x="962" y="1408"/>
                    <a:pt x="438" y="1630"/>
                    <a:pt x="0" y="1725"/>
                  </a:cubicBezTo>
                  <a:lnTo>
                    <a:pt x="438" y="2407"/>
                  </a:lnTo>
                  <a:lnTo>
                    <a:pt x="6378" y="11680"/>
                  </a:lnTo>
                  <a:cubicBezTo>
                    <a:pt x="6400" y="11666"/>
                    <a:pt x="6427" y="11656"/>
                    <a:pt x="6454" y="11648"/>
                  </a:cubicBezTo>
                  <a:cubicBezTo>
                    <a:pt x="6881" y="11557"/>
                    <a:pt x="7381" y="11338"/>
                    <a:pt x="7860" y="11030"/>
                  </a:cubicBezTo>
                  <a:cubicBezTo>
                    <a:pt x="8338" y="10724"/>
                    <a:pt x="8746" y="10363"/>
                    <a:pt x="9009" y="10012"/>
                  </a:cubicBezTo>
                  <a:cubicBezTo>
                    <a:pt x="9027" y="9988"/>
                    <a:pt x="9046" y="9969"/>
                    <a:pt x="9069" y="9955"/>
                  </a:cubicBezTo>
                  <a:lnTo>
                    <a:pt x="8582" y="9196"/>
                  </a:lnTo>
                  <a:lnTo>
                    <a:pt x="269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863" tIns="121863" rIns="121863" bIns="121863" anchor="ctr" anchorCtr="0">
              <a:noAutofit/>
            </a:bodyPr>
            <a:lstStyle/>
            <a:p>
              <a:pPr defTabSz="1218744">
                <a:buClr>
                  <a:srgbClr val="000000"/>
                </a:buClr>
                <a:defRPr/>
              </a:pPr>
              <a:endParaRPr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8" name="Google Shape;2598;p38"/>
            <p:cNvSpPr/>
            <p:nvPr/>
          </p:nvSpPr>
          <p:spPr>
            <a:xfrm>
              <a:off x="2486273" y="2215225"/>
              <a:ext cx="178498" cy="276124"/>
            </a:xfrm>
            <a:custGeom>
              <a:avLst/>
              <a:gdLst/>
              <a:ahLst/>
              <a:cxnLst/>
              <a:rect l="l" t="t" r="r" b="b"/>
              <a:pathLst>
                <a:path w="5423" h="8389" extrusionOk="0">
                  <a:moveTo>
                    <a:pt x="138" y="1"/>
                  </a:moveTo>
                  <a:cubicBezTo>
                    <a:pt x="115" y="1"/>
                    <a:pt x="89" y="9"/>
                    <a:pt x="66" y="26"/>
                  </a:cubicBezTo>
                  <a:cubicBezTo>
                    <a:pt x="20" y="53"/>
                    <a:pt x="1" y="100"/>
                    <a:pt x="17" y="129"/>
                  </a:cubicBezTo>
                  <a:cubicBezTo>
                    <a:pt x="412" y="840"/>
                    <a:pt x="828" y="1537"/>
                    <a:pt x="1248" y="2234"/>
                  </a:cubicBezTo>
                  <a:cubicBezTo>
                    <a:pt x="1667" y="2931"/>
                    <a:pt x="2102" y="3616"/>
                    <a:pt x="2529" y="4308"/>
                  </a:cubicBezTo>
                  <a:cubicBezTo>
                    <a:pt x="2970" y="4990"/>
                    <a:pt x="3402" y="5676"/>
                    <a:pt x="3852" y="6353"/>
                  </a:cubicBezTo>
                  <a:cubicBezTo>
                    <a:pt x="4300" y="7030"/>
                    <a:pt x="4752" y="7706"/>
                    <a:pt x="5225" y="8367"/>
                  </a:cubicBezTo>
                  <a:cubicBezTo>
                    <a:pt x="5235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3" y="8362"/>
                  </a:cubicBezTo>
                  <a:cubicBezTo>
                    <a:pt x="5400" y="8331"/>
                    <a:pt x="5422" y="8282"/>
                    <a:pt x="5405" y="8251"/>
                  </a:cubicBezTo>
                  <a:cubicBezTo>
                    <a:pt x="5009" y="7541"/>
                    <a:pt x="4592" y="6842"/>
                    <a:pt x="4171" y="6148"/>
                  </a:cubicBezTo>
                  <a:cubicBezTo>
                    <a:pt x="3751" y="5453"/>
                    <a:pt x="3316" y="4767"/>
                    <a:pt x="2887" y="4078"/>
                  </a:cubicBezTo>
                  <a:cubicBezTo>
                    <a:pt x="2445" y="3397"/>
                    <a:pt x="2011" y="2711"/>
                    <a:pt x="1561" y="2033"/>
                  </a:cubicBezTo>
                  <a:cubicBezTo>
                    <a:pt x="1112" y="1356"/>
                    <a:pt x="660" y="682"/>
                    <a:pt x="187" y="21"/>
                  </a:cubicBezTo>
                  <a:cubicBezTo>
                    <a:pt x="177" y="8"/>
                    <a:pt x="159" y="1"/>
                    <a:pt x="138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121863" tIns="121863" rIns="121863" bIns="121863" anchor="ctr" anchorCtr="0">
              <a:noAutofit/>
            </a:bodyPr>
            <a:lstStyle/>
            <a:p>
              <a:pPr defTabSz="1218744">
                <a:buClr>
                  <a:srgbClr val="000000"/>
                </a:buClr>
                <a:defRPr/>
              </a:pPr>
              <a:endParaRPr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9" name="Google Shape;2599;p38"/>
            <p:cNvSpPr/>
            <p:nvPr/>
          </p:nvSpPr>
          <p:spPr>
            <a:xfrm>
              <a:off x="2520604" y="2193205"/>
              <a:ext cx="178531" cy="276124"/>
            </a:xfrm>
            <a:custGeom>
              <a:avLst/>
              <a:gdLst/>
              <a:ahLst/>
              <a:cxnLst/>
              <a:rect l="l" t="t" r="r" b="b"/>
              <a:pathLst>
                <a:path w="5424" h="8389" extrusionOk="0">
                  <a:moveTo>
                    <a:pt x="139" y="0"/>
                  </a:moveTo>
                  <a:cubicBezTo>
                    <a:pt x="116" y="0"/>
                    <a:pt x="90" y="9"/>
                    <a:pt x="66" y="25"/>
                  </a:cubicBezTo>
                  <a:cubicBezTo>
                    <a:pt x="22" y="53"/>
                    <a:pt x="0" y="100"/>
                    <a:pt x="17" y="130"/>
                  </a:cubicBezTo>
                  <a:cubicBezTo>
                    <a:pt x="413" y="840"/>
                    <a:pt x="830" y="1537"/>
                    <a:pt x="1248" y="2234"/>
                  </a:cubicBezTo>
                  <a:cubicBezTo>
                    <a:pt x="1667" y="2931"/>
                    <a:pt x="2103" y="3616"/>
                    <a:pt x="2529" y="4308"/>
                  </a:cubicBezTo>
                  <a:cubicBezTo>
                    <a:pt x="2971" y="4990"/>
                    <a:pt x="3403" y="5676"/>
                    <a:pt x="3853" y="6353"/>
                  </a:cubicBezTo>
                  <a:cubicBezTo>
                    <a:pt x="4301" y="7030"/>
                    <a:pt x="4753" y="7706"/>
                    <a:pt x="5225" y="8367"/>
                  </a:cubicBezTo>
                  <a:cubicBezTo>
                    <a:pt x="5236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4" y="8362"/>
                  </a:cubicBezTo>
                  <a:cubicBezTo>
                    <a:pt x="5401" y="8330"/>
                    <a:pt x="5423" y="8281"/>
                    <a:pt x="5406" y="8251"/>
                  </a:cubicBezTo>
                  <a:cubicBezTo>
                    <a:pt x="5009" y="7541"/>
                    <a:pt x="4592" y="6843"/>
                    <a:pt x="4172" y="6148"/>
                  </a:cubicBezTo>
                  <a:cubicBezTo>
                    <a:pt x="3752" y="5452"/>
                    <a:pt x="3317" y="4768"/>
                    <a:pt x="2889" y="4078"/>
                  </a:cubicBezTo>
                  <a:cubicBezTo>
                    <a:pt x="2445" y="3397"/>
                    <a:pt x="2012" y="2711"/>
                    <a:pt x="1562" y="2034"/>
                  </a:cubicBezTo>
                  <a:cubicBezTo>
                    <a:pt x="1113" y="1356"/>
                    <a:pt x="661" y="682"/>
                    <a:pt x="188" y="21"/>
                  </a:cubicBezTo>
                  <a:cubicBezTo>
                    <a:pt x="177" y="7"/>
                    <a:pt x="160" y="0"/>
                    <a:pt x="139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121863" tIns="121863" rIns="121863" bIns="121863" anchor="ctr" anchorCtr="0">
              <a:noAutofit/>
            </a:bodyPr>
            <a:lstStyle/>
            <a:p>
              <a:pPr defTabSz="1218744">
                <a:buClr>
                  <a:srgbClr val="000000"/>
                </a:buClr>
                <a:defRPr/>
              </a:pPr>
              <a:endParaRPr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0" name="Google Shape;2600;p38"/>
            <p:cNvSpPr/>
            <p:nvPr/>
          </p:nvSpPr>
          <p:spPr>
            <a:xfrm>
              <a:off x="2453391" y="2221117"/>
              <a:ext cx="284188" cy="305912"/>
            </a:xfrm>
            <a:custGeom>
              <a:avLst/>
              <a:gdLst/>
              <a:ahLst/>
              <a:cxnLst/>
              <a:rect l="l" t="t" r="r" b="b"/>
              <a:pathLst>
                <a:path w="8634" h="9294" extrusionOk="0">
                  <a:moveTo>
                    <a:pt x="237" y="1"/>
                  </a:moveTo>
                  <a:cubicBezTo>
                    <a:pt x="166" y="1"/>
                    <a:pt x="93" y="6"/>
                    <a:pt x="17" y="18"/>
                  </a:cubicBezTo>
                  <a:lnTo>
                    <a:pt x="17" y="18"/>
                  </a:lnTo>
                  <a:cubicBezTo>
                    <a:pt x="15" y="17"/>
                    <a:pt x="14" y="17"/>
                    <a:pt x="12" y="17"/>
                  </a:cubicBezTo>
                  <a:cubicBezTo>
                    <a:pt x="8" y="17"/>
                    <a:pt x="6" y="20"/>
                    <a:pt x="1" y="21"/>
                  </a:cubicBezTo>
                  <a:cubicBezTo>
                    <a:pt x="6" y="20"/>
                    <a:pt x="12" y="19"/>
                    <a:pt x="17" y="18"/>
                  </a:cubicBezTo>
                  <a:lnTo>
                    <a:pt x="17" y="18"/>
                  </a:lnTo>
                  <a:cubicBezTo>
                    <a:pt x="75" y="55"/>
                    <a:pt x="461" y="738"/>
                    <a:pt x="5942" y="9293"/>
                  </a:cubicBezTo>
                  <a:cubicBezTo>
                    <a:pt x="5964" y="9278"/>
                    <a:pt x="5991" y="9268"/>
                    <a:pt x="6018" y="9261"/>
                  </a:cubicBezTo>
                  <a:cubicBezTo>
                    <a:pt x="6445" y="9169"/>
                    <a:pt x="6945" y="8950"/>
                    <a:pt x="7424" y="8642"/>
                  </a:cubicBezTo>
                  <a:cubicBezTo>
                    <a:pt x="7902" y="8336"/>
                    <a:pt x="8310" y="7975"/>
                    <a:pt x="8573" y="7624"/>
                  </a:cubicBezTo>
                  <a:cubicBezTo>
                    <a:pt x="8591" y="7600"/>
                    <a:pt x="8610" y="7581"/>
                    <a:pt x="8633" y="7567"/>
                  </a:cubicBezTo>
                  <a:lnTo>
                    <a:pt x="8146" y="6808"/>
                  </a:lnTo>
                  <a:cubicBezTo>
                    <a:pt x="8097" y="6844"/>
                    <a:pt x="8048" y="6882"/>
                    <a:pt x="7997" y="6917"/>
                  </a:cubicBezTo>
                  <a:cubicBezTo>
                    <a:pt x="7717" y="7107"/>
                    <a:pt x="7385" y="7199"/>
                    <a:pt x="7052" y="7199"/>
                  </a:cubicBezTo>
                  <a:cubicBezTo>
                    <a:pt x="6902" y="7199"/>
                    <a:pt x="6753" y="7181"/>
                    <a:pt x="6608" y="7144"/>
                  </a:cubicBezTo>
                  <a:cubicBezTo>
                    <a:pt x="5014" y="6741"/>
                    <a:pt x="4816" y="5330"/>
                    <a:pt x="2175" y="1549"/>
                  </a:cubicBezTo>
                  <a:cubicBezTo>
                    <a:pt x="1659" y="809"/>
                    <a:pt x="1085" y="1"/>
                    <a:pt x="237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121863" tIns="121863" rIns="121863" bIns="121863" anchor="ctr" anchorCtr="0">
              <a:noAutofit/>
            </a:bodyPr>
            <a:lstStyle/>
            <a:p>
              <a:pPr defTabSz="1218744">
                <a:buClr>
                  <a:srgbClr val="000000"/>
                </a:buClr>
                <a:defRPr/>
              </a:pPr>
              <a:endParaRPr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1" name="Google Shape;2601;p38"/>
            <p:cNvSpPr/>
            <p:nvPr/>
          </p:nvSpPr>
          <p:spPr>
            <a:xfrm>
              <a:off x="2665265" y="2529496"/>
              <a:ext cx="118988" cy="72676"/>
            </a:xfrm>
            <a:custGeom>
              <a:avLst/>
              <a:gdLst/>
              <a:ahLst/>
              <a:cxnLst/>
              <a:rect l="l" t="t" r="r" b="b"/>
              <a:pathLst>
                <a:path w="3615" h="2208" extrusionOk="0">
                  <a:moveTo>
                    <a:pt x="3350" y="1"/>
                  </a:moveTo>
                  <a:cubicBezTo>
                    <a:pt x="2981" y="464"/>
                    <a:pt x="2643" y="803"/>
                    <a:pt x="2248" y="803"/>
                  </a:cubicBezTo>
                  <a:cubicBezTo>
                    <a:pt x="2067" y="803"/>
                    <a:pt x="1875" y="733"/>
                    <a:pt x="1662" y="571"/>
                  </a:cubicBezTo>
                  <a:cubicBezTo>
                    <a:pt x="1454" y="415"/>
                    <a:pt x="1220" y="330"/>
                    <a:pt x="982" y="292"/>
                  </a:cubicBezTo>
                  <a:cubicBezTo>
                    <a:pt x="646" y="466"/>
                    <a:pt x="310" y="598"/>
                    <a:pt x="0" y="675"/>
                  </a:cubicBezTo>
                  <a:cubicBezTo>
                    <a:pt x="16" y="714"/>
                    <a:pt x="37" y="751"/>
                    <a:pt x="60" y="788"/>
                  </a:cubicBezTo>
                  <a:lnTo>
                    <a:pt x="758" y="1880"/>
                  </a:lnTo>
                  <a:cubicBezTo>
                    <a:pt x="886" y="2082"/>
                    <a:pt x="1087" y="2208"/>
                    <a:pt x="1270" y="2208"/>
                  </a:cubicBezTo>
                  <a:cubicBezTo>
                    <a:pt x="1298" y="2208"/>
                    <a:pt x="1326" y="2205"/>
                    <a:pt x="1353" y="2199"/>
                  </a:cubicBezTo>
                  <a:cubicBezTo>
                    <a:pt x="2150" y="2013"/>
                    <a:pt x="2990" y="1475"/>
                    <a:pt x="3490" y="830"/>
                  </a:cubicBezTo>
                  <a:cubicBezTo>
                    <a:pt x="3615" y="667"/>
                    <a:pt x="3598" y="390"/>
                    <a:pt x="3449" y="156"/>
                  </a:cubicBezTo>
                  <a:lnTo>
                    <a:pt x="3350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121863" tIns="121863" rIns="121863" bIns="121863" anchor="ctr" anchorCtr="0">
              <a:noAutofit/>
            </a:bodyPr>
            <a:lstStyle/>
            <a:p>
              <a:pPr defTabSz="1218744">
                <a:buClr>
                  <a:srgbClr val="000000"/>
                </a:buClr>
                <a:defRPr/>
              </a:pPr>
              <a:endParaRPr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2" name="Google Shape;2602;p38"/>
            <p:cNvSpPr/>
            <p:nvPr/>
          </p:nvSpPr>
          <p:spPr>
            <a:xfrm>
              <a:off x="2423439" y="2082150"/>
              <a:ext cx="365324" cy="524303"/>
            </a:xfrm>
            <a:custGeom>
              <a:avLst/>
              <a:gdLst/>
              <a:ahLst/>
              <a:cxnLst/>
              <a:rect l="l" t="t" r="r" b="b"/>
              <a:pathLst>
                <a:path w="11099" h="15929" extrusionOk="0">
                  <a:moveTo>
                    <a:pt x="1652" y="1091"/>
                  </a:moveTo>
                  <a:lnTo>
                    <a:pt x="1670" y="1101"/>
                  </a:lnTo>
                  <a:lnTo>
                    <a:pt x="2974" y="1870"/>
                  </a:lnTo>
                  <a:lnTo>
                    <a:pt x="2952" y="1894"/>
                  </a:lnTo>
                  <a:cubicBezTo>
                    <a:pt x="2942" y="1904"/>
                    <a:pt x="2932" y="1915"/>
                    <a:pt x="2923" y="1927"/>
                  </a:cubicBezTo>
                  <a:cubicBezTo>
                    <a:pt x="2890" y="1967"/>
                    <a:pt x="2843" y="2020"/>
                    <a:pt x="2697" y="2166"/>
                  </a:cubicBezTo>
                  <a:lnTo>
                    <a:pt x="2695" y="2170"/>
                  </a:lnTo>
                  <a:lnTo>
                    <a:pt x="2684" y="2177"/>
                  </a:lnTo>
                  <a:cubicBezTo>
                    <a:pt x="2454" y="2397"/>
                    <a:pt x="2198" y="2599"/>
                    <a:pt x="1895" y="2793"/>
                  </a:cubicBezTo>
                  <a:lnTo>
                    <a:pt x="1895" y="2794"/>
                  </a:lnTo>
                  <a:lnTo>
                    <a:pt x="1885" y="2801"/>
                  </a:lnTo>
                  <a:cubicBezTo>
                    <a:pt x="1450" y="3078"/>
                    <a:pt x="1013" y="3282"/>
                    <a:pt x="617" y="3390"/>
                  </a:cubicBezTo>
                  <a:lnTo>
                    <a:pt x="585" y="3399"/>
                  </a:lnTo>
                  <a:lnTo>
                    <a:pt x="431" y="1874"/>
                  </a:lnTo>
                  <a:lnTo>
                    <a:pt x="448" y="1866"/>
                  </a:lnTo>
                  <a:cubicBezTo>
                    <a:pt x="862" y="1671"/>
                    <a:pt x="1284" y="1400"/>
                    <a:pt x="1639" y="1102"/>
                  </a:cubicBezTo>
                  <a:lnTo>
                    <a:pt x="1652" y="1091"/>
                  </a:lnTo>
                  <a:close/>
                  <a:moveTo>
                    <a:pt x="3149" y="2054"/>
                  </a:moveTo>
                  <a:lnTo>
                    <a:pt x="3168" y="2085"/>
                  </a:lnTo>
                  <a:cubicBezTo>
                    <a:pt x="3726" y="2947"/>
                    <a:pt x="6580" y="7404"/>
                    <a:pt x="8467" y="10352"/>
                  </a:cubicBezTo>
                  <a:lnTo>
                    <a:pt x="9375" y="11769"/>
                  </a:lnTo>
                  <a:lnTo>
                    <a:pt x="9364" y="11786"/>
                  </a:lnTo>
                  <a:cubicBezTo>
                    <a:pt x="8616" y="12768"/>
                    <a:pt x="7158" y="13352"/>
                    <a:pt x="6922" y="13352"/>
                  </a:cubicBezTo>
                  <a:lnTo>
                    <a:pt x="6913" y="13352"/>
                  </a:lnTo>
                  <a:lnTo>
                    <a:pt x="6901" y="13351"/>
                  </a:lnTo>
                  <a:lnTo>
                    <a:pt x="6892" y="13341"/>
                  </a:lnTo>
                  <a:lnTo>
                    <a:pt x="5115" y="10566"/>
                  </a:lnTo>
                  <a:cubicBezTo>
                    <a:pt x="3354" y="7818"/>
                    <a:pt x="1357" y="4699"/>
                    <a:pt x="698" y="3670"/>
                  </a:cubicBezTo>
                  <a:lnTo>
                    <a:pt x="678" y="3639"/>
                  </a:lnTo>
                  <a:lnTo>
                    <a:pt x="713" y="3629"/>
                  </a:lnTo>
                  <a:cubicBezTo>
                    <a:pt x="1069" y="3532"/>
                    <a:pt x="1530" y="3322"/>
                    <a:pt x="1944" y="3065"/>
                  </a:cubicBezTo>
                  <a:lnTo>
                    <a:pt x="1948" y="3063"/>
                  </a:lnTo>
                  <a:cubicBezTo>
                    <a:pt x="2420" y="2768"/>
                    <a:pt x="2838" y="2420"/>
                    <a:pt x="3126" y="2083"/>
                  </a:cubicBezTo>
                  <a:lnTo>
                    <a:pt x="3149" y="2054"/>
                  </a:lnTo>
                  <a:close/>
                  <a:moveTo>
                    <a:pt x="9520" y="12014"/>
                  </a:moveTo>
                  <a:cubicBezTo>
                    <a:pt x="9525" y="12014"/>
                    <a:pt x="9531" y="12018"/>
                    <a:pt x="9540" y="12030"/>
                  </a:cubicBezTo>
                  <a:lnTo>
                    <a:pt x="9544" y="12028"/>
                  </a:lnTo>
                  <a:lnTo>
                    <a:pt x="9555" y="12045"/>
                  </a:lnTo>
                  <a:lnTo>
                    <a:pt x="9554" y="12046"/>
                  </a:lnTo>
                  <a:cubicBezTo>
                    <a:pt x="9577" y="12080"/>
                    <a:pt x="9621" y="12147"/>
                    <a:pt x="9703" y="12272"/>
                  </a:cubicBezTo>
                  <a:lnTo>
                    <a:pt x="9868" y="12532"/>
                  </a:lnTo>
                  <a:lnTo>
                    <a:pt x="9855" y="12548"/>
                  </a:lnTo>
                  <a:cubicBezTo>
                    <a:pt x="9311" y="13208"/>
                    <a:pt x="8334" y="13836"/>
                    <a:pt x="7422" y="14112"/>
                  </a:cubicBezTo>
                  <a:lnTo>
                    <a:pt x="7422" y="14114"/>
                  </a:lnTo>
                  <a:cubicBezTo>
                    <a:pt x="7418" y="14117"/>
                    <a:pt x="7413" y="14118"/>
                    <a:pt x="7410" y="14118"/>
                  </a:cubicBezTo>
                  <a:cubicBezTo>
                    <a:pt x="7406" y="14118"/>
                    <a:pt x="7398" y="14115"/>
                    <a:pt x="7389" y="14102"/>
                  </a:cubicBezTo>
                  <a:lnTo>
                    <a:pt x="7385" y="14104"/>
                  </a:lnTo>
                  <a:lnTo>
                    <a:pt x="7365" y="14075"/>
                  </a:lnTo>
                  <a:lnTo>
                    <a:pt x="7367" y="14075"/>
                  </a:lnTo>
                  <a:cubicBezTo>
                    <a:pt x="7340" y="14038"/>
                    <a:pt x="7300" y="13972"/>
                    <a:pt x="7227" y="13859"/>
                  </a:cubicBezTo>
                  <a:lnTo>
                    <a:pt x="7050" y="13583"/>
                  </a:lnTo>
                  <a:lnTo>
                    <a:pt x="7087" y="13575"/>
                  </a:lnTo>
                  <a:cubicBezTo>
                    <a:pt x="7245" y="13538"/>
                    <a:pt x="7456" y="13461"/>
                    <a:pt x="7716" y="13348"/>
                  </a:cubicBezTo>
                  <a:cubicBezTo>
                    <a:pt x="7725" y="13344"/>
                    <a:pt x="7733" y="13341"/>
                    <a:pt x="7737" y="13339"/>
                  </a:cubicBezTo>
                  <a:cubicBezTo>
                    <a:pt x="8002" y="13219"/>
                    <a:pt x="8326" y="13034"/>
                    <a:pt x="8642" y="12807"/>
                  </a:cubicBezTo>
                  <a:cubicBezTo>
                    <a:pt x="8957" y="12583"/>
                    <a:pt x="9265" y="12319"/>
                    <a:pt x="9489" y="12043"/>
                  </a:cubicBezTo>
                  <a:lnTo>
                    <a:pt x="9487" y="12035"/>
                  </a:lnTo>
                  <a:lnTo>
                    <a:pt x="9508" y="12019"/>
                  </a:lnTo>
                  <a:cubicBezTo>
                    <a:pt x="9512" y="12016"/>
                    <a:pt x="9516" y="12014"/>
                    <a:pt x="9520" y="12014"/>
                  </a:cubicBezTo>
                  <a:close/>
                  <a:moveTo>
                    <a:pt x="10015" y="12758"/>
                  </a:moveTo>
                  <a:lnTo>
                    <a:pt x="10034" y="12790"/>
                  </a:lnTo>
                  <a:cubicBezTo>
                    <a:pt x="10152" y="13001"/>
                    <a:pt x="10286" y="13199"/>
                    <a:pt x="10406" y="13374"/>
                  </a:cubicBezTo>
                  <a:cubicBezTo>
                    <a:pt x="10687" y="13786"/>
                    <a:pt x="10908" y="14110"/>
                    <a:pt x="10737" y="14341"/>
                  </a:cubicBezTo>
                  <a:cubicBezTo>
                    <a:pt x="10252" y="14965"/>
                    <a:pt x="9442" y="15485"/>
                    <a:pt x="8671" y="15664"/>
                  </a:cubicBezTo>
                  <a:cubicBezTo>
                    <a:pt x="8646" y="15671"/>
                    <a:pt x="8623" y="15673"/>
                    <a:pt x="8600" y="15673"/>
                  </a:cubicBezTo>
                  <a:cubicBezTo>
                    <a:pt x="8354" y="15673"/>
                    <a:pt x="8158" y="15348"/>
                    <a:pt x="7921" y="14946"/>
                  </a:cubicBezTo>
                  <a:cubicBezTo>
                    <a:pt x="7809" y="14757"/>
                    <a:pt x="7692" y="14564"/>
                    <a:pt x="7557" y="14378"/>
                  </a:cubicBezTo>
                  <a:lnTo>
                    <a:pt x="7535" y="14347"/>
                  </a:lnTo>
                  <a:lnTo>
                    <a:pt x="7572" y="14337"/>
                  </a:lnTo>
                  <a:cubicBezTo>
                    <a:pt x="8426" y="14076"/>
                    <a:pt x="9398" y="13452"/>
                    <a:pt x="9991" y="12786"/>
                  </a:cubicBezTo>
                  <a:lnTo>
                    <a:pt x="10015" y="12758"/>
                  </a:lnTo>
                  <a:close/>
                  <a:moveTo>
                    <a:pt x="241" y="0"/>
                  </a:moveTo>
                  <a:cubicBezTo>
                    <a:pt x="197" y="0"/>
                    <a:pt x="152" y="14"/>
                    <a:pt x="114" y="39"/>
                  </a:cubicBezTo>
                  <a:cubicBezTo>
                    <a:pt x="39" y="88"/>
                    <a:pt x="1" y="169"/>
                    <a:pt x="8" y="258"/>
                  </a:cubicBezTo>
                  <a:cubicBezTo>
                    <a:pt x="16" y="298"/>
                    <a:pt x="37" y="516"/>
                    <a:pt x="167" y="1810"/>
                  </a:cubicBezTo>
                  <a:cubicBezTo>
                    <a:pt x="221" y="2276"/>
                    <a:pt x="252" y="2611"/>
                    <a:pt x="277" y="2857"/>
                  </a:cubicBezTo>
                  <a:cubicBezTo>
                    <a:pt x="317" y="3283"/>
                    <a:pt x="335" y="3462"/>
                    <a:pt x="407" y="3644"/>
                  </a:cubicBezTo>
                  <a:cubicBezTo>
                    <a:pt x="477" y="3815"/>
                    <a:pt x="599" y="4003"/>
                    <a:pt x="843" y="4377"/>
                  </a:cubicBezTo>
                  <a:cubicBezTo>
                    <a:pt x="941" y="4527"/>
                    <a:pt x="1059" y="4709"/>
                    <a:pt x="1202" y="4932"/>
                  </a:cubicBezTo>
                  <a:lnTo>
                    <a:pt x="2024" y="6218"/>
                  </a:lnTo>
                  <a:lnTo>
                    <a:pt x="6745" y="13583"/>
                  </a:lnTo>
                  <a:cubicBezTo>
                    <a:pt x="6929" y="13874"/>
                    <a:pt x="7046" y="14055"/>
                    <a:pt x="7119" y="14167"/>
                  </a:cubicBezTo>
                  <a:cubicBezTo>
                    <a:pt x="7229" y="14342"/>
                    <a:pt x="7238" y="14357"/>
                    <a:pt x="7243" y="14360"/>
                  </a:cubicBezTo>
                  <a:lnTo>
                    <a:pt x="7253" y="14371"/>
                  </a:lnTo>
                  <a:lnTo>
                    <a:pt x="7263" y="14390"/>
                  </a:lnTo>
                  <a:cubicBezTo>
                    <a:pt x="7285" y="14429"/>
                    <a:pt x="7285" y="14429"/>
                    <a:pt x="7386" y="14585"/>
                  </a:cubicBezTo>
                  <a:cubicBezTo>
                    <a:pt x="7476" y="14727"/>
                    <a:pt x="7651" y="14998"/>
                    <a:pt x="7997" y="15543"/>
                  </a:cubicBezTo>
                  <a:cubicBezTo>
                    <a:pt x="8108" y="15713"/>
                    <a:pt x="8259" y="15838"/>
                    <a:pt x="8426" y="15895"/>
                  </a:cubicBezTo>
                  <a:cubicBezTo>
                    <a:pt x="8490" y="15918"/>
                    <a:pt x="8553" y="15929"/>
                    <a:pt x="8614" y="15929"/>
                  </a:cubicBezTo>
                  <a:cubicBezTo>
                    <a:pt x="8653" y="15929"/>
                    <a:pt x="8691" y="15924"/>
                    <a:pt x="8727" y="15915"/>
                  </a:cubicBezTo>
                  <a:cubicBezTo>
                    <a:pt x="9555" y="15724"/>
                    <a:pt x="10422" y="15167"/>
                    <a:pt x="10938" y="14501"/>
                  </a:cubicBezTo>
                  <a:cubicBezTo>
                    <a:pt x="11099" y="14290"/>
                    <a:pt x="11084" y="13959"/>
                    <a:pt x="10906" y="13677"/>
                  </a:cubicBezTo>
                  <a:cubicBezTo>
                    <a:pt x="10620" y="13233"/>
                    <a:pt x="10450" y="12968"/>
                    <a:pt x="10345" y="12806"/>
                  </a:cubicBezTo>
                  <a:cubicBezTo>
                    <a:pt x="10184" y="12553"/>
                    <a:pt x="10184" y="12553"/>
                    <a:pt x="10152" y="12513"/>
                  </a:cubicBezTo>
                  <a:lnTo>
                    <a:pt x="10150" y="12505"/>
                  </a:lnTo>
                  <a:cubicBezTo>
                    <a:pt x="10126" y="12464"/>
                    <a:pt x="8982" y="10677"/>
                    <a:pt x="8971" y="10660"/>
                  </a:cubicBezTo>
                  <a:cubicBezTo>
                    <a:pt x="8678" y="10202"/>
                    <a:pt x="8386" y="9745"/>
                    <a:pt x="8092" y="9287"/>
                  </a:cubicBezTo>
                  <a:lnTo>
                    <a:pt x="4279" y="3339"/>
                  </a:lnTo>
                  <a:cubicBezTo>
                    <a:pt x="4066" y="3007"/>
                    <a:pt x="3907" y="2750"/>
                    <a:pt x="3778" y="2543"/>
                  </a:cubicBezTo>
                  <a:cubicBezTo>
                    <a:pt x="3279" y="1741"/>
                    <a:pt x="3279" y="1741"/>
                    <a:pt x="2641" y="1379"/>
                  </a:cubicBezTo>
                  <a:cubicBezTo>
                    <a:pt x="2422" y="1257"/>
                    <a:pt x="2125" y="1086"/>
                    <a:pt x="1704" y="828"/>
                  </a:cubicBezTo>
                  <a:lnTo>
                    <a:pt x="1698" y="824"/>
                  </a:lnTo>
                  <a:lnTo>
                    <a:pt x="1695" y="817"/>
                  </a:lnTo>
                  <a:cubicBezTo>
                    <a:pt x="1686" y="808"/>
                    <a:pt x="1598" y="756"/>
                    <a:pt x="1390" y="636"/>
                  </a:cubicBezTo>
                  <a:cubicBezTo>
                    <a:pt x="1192" y="518"/>
                    <a:pt x="872" y="334"/>
                    <a:pt x="360" y="33"/>
                  </a:cubicBezTo>
                  <a:cubicBezTo>
                    <a:pt x="322" y="11"/>
                    <a:pt x="281" y="0"/>
                    <a:pt x="2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863" tIns="121863" rIns="121863" bIns="121863" anchor="ctr" anchorCtr="0">
              <a:noAutofit/>
            </a:bodyPr>
            <a:lstStyle/>
            <a:p>
              <a:pPr defTabSz="1218744">
                <a:buClr>
                  <a:srgbClr val="000000"/>
                </a:buClr>
                <a:defRPr/>
              </a:pPr>
              <a:endParaRPr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603" name="Google Shape;2603;p38"/>
          <p:cNvGrpSpPr/>
          <p:nvPr/>
        </p:nvGrpSpPr>
        <p:grpSpPr>
          <a:xfrm>
            <a:off x="11340684" y="3626463"/>
            <a:ext cx="525645" cy="561315"/>
            <a:chOff x="3569800" y="2151666"/>
            <a:chExt cx="394355" cy="421115"/>
          </a:xfrm>
        </p:grpSpPr>
        <p:sp>
          <p:nvSpPr>
            <p:cNvPr id="2604" name="Google Shape;2604;p38"/>
            <p:cNvSpPr/>
            <p:nvPr/>
          </p:nvSpPr>
          <p:spPr>
            <a:xfrm>
              <a:off x="3615815" y="2155978"/>
              <a:ext cx="215626" cy="412425"/>
            </a:xfrm>
            <a:custGeom>
              <a:avLst/>
              <a:gdLst/>
              <a:ahLst/>
              <a:cxnLst/>
              <a:rect l="l" t="t" r="r" b="b"/>
              <a:pathLst>
                <a:path w="6551" h="12530" extrusionOk="0">
                  <a:moveTo>
                    <a:pt x="442" y="1"/>
                  </a:moveTo>
                  <a:cubicBezTo>
                    <a:pt x="388" y="1"/>
                    <a:pt x="333" y="11"/>
                    <a:pt x="281" y="34"/>
                  </a:cubicBezTo>
                  <a:lnTo>
                    <a:pt x="277" y="35"/>
                  </a:lnTo>
                  <a:cubicBezTo>
                    <a:pt x="99" y="114"/>
                    <a:pt x="1" y="308"/>
                    <a:pt x="44" y="497"/>
                  </a:cubicBezTo>
                  <a:lnTo>
                    <a:pt x="515" y="2532"/>
                  </a:lnTo>
                  <a:cubicBezTo>
                    <a:pt x="352" y="2606"/>
                    <a:pt x="278" y="2796"/>
                    <a:pt x="350" y="2961"/>
                  </a:cubicBezTo>
                  <a:lnTo>
                    <a:pt x="4449" y="12333"/>
                  </a:lnTo>
                  <a:cubicBezTo>
                    <a:pt x="4504" y="12456"/>
                    <a:pt x="4623" y="12529"/>
                    <a:pt x="4749" y="12529"/>
                  </a:cubicBezTo>
                  <a:cubicBezTo>
                    <a:pt x="4793" y="12529"/>
                    <a:pt x="4837" y="12520"/>
                    <a:pt x="4880" y="12502"/>
                  </a:cubicBezTo>
                  <a:lnTo>
                    <a:pt x="6308" y="11876"/>
                  </a:lnTo>
                  <a:cubicBezTo>
                    <a:pt x="6475" y="11805"/>
                    <a:pt x="6550" y="11613"/>
                    <a:pt x="6478" y="11448"/>
                  </a:cubicBezTo>
                  <a:lnTo>
                    <a:pt x="2380" y="2076"/>
                  </a:lnTo>
                  <a:cubicBezTo>
                    <a:pt x="2326" y="1952"/>
                    <a:pt x="2206" y="1880"/>
                    <a:pt x="2080" y="1880"/>
                  </a:cubicBezTo>
                  <a:cubicBezTo>
                    <a:pt x="2038" y="1880"/>
                    <a:pt x="1995" y="1888"/>
                    <a:pt x="1953" y="1905"/>
                  </a:cubicBezTo>
                  <a:lnTo>
                    <a:pt x="778" y="177"/>
                  </a:lnTo>
                  <a:cubicBezTo>
                    <a:pt x="701" y="64"/>
                    <a:pt x="574" y="1"/>
                    <a:pt x="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863" tIns="121863" rIns="121863" bIns="121863" anchor="ctr" anchorCtr="0">
              <a:noAutofit/>
            </a:bodyPr>
            <a:lstStyle/>
            <a:p>
              <a:pPr defTabSz="1218744">
                <a:buClr>
                  <a:srgbClr val="000000"/>
                </a:buClr>
                <a:defRPr/>
              </a:pPr>
              <a:endParaRPr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5" name="Google Shape;2605;p38"/>
            <p:cNvSpPr/>
            <p:nvPr/>
          </p:nvSpPr>
          <p:spPr>
            <a:xfrm>
              <a:off x="3642311" y="2258047"/>
              <a:ext cx="171948" cy="269706"/>
            </a:xfrm>
            <a:custGeom>
              <a:avLst/>
              <a:gdLst/>
              <a:ahLst/>
              <a:cxnLst/>
              <a:rect l="l" t="t" r="r" b="b"/>
              <a:pathLst>
                <a:path w="5224" h="8194" extrusionOk="0">
                  <a:moveTo>
                    <a:pt x="2029" y="0"/>
                  </a:moveTo>
                  <a:lnTo>
                    <a:pt x="0" y="887"/>
                  </a:lnTo>
                  <a:lnTo>
                    <a:pt x="3195" y="8194"/>
                  </a:lnTo>
                  <a:lnTo>
                    <a:pt x="5224" y="7306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863" tIns="121863" rIns="121863" bIns="121863" anchor="ctr" anchorCtr="0">
              <a:noAutofit/>
            </a:bodyPr>
            <a:lstStyle/>
            <a:p>
              <a:pPr defTabSz="1218744">
                <a:buClr>
                  <a:srgbClr val="000000"/>
                </a:buClr>
                <a:defRPr/>
              </a:pPr>
              <a:endParaRPr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6" name="Google Shape;2606;p38"/>
            <p:cNvSpPr/>
            <p:nvPr/>
          </p:nvSpPr>
          <p:spPr>
            <a:xfrm>
              <a:off x="3694646" y="2337932"/>
              <a:ext cx="67114" cy="110364"/>
            </a:xfrm>
            <a:custGeom>
              <a:avLst/>
              <a:gdLst/>
              <a:ahLst/>
              <a:cxnLst/>
              <a:rect l="l" t="t" r="r" b="b"/>
              <a:pathLst>
                <a:path w="2039" h="3353" extrusionOk="0">
                  <a:moveTo>
                    <a:pt x="374" y="1"/>
                  </a:moveTo>
                  <a:cubicBezTo>
                    <a:pt x="345" y="1"/>
                    <a:pt x="318" y="6"/>
                    <a:pt x="293" y="17"/>
                  </a:cubicBezTo>
                  <a:cubicBezTo>
                    <a:pt x="1" y="145"/>
                    <a:pt x="88" y="992"/>
                    <a:pt x="490" y="1909"/>
                  </a:cubicBezTo>
                  <a:cubicBezTo>
                    <a:pt x="857" y="2746"/>
                    <a:pt x="1358" y="3353"/>
                    <a:pt x="1665" y="3353"/>
                  </a:cubicBezTo>
                  <a:cubicBezTo>
                    <a:pt x="1693" y="3353"/>
                    <a:pt x="1720" y="3347"/>
                    <a:pt x="1745" y="3336"/>
                  </a:cubicBezTo>
                  <a:cubicBezTo>
                    <a:pt x="2038" y="3209"/>
                    <a:pt x="1950" y="2362"/>
                    <a:pt x="1549" y="1445"/>
                  </a:cubicBezTo>
                  <a:cubicBezTo>
                    <a:pt x="1183" y="607"/>
                    <a:pt x="681" y="1"/>
                    <a:pt x="3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863" tIns="121863" rIns="121863" bIns="121863" anchor="ctr" anchorCtr="0">
              <a:noAutofit/>
            </a:bodyPr>
            <a:lstStyle/>
            <a:p>
              <a:pPr defTabSz="1218744">
                <a:buClr>
                  <a:srgbClr val="000000"/>
                </a:buClr>
                <a:defRPr/>
              </a:pPr>
              <a:endParaRPr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7" name="Google Shape;2607;p38"/>
            <p:cNvSpPr/>
            <p:nvPr/>
          </p:nvSpPr>
          <p:spPr>
            <a:xfrm>
              <a:off x="3652350" y="2281055"/>
              <a:ext cx="76922" cy="52401"/>
            </a:xfrm>
            <a:custGeom>
              <a:avLst/>
              <a:gdLst/>
              <a:ahLst/>
              <a:cxnLst/>
              <a:rect l="l" t="t" r="r" b="b"/>
              <a:pathLst>
                <a:path w="2337" h="1592" extrusionOk="0">
                  <a:moveTo>
                    <a:pt x="2029" y="0"/>
                  </a:moveTo>
                  <a:lnTo>
                    <a:pt x="0" y="887"/>
                  </a:lnTo>
                  <a:lnTo>
                    <a:pt x="309" y="1592"/>
                  </a:lnTo>
                  <a:lnTo>
                    <a:pt x="2337" y="704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863" tIns="121863" rIns="121863" bIns="121863" anchor="ctr" anchorCtr="0">
              <a:noAutofit/>
            </a:bodyPr>
            <a:lstStyle/>
            <a:p>
              <a:pPr defTabSz="1218744">
                <a:buClr>
                  <a:srgbClr val="000000"/>
                </a:buClr>
                <a:defRPr/>
              </a:pPr>
              <a:endParaRPr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8" name="Google Shape;2608;p38"/>
            <p:cNvSpPr/>
            <p:nvPr/>
          </p:nvSpPr>
          <p:spPr>
            <a:xfrm>
              <a:off x="3727298" y="2452344"/>
              <a:ext cx="76955" cy="52434"/>
            </a:xfrm>
            <a:custGeom>
              <a:avLst/>
              <a:gdLst/>
              <a:ahLst/>
              <a:cxnLst/>
              <a:rect l="l" t="t" r="r" b="b"/>
              <a:pathLst>
                <a:path w="2338" h="1593" extrusionOk="0">
                  <a:moveTo>
                    <a:pt x="2029" y="1"/>
                  </a:moveTo>
                  <a:lnTo>
                    <a:pt x="0" y="888"/>
                  </a:lnTo>
                  <a:lnTo>
                    <a:pt x="309" y="1593"/>
                  </a:lnTo>
                  <a:lnTo>
                    <a:pt x="2338" y="705"/>
                  </a:lnTo>
                  <a:lnTo>
                    <a:pt x="20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863" tIns="121863" rIns="121863" bIns="121863" anchor="ctr" anchorCtr="0">
              <a:noAutofit/>
            </a:bodyPr>
            <a:lstStyle/>
            <a:p>
              <a:pPr defTabSz="1218744">
                <a:buClr>
                  <a:srgbClr val="000000"/>
                </a:buClr>
                <a:defRPr/>
              </a:pPr>
              <a:endParaRPr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9" name="Google Shape;2609;p38"/>
            <p:cNvSpPr/>
            <p:nvPr/>
          </p:nvSpPr>
          <p:spPr>
            <a:xfrm>
              <a:off x="3696160" y="2265585"/>
              <a:ext cx="135248" cy="302851"/>
            </a:xfrm>
            <a:custGeom>
              <a:avLst/>
              <a:gdLst/>
              <a:ahLst/>
              <a:cxnLst/>
              <a:rect l="l" t="t" r="r" b="b"/>
              <a:pathLst>
                <a:path w="4109" h="9201" extrusionOk="0">
                  <a:moveTo>
                    <a:pt x="487" y="1"/>
                  </a:moveTo>
                  <a:cubicBezTo>
                    <a:pt x="274" y="199"/>
                    <a:pt x="114" y="471"/>
                    <a:pt x="53" y="757"/>
                  </a:cubicBezTo>
                  <a:cubicBezTo>
                    <a:pt x="46" y="789"/>
                    <a:pt x="41" y="821"/>
                    <a:pt x="35" y="853"/>
                  </a:cubicBezTo>
                  <a:cubicBezTo>
                    <a:pt x="0" y="1101"/>
                    <a:pt x="20" y="1347"/>
                    <a:pt x="72" y="1587"/>
                  </a:cubicBezTo>
                  <a:cubicBezTo>
                    <a:pt x="160" y="2000"/>
                    <a:pt x="349" y="2401"/>
                    <a:pt x="542" y="2782"/>
                  </a:cubicBezTo>
                  <a:cubicBezTo>
                    <a:pt x="1094" y="3863"/>
                    <a:pt x="1718" y="4907"/>
                    <a:pt x="2254" y="5996"/>
                  </a:cubicBezTo>
                  <a:cubicBezTo>
                    <a:pt x="2287" y="6061"/>
                    <a:pt x="2319" y="6128"/>
                    <a:pt x="2350" y="6194"/>
                  </a:cubicBezTo>
                  <a:cubicBezTo>
                    <a:pt x="2426" y="6355"/>
                    <a:pt x="2500" y="6530"/>
                    <a:pt x="2543" y="6708"/>
                  </a:cubicBezTo>
                  <a:cubicBezTo>
                    <a:pt x="2612" y="6979"/>
                    <a:pt x="2614" y="7253"/>
                    <a:pt x="2455" y="7475"/>
                  </a:cubicBezTo>
                  <a:cubicBezTo>
                    <a:pt x="2400" y="7551"/>
                    <a:pt x="2333" y="7612"/>
                    <a:pt x="2258" y="7663"/>
                  </a:cubicBezTo>
                  <a:cubicBezTo>
                    <a:pt x="2102" y="7770"/>
                    <a:pt x="1914" y="7837"/>
                    <a:pt x="1738" y="7906"/>
                  </a:cubicBezTo>
                  <a:cubicBezTo>
                    <a:pt x="1679" y="7928"/>
                    <a:pt x="1620" y="7954"/>
                    <a:pt x="1560" y="7978"/>
                  </a:cubicBezTo>
                  <a:lnTo>
                    <a:pt x="2008" y="9004"/>
                  </a:lnTo>
                  <a:cubicBezTo>
                    <a:pt x="2062" y="9128"/>
                    <a:pt x="2182" y="9201"/>
                    <a:pt x="2307" y="9201"/>
                  </a:cubicBezTo>
                  <a:cubicBezTo>
                    <a:pt x="2351" y="9201"/>
                    <a:pt x="2396" y="9192"/>
                    <a:pt x="2439" y="9173"/>
                  </a:cubicBezTo>
                  <a:lnTo>
                    <a:pt x="3867" y="8549"/>
                  </a:lnTo>
                  <a:cubicBezTo>
                    <a:pt x="4033" y="8476"/>
                    <a:pt x="4108" y="8284"/>
                    <a:pt x="4036" y="8118"/>
                  </a:cubicBezTo>
                  <a:lnTo>
                    <a:pt x="487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121863" tIns="121863" rIns="121863" bIns="121863" anchor="ctr" anchorCtr="0">
              <a:noAutofit/>
            </a:bodyPr>
            <a:lstStyle/>
            <a:p>
              <a:pPr defTabSz="1218744">
                <a:buClr>
                  <a:srgbClr val="000000"/>
                </a:buClr>
                <a:defRPr/>
              </a:pPr>
              <a:endParaRPr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0" name="Google Shape;2610;p38"/>
            <p:cNvSpPr/>
            <p:nvPr/>
          </p:nvSpPr>
          <p:spPr>
            <a:xfrm>
              <a:off x="3628388" y="2167893"/>
              <a:ext cx="18729" cy="55133"/>
            </a:xfrm>
            <a:custGeom>
              <a:avLst/>
              <a:gdLst/>
              <a:ahLst/>
              <a:cxnLst/>
              <a:rect l="l" t="t" r="r" b="b"/>
              <a:pathLst>
                <a:path w="569" h="1675" extrusionOk="0">
                  <a:moveTo>
                    <a:pt x="67" y="0"/>
                  </a:moveTo>
                  <a:cubicBezTo>
                    <a:pt x="34" y="0"/>
                    <a:pt x="0" y="26"/>
                    <a:pt x="3" y="69"/>
                  </a:cubicBezTo>
                  <a:cubicBezTo>
                    <a:pt x="34" y="518"/>
                    <a:pt x="239" y="1251"/>
                    <a:pt x="439" y="1638"/>
                  </a:cubicBezTo>
                  <a:cubicBezTo>
                    <a:pt x="452" y="1663"/>
                    <a:pt x="475" y="1674"/>
                    <a:pt x="497" y="1674"/>
                  </a:cubicBezTo>
                  <a:cubicBezTo>
                    <a:pt x="533" y="1674"/>
                    <a:pt x="569" y="1647"/>
                    <a:pt x="566" y="1602"/>
                  </a:cubicBezTo>
                  <a:cubicBezTo>
                    <a:pt x="534" y="1159"/>
                    <a:pt x="323" y="423"/>
                    <a:pt x="121" y="34"/>
                  </a:cubicBezTo>
                  <a:cubicBezTo>
                    <a:pt x="109" y="11"/>
                    <a:pt x="88" y="0"/>
                    <a:pt x="67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121863" tIns="121863" rIns="121863" bIns="121863" anchor="ctr" anchorCtr="0">
              <a:noAutofit/>
            </a:bodyPr>
            <a:lstStyle/>
            <a:p>
              <a:pPr defTabSz="1218744">
                <a:buClr>
                  <a:srgbClr val="000000"/>
                </a:buClr>
                <a:defRPr/>
              </a:pPr>
              <a:endParaRPr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1" name="Google Shape;2611;p38"/>
            <p:cNvSpPr/>
            <p:nvPr/>
          </p:nvSpPr>
          <p:spPr>
            <a:xfrm>
              <a:off x="3611141" y="2151666"/>
              <a:ext cx="225237" cy="421115"/>
            </a:xfrm>
            <a:custGeom>
              <a:avLst/>
              <a:gdLst/>
              <a:ahLst/>
              <a:cxnLst/>
              <a:rect l="l" t="t" r="r" b="b"/>
              <a:pathLst>
                <a:path w="6843" h="12794" extrusionOk="0">
                  <a:moveTo>
                    <a:pt x="586" y="265"/>
                  </a:moveTo>
                  <a:cubicBezTo>
                    <a:pt x="675" y="265"/>
                    <a:pt x="760" y="307"/>
                    <a:pt x="811" y="384"/>
                  </a:cubicBezTo>
                  <a:lnTo>
                    <a:pt x="1895" y="1980"/>
                  </a:lnTo>
                  <a:lnTo>
                    <a:pt x="751" y="2480"/>
                  </a:lnTo>
                  <a:lnTo>
                    <a:pt x="316" y="601"/>
                  </a:lnTo>
                  <a:cubicBezTo>
                    <a:pt x="286" y="472"/>
                    <a:pt x="352" y="341"/>
                    <a:pt x="478" y="287"/>
                  </a:cubicBezTo>
                  <a:cubicBezTo>
                    <a:pt x="513" y="271"/>
                    <a:pt x="550" y="265"/>
                    <a:pt x="586" y="265"/>
                  </a:cubicBezTo>
                  <a:close/>
                  <a:moveTo>
                    <a:pt x="2222" y="2142"/>
                  </a:moveTo>
                  <a:cubicBezTo>
                    <a:pt x="2298" y="2142"/>
                    <a:pt x="2370" y="2186"/>
                    <a:pt x="2401" y="2259"/>
                  </a:cubicBezTo>
                  <a:lnTo>
                    <a:pt x="2800" y="3170"/>
                  </a:lnTo>
                  <a:lnTo>
                    <a:pt x="1013" y="3952"/>
                  </a:lnTo>
                  <a:lnTo>
                    <a:pt x="614" y="3041"/>
                  </a:lnTo>
                  <a:cubicBezTo>
                    <a:pt x="571" y="2943"/>
                    <a:pt x="616" y="2829"/>
                    <a:pt x="712" y="2785"/>
                  </a:cubicBezTo>
                  <a:lnTo>
                    <a:pt x="2146" y="2158"/>
                  </a:lnTo>
                  <a:cubicBezTo>
                    <a:pt x="2171" y="2147"/>
                    <a:pt x="2197" y="2142"/>
                    <a:pt x="2222" y="2142"/>
                  </a:cubicBezTo>
                  <a:close/>
                  <a:moveTo>
                    <a:pt x="2906" y="3414"/>
                  </a:moveTo>
                  <a:lnTo>
                    <a:pt x="5995" y="10479"/>
                  </a:lnTo>
                  <a:lnTo>
                    <a:pt x="4209" y="11260"/>
                  </a:lnTo>
                  <a:lnTo>
                    <a:pt x="1118" y="4195"/>
                  </a:lnTo>
                  <a:lnTo>
                    <a:pt x="2906" y="3414"/>
                  </a:lnTo>
                  <a:close/>
                  <a:moveTo>
                    <a:pt x="6100" y="10718"/>
                  </a:moveTo>
                  <a:lnTo>
                    <a:pt x="6499" y="11630"/>
                  </a:lnTo>
                  <a:cubicBezTo>
                    <a:pt x="6542" y="11730"/>
                    <a:pt x="6497" y="11846"/>
                    <a:pt x="6399" y="11888"/>
                  </a:cubicBezTo>
                  <a:lnTo>
                    <a:pt x="4969" y="12513"/>
                  </a:lnTo>
                  <a:cubicBezTo>
                    <a:pt x="4943" y="12524"/>
                    <a:pt x="4917" y="12529"/>
                    <a:pt x="4891" y="12529"/>
                  </a:cubicBezTo>
                  <a:cubicBezTo>
                    <a:pt x="4815" y="12529"/>
                    <a:pt x="4743" y="12485"/>
                    <a:pt x="4712" y="12412"/>
                  </a:cubicBezTo>
                  <a:lnTo>
                    <a:pt x="4313" y="11500"/>
                  </a:lnTo>
                  <a:lnTo>
                    <a:pt x="6100" y="10718"/>
                  </a:lnTo>
                  <a:close/>
                  <a:moveTo>
                    <a:pt x="587" y="1"/>
                  </a:moveTo>
                  <a:cubicBezTo>
                    <a:pt x="514" y="1"/>
                    <a:pt x="439" y="16"/>
                    <a:pt x="367" y="47"/>
                  </a:cubicBezTo>
                  <a:cubicBezTo>
                    <a:pt x="130" y="150"/>
                    <a:pt x="0" y="408"/>
                    <a:pt x="59" y="660"/>
                  </a:cubicBezTo>
                  <a:lnTo>
                    <a:pt x="508" y="2604"/>
                  </a:lnTo>
                  <a:cubicBezTo>
                    <a:pt x="348" y="2730"/>
                    <a:pt x="286" y="2952"/>
                    <a:pt x="371" y="3147"/>
                  </a:cubicBezTo>
                  <a:lnTo>
                    <a:pt x="824" y="4180"/>
                  </a:lnTo>
                  <a:lnTo>
                    <a:pt x="3723" y="10808"/>
                  </a:lnTo>
                  <a:lnTo>
                    <a:pt x="4470" y="12518"/>
                  </a:lnTo>
                  <a:cubicBezTo>
                    <a:pt x="4545" y="12692"/>
                    <a:pt x="4714" y="12794"/>
                    <a:pt x="4891" y="12794"/>
                  </a:cubicBezTo>
                  <a:cubicBezTo>
                    <a:pt x="4953" y="12794"/>
                    <a:pt x="5016" y="12782"/>
                    <a:pt x="5075" y="12755"/>
                  </a:cubicBezTo>
                  <a:lnTo>
                    <a:pt x="6505" y="12130"/>
                  </a:lnTo>
                  <a:cubicBezTo>
                    <a:pt x="6736" y="12029"/>
                    <a:pt x="6842" y="11757"/>
                    <a:pt x="6741" y="11526"/>
                  </a:cubicBezTo>
                  <a:lnTo>
                    <a:pt x="2643" y="2153"/>
                  </a:lnTo>
                  <a:cubicBezTo>
                    <a:pt x="2568" y="1983"/>
                    <a:pt x="2398" y="1881"/>
                    <a:pt x="2221" y="1881"/>
                  </a:cubicBezTo>
                  <a:cubicBezTo>
                    <a:pt x="2198" y="1881"/>
                    <a:pt x="2175" y="1883"/>
                    <a:pt x="2151" y="1886"/>
                  </a:cubicBezTo>
                  <a:lnTo>
                    <a:pt x="1031" y="235"/>
                  </a:lnTo>
                  <a:cubicBezTo>
                    <a:pt x="929" y="85"/>
                    <a:pt x="761" y="1"/>
                    <a:pt x="5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121863" tIns="121863" rIns="121863" bIns="121863" anchor="ctr" anchorCtr="0">
              <a:noAutofit/>
            </a:bodyPr>
            <a:lstStyle/>
            <a:p>
              <a:pPr defTabSz="1218744">
                <a:buClr>
                  <a:srgbClr val="000000"/>
                </a:buClr>
                <a:defRPr/>
              </a:pPr>
              <a:endParaRPr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2" name="Google Shape;2612;p38"/>
            <p:cNvSpPr/>
            <p:nvPr/>
          </p:nvSpPr>
          <p:spPr>
            <a:xfrm>
              <a:off x="3574737" y="2287934"/>
              <a:ext cx="333264" cy="250911"/>
            </a:xfrm>
            <a:custGeom>
              <a:avLst/>
              <a:gdLst/>
              <a:ahLst/>
              <a:cxnLst/>
              <a:rect l="l" t="t" r="r" b="b"/>
              <a:pathLst>
                <a:path w="10125" h="7623" extrusionOk="0">
                  <a:moveTo>
                    <a:pt x="8889" y="0"/>
                  </a:moveTo>
                  <a:cubicBezTo>
                    <a:pt x="8826" y="0"/>
                    <a:pt x="8763" y="18"/>
                    <a:pt x="8707" y="56"/>
                  </a:cubicBezTo>
                  <a:lnTo>
                    <a:pt x="192" y="5726"/>
                  </a:lnTo>
                  <a:cubicBezTo>
                    <a:pt x="42" y="5825"/>
                    <a:pt x="1" y="6028"/>
                    <a:pt x="102" y="6179"/>
                  </a:cubicBezTo>
                  <a:lnTo>
                    <a:pt x="967" y="7477"/>
                  </a:lnTo>
                  <a:cubicBezTo>
                    <a:pt x="1029" y="7571"/>
                    <a:pt x="1133" y="7623"/>
                    <a:pt x="1239" y="7623"/>
                  </a:cubicBezTo>
                  <a:cubicBezTo>
                    <a:pt x="1301" y="7623"/>
                    <a:pt x="1364" y="7605"/>
                    <a:pt x="1420" y="7567"/>
                  </a:cubicBezTo>
                  <a:lnTo>
                    <a:pt x="9934" y="1898"/>
                  </a:lnTo>
                  <a:cubicBezTo>
                    <a:pt x="10083" y="1798"/>
                    <a:pt x="10124" y="1598"/>
                    <a:pt x="10027" y="1447"/>
                  </a:cubicBezTo>
                  <a:lnTo>
                    <a:pt x="9159" y="142"/>
                  </a:lnTo>
                  <a:cubicBezTo>
                    <a:pt x="9095" y="50"/>
                    <a:pt x="8993" y="0"/>
                    <a:pt x="88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863" tIns="121863" rIns="121863" bIns="121863" anchor="ctr" anchorCtr="0">
              <a:noAutofit/>
            </a:bodyPr>
            <a:lstStyle/>
            <a:p>
              <a:pPr defTabSz="1218744">
                <a:buClr>
                  <a:srgbClr val="000000"/>
                </a:buClr>
                <a:defRPr/>
              </a:pPr>
              <a:endParaRPr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3" name="Google Shape;2613;p38"/>
            <p:cNvSpPr/>
            <p:nvPr/>
          </p:nvSpPr>
          <p:spPr>
            <a:xfrm>
              <a:off x="3611964" y="2310316"/>
              <a:ext cx="258876" cy="206114"/>
            </a:xfrm>
            <a:custGeom>
              <a:avLst/>
              <a:gdLst/>
              <a:ahLst/>
              <a:cxnLst/>
              <a:rect l="l" t="t" r="r" b="b"/>
              <a:pathLst>
                <a:path w="7865" h="6262" extrusionOk="0">
                  <a:moveTo>
                    <a:pt x="6636" y="1"/>
                  </a:moveTo>
                  <a:lnTo>
                    <a:pt x="1" y="4419"/>
                  </a:lnTo>
                  <a:lnTo>
                    <a:pt x="424" y="5057"/>
                  </a:lnTo>
                  <a:lnTo>
                    <a:pt x="426" y="5059"/>
                  </a:lnTo>
                  <a:lnTo>
                    <a:pt x="1226" y="6262"/>
                  </a:lnTo>
                  <a:lnTo>
                    <a:pt x="1860" y="5841"/>
                  </a:lnTo>
                  <a:lnTo>
                    <a:pt x="1860" y="5839"/>
                  </a:lnTo>
                  <a:lnTo>
                    <a:pt x="7864" y="1843"/>
                  </a:lnTo>
                  <a:lnTo>
                    <a:pt x="66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863" tIns="121863" rIns="121863" bIns="121863" anchor="ctr" anchorCtr="0">
              <a:noAutofit/>
            </a:bodyPr>
            <a:lstStyle/>
            <a:p>
              <a:pPr defTabSz="1218744">
                <a:buClr>
                  <a:srgbClr val="000000"/>
                </a:buClr>
                <a:defRPr/>
              </a:pPr>
              <a:endParaRPr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4" name="Google Shape;2614;p38"/>
            <p:cNvSpPr/>
            <p:nvPr/>
          </p:nvSpPr>
          <p:spPr>
            <a:xfrm>
              <a:off x="3685923" y="2376706"/>
              <a:ext cx="109936" cy="73368"/>
            </a:xfrm>
            <a:custGeom>
              <a:avLst/>
              <a:gdLst/>
              <a:ahLst/>
              <a:cxnLst/>
              <a:rect l="l" t="t" r="r" b="b"/>
              <a:pathLst>
                <a:path w="3340" h="2229" extrusionOk="0">
                  <a:moveTo>
                    <a:pt x="2909" y="0"/>
                  </a:moveTo>
                  <a:cubicBezTo>
                    <a:pt x="2558" y="0"/>
                    <a:pt x="1966" y="233"/>
                    <a:pt x="1365" y="633"/>
                  </a:cubicBezTo>
                  <a:cubicBezTo>
                    <a:pt x="532" y="1188"/>
                    <a:pt x="1" y="1853"/>
                    <a:pt x="176" y="2119"/>
                  </a:cubicBezTo>
                  <a:cubicBezTo>
                    <a:pt x="225" y="2192"/>
                    <a:pt x="322" y="2228"/>
                    <a:pt x="456" y="2228"/>
                  </a:cubicBezTo>
                  <a:cubicBezTo>
                    <a:pt x="471" y="2228"/>
                    <a:pt x="487" y="2228"/>
                    <a:pt x="504" y="2227"/>
                  </a:cubicBezTo>
                  <a:cubicBezTo>
                    <a:pt x="859" y="2210"/>
                    <a:pt x="1430" y="1979"/>
                    <a:pt x="2005" y="1595"/>
                  </a:cubicBezTo>
                  <a:cubicBezTo>
                    <a:pt x="2814" y="1056"/>
                    <a:pt x="3339" y="414"/>
                    <a:pt x="3207" y="132"/>
                  </a:cubicBezTo>
                  <a:cubicBezTo>
                    <a:pt x="3203" y="125"/>
                    <a:pt x="3198" y="117"/>
                    <a:pt x="3194" y="109"/>
                  </a:cubicBezTo>
                  <a:cubicBezTo>
                    <a:pt x="3144" y="35"/>
                    <a:pt x="3045" y="0"/>
                    <a:pt x="29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863" tIns="121863" rIns="121863" bIns="121863" anchor="ctr" anchorCtr="0">
              <a:noAutofit/>
            </a:bodyPr>
            <a:lstStyle/>
            <a:p>
              <a:pPr defTabSz="1218744">
                <a:buClr>
                  <a:srgbClr val="000000"/>
                </a:buClr>
                <a:defRPr/>
              </a:pPr>
              <a:endParaRPr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5" name="Google Shape;2615;p38"/>
            <p:cNvSpPr/>
            <p:nvPr/>
          </p:nvSpPr>
          <p:spPr>
            <a:xfrm>
              <a:off x="3788453" y="2324140"/>
              <a:ext cx="61518" cy="74783"/>
            </a:xfrm>
            <a:custGeom>
              <a:avLst/>
              <a:gdLst/>
              <a:ahLst/>
              <a:cxnLst/>
              <a:rect l="l" t="t" r="r" b="b"/>
              <a:pathLst>
                <a:path w="1869" h="2272" extrusionOk="0">
                  <a:moveTo>
                    <a:pt x="640" y="1"/>
                  </a:moveTo>
                  <a:lnTo>
                    <a:pt x="1" y="430"/>
                  </a:lnTo>
                  <a:lnTo>
                    <a:pt x="666" y="1427"/>
                  </a:lnTo>
                  <a:lnTo>
                    <a:pt x="1230" y="2271"/>
                  </a:lnTo>
                  <a:lnTo>
                    <a:pt x="1868" y="1846"/>
                  </a:lnTo>
                  <a:lnTo>
                    <a:pt x="1480" y="1262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863" tIns="121863" rIns="121863" bIns="121863" anchor="ctr" anchorCtr="0">
              <a:noAutofit/>
            </a:bodyPr>
            <a:lstStyle/>
            <a:p>
              <a:pPr defTabSz="1218744">
                <a:buClr>
                  <a:srgbClr val="000000"/>
                </a:buClr>
                <a:defRPr/>
              </a:pPr>
              <a:endParaRPr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6" name="Google Shape;2616;p38"/>
            <p:cNvSpPr/>
            <p:nvPr/>
          </p:nvSpPr>
          <p:spPr>
            <a:xfrm>
              <a:off x="3632799" y="2427822"/>
              <a:ext cx="61485" cy="74750"/>
            </a:xfrm>
            <a:custGeom>
              <a:avLst/>
              <a:gdLst/>
              <a:ahLst/>
              <a:cxnLst/>
              <a:rect l="l" t="t" r="r" b="b"/>
              <a:pathLst>
                <a:path w="1868" h="2271" extrusionOk="0">
                  <a:moveTo>
                    <a:pt x="640" y="0"/>
                  </a:moveTo>
                  <a:lnTo>
                    <a:pt x="1" y="429"/>
                  </a:lnTo>
                  <a:lnTo>
                    <a:pt x="784" y="1603"/>
                  </a:lnTo>
                  <a:lnTo>
                    <a:pt x="1227" y="2269"/>
                  </a:lnTo>
                  <a:lnTo>
                    <a:pt x="1227" y="2271"/>
                  </a:lnTo>
                  <a:lnTo>
                    <a:pt x="1868" y="1845"/>
                  </a:lnTo>
                  <a:lnTo>
                    <a:pt x="1868" y="1844"/>
                  </a:lnTo>
                  <a:lnTo>
                    <a:pt x="1433" y="1192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863" tIns="121863" rIns="121863" bIns="121863" anchor="ctr" anchorCtr="0">
              <a:noAutofit/>
            </a:bodyPr>
            <a:lstStyle/>
            <a:p>
              <a:pPr defTabSz="1218744">
                <a:buClr>
                  <a:srgbClr val="000000"/>
                </a:buClr>
                <a:defRPr/>
              </a:pPr>
              <a:endParaRPr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7" name="Google Shape;2617;p38"/>
            <p:cNvSpPr/>
            <p:nvPr/>
          </p:nvSpPr>
          <p:spPr>
            <a:xfrm>
              <a:off x="3876106" y="2264597"/>
              <a:ext cx="83209" cy="71031"/>
            </a:xfrm>
            <a:custGeom>
              <a:avLst/>
              <a:gdLst/>
              <a:ahLst/>
              <a:cxnLst/>
              <a:rect l="l" t="t" r="r" b="b"/>
              <a:pathLst>
                <a:path w="2528" h="2158" extrusionOk="0">
                  <a:moveTo>
                    <a:pt x="2081" y="1"/>
                  </a:moveTo>
                  <a:cubicBezTo>
                    <a:pt x="2028" y="1"/>
                    <a:pt x="1974" y="11"/>
                    <a:pt x="1923" y="33"/>
                  </a:cubicBezTo>
                  <a:lnTo>
                    <a:pt x="1" y="852"/>
                  </a:lnTo>
                  <a:lnTo>
                    <a:pt x="870" y="2158"/>
                  </a:lnTo>
                  <a:lnTo>
                    <a:pt x="2366" y="700"/>
                  </a:lnTo>
                  <a:cubicBezTo>
                    <a:pt x="2505" y="564"/>
                    <a:pt x="2528" y="349"/>
                    <a:pt x="2420" y="185"/>
                  </a:cubicBezTo>
                  <a:lnTo>
                    <a:pt x="2418" y="181"/>
                  </a:lnTo>
                  <a:cubicBezTo>
                    <a:pt x="2341" y="66"/>
                    <a:pt x="2212" y="1"/>
                    <a:pt x="20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863" tIns="121863" rIns="121863" bIns="121863" anchor="ctr" anchorCtr="0">
              <a:noAutofit/>
            </a:bodyPr>
            <a:lstStyle/>
            <a:p>
              <a:pPr defTabSz="1218744">
                <a:buClr>
                  <a:srgbClr val="000000"/>
                </a:buClr>
                <a:defRPr/>
              </a:pPr>
              <a:endParaRPr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8" name="Google Shape;2618;p38"/>
            <p:cNvSpPr/>
            <p:nvPr/>
          </p:nvSpPr>
          <p:spPr>
            <a:xfrm>
              <a:off x="3679966" y="2371077"/>
              <a:ext cx="148973" cy="117441"/>
            </a:xfrm>
            <a:custGeom>
              <a:avLst/>
              <a:gdLst/>
              <a:ahLst/>
              <a:cxnLst/>
              <a:rect l="l" t="t" r="r" b="b"/>
              <a:pathLst>
                <a:path w="4526" h="3568" extrusionOk="0">
                  <a:moveTo>
                    <a:pt x="3963" y="1"/>
                  </a:moveTo>
                  <a:cubicBezTo>
                    <a:pt x="3765" y="82"/>
                    <a:pt x="3574" y="187"/>
                    <a:pt x="3389" y="304"/>
                  </a:cubicBezTo>
                  <a:cubicBezTo>
                    <a:pt x="3521" y="586"/>
                    <a:pt x="2996" y="1228"/>
                    <a:pt x="2187" y="1767"/>
                  </a:cubicBezTo>
                  <a:cubicBezTo>
                    <a:pt x="1612" y="2153"/>
                    <a:pt x="1041" y="2382"/>
                    <a:pt x="686" y="2399"/>
                  </a:cubicBezTo>
                  <a:cubicBezTo>
                    <a:pt x="462" y="2574"/>
                    <a:pt x="233" y="2748"/>
                    <a:pt x="1" y="2918"/>
                  </a:cubicBezTo>
                  <a:lnTo>
                    <a:pt x="436" y="3568"/>
                  </a:lnTo>
                  <a:lnTo>
                    <a:pt x="4526" y="845"/>
                  </a:lnTo>
                  <a:lnTo>
                    <a:pt x="3963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121863" tIns="121863" rIns="121863" bIns="121863" anchor="ctr" anchorCtr="0">
              <a:noAutofit/>
            </a:bodyPr>
            <a:lstStyle/>
            <a:p>
              <a:pPr defTabSz="1218744">
                <a:buClr>
                  <a:srgbClr val="000000"/>
                </a:buClr>
                <a:defRPr/>
              </a:pPr>
              <a:endParaRPr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9" name="Google Shape;2619;p38"/>
            <p:cNvSpPr/>
            <p:nvPr/>
          </p:nvSpPr>
          <p:spPr>
            <a:xfrm>
              <a:off x="3625985" y="2476800"/>
              <a:ext cx="47233" cy="39630"/>
            </a:xfrm>
            <a:custGeom>
              <a:avLst/>
              <a:gdLst/>
              <a:ahLst/>
              <a:cxnLst/>
              <a:rect l="l" t="t" r="r" b="b"/>
              <a:pathLst>
                <a:path w="1435" h="1204" extrusionOk="0">
                  <a:moveTo>
                    <a:pt x="0" y="1"/>
                  </a:moveTo>
                  <a:lnTo>
                    <a:pt x="800" y="1204"/>
                  </a:lnTo>
                  <a:lnTo>
                    <a:pt x="1434" y="783"/>
                  </a:lnTo>
                  <a:lnTo>
                    <a:pt x="1434" y="781"/>
                  </a:lnTo>
                  <a:lnTo>
                    <a:pt x="991" y="115"/>
                  </a:lnTo>
                  <a:cubicBezTo>
                    <a:pt x="838" y="186"/>
                    <a:pt x="680" y="231"/>
                    <a:pt x="524" y="231"/>
                  </a:cubicBezTo>
                  <a:cubicBezTo>
                    <a:pt x="421" y="231"/>
                    <a:pt x="318" y="211"/>
                    <a:pt x="219" y="163"/>
                  </a:cubicBezTo>
                  <a:cubicBezTo>
                    <a:pt x="135" y="122"/>
                    <a:pt x="62" y="68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121863" tIns="121863" rIns="121863" bIns="121863" anchor="ctr" anchorCtr="0">
              <a:noAutofit/>
            </a:bodyPr>
            <a:lstStyle/>
            <a:p>
              <a:pPr defTabSz="1218744">
                <a:buClr>
                  <a:srgbClr val="000000"/>
                </a:buClr>
                <a:defRPr/>
              </a:pPr>
              <a:endParaRPr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0" name="Google Shape;2620;p38"/>
            <p:cNvSpPr/>
            <p:nvPr/>
          </p:nvSpPr>
          <p:spPr>
            <a:xfrm>
              <a:off x="3837168" y="2365712"/>
              <a:ext cx="27023" cy="19222"/>
            </a:xfrm>
            <a:custGeom>
              <a:avLst/>
              <a:gdLst/>
              <a:ahLst/>
              <a:cxnLst/>
              <a:rect l="l" t="t" r="r" b="b"/>
              <a:pathLst>
                <a:path w="821" h="584" extrusionOk="0">
                  <a:moveTo>
                    <a:pt x="1" y="1"/>
                  </a:moveTo>
                  <a:lnTo>
                    <a:pt x="388" y="584"/>
                  </a:lnTo>
                  <a:lnTo>
                    <a:pt x="820" y="295"/>
                  </a:lnTo>
                  <a:cubicBezTo>
                    <a:pt x="588" y="119"/>
                    <a:pt x="292" y="9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121863" tIns="121863" rIns="121863" bIns="121863" anchor="ctr" anchorCtr="0">
              <a:noAutofit/>
            </a:bodyPr>
            <a:lstStyle/>
            <a:p>
              <a:pPr defTabSz="1218744">
                <a:buClr>
                  <a:srgbClr val="000000"/>
                </a:buClr>
                <a:defRPr/>
              </a:pPr>
              <a:endParaRPr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1" name="Google Shape;2621;p38"/>
            <p:cNvSpPr/>
            <p:nvPr/>
          </p:nvSpPr>
          <p:spPr>
            <a:xfrm>
              <a:off x="3574704" y="2455932"/>
              <a:ext cx="77646" cy="82913"/>
            </a:xfrm>
            <a:custGeom>
              <a:avLst/>
              <a:gdLst/>
              <a:ahLst/>
              <a:cxnLst/>
              <a:rect l="l" t="t" r="r" b="b"/>
              <a:pathLst>
                <a:path w="2359" h="2519" extrusionOk="0">
                  <a:moveTo>
                    <a:pt x="1123" y="0"/>
                  </a:moveTo>
                  <a:lnTo>
                    <a:pt x="192" y="620"/>
                  </a:lnTo>
                  <a:cubicBezTo>
                    <a:pt x="41" y="721"/>
                    <a:pt x="1" y="923"/>
                    <a:pt x="102" y="1074"/>
                  </a:cubicBezTo>
                  <a:lnTo>
                    <a:pt x="966" y="2373"/>
                  </a:lnTo>
                  <a:cubicBezTo>
                    <a:pt x="1029" y="2467"/>
                    <a:pt x="1133" y="2519"/>
                    <a:pt x="1238" y="2519"/>
                  </a:cubicBezTo>
                  <a:cubicBezTo>
                    <a:pt x="1300" y="2519"/>
                    <a:pt x="1363" y="2501"/>
                    <a:pt x="1419" y="2463"/>
                  </a:cubicBezTo>
                  <a:lnTo>
                    <a:pt x="2358" y="1838"/>
                  </a:lnTo>
                  <a:lnTo>
                    <a:pt x="1555" y="633"/>
                  </a:lnTo>
                  <a:lnTo>
                    <a:pt x="1554" y="631"/>
                  </a:lnTo>
                  <a:cubicBezTo>
                    <a:pt x="1424" y="498"/>
                    <a:pt x="1326" y="326"/>
                    <a:pt x="1226" y="163"/>
                  </a:cubicBezTo>
                  <a:cubicBezTo>
                    <a:pt x="1193" y="110"/>
                    <a:pt x="1157" y="55"/>
                    <a:pt x="1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863" tIns="121863" rIns="121863" bIns="121863" anchor="ctr" anchorCtr="0">
              <a:noAutofit/>
            </a:bodyPr>
            <a:lstStyle/>
            <a:p>
              <a:pPr defTabSz="1218744">
                <a:buClr>
                  <a:srgbClr val="000000"/>
                </a:buClr>
                <a:defRPr/>
              </a:pPr>
              <a:endParaRPr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2" name="Google Shape;2622;p38"/>
            <p:cNvSpPr/>
            <p:nvPr/>
          </p:nvSpPr>
          <p:spPr>
            <a:xfrm>
              <a:off x="3658571" y="2467024"/>
              <a:ext cx="35713" cy="35515"/>
            </a:xfrm>
            <a:custGeom>
              <a:avLst/>
              <a:gdLst/>
              <a:ahLst/>
              <a:cxnLst/>
              <a:rect l="l" t="t" r="r" b="b"/>
              <a:pathLst>
                <a:path w="1085" h="1079" extrusionOk="0">
                  <a:moveTo>
                    <a:pt x="651" y="1"/>
                  </a:moveTo>
                  <a:cubicBezTo>
                    <a:pt x="592" y="45"/>
                    <a:pt x="533" y="89"/>
                    <a:pt x="473" y="132"/>
                  </a:cubicBezTo>
                  <a:cubicBezTo>
                    <a:pt x="327" y="234"/>
                    <a:pt x="168" y="339"/>
                    <a:pt x="1" y="412"/>
                  </a:cubicBezTo>
                  <a:lnTo>
                    <a:pt x="444" y="1078"/>
                  </a:lnTo>
                  <a:lnTo>
                    <a:pt x="1085" y="653"/>
                  </a:lnTo>
                  <a:lnTo>
                    <a:pt x="651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121863" tIns="121863" rIns="121863" bIns="121863" anchor="ctr" anchorCtr="0">
              <a:noAutofit/>
            </a:bodyPr>
            <a:lstStyle/>
            <a:p>
              <a:pPr defTabSz="1218744">
                <a:buClr>
                  <a:srgbClr val="000000"/>
                </a:buClr>
                <a:defRPr/>
              </a:pPr>
              <a:endParaRPr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3" name="Google Shape;2623;p38"/>
            <p:cNvSpPr/>
            <p:nvPr/>
          </p:nvSpPr>
          <p:spPr>
            <a:xfrm>
              <a:off x="3702480" y="2381050"/>
              <a:ext cx="93380" cy="68990"/>
            </a:xfrm>
            <a:custGeom>
              <a:avLst/>
              <a:gdLst/>
              <a:ahLst/>
              <a:cxnLst/>
              <a:rect l="l" t="t" r="r" b="b"/>
              <a:pathLst>
                <a:path w="2837" h="2096" extrusionOk="0">
                  <a:moveTo>
                    <a:pt x="2704" y="1"/>
                  </a:moveTo>
                  <a:lnTo>
                    <a:pt x="2704" y="1"/>
                  </a:lnTo>
                  <a:cubicBezTo>
                    <a:pt x="2525" y="116"/>
                    <a:pt x="2350" y="243"/>
                    <a:pt x="2183" y="370"/>
                  </a:cubicBezTo>
                  <a:cubicBezTo>
                    <a:pt x="1444" y="929"/>
                    <a:pt x="733" y="1526"/>
                    <a:pt x="1" y="2096"/>
                  </a:cubicBezTo>
                  <a:cubicBezTo>
                    <a:pt x="357" y="2079"/>
                    <a:pt x="927" y="1849"/>
                    <a:pt x="1502" y="1464"/>
                  </a:cubicBezTo>
                  <a:cubicBezTo>
                    <a:pt x="2311" y="924"/>
                    <a:pt x="2836" y="283"/>
                    <a:pt x="2704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121863" tIns="121863" rIns="121863" bIns="121863" anchor="ctr" anchorCtr="0">
              <a:noAutofit/>
            </a:bodyPr>
            <a:lstStyle/>
            <a:p>
              <a:pPr defTabSz="1218744">
                <a:buClr>
                  <a:srgbClr val="000000"/>
                </a:buClr>
                <a:defRPr/>
              </a:pPr>
              <a:endParaRPr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4" name="Google Shape;2624;p38"/>
            <p:cNvSpPr/>
            <p:nvPr/>
          </p:nvSpPr>
          <p:spPr>
            <a:xfrm>
              <a:off x="3810342" y="2365613"/>
              <a:ext cx="39630" cy="33310"/>
            </a:xfrm>
            <a:custGeom>
              <a:avLst/>
              <a:gdLst/>
              <a:ahLst/>
              <a:cxnLst/>
              <a:rect l="l" t="t" r="r" b="b"/>
              <a:pathLst>
                <a:path w="1204" h="1012" extrusionOk="0">
                  <a:moveTo>
                    <a:pt x="765" y="1"/>
                  </a:moveTo>
                  <a:cubicBezTo>
                    <a:pt x="749" y="1"/>
                    <a:pt x="733" y="1"/>
                    <a:pt x="717" y="2"/>
                  </a:cubicBezTo>
                  <a:cubicBezTo>
                    <a:pt x="467" y="11"/>
                    <a:pt x="230" y="71"/>
                    <a:pt x="1" y="165"/>
                  </a:cubicBezTo>
                  <a:lnTo>
                    <a:pt x="565" y="1011"/>
                  </a:lnTo>
                  <a:lnTo>
                    <a:pt x="1203" y="586"/>
                  </a:lnTo>
                  <a:lnTo>
                    <a:pt x="816" y="2"/>
                  </a:lnTo>
                  <a:cubicBezTo>
                    <a:pt x="798" y="1"/>
                    <a:pt x="782" y="1"/>
                    <a:pt x="765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121863" tIns="121863" rIns="121863" bIns="121863" anchor="ctr" anchorCtr="0">
              <a:noAutofit/>
            </a:bodyPr>
            <a:lstStyle/>
            <a:p>
              <a:pPr defTabSz="1218744">
                <a:buClr>
                  <a:srgbClr val="000000"/>
                </a:buClr>
                <a:defRPr/>
              </a:pPr>
              <a:endParaRPr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5" name="Google Shape;2625;p38"/>
            <p:cNvSpPr/>
            <p:nvPr/>
          </p:nvSpPr>
          <p:spPr>
            <a:xfrm>
              <a:off x="3893452" y="2276249"/>
              <a:ext cx="53520" cy="27221"/>
            </a:xfrm>
            <a:custGeom>
              <a:avLst/>
              <a:gdLst/>
              <a:ahLst/>
              <a:cxnLst/>
              <a:rect l="l" t="t" r="r" b="b"/>
              <a:pathLst>
                <a:path w="1626" h="827" extrusionOk="0">
                  <a:moveTo>
                    <a:pt x="1539" y="0"/>
                  </a:moveTo>
                  <a:cubicBezTo>
                    <a:pt x="1533" y="0"/>
                    <a:pt x="1528" y="1"/>
                    <a:pt x="1522" y="3"/>
                  </a:cubicBezTo>
                  <a:cubicBezTo>
                    <a:pt x="1086" y="112"/>
                    <a:pt x="400" y="442"/>
                    <a:pt x="53" y="706"/>
                  </a:cubicBezTo>
                  <a:cubicBezTo>
                    <a:pt x="1" y="746"/>
                    <a:pt x="33" y="826"/>
                    <a:pt x="92" y="826"/>
                  </a:cubicBezTo>
                  <a:cubicBezTo>
                    <a:pt x="97" y="826"/>
                    <a:pt x="104" y="826"/>
                    <a:pt x="110" y="824"/>
                  </a:cubicBezTo>
                  <a:cubicBezTo>
                    <a:pt x="541" y="715"/>
                    <a:pt x="1228" y="380"/>
                    <a:pt x="1577" y="114"/>
                  </a:cubicBezTo>
                  <a:cubicBezTo>
                    <a:pt x="1626" y="76"/>
                    <a:pt x="1596" y="0"/>
                    <a:pt x="1539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121863" tIns="121863" rIns="121863" bIns="121863" anchor="ctr" anchorCtr="0">
              <a:noAutofit/>
            </a:bodyPr>
            <a:lstStyle/>
            <a:p>
              <a:pPr defTabSz="1218744">
                <a:buClr>
                  <a:srgbClr val="000000"/>
                </a:buClr>
                <a:defRPr/>
              </a:pPr>
              <a:endParaRPr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6" name="Google Shape;2626;p38"/>
            <p:cNvSpPr/>
            <p:nvPr/>
          </p:nvSpPr>
          <p:spPr>
            <a:xfrm>
              <a:off x="3569800" y="2260286"/>
              <a:ext cx="394355" cy="282904"/>
            </a:xfrm>
            <a:custGeom>
              <a:avLst/>
              <a:gdLst/>
              <a:ahLst/>
              <a:cxnLst/>
              <a:rect l="l" t="t" r="r" b="b"/>
              <a:pathLst>
                <a:path w="11981" h="8595" extrusionOk="0">
                  <a:moveTo>
                    <a:pt x="11388" y="263"/>
                  </a:moveTo>
                  <a:cubicBezTo>
                    <a:pt x="11477" y="263"/>
                    <a:pt x="11565" y="308"/>
                    <a:pt x="11619" y="390"/>
                  </a:cubicBezTo>
                  <a:cubicBezTo>
                    <a:pt x="11689" y="499"/>
                    <a:pt x="11674" y="646"/>
                    <a:pt x="11581" y="736"/>
                  </a:cubicBezTo>
                  <a:lnTo>
                    <a:pt x="10199" y="2082"/>
                  </a:lnTo>
                  <a:lnTo>
                    <a:pt x="9507" y="1042"/>
                  </a:lnTo>
                  <a:lnTo>
                    <a:pt x="11283" y="285"/>
                  </a:lnTo>
                  <a:cubicBezTo>
                    <a:pt x="11317" y="271"/>
                    <a:pt x="11352" y="263"/>
                    <a:pt x="11388" y="263"/>
                  </a:cubicBezTo>
                  <a:close/>
                  <a:moveTo>
                    <a:pt x="9036" y="975"/>
                  </a:moveTo>
                  <a:cubicBezTo>
                    <a:pt x="9098" y="975"/>
                    <a:pt x="9160" y="1004"/>
                    <a:pt x="9197" y="1058"/>
                  </a:cubicBezTo>
                  <a:lnTo>
                    <a:pt x="10066" y="2363"/>
                  </a:lnTo>
                  <a:cubicBezTo>
                    <a:pt x="10123" y="2450"/>
                    <a:pt x="10097" y="2571"/>
                    <a:pt x="10009" y="2629"/>
                  </a:cubicBezTo>
                  <a:lnTo>
                    <a:pt x="9181" y="3180"/>
                  </a:lnTo>
                  <a:lnTo>
                    <a:pt x="8099" y="1558"/>
                  </a:lnTo>
                  <a:lnTo>
                    <a:pt x="8928" y="1007"/>
                  </a:lnTo>
                  <a:cubicBezTo>
                    <a:pt x="8961" y="983"/>
                    <a:pt x="8998" y="975"/>
                    <a:pt x="9036" y="975"/>
                  </a:cubicBezTo>
                  <a:close/>
                  <a:moveTo>
                    <a:pt x="7880" y="1705"/>
                  </a:moveTo>
                  <a:lnTo>
                    <a:pt x="8961" y="3328"/>
                  </a:lnTo>
                  <a:lnTo>
                    <a:pt x="7823" y="4085"/>
                  </a:lnTo>
                  <a:lnTo>
                    <a:pt x="2545" y="7600"/>
                  </a:lnTo>
                  <a:lnTo>
                    <a:pt x="1464" y="5977"/>
                  </a:lnTo>
                  <a:lnTo>
                    <a:pt x="7880" y="1705"/>
                  </a:lnTo>
                  <a:close/>
                  <a:moveTo>
                    <a:pt x="1244" y="6122"/>
                  </a:moveTo>
                  <a:lnTo>
                    <a:pt x="2325" y="7747"/>
                  </a:lnTo>
                  <a:lnTo>
                    <a:pt x="1497" y="8298"/>
                  </a:lnTo>
                  <a:cubicBezTo>
                    <a:pt x="1463" y="8320"/>
                    <a:pt x="1426" y="8331"/>
                    <a:pt x="1388" y="8331"/>
                  </a:cubicBezTo>
                  <a:cubicBezTo>
                    <a:pt x="1325" y="8331"/>
                    <a:pt x="1263" y="8300"/>
                    <a:pt x="1225" y="8244"/>
                  </a:cubicBezTo>
                  <a:lnTo>
                    <a:pt x="361" y="6946"/>
                  </a:lnTo>
                  <a:cubicBezTo>
                    <a:pt x="301" y="6856"/>
                    <a:pt x="325" y="6734"/>
                    <a:pt x="416" y="6674"/>
                  </a:cubicBezTo>
                  <a:lnTo>
                    <a:pt x="1244" y="6122"/>
                  </a:lnTo>
                  <a:close/>
                  <a:moveTo>
                    <a:pt x="11387" y="1"/>
                  </a:moveTo>
                  <a:cubicBezTo>
                    <a:pt x="11316" y="1"/>
                    <a:pt x="11245" y="15"/>
                    <a:pt x="11177" y="44"/>
                  </a:cubicBezTo>
                  <a:lnTo>
                    <a:pt x="9342" y="826"/>
                  </a:lnTo>
                  <a:cubicBezTo>
                    <a:pt x="9256" y="750"/>
                    <a:pt x="9146" y="710"/>
                    <a:pt x="9035" y="710"/>
                  </a:cubicBezTo>
                  <a:cubicBezTo>
                    <a:pt x="8948" y="710"/>
                    <a:pt x="8861" y="734"/>
                    <a:pt x="8783" y="785"/>
                  </a:cubicBezTo>
                  <a:lnTo>
                    <a:pt x="7846" y="1411"/>
                  </a:lnTo>
                  <a:lnTo>
                    <a:pt x="1208" y="5830"/>
                  </a:lnTo>
                  <a:lnTo>
                    <a:pt x="269" y="6455"/>
                  </a:lnTo>
                  <a:cubicBezTo>
                    <a:pt x="59" y="6596"/>
                    <a:pt x="1" y="6881"/>
                    <a:pt x="141" y="7092"/>
                  </a:cubicBezTo>
                  <a:lnTo>
                    <a:pt x="1006" y="8390"/>
                  </a:lnTo>
                  <a:cubicBezTo>
                    <a:pt x="1093" y="8523"/>
                    <a:pt x="1240" y="8595"/>
                    <a:pt x="1389" y="8595"/>
                  </a:cubicBezTo>
                  <a:cubicBezTo>
                    <a:pt x="1476" y="8595"/>
                    <a:pt x="1565" y="8569"/>
                    <a:pt x="1643" y="8518"/>
                  </a:cubicBezTo>
                  <a:lnTo>
                    <a:pt x="7965" y="4307"/>
                  </a:lnTo>
                  <a:lnTo>
                    <a:pt x="9218" y="3473"/>
                  </a:lnTo>
                  <a:lnTo>
                    <a:pt x="10157" y="2848"/>
                  </a:lnTo>
                  <a:cubicBezTo>
                    <a:pt x="10333" y="2731"/>
                    <a:pt x="10401" y="2512"/>
                    <a:pt x="10335" y="2318"/>
                  </a:cubicBezTo>
                  <a:lnTo>
                    <a:pt x="11765" y="925"/>
                  </a:lnTo>
                  <a:cubicBezTo>
                    <a:pt x="11950" y="747"/>
                    <a:pt x="11981" y="460"/>
                    <a:pt x="11834" y="241"/>
                  </a:cubicBezTo>
                  <a:cubicBezTo>
                    <a:pt x="11731" y="87"/>
                    <a:pt x="11561" y="1"/>
                    <a:pt x="113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121863" tIns="121863" rIns="121863" bIns="121863" anchor="ctr" anchorCtr="0">
              <a:noAutofit/>
            </a:bodyPr>
            <a:lstStyle/>
            <a:p>
              <a:pPr defTabSz="1218744">
                <a:buClr>
                  <a:srgbClr val="000000"/>
                </a:buClr>
                <a:defRPr/>
              </a:pPr>
              <a:endParaRPr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627" name="Google Shape;2627;p38"/>
          <p:cNvGrpSpPr/>
          <p:nvPr/>
        </p:nvGrpSpPr>
        <p:grpSpPr>
          <a:xfrm>
            <a:off x="8393971" y="1002411"/>
            <a:ext cx="605099" cy="509323"/>
            <a:chOff x="1734858" y="1405683"/>
            <a:chExt cx="453964" cy="382110"/>
          </a:xfrm>
        </p:grpSpPr>
        <p:sp>
          <p:nvSpPr>
            <p:cNvPr id="2628" name="Google Shape;2628;p38"/>
            <p:cNvSpPr/>
            <p:nvPr/>
          </p:nvSpPr>
          <p:spPr>
            <a:xfrm>
              <a:off x="1751777" y="1409929"/>
              <a:ext cx="353244" cy="163752"/>
            </a:xfrm>
            <a:custGeom>
              <a:avLst/>
              <a:gdLst/>
              <a:ahLst/>
              <a:cxnLst/>
              <a:rect l="l" t="t" r="r" b="b"/>
              <a:pathLst>
                <a:path w="10732" h="4975" extrusionOk="0">
                  <a:moveTo>
                    <a:pt x="10066" y="1"/>
                  </a:moveTo>
                  <a:cubicBezTo>
                    <a:pt x="10027" y="1"/>
                    <a:pt x="9990" y="9"/>
                    <a:pt x="9954" y="25"/>
                  </a:cubicBezTo>
                  <a:cubicBezTo>
                    <a:pt x="9586" y="193"/>
                    <a:pt x="9241" y="416"/>
                    <a:pt x="8923" y="666"/>
                  </a:cubicBezTo>
                  <a:lnTo>
                    <a:pt x="8844" y="398"/>
                  </a:lnTo>
                  <a:cubicBezTo>
                    <a:pt x="8810" y="282"/>
                    <a:pt x="8702" y="201"/>
                    <a:pt x="8582" y="201"/>
                  </a:cubicBezTo>
                  <a:cubicBezTo>
                    <a:pt x="8541" y="201"/>
                    <a:pt x="8499" y="209"/>
                    <a:pt x="8462" y="229"/>
                  </a:cubicBezTo>
                  <a:cubicBezTo>
                    <a:pt x="6991" y="969"/>
                    <a:pt x="6034" y="2862"/>
                    <a:pt x="5719" y="3568"/>
                  </a:cubicBezTo>
                  <a:cubicBezTo>
                    <a:pt x="5034" y="3113"/>
                    <a:pt x="3476" y="2201"/>
                    <a:pt x="1959" y="2201"/>
                  </a:cubicBezTo>
                  <a:cubicBezTo>
                    <a:pt x="1842" y="2201"/>
                    <a:pt x="1725" y="2206"/>
                    <a:pt x="1614" y="2218"/>
                  </a:cubicBezTo>
                  <a:cubicBezTo>
                    <a:pt x="1535" y="2226"/>
                    <a:pt x="1464" y="2268"/>
                    <a:pt x="1418" y="2335"/>
                  </a:cubicBezTo>
                  <a:cubicBezTo>
                    <a:pt x="1373" y="2403"/>
                    <a:pt x="1359" y="2486"/>
                    <a:pt x="1382" y="2565"/>
                  </a:cubicBezTo>
                  <a:lnTo>
                    <a:pt x="1459" y="2832"/>
                  </a:lnTo>
                  <a:cubicBezTo>
                    <a:pt x="1270" y="2814"/>
                    <a:pt x="1081" y="2802"/>
                    <a:pt x="890" y="2802"/>
                  </a:cubicBezTo>
                  <a:cubicBezTo>
                    <a:pt x="669" y="2802"/>
                    <a:pt x="451" y="2816"/>
                    <a:pt x="245" y="2845"/>
                  </a:cubicBezTo>
                  <a:cubicBezTo>
                    <a:pt x="168" y="2855"/>
                    <a:pt x="99" y="2899"/>
                    <a:pt x="56" y="2965"/>
                  </a:cubicBezTo>
                  <a:cubicBezTo>
                    <a:pt x="12" y="3032"/>
                    <a:pt x="1" y="3114"/>
                    <a:pt x="23" y="3192"/>
                  </a:cubicBezTo>
                  <a:lnTo>
                    <a:pt x="396" y="4473"/>
                  </a:lnTo>
                  <a:cubicBezTo>
                    <a:pt x="427" y="4581"/>
                    <a:pt x="524" y="4660"/>
                    <a:pt x="639" y="4667"/>
                  </a:cubicBezTo>
                  <a:lnTo>
                    <a:pt x="4930" y="4974"/>
                  </a:lnTo>
                  <a:cubicBezTo>
                    <a:pt x="4933" y="4974"/>
                    <a:pt x="4946" y="4975"/>
                    <a:pt x="4949" y="4975"/>
                  </a:cubicBezTo>
                  <a:cubicBezTo>
                    <a:pt x="5023" y="4975"/>
                    <a:pt x="5092" y="4946"/>
                    <a:pt x="5143" y="4894"/>
                  </a:cubicBezTo>
                  <a:cubicBezTo>
                    <a:pt x="5195" y="4842"/>
                    <a:pt x="5223" y="4773"/>
                    <a:pt x="5221" y="4699"/>
                  </a:cubicBezTo>
                  <a:lnTo>
                    <a:pt x="5219" y="4460"/>
                  </a:lnTo>
                  <a:lnTo>
                    <a:pt x="5642" y="4515"/>
                  </a:lnTo>
                  <a:cubicBezTo>
                    <a:pt x="5653" y="4516"/>
                    <a:pt x="5666" y="4517"/>
                    <a:pt x="5677" y="4517"/>
                  </a:cubicBezTo>
                  <a:cubicBezTo>
                    <a:pt x="5751" y="4517"/>
                    <a:pt x="5823" y="4486"/>
                    <a:pt x="5875" y="4432"/>
                  </a:cubicBezTo>
                  <a:cubicBezTo>
                    <a:pt x="5906" y="4399"/>
                    <a:pt x="5927" y="4361"/>
                    <a:pt x="5939" y="4318"/>
                  </a:cubicBezTo>
                  <a:cubicBezTo>
                    <a:pt x="5988" y="4362"/>
                    <a:pt x="6051" y="4389"/>
                    <a:pt x="6119" y="4389"/>
                  </a:cubicBezTo>
                  <a:cubicBezTo>
                    <a:pt x="6183" y="4389"/>
                    <a:pt x="6244" y="4366"/>
                    <a:pt x="6294" y="4326"/>
                  </a:cubicBezTo>
                  <a:lnTo>
                    <a:pt x="6622" y="4053"/>
                  </a:lnTo>
                  <a:lnTo>
                    <a:pt x="6748" y="4257"/>
                  </a:lnTo>
                  <a:cubicBezTo>
                    <a:pt x="6799" y="4337"/>
                    <a:pt x="6885" y="4385"/>
                    <a:pt x="6980" y="4385"/>
                  </a:cubicBezTo>
                  <a:cubicBezTo>
                    <a:pt x="7039" y="4385"/>
                    <a:pt x="7094" y="4367"/>
                    <a:pt x="7142" y="4332"/>
                  </a:cubicBezTo>
                  <a:lnTo>
                    <a:pt x="10601" y="1775"/>
                  </a:lnTo>
                  <a:cubicBezTo>
                    <a:pt x="10692" y="1707"/>
                    <a:pt x="10732" y="1589"/>
                    <a:pt x="10700" y="1480"/>
                  </a:cubicBezTo>
                  <a:lnTo>
                    <a:pt x="10327" y="199"/>
                  </a:lnTo>
                  <a:cubicBezTo>
                    <a:pt x="10294" y="82"/>
                    <a:pt x="10185" y="1"/>
                    <a:pt x="100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863" tIns="121863" rIns="121863" bIns="121863" anchor="ctr" anchorCtr="0">
              <a:noAutofit/>
            </a:bodyPr>
            <a:lstStyle/>
            <a:p>
              <a:pPr defTabSz="1218744">
                <a:buClr>
                  <a:srgbClr val="000000"/>
                </a:buClr>
                <a:defRPr/>
              </a:pPr>
              <a:endParaRPr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9" name="Google Shape;2629;p38"/>
            <p:cNvSpPr/>
            <p:nvPr/>
          </p:nvSpPr>
          <p:spPr>
            <a:xfrm>
              <a:off x="1739434" y="1425399"/>
              <a:ext cx="444616" cy="358082"/>
            </a:xfrm>
            <a:custGeom>
              <a:avLst/>
              <a:gdLst/>
              <a:ahLst/>
              <a:cxnLst/>
              <a:rect l="l" t="t" r="r" b="b"/>
              <a:pathLst>
                <a:path w="13508" h="10879" extrusionOk="0">
                  <a:moveTo>
                    <a:pt x="11108" y="0"/>
                  </a:moveTo>
                  <a:cubicBezTo>
                    <a:pt x="11033" y="0"/>
                    <a:pt x="10962" y="21"/>
                    <a:pt x="10899" y="63"/>
                  </a:cubicBezTo>
                  <a:lnTo>
                    <a:pt x="6782" y="2771"/>
                  </a:lnTo>
                  <a:cubicBezTo>
                    <a:pt x="6732" y="2747"/>
                    <a:pt x="6675" y="2732"/>
                    <a:pt x="6618" y="2732"/>
                  </a:cubicBezTo>
                  <a:cubicBezTo>
                    <a:pt x="6583" y="2732"/>
                    <a:pt x="6547" y="2738"/>
                    <a:pt x="6510" y="2748"/>
                  </a:cubicBezTo>
                  <a:lnTo>
                    <a:pt x="5551" y="3027"/>
                  </a:lnTo>
                  <a:cubicBezTo>
                    <a:pt x="5457" y="3054"/>
                    <a:pt x="5383" y="3115"/>
                    <a:pt x="5335" y="3192"/>
                  </a:cubicBezTo>
                  <a:lnTo>
                    <a:pt x="399" y="3112"/>
                  </a:lnTo>
                  <a:cubicBezTo>
                    <a:pt x="280" y="3112"/>
                    <a:pt x="169" y="3168"/>
                    <a:pt x="96" y="3264"/>
                  </a:cubicBezTo>
                  <a:cubicBezTo>
                    <a:pt x="24" y="3361"/>
                    <a:pt x="0" y="3483"/>
                    <a:pt x="35" y="3599"/>
                  </a:cubicBezTo>
                  <a:lnTo>
                    <a:pt x="2022" y="10437"/>
                  </a:lnTo>
                  <a:cubicBezTo>
                    <a:pt x="2069" y="10597"/>
                    <a:pt x="2216" y="10710"/>
                    <a:pt x="2381" y="10713"/>
                  </a:cubicBezTo>
                  <a:cubicBezTo>
                    <a:pt x="2381" y="10713"/>
                    <a:pt x="6681" y="10783"/>
                    <a:pt x="7485" y="10797"/>
                  </a:cubicBezTo>
                  <a:cubicBezTo>
                    <a:pt x="7552" y="10848"/>
                    <a:pt x="7633" y="10879"/>
                    <a:pt x="7719" y="10879"/>
                  </a:cubicBezTo>
                  <a:cubicBezTo>
                    <a:pt x="7755" y="10879"/>
                    <a:pt x="7791" y="10873"/>
                    <a:pt x="7825" y="10864"/>
                  </a:cubicBezTo>
                  <a:lnTo>
                    <a:pt x="8786" y="10585"/>
                  </a:lnTo>
                  <a:cubicBezTo>
                    <a:pt x="8909" y="10549"/>
                    <a:pt x="8999" y="10457"/>
                    <a:pt x="9038" y="10346"/>
                  </a:cubicBezTo>
                  <a:lnTo>
                    <a:pt x="13303" y="7539"/>
                  </a:lnTo>
                  <a:cubicBezTo>
                    <a:pt x="13445" y="7448"/>
                    <a:pt x="13508" y="7274"/>
                    <a:pt x="13462" y="7115"/>
                  </a:cubicBezTo>
                  <a:lnTo>
                    <a:pt x="11475" y="276"/>
                  </a:lnTo>
                  <a:cubicBezTo>
                    <a:pt x="11428" y="114"/>
                    <a:pt x="11277" y="0"/>
                    <a:pt x="1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863" tIns="121863" rIns="121863" bIns="121863" anchor="ctr" anchorCtr="0">
              <a:noAutofit/>
            </a:bodyPr>
            <a:lstStyle/>
            <a:p>
              <a:pPr defTabSz="1218744">
                <a:buClr>
                  <a:srgbClr val="000000"/>
                </a:buClr>
                <a:defRPr/>
              </a:pPr>
              <a:endParaRPr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0" name="Google Shape;2630;p38"/>
            <p:cNvSpPr/>
            <p:nvPr/>
          </p:nvSpPr>
          <p:spPr>
            <a:xfrm>
              <a:off x="1748024" y="1553833"/>
              <a:ext cx="234914" cy="222637"/>
            </a:xfrm>
            <a:custGeom>
              <a:avLst/>
              <a:gdLst/>
              <a:ahLst/>
              <a:cxnLst/>
              <a:rect l="l" t="t" r="r" b="b"/>
              <a:pathLst>
                <a:path w="7137" h="6764" extrusionOk="0">
                  <a:moveTo>
                    <a:pt x="1" y="1"/>
                  </a:moveTo>
                  <a:lnTo>
                    <a:pt x="1889" y="6498"/>
                  </a:lnTo>
                  <a:cubicBezTo>
                    <a:pt x="1920" y="6603"/>
                    <a:pt x="2016" y="6677"/>
                    <a:pt x="2123" y="6678"/>
                  </a:cubicBezTo>
                  <a:lnTo>
                    <a:pt x="7137" y="6764"/>
                  </a:lnTo>
                  <a:lnTo>
                    <a:pt x="7137" y="6764"/>
                  </a:lnTo>
                  <a:lnTo>
                    <a:pt x="6703" y="5235"/>
                  </a:lnTo>
                  <a:cubicBezTo>
                    <a:pt x="6322" y="4900"/>
                    <a:pt x="6095" y="4700"/>
                    <a:pt x="5596" y="4606"/>
                  </a:cubicBezTo>
                  <a:cubicBezTo>
                    <a:pt x="5079" y="4507"/>
                    <a:pt x="4540" y="4592"/>
                    <a:pt x="4020" y="4496"/>
                  </a:cubicBezTo>
                  <a:cubicBezTo>
                    <a:pt x="3007" y="4309"/>
                    <a:pt x="2230" y="3458"/>
                    <a:pt x="1790" y="2525"/>
                  </a:cubicBezTo>
                  <a:cubicBezTo>
                    <a:pt x="1577" y="2075"/>
                    <a:pt x="1423" y="1594"/>
                    <a:pt x="1191" y="1151"/>
                  </a:cubicBezTo>
                  <a:cubicBezTo>
                    <a:pt x="962" y="708"/>
                    <a:pt x="638" y="288"/>
                    <a:pt x="187" y="72"/>
                  </a:cubicBezTo>
                  <a:cubicBezTo>
                    <a:pt x="128" y="43"/>
                    <a:pt x="65" y="18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121863" tIns="121863" rIns="121863" bIns="121863" anchor="ctr" anchorCtr="0">
              <a:noAutofit/>
            </a:bodyPr>
            <a:lstStyle/>
            <a:p>
              <a:pPr defTabSz="1218744">
                <a:buClr>
                  <a:srgbClr val="000000"/>
                </a:buClr>
                <a:defRPr/>
              </a:pPr>
              <a:endParaRPr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1" name="Google Shape;2631;p38"/>
            <p:cNvSpPr/>
            <p:nvPr/>
          </p:nvSpPr>
          <p:spPr>
            <a:xfrm>
              <a:off x="2022008" y="1446893"/>
              <a:ext cx="157400" cy="313713"/>
            </a:xfrm>
            <a:custGeom>
              <a:avLst/>
              <a:gdLst/>
              <a:ahLst/>
              <a:cxnLst/>
              <a:rect l="l" t="t" r="r" b="b"/>
              <a:pathLst>
                <a:path w="4782" h="9531" extrusionOk="0">
                  <a:moveTo>
                    <a:pt x="2862" y="0"/>
                  </a:moveTo>
                  <a:cubicBezTo>
                    <a:pt x="2818" y="49"/>
                    <a:pt x="2778" y="105"/>
                    <a:pt x="2742" y="160"/>
                  </a:cubicBezTo>
                  <a:cubicBezTo>
                    <a:pt x="2478" y="584"/>
                    <a:pt x="2429" y="1111"/>
                    <a:pt x="2473" y="1608"/>
                  </a:cubicBezTo>
                  <a:cubicBezTo>
                    <a:pt x="2515" y="2107"/>
                    <a:pt x="2644" y="2595"/>
                    <a:pt x="2704" y="3090"/>
                  </a:cubicBezTo>
                  <a:cubicBezTo>
                    <a:pt x="2831" y="4112"/>
                    <a:pt x="2632" y="5249"/>
                    <a:pt x="1877" y="5948"/>
                  </a:cubicBezTo>
                  <a:cubicBezTo>
                    <a:pt x="1491" y="6306"/>
                    <a:pt x="988" y="6524"/>
                    <a:pt x="605" y="6885"/>
                  </a:cubicBezTo>
                  <a:cubicBezTo>
                    <a:pt x="237" y="7233"/>
                    <a:pt x="144" y="7425"/>
                    <a:pt x="0" y="7914"/>
                  </a:cubicBezTo>
                  <a:lnTo>
                    <a:pt x="472" y="9531"/>
                  </a:lnTo>
                  <a:lnTo>
                    <a:pt x="4648" y="6775"/>
                  </a:lnTo>
                  <a:cubicBezTo>
                    <a:pt x="4739" y="6717"/>
                    <a:pt x="4781" y="6603"/>
                    <a:pt x="4751" y="6499"/>
                  </a:cubicBezTo>
                  <a:lnTo>
                    <a:pt x="2862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121863" tIns="121863" rIns="121863" bIns="121863" anchor="ctr" anchorCtr="0">
              <a:noAutofit/>
            </a:bodyPr>
            <a:lstStyle/>
            <a:p>
              <a:pPr defTabSz="1218744">
                <a:buClr>
                  <a:srgbClr val="000000"/>
                </a:buClr>
                <a:defRPr/>
              </a:pPr>
              <a:endParaRPr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2" name="Google Shape;2632;p38"/>
            <p:cNvSpPr/>
            <p:nvPr/>
          </p:nvSpPr>
          <p:spPr>
            <a:xfrm>
              <a:off x="1924975" y="1550410"/>
              <a:ext cx="55429" cy="41012"/>
            </a:xfrm>
            <a:custGeom>
              <a:avLst/>
              <a:gdLst/>
              <a:ahLst/>
              <a:cxnLst/>
              <a:rect l="l" t="t" r="r" b="b"/>
              <a:pathLst>
                <a:path w="1684" h="1246" extrusionOk="0">
                  <a:moveTo>
                    <a:pt x="1443" y="0"/>
                  </a:moveTo>
                  <a:lnTo>
                    <a:pt x="1" y="419"/>
                  </a:lnTo>
                  <a:lnTo>
                    <a:pt x="240" y="1245"/>
                  </a:lnTo>
                  <a:lnTo>
                    <a:pt x="1683" y="827"/>
                  </a:lnTo>
                  <a:lnTo>
                    <a:pt x="144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863" tIns="121863" rIns="121863" bIns="121863" anchor="ctr" anchorCtr="0">
              <a:noAutofit/>
            </a:bodyPr>
            <a:lstStyle/>
            <a:p>
              <a:pPr defTabSz="1218744">
                <a:buClr>
                  <a:srgbClr val="000000"/>
                </a:buClr>
                <a:defRPr/>
              </a:pPr>
              <a:endParaRPr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3" name="Google Shape;2633;p38"/>
            <p:cNvSpPr/>
            <p:nvPr/>
          </p:nvSpPr>
          <p:spPr>
            <a:xfrm>
              <a:off x="1970595" y="1707381"/>
              <a:ext cx="55396" cy="41012"/>
            </a:xfrm>
            <a:custGeom>
              <a:avLst/>
              <a:gdLst/>
              <a:ahLst/>
              <a:cxnLst/>
              <a:rect l="l" t="t" r="r" b="b"/>
              <a:pathLst>
                <a:path w="1683" h="1246" extrusionOk="0">
                  <a:moveTo>
                    <a:pt x="1442" y="1"/>
                  </a:moveTo>
                  <a:lnTo>
                    <a:pt x="0" y="419"/>
                  </a:lnTo>
                  <a:lnTo>
                    <a:pt x="241" y="1246"/>
                  </a:lnTo>
                  <a:lnTo>
                    <a:pt x="1682" y="827"/>
                  </a:lnTo>
                  <a:lnTo>
                    <a:pt x="144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863" tIns="121863" rIns="121863" bIns="121863" anchor="ctr" anchorCtr="0">
              <a:noAutofit/>
            </a:bodyPr>
            <a:lstStyle/>
            <a:p>
              <a:pPr defTabSz="1218744">
                <a:buClr>
                  <a:srgbClr val="000000"/>
                </a:buClr>
                <a:defRPr/>
              </a:pPr>
              <a:endParaRPr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4" name="Google Shape;2634;p38"/>
            <p:cNvSpPr/>
            <p:nvPr/>
          </p:nvSpPr>
          <p:spPr>
            <a:xfrm>
              <a:off x="2019540" y="1591356"/>
              <a:ext cx="69911" cy="72676"/>
            </a:xfrm>
            <a:custGeom>
              <a:avLst/>
              <a:gdLst/>
              <a:ahLst/>
              <a:cxnLst/>
              <a:rect l="l" t="t" r="r" b="b"/>
              <a:pathLst>
                <a:path w="2124" h="2208" extrusionOk="0">
                  <a:moveTo>
                    <a:pt x="877" y="660"/>
                  </a:moveTo>
                  <a:cubicBezTo>
                    <a:pt x="902" y="660"/>
                    <a:pt x="924" y="669"/>
                    <a:pt x="935" y="682"/>
                  </a:cubicBezTo>
                  <a:cubicBezTo>
                    <a:pt x="942" y="693"/>
                    <a:pt x="943" y="708"/>
                    <a:pt x="937" y="727"/>
                  </a:cubicBezTo>
                  <a:cubicBezTo>
                    <a:pt x="929" y="754"/>
                    <a:pt x="904" y="777"/>
                    <a:pt x="863" y="802"/>
                  </a:cubicBezTo>
                  <a:cubicBezTo>
                    <a:pt x="857" y="792"/>
                    <a:pt x="834" y="750"/>
                    <a:pt x="828" y="743"/>
                  </a:cubicBezTo>
                  <a:cubicBezTo>
                    <a:pt x="828" y="743"/>
                    <a:pt x="799" y="697"/>
                    <a:pt x="791" y="686"/>
                  </a:cubicBezTo>
                  <a:cubicBezTo>
                    <a:pt x="820" y="669"/>
                    <a:pt x="851" y="660"/>
                    <a:pt x="877" y="660"/>
                  </a:cubicBezTo>
                  <a:close/>
                  <a:moveTo>
                    <a:pt x="1289" y="1400"/>
                  </a:moveTo>
                  <a:cubicBezTo>
                    <a:pt x="1315" y="1400"/>
                    <a:pt x="1336" y="1410"/>
                    <a:pt x="1346" y="1424"/>
                  </a:cubicBezTo>
                  <a:cubicBezTo>
                    <a:pt x="1354" y="1434"/>
                    <a:pt x="1356" y="1448"/>
                    <a:pt x="1349" y="1467"/>
                  </a:cubicBezTo>
                  <a:cubicBezTo>
                    <a:pt x="1341" y="1495"/>
                    <a:pt x="1316" y="1517"/>
                    <a:pt x="1276" y="1543"/>
                  </a:cubicBezTo>
                  <a:cubicBezTo>
                    <a:pt x="1269" y="1532"/>
                    <a:pt x="1245" y="1491"/>
                    <a:pt x="1240" y="1483"/>
                  </a:cubicBezTo>
                  <a:lnTo>
                    <a:pt x="1231" y="1468"/>
                  </a:lnTo>
                  <a:cubicBezTo>
                    <a:pt x="1220" y="1452"/>
                    <a:pt x="1211" y="1438"/>
                    <a:pt x="1204" y="1427"/>
                  </a:cubicBezTo>
                  <a:cubicBezTo>
                    <a:pt x="1235" y="1410"/>
                    <a:pt x="1265" y="1402"/>
                    <a:pt x="1289" y="1400"/>
                  </a:cubicBezTo>
                  <a:close/>
                  <a:moveTo>
                    <a:pt x="854" y="0"/>
                  </a:moveTo>
                  <a:cubicBezTo>
                    <a:pt x="457" y="0"/>
                    <a:pt x="44" y="356"/>
                    <a:pt x="22" y="467"/>
                  </a:cubicBezTo>
                  <a:cubicBezTo>
                    <a:pt x="15" y="496"/>
                    <a:pt x="1" y="573"/>
                    <a:pt x="813" y="1969"/>
                  </a:cubicBezTo>
                  <a:cubicBezTo>
                    <a:pt x="825" y="1990"/>
                    <a:pt x="836" y="2009"/>
                    <a:pt x="845" y="2026"/>
                  </a:cubicBezTo>
                  <a:cubicBezTo>
                    <a:pt x="889" y="2107"/>
                    <a:pt x="943" y="2208"/>
                    <a:pt x="1074" y="2208"/>
                  </a:cubicBezTo>
                  <a:cubicBezTo>
                    <a:pt x="1166" y="2208"/>
                    <a:pt x="1266" y="2154"/>
                    <a:pt x="1498" y="2026"/>
                  </a:cubicBezTo>
                  <a:cubicBezTo>
                    <a:pt x="1668" y="1931"/>
                    <a:pt x="2123" y="1679"/>
                    <a:pt x="1947" y="1180"/>
                  </a:cubicBezTo>
                  <a:cubicBezTo>
                    <a:pt x="1856" y="910"/>
                    <a:pt x="1644" y="826"/>
                    <a:pt x="1532" y="781"/>
                  </a:cubicBezTo>
                  <a:cubicBezTo>
                    <a:pt x="1527" y="778"/>
                    <a:pt x="1523" y="777"/>
                    <a:pt x="1519" y="776"/>
                  </a:cubicBezTo>
                  <a:cubicBezTo>
                    <a:pt x="1511" y="409"/>
                    <a:pt x="1331" y="118"/>
                    <a:pt x="1048" y="30"/>
                  </a:cubicBezTo>
                  <a:cubicBezTo>
                    <a:pt x="986" y="10"/>
                    <a:pt x="921" y="0"/>
                    <a:pt x="8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863" tIns="121863" rIns="121863" bIns="121863" anchor="ctr" anchorCtr="0">
              <a:noAutofit/>
            </a:bodyPr>
            <a:lstStyle/>
            <a:p>
              <a:pPr defTabSz="1218744">
                <a:buClr>
                  <a:srgbClr val="000000"/>
                </a:buClr>
                <a:defRPr/>
              </a:pPr>
              <a:endParaRPr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5" name="Google Shape;2635;p38"/>
            <p:cNvSpPr/>
            <p:nvPr/>
          </p:nvSpPr>
          <p:spPr>
            <a:xfrm>
              <a:off x="2016314" y="1495673"/>
              <a:ext cx="47332" cy="70701"/>
            </a:xfrm>
            <a:custGeom>
              <a:avLst/>
              <a:gdLst/>
              <a:ahLst/>
              <a:cxnLst/>
              <a:rect l="l" t="t" r="r" b="b"/>
              <a:pathLst>
                <a:path w="1438" h="2148" extrusionOk="0">
                  <a:moveTo>
                    <a:pt x="754" y="0"/>
                  </a:moveTo>
                  <a:cubicBezTo>
                    <a:pt x="641" y="0"/>
                    <a:pt x="608" y="1"/>
                    <a:pt x="591" y="4"/>
                  </a:cubicBezTo>
                  <a:cubicBezTo>
                    <a:pt x="538" y="11"/>
                    <a:pt x="492" y="49"/>
                    <a:pt x="479" y="102"/>
                  </a:cubicBezTo>
                  <a:lnTo>
                    <a:pt x="11" y="1934"/>
                  </a:lnTo>
                  <a:cubicBezTo>
                    <a:pt x="1" y="1975"/>
                    <a:pt x="11" y="2019"/>
                    <a:pt x="39" y="2052"/>
                  </a:cubicBezTo>
                  <a:cubicBezTo>
                    <a:pt x="62" y="2080"/>
                    <a:pt x="94" y="2118"/>
                    <a:pt x="507" y="2118"/>
                  </a:cubicBezTo>
                  <a:cubicBezTo>
                    <a:pt x="518" y="2118"/>
                    <a:pt x="535" y="2115"/>
                    <a:pt x="545" y="2113"/>
                  </a:cubicBezTo>
                  <a:cubicBezTo>
                    <a:pt x="593" y="2102"/>
                    <a:pt x="631" y="2065"/>
                    <a:pt x="642" y="2018"/>
                  </a:cubicBezTo>
                  <a:lnTo>
                    <a:pt x="720" y="1719"/>
                  </a:lnTo>
                  <a:cubicBezTo>
                    <a:pt x="749" y="1849"/>
                    <a:pt x="780" y="1982"/>
                    <a:pt x="802" y="2052"/>
                  </a:cubicBezTo>
                  <a:cubicBezTo>
                    <a:pt x="817" y="2098"/>
                    <a:pt x="857" y="2134"/>
                    <a:pt x="906" y="2141"/>
                  </a:cubicBezTo>
                  <a:cubicBezTo>
                    <a:pt x="923" y="2145"/>
                    <a:pt x="955" y="2147"/>
                    <a:pt x="1047" y="2147"/>
                  </a:cubicBezTo>
                  <a:cubicBezTo>
                    <a:pt x="1130" y="2147"/>
                    <a:pt x="1227" y="2145"/>
                    <a:pt x="1268" y="2144"/>
                  </a:cubicBezTo>
                  <a:lnTo>
                    <a:pt x="1283" y="2144"/>
                  </a:lnTo>
                  <a:cubicBezTo>
                    <a:pt x="1322" y="2144"/>
                    <a:pt x="1359" y="2126"/>
                    <a:pt x="1385" y="2096"/>
                  </a:cubicBezTo>
                  <a:cubicBezTo>
                    <a:pt x="1435" y="2035"/>
                    <a:pt x="1437" y="2032"/>
                    <a:pt x="1061" y="108"/>
                  </a:cubicBezTo>
                  <a:cubicBezTo>
                    <a:pt x="1050" y="46"/>
                    <a:pt x="997" y="2"/>
                    <a:pt x="934" y="1"/>
                  </a:cubicBezTo>
                  <a:cubicBezTo>
                    <a:pt x="934" y="1"/>
                    <a:pt x="842" y="0"/>
                    <a:pt x="7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863" tIns="121863" rIns="121863" bIns="121863" anchor="ctr" anchorCtr="0">
              <a:noAutofit/>
            </a:bodyPr>
            <a:lstStyle/>
            <a:p>
              <a:pPr defTabSz="1218744">
                <a:buClr>
                  <a:srgbClr val="000000"/>
                </a:buClr>
                <a:defRPr/>
              </a:pPr>
              <a:endParaRPr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6" name="Google Shape;2636;p38"/>
            <p:cNvSpPr/>
            <p:nvPr/>
          </p:nvSpPr>
          <p:spPr>
            <a:xfrm>
              <a:off x="1955224" y="1602975"/>
              <a:ext cx="39860" cy="90582"/>
            </a:xfrm>
            <a:custGeom>
              <a:avLst/>
              <a:gdLst/>
              <a:ahLst/>
              <a:cxnLst/>
              <a:rect l="l" t="t" r="r" b="b"/>
              <a:pathLst>
                <a:path w="1211" h="2752" extrusionOk="0">
                  <a:moveTo>
                    <a:pt x="239" y="0"/>
                  </a:moveTo>
                  <a:cubicBezTo>
                    <a:pt x="228" y="0"/>
                    <a:pt x="218" y="2"/>
                    <a:pt x="208" y="5"/>
                  </a:cubicBezTo>
                  <a:cubicBezTo>
                    <a:pt x="0" y="66"/>
                    <a:pt x="11" y="728"/>
                    <a:pt x="230" y="1485"/>
                  </a:cubicBezTo>
                  <a:cubicBezTo>
                    <a:pt x="439" y="2205"/>
                    <a:pt x="763" y="2752"/>
                    <a:pt x="972" y="2752"/>
                  </a:cubicBezTo>
                  <a:cubicBezTo>
                    <a:pt x="983" y="2752"/>
                    <a:pt x="993" y="2750"/>
                    <a:pt x="1003" y="2747"/>
                  </a:cubicBezTo>
                  <a:cubicBezTo>
                    <a:pt x="1211" y="2688"/>
                    <a:pt x="1200" y="2025"/>
                    <a:pt x="981" y="1267"/>
                  </a:cubicBezTo>
                  <a:cubicBezTo>
                    <a:pt x="773" y="546"/>
                    <a:pt x="449" y="0"/>
                    <a:pt x="2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863" tIns="121863" rIns="121863" bIns="121863" anchor="ctr" anchorCtr="0">
              <a:noAutofit/>
            </a:bodyPr>
            <a:lstStyle/>
            <a:p>
              <a:pPr defTabSz="1218744">
                <a:buClr>
                  <a:srgbClr val="000000"/>
                </a:buClr>
                <a:defRPr/>
              </a:pPr>
              <a:endParaRPr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7" name="Google Shape;2637;p38"/>
            <p:cNvSpPr/>
            <p:nvPr/>
          </p:nvSpPr>
          <p:spPr>
            <a:xfrm>
              <a:off x="1912204" y="1726110"/>
              <a:ext cx="36634" cy="34067"/>
            </a:xfrm>
            <a:custGeom>
              <a:avLst/>
              <a:gdLst/>
              <a:ahLst/>
              <a:cxnLst/>
              <a:rect l="l" t="t" r="r" b="b"/>
              <a:pathLst>
                <a:path w="1113" h="1035" extrusionOk="0">
                  <a:moveTo>
                    <a:pt x="578" y="0"/>
                  </a:moveTo>
                  <a:cubicBezTo>
                    <a:pt x="528" y="0"/>
                    <a:pt x="479" y="7"/>
                    <a:pt x="433" y="21"/>
                  </a:cubicBezTo>
                  <a:cubicBezTo>
                    <a:pt x="159" y="101"/>
                    <a:pt x="1" y="388"/>
                    <a:pt x="80" y="662"/>
                  </a:cubicBezTo>
                  <a:cubicBezTo>
                    <a:pt x="144" y="881"/>
                    <a:pt x="347" y="1034"/>
                    <a:pt x="576" y="1034"/>
                  </a:cubicBezTo>
                  <a:cubicBezTo>
                    <a:pt x="626" y="1034"/>
                    <a:pt x="674" y="1028"/>
                    <a:pt x="722" y="1013"/>
                  </a:cubicBezTo>
                  <a:cubicBezTo>
                    <a:pt x="855" y="975"/>
                    <a:pt x="964" y="886"/>
                    <a:pt x="1031" y="766"/>
                  </a:cubicBezTo>
                  <a:cubicBezTo>
                    <a:pt x="1097" y="645"/>
                    <a:pt x="1112" y="505"/>
                    <a:pt x="1074" y="372"/>
                  </a:cubicBezTo>
                  <a:cubicBezTo>
                    <a:pt x="1010" y="152"/>
                    <a:pt x="807" y="0"/>
                    <a:pt x="5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863" tIns="121863" rIns="121863" bIns="121863" anchor="ctr" anchorCtr="0">
              <a:noAutofit/>
            </a:bodyPr>
            <a:lstStyle/>
            <a:p>
              <a:pPr defTabSz="1218744">
                <a:buClr>
                  <a:srgbClr val="000000"/>
                </a:buClr>
                <a:defRPr/>
              </a:pPr>
              <a:endParaRPr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8" name="Google Shape;2638;p38"/>
            <p:cNvSpPr/>
            <p:nvPr/>
          </p:nvSpPr>
          <p:spPr>
            <a:xfrm>
              <a:off x="1826362" y="1550344"/>
              <a:ext cx="82946" cy="82024"/>
            </a:xfrm>
            <a:custGeom>
              <a:avLst/>
              <a:gdLst/>
              <a:ahLst/>
              <a:cxnLst/>
              <a:rect l="l" t="t" r="r" b="b"/>
              <a:pathLst>
                <a:path w="2520" h="2492" extrusionOk="0">
                  <a:moveTo>
                    <a:pt x="1140" y="0"/>
                  </a:moveTo>
                  <a:cubicBezTo>
                    <a:pt x="1135" y="0"/>
                    <a:pt x="1129" y="0"/>
                    <a:pt x="1122" y="1"/>
                  </a:cubicBezTo>
                  <a:cubicBezTo>
                    <a:pt x="1072" y="10"/>
                    <a:pt x="1032" y="44"/>
                    <a:pt x="1016" y="92"/>
                  </a:cubicBezTo>
                  <a:lnTo>
                    <a:pt x="794" y="777"/>
                  </a:lnTo>
                  <a:lnTo>
                    <a:pt x="102" y="981"/>
                  </a:lnTo>
                  <a:cubicBezTo>
                    <a:pt x="54" y="995"/>
                    <a:pt x="18" y="1036"/>
                    <a:pt x="11" y="1085"/>
                  </a:cubicBezTo>
                  <a:cubicBezTo>
                    <a:pt x="1" y="1134"/>
                    <a:pt x="22" y="1185"/>
                    <a:pt x="62" y="1214"/>
                  </a:cubicBezTo>
                  <a:lnTo>
                    <a:pt x="646" y="1638"/>
                  </a:lnTo>
                  <a:lnTo>
                    <a:pt x="628" y="2358"/>
                  </a:lnTo>
                  <a:cubicBezTo>
                    <a:pt x="625" y="2407"/>
                    <a:pt x="654" y="2454"/>
                    <a:pt x="698" y="2478"/>
                  </a:cubicBezTo>
                  <a:cubicBezTo>
                    <a:pt x="716" y="2487"/>
                    <a:pt x="737" y="2492"/>
                    <a:pt x="758" y="2492"/>
                  </a:cubicBezTo>
                  <a:cubicBezTo>
                    <a:pt x="787" y="2492"/>
                    <a:pt x="815" y="2484"/>
                    <a:pt x="838" y="2468"/>
                  </a:cubicBezTo>
                  <a:lnTo>
                    <a:pt x="1421" y="2044"/>
                  </a:lnTo>
                  <a:lnTo>
                    <a:pt x="2101" y="2283"/>
                  </a:lnTo>
                  <a:cubicBezTo>
                    <a:pt x="2115" y="2289"/>
                    <a:pt x="2130" y="2292"/>
                    <a:pt x="2145" y="2292"/>
                  </a:cubicBezTo>
                  <a:cubicBezTo>
                    <a:pt x="2178" y="2292"/>
                    <a:pt x="2211" y="2278"/>
                    <a:pt x="2236" y="2255"/>
                  </a:cubicBezTo>
                  <a:cubicBezTo>
                    <a:pt x="2272" y="2218"/>
                    <a:pt x="2285" y="2166"/>
                    <a:pt x="2269" y="2118"/>
                  </a:cubicBezTo>
                  <a:lnTo>
                    <a:pt x="2046" y="1433"/>
                  </a:lnTo>
                  <a:lnTo>
                    <a:pt x="2484" y="862"/>
                  </a:lnTo>
                  <a:cubicBezTo>
                    <a:pt x="2514" y="822"/>
                    <a:pt x="2519" y="768"/>
                    <a:pt x="2497" y="724"/>
                  </a:cubicBezTo>
                  <a:cubicBezTo>
                    <a:pt x="2475" y="678"/>
                    <a:pt x="2429" y="650"/>
                    <a:pt x="2379" y="650"/>
                  </a:cubicBezTo>
                  <a:lnTo>
                    <a:pt x="1658" y="650"/>
                  </a:lnTo>
                  <a:lnTo>
                    <a:pt x="1250" y="58"/>
                  </a:lnTo>
                  <a:cubicBezTo>
                    <a:pt x="1224" y="21"/>
                    <a:pt x="1183" y="0"/>
                    <a:pt x="11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863" tIns="121863" rIns="121863" bIns="121863" anchor="ctr" anchorCtr="0">
              <a:noAutofit/>
            </a:bodyPr>
            <a:lstStyle/>
            <a:p>
              <a:pPr defTabSz="1218744">
                <a:buClr>
                  <a:srgbClr val="000000"/>
                </a:buClr>
                <a:defRPr/>
              </a:pPr>
              <a:endParaRPr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9" name="Google Shape;2639;p38"/>
            <p:cNvSpPr/>
            <p:nvPr/>
          </p:nvSpPr>
          <p:spPr>
            <a:xfrm>
              <a:off x="2101662" y="1607254"/>
              <a:ext cx="53882" cy="74223"/>
            </a:xfrm>
            <a:custGeom>
              <a:avLst/>
              <a:gdLst/>
              <a:ahLst/>
              <a:cxnLst/>
              <a:rect l="l" t="t" r="r" b="b"/>
              <a:pathLst>
                <a:path w="1637" h="2255" extrusionOk="0">
                  <a:moveTo>
                    <a:pt x="675" y="0"/>
                  </a:moveTo>
                  <a:cubicBezTo>
                    <a:pt x="340" y="0"/>
                    <a:pt x="82" y="231"/>
                    <a:pt x="38" y="570"/>
                  </a:cubicBezTo>
                  <a:cubicBezTo>
                    <a:pt x="1" y="778"/>
                    <a:pt x="265" y="1873"/>
                    <a:pt x="269" y="1889"/>
                  </a:cubicBezTo>
                  <a:cubicBezTo>
                    <a:pt x="339" y="2117"/>
                    <a:pt x="544" y="2255"/>
                    <a:pt x="820" y="2255"/>
                  </a:cubicBezTo>
                  <a:cubicBezTo>
                    <a:pt x="1081" y="2255"/>
                    <a:pt x="1406" y="2118"/>
                    <a:pt x="1522" y="1862"/>
                  </a:cubicBezTo>
                  <a:cubicBezTo>
                    <a:pt x="1637" y="1607"/>
                    <a:pt x="1571" y="1227"/>
                    <a:pt x="1523" y="1154"/>
                  </a:cubicBezTo>
                  <a:cubicBezTo>
                    <a:pt x="1500" y="1117"/>
                    <a:pt x="1456" y="1092"/>
                    <a:pt x="1410" y="1092"/>
                  </a:cubicBezTo>
                  <a:cubicBezTo>
                    <a:pt x="1404" y="1092"/>
                    <a:pt x="1395" y="1092"/>
                    <a:pt x="1389" y="1093"/>
                  </a:cubicBezTo>
                  <a:cubicBezTo>
                    <a:pt x="1373" y="1096"/>
                    <a:pt x="1039" y="1146"/>
                    <a:pt x="1039" y="1146"/>
                  </a:cubicBezTo>
                  <a:cubicBezTo>
                    <a:pt x="1004" y="1151"/>
                    <a:pt x="972" y="1171"/>
                    <a:pt x="951" y="1202"/>
                  </a:cubicBezTo>
                  <a:cubicBezTo>
                    <a:pt x="929" y="1232"/>
                    <a:pt x="922" y="1269"/>
                    <a:pt x="930" y="1305"/>
                  </a:cubicBezTo>
                  <a:cubicBezTo>
                    <a:pt x="946" y="1374"/>
                    <a:pt x="958" y="1474"/>
                    <a:pt x="948" y="1507"/>
                  </a:cubicBezTo>
                  <a:cubicBezTo>
                    <a:pt x="946" y="1519"/>
                    <a:pt x="929" y="1534"/>
                    <a:pt x="917" y="1534"/>
                  </a:cubicBezTo>
                  <a:cubicBezTo>
                    <a:pt x="903" y="1534"/>
                    <a:pt x="868" y="1503"/>
                    <a:pt x="842" y="1421"/>
                  </a:cubicBezTo>
                  <a:cubicBezTo>
                    <a:pt x="807" y="1299"/>
                    <a:pt x="750" y="1002"/>
                    <a:pt x="730" y="888"/>
                  </a:cubicBezTo>
                  <a:cubicBezTo>
                    <a:pt x="728" y="867"/>
                    <a:pt x="724" y="847"/>
                    <a:pt x="720" y="827"/>
                  </a:cubicBezTo>
                  <a:cubicBezTo>
                    <a:pt x="714" y="799"/>
                    <a:pt x="706" y="757"/>
                    <a:pt x="702" y="755"/>
                  </a:cubicBezTo>
                  <a:cubicBezTo>
                    <a:pt x="702" y="755"/>
                    <a:pt x="711" y="747"/>
                    <a:pt x="740" y="741"/>
                  </a:cubicBezTo>
                  <a:cubicBezTo>
                    <a:pt x="750" y="737"/>
                    <a:pt x="757" y="737"/>
                    <a:pt x="760" y="735"/>
                  </a:cubicBezTo>
                  <a:cubicBezTo>
                    <a:pt x="777" y="750"/>
                    <a:pt x="796" y="822"/>
                    <a:pt x="805" y="863"/>
                  </a:cubicBezTo>
                  <a:cubicBezTo>
                    <a:pt x="814" y="899"/>
                    <a:pt x="823" y="934"/>
                    <a:pt x="835" y="965"/>
                  </a:cubicBezTo>
                  <a:cubicBezTo>
                    <a:pt x="853" y="1018"/>
                    <a:pt x="904" y="1053"/>
                    <a:pt x="958" y="1053"/>
                  </a:cubicBezTo>
                  <a:cubicBezTo>
                    <a:pt x="967" y="1053"/>
                    <a:pt x="974" y="1053"/>
                    <a:pt x="980" y="1051"/>
                  </a:cubicBezTo>
                  <a:lnTo>
                    <a:pt x="1361" y="986"/>
                  </a:lnTo>
                  <a:cubicBezTo>
                    <a:pt x="1427" y="975"/>
                    <a:pt x="1475" y="915"/>
                    <a:pt x="1470" y="847"/>
                  </a:cubicBezTo>
                  <a:cubicBezTo>
                    <a:pt x="1432" y="291"/>
                    <a:pt x="1040" y="0"/>
                    <a:pt x="6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863" tIns="121863" rIns="121863" bIns="121863" anchor="ctr" anchorCtr="0">
              <a:noAutofit/>
            </a:bodyPr>
            <a:lstStyle/>
            <a:p>
              <a:pPr defTabSz="1218744">
                <a:buClr>
                  <a:srgbClr val="000000"/>
                </a:buClr>
                <a:defRPr/>
              </a:pPr>
              <a:endParaRPr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0" name="Google Shape;2640;p38"/>
            <p:cNvSpPr/>
            <p:nvPr/>
          </p:nvSpPr>
          <p:spPr>
            <a:xfrm>
              <a:off x="1884391" y="1649846"/>
              <a:ext cx="36634" cy="34133"/>
            </a:xfrm>
            <a:custGeom>
              <a:avLst/>
              <a:gdLst/>
              <a:ahLst/>
              <a:cxnLst/>
              <a:rect l="l" t="t" r="r" b="b"/>
              <a:pathLst>
                <a:path w="1113" h="1037" extrusionOk="0">
                  <a:moveTo>
                    <a:pt x="537" y="1"/>
                  </a:moveTo>
                  <a:cubicBezTo>
                    <a:pt x="488" y="1"/>
                    <a:pt x="439" y="9"/>
                    <a:pt x="392" y="22"/>
                  </a:cubicBezTo>
                  <a:cubicBezTo>
                    <a:pt x="259" y="61"/>
                    <a:pt x="150" y="149"/>
                    <a:pt x="84" y="270"/>
                  </a:cubicBezTo>
                  <a:cubicBezTo>
                    <a:pt x="17" y="391"/>
                    <a:pt x="1" y="531"/>
                    <a:pt x="40" y="664"/>
                  </a:cubicBezTo>
                  <a:cubicBezTo>
                    <a:pt x="104" y="883"/>
                    <a:pt x="307" y="1036"/>
                    <a:pt x="536" y="1036"/>
                  </a:cubicBezTo>
                  <a:cubicBezTo>
                    <a:pt x="585" y="1036"/>
                    <a:pt x="633" y="1030"/>
                    <a:pt x="681" y="1015"/>
                  </a:cubicBezTo>
                  <a:cubicBezTo>
                    <a:pt x="955" y="935"/>
                    <a:pt x="1113" y="648"/>
                    <a:pt x="1033" y="373"/>
                  </a:cubicBezTo>
                  <a:cubicBezTo>
                    <a:pt x="969" y="154"/>
                    <a:pt x="766" y="1"/>
                    <a:pt x="5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863" tIns="121863" rIns="121863" bIns="121863" anchor="ctr" anchorCtr="0">
              <a:noAutofit/>
            </a:bodyPr>
            <a:lstStyle/>
            <a:p>
              <a:pPr defTabSz="1218744">
                <a:buClr>
                  <a:srgbClr val="000000"/>
                </a:buClr>
                <a:defRPr/>
              </a:pPr>
              <a:endParaRPr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1" name="Google Shape;2641;p38"/>
            <p:cNvSpPr/>
            <p:nvPr/>
          </p:nvSpPr>
          <p:spPr>
            <a:xfrm>
              <a:off x="1823202" y="1691187"/>
              <a:ext cx="65929" cy="67607"/>
            </a:xfrm>
            <a:custGeom>
              <a:avLst/>
              <a:gdLst/>
              <a:ahLst/>
              <a:cxnLst/>
              <a:rect l="l" t="t" r="r" b="b"/>
              <a:pathLst>
                <a:path w="2003" h="2054" extrusionOk="0">
                  <a:moveTo>
                    <a:pt x="737" y="0"/>
                  </a:moveTo>
                  <a:cubicBezTo>
                    <a:pt x="724" y="0"/>
                    <a:pt x="708" y="5"/>
                    <a:pt x="692" y="10"/>
                  </a:cubicBezTo>
                  <a:cubicBezTo>
                    <a:pt x="645" y="27"/>
                    <a:pt x="613" y="69"/>
                    <a:pt x="608" y="121"/>
                  </a:cubicBezTo>
                  <a:lnTo>
                    <a:pt x="556" y="674"/>
                  </a:lnTo>
                  <a:lnTo>
                    <a:pt x="70" y="945"/>
                  </a:lnTo>
                  <a:cubicBezTo>
                    <a:pt x="27" y="971"/>
                    <a:pt x="0" y="1016"/>
                    <a:pt x="2" y="1067"/>
                  </a:cubicBezTo>
                  <a:cubicBezTo>
                    <a:pt x="5" y="1117"/>
                    <a:pt x="35" y="1162"/>
                    <a:pt x="82" y="1181"/>
                  </a:cubicBezTo>
                  <a:lnTo>
                    <a:pt x="593" y="1403"/>
                  </a:lnTo>
                  <a:lnTo>
                    <a:pt x="700" y="1947"/>
                  </a:lnTo>
                  <a:cubicBezTo>
                    <a:pt x="711" y="1997"/>
                    <a:pt x="747" y="2037"/>
                    <a:pt x="796" y="2050"/>
                  </a:cubicBezTo>
                  <a:cubicBezTo>
                    <a:pt x="809" y="2053"/>
                    <a:pt x="819" y="2054"/>
                    <a:pt x="831" y="2054"/>
                  </a:cubicBezTo>
                  <a:cubicBezTo>
                    <a:pt x="869" y="2054"/>
                    <a:pt x="906" y="2038"/>
                    <a:pt x="929" y="2010"/>
                  </a:cubicBezTo>
                  <a:lnTo>
                    <a:pt x="1296" y="1592"/>
                  </a:lnTo>
                  <a:lnTo>
                    <a:pt x="1848" y="1659"/>
                  </a:lnTo>
                  <a:cubicBezTo>
                    <a:pt x="1854" y="1660"/>
                    <a:pt x="1859" y="1660"/>
                    <a:pt x="1864" y="1660"/>
                  </a:cubicBezTo>
                  <a:cubicBezTo>
                    <a:pt x="1908" y="1660"/>
                    <a:pt x="1949" y="1638"/>
                    <a:pt x="1975" y="1600"/>
                  </a:cubicBezTo>
                  <a:cubicBezTo>
                    <a:pt x="2001" y="1558"/>
                    <a:pt x="2002" y="1505"/>
                    <a:pt x="1977" y="1461"/>
                  </a:cubicBezTo>
                  <a:lnTo>
                    <a:pt x="1694" y="982"/>
                  </a:lnTo>
                  <a:lnTo>
                    <a:pt x="1928" y="477"/>
                  </a:lnTo>
                  <a:cubicBezTo>
                    <a:pt x="1949" y="431"/>
                    <a:pt x="1943" y="377"/>
                    <a:pt x="1911" y="339"/>
                  </a:cubicBezTo>
                  <a:cubicBezTo>
                    <a:pt x="1885" y="307"/>
                    <a:pt x="1848" y="290"/>
                    <a:pt x="1809" y="290"/>
                  </a:cubicBezTo>
                  <a:cubicBezTo>
                    <a:pt x="1798" y="290"/>
                    <a:pt x="1789" y="290"/>
                    <a:pt x="1779" y="292"/>
                  </a:cubicBezTo>
                  <a:lnTo>
                    <a:pt x="1236" y="413"/>
                  </a:lnTo>
                  <a:lnTo>
                    <a:pt x="828" y="35"/>
                  </a:lnTo>
                  <a:cubicBezTo>
                    <a:pt x="803" y="13"/>
                    <a:pt x="771" y="0"/>
                    <a:pt x="7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863" tIns="121863" rIns="121863" bIns="121863" anchor="ctr" anchorCtr="0">
              <a:noAutofit/>
            </a:bodyPr>
            <a:lstStyle/>
            <a:p>
              <a:pPr defTabSz="1218744">
                <a:buClr>
                  <a:srgbClr val="000000"/>
                </a:buClr>
                <a:defRPr/>
              </a:pPr>
              <a:endParaRPr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2" name="Google Shape;2642;p38"/>
            <p:cNvSpPr/>
            <p:nvPr/>
          </p:nvSpPr>
          <p:spPr>
            <a:xfrm>
              <a:off x="2052323" y="1682399"/>
              <a:ext cx="36634" cy="34100"/>
            </a:xfrm>
            <a:custGeom>
              <a:avLst/>
              <a:gdLst/>
              <a:ahLst/>
              <a:cxnLst/>
              <a:rect l="l" t="t" r="r" b="b"/>
              <a:pathLst>
                <a:path w="1113" h="1036" extrusionOk="0">
                  <a:moveTo>
                    <a:pt x="537" y="0"/>
                  </a:moveTo>
                  <a:cubicBezTo>
                    <a:pt x="488" y="0"/>
                    <a:pt x="438" y="8"/>
                    <a:pt x="392" y="22"/>
                  </a:cubicBezTo>
                  <a:cubicBezTo>
                    <a:pt x="259" y="60"/>
                    <a:pt x="149" y="148"/>
                    <a:pt x="83" y="268"/>
                  </a:cubicBezTo>
                  <a:cubicBezTo>
                    <a:pt x="16" y="390"/>
                    <a:pt x="0" y="530"/>
                    <a:pt x="39" y="663"/>
                  </a:cubicBezTo>
                  <a:cubicBezTo>
                    <a:pt x="104" y="882"/>
                    <a:pt x="307" y="1035"/>
                    <a:pt x="536" y="1035"/>
                  </a:cubicBezTo>
                  <a:cubicBezTo>
                    <a:pt x="583" y="1035"/>
                    <a:pt x="632" y="1028"/>
                    <a:pt x="680" y="1013"/>
                  </a:cubicBezTo>
                  <a:cubicBezTo>
                    <a:pt x="955" y="933"/>
                    <a:pt x="1112" y="646"/>
                    <a:pt x="1032" y="373"/>
                  </a:cubicBezTo>
                  <a:cubicBezTo>
                    <a:pt x="969" y="153"/>
                    <a:pt x="765" y="0"/>
                    <a:pt x="5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863" tIns="121863" rIns="121863" bIns="121863" anchor="ctr" anchorCtr="0">
              <a:noAutofit/>
            </a:bodyPr>
            <a:lstStyle/>
            <a:p>
              <a:pPr defTabSz="1218744">
                <a:buClr>
                  <a:srgbClr val="000000"/>
                </a:buClr>
                <a:defRPr/>
              </a:pPr>
              <a:endParaRPr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3" name="Google Shape;2643;p38"/>
            <p:cNvSpPr/>
            <p:nvPr/>
          </p:nvSpPr>
          <p:spPr>
            <a:xfrm>
              <a:off x="1734858" y="1405683"/>
              <a:ext cx="453964" cy="382110"/>
            </a:xfrm>
            <a:custGeom>
              <a:avLst/>
              <a:gdLst/>
              <a:ahLst/>
              <a:cxnLst/>
              <a:rect l="l" t="t" r="r" b="b"/>
              <a:pathLst>
                <a:path w="13792" h="11609" extrusionOk="0">
                  <a:moveTo>
                    <a:pt x="10581" y="269"/>
                  </a:moveTo>
                  <a:cubicBezTo>
                    <a:pt x="10650" y="269"/>
                    <a:pt x="10696" y="299"/>
                    <a:pt x="10714" y="365"/>
                  </a:cubicBezTo>
                  <a:lnTo>
                    <a:pt x="10799" y="661"/>
                  </a:lnTo>
                  <a:cubicBezTo>
                    <a:pt x="9520" y="1502"/>
                    <a:pt x="11238" y="370"/>
                    <a:pt x="7995" y="2505"/>
                  </a:cubicBezTo>
                  <a:cubicBezTo>
                    <a:pt x="8634" y="1640"/>
                    <a:pt x="10119" y="269"/>
                    <a:pt x="10581" y="269"/>
                  </a:cubicBezTo>
                  <a:close/>
                  <a:moveTo>
                    <a:pt x="9096" y="463"/>
                  </a:moveTo>
                  <a:cubicBezTo>
                    <a:pt x="9158" y="463"/>
                    <a:pt x="9214" y="505"/>
                    <a:pt x="9231" y="566"/>
                  </a:cubicBezTo>
                  <a:lnTo>
                    <a:pt x="9283" y="748"/>
                  </a:lnTo>
                  <a:cubicBezTo>
                    <a:pt x="8469" y="1407"/>
                    <a:pt x="7831" y="2245"/>
                    <a:pt x="7411" y="2890"/>
                  </a:cubicBezTo>
                  <a:lnTo>
                    <a:pt x="6906" y="3222"/>
                  </a:lnTo>
                  <a:cubicBezTo>
                    <a:pt x="6852" y="3204"/>
                    <a:pt x="6803" y="3199"/>
                    <a:pt x="6760" y="3199"/>
                  </a:cubicBezTo>
                  <a:cubicBezTo>
                    <a:pt x="6676" y="3199"/>
                    <a:pt x="6619" y="3221"/>
                    <a:pt x="6610" y="3222"/>
                  </a:cubicBezTo>
                  <a:cubicBezTo>
                    <a:pt x="7036" y="2399"/>
                    <a:pt x="7865" y="1065"/>
                    <a:pt x="9036" y="477"/>
                  </a:cubicBezTo>
                  <a:cubicBezTo>
                    <a:pt x="9056" y="467"/>
                    <a:pt x="9076" y="463"/>
                    <a:pt x="9096" y="463"/>
                  </a:cubicBezTo>
                  <a:close/>
                  <a:moveTo>
                    <a:pt x="1404" y="3065"/>
                  </a:moveTo>
                  <a:cubicBezTo>
                    <a:pt x="1560" y="3065"/>
                    <a:pt x="1717" y="3073"/>
                    <a:pt x="1872" y="3087"/>
                  </a:cubicBezTo>
                  <a:cubicBezTo>
                    <a:pt x="1967" y="3093"/>
                    <a:pt x="2063" y="3104"/>
                    <a:pt x="2155" y="3117"/>
                  </a:cubicBezTo>
                  <a:cubicBezTo>
                    <a:pt x="2863" y="3209"/>
                    <a:pt x="3538" y="3416"/>
                    <a:pt x="4101" y="3634"/>
                  </a:cubicBezTo>
                  <a:lnTo>
                    <a:pt x="2298" y="3605"/>
                  </a:lnTo>
                  <a:lnTo>
                    <a:pt x="2022" y="3601"/>
                  </a:lnTo>
                  <a:lnTo>
                    <a:pt x="749" y="3581"/>
                  </a:lnTo>
                  <a:lnTo>
                    <a:pt x="664" y="3284"/>
                  </a:lnTo>
                  <a:cubicBezTo>
                    <a:pt x="639" y="3204"/>
                    <a:pt x="695" y="3117"/>
                    <a:pt x="778" y="3105"/>
                  </a:cubicBezTo>
                  <a:cubicBezTo>
                    <a:pt x="987" y="3077"/>
                    <a:pt x="1195" y="3065"/>
                    <a:pt x="1404" y="3065"/>
                  </a:cubicBezTo>
                  <a:close/>
                  <a:moveTo>
                    <a:pt x="2473" y="2464"/>
                  </a:moveTo>
                  <a:cubicBezTo>
                    <a:pt x="3681" y="2464"/>
                    <a:pt x="4929" y="3071"/>
                    <a:pt x="5661" y="3496"/>
                  </a:cubicBezTo>
                  <a:cubicBezTo>
                    <a:pt x="5645" y="3503"/>
                    <a:pt x="5521" y="3527"/>
                    <a:pt x="5410" y="3656"/>
                  </a:cubicBezTo>
                  <a:lnTo>
                    <a:pt x="4808" y="3645"/>
                  </a:lnTo>
                  <a:cubicBezTo>
                    <a:pt x="4094" y="3317"/>
                    <a:pt x="3113" y="2956"/>
                    <a:pt x="2076" y="2839"/>
                  </a:cubicBezTo>
                  <a:lnTo>
                    <a:pt x="2075" y="2839"/>
                  </a:lnTo>
                  <a:lnTo>
                    <a:pt x="2022" y="2660"/>
                  </a:lnTo>
                  <a:cubicBezTo>
                    <a:pt x="1999" y="2577"/>
                    <a:pt x="2054" y="2490"/>
                    <a:pt x="2142" y="2480"/>
                  </a:cubicBezTo>
                  <a:cubicBezTo>
                    <a:pt x="2251" y="2469"/>
                    <a:pt x="2362" y="2464"/>
                    <a:pt x="2473" y="2464"/>
                  </a:cubicBezTo>
                  <a:close/>
                  <a:moveTo>
                    <a:pt x="5558" y="4062"/>
                  </a:moveTo>
                  <a:cubicBezTo>
                    <a:pt x="5558" y="4062"/>
                    <a:pt x="5558" y="4062"/>
                    <a:pt x="5558" y="4062"/>
                  </a:cubicBezTo>
                  <a:lnTo>
                    <a:pt x="5558" y="4062"/>
                  </a:lnTo>
                  <a:cubicBezTo>
                    <a:pt x="5558" y="4062"/>
                    <a:pt x="5558" y="4062"/>
                    <a:pt x="5558" y="4062"/>
                  </a:cubicBezTo>
                  <a:cubicBezTo>
                    <a:pt x="5558" y="4062"/>
                    <a:pt x="5558" y="4062"/>
                    <a:pt x="5558" y="4062"/>
                  </a:cubicBezTo>
                  <a:close/>
                  <a:moveTo>
                    <a:pt x="11229" y="731"/>
                  </a:moveTo>
                  <a:cubicBezTo>
                    <a:pt x="11235" y="731"/>
                    <a:pt x="11241" y="731"/>
                    <a:pt x="11248" y="731"/>
                  </a:cubicBezTo>
                  <a:cubicBezTo>
                    <a:pt x="11353" y="731"/>
                    <a:pt x="11457" y="799"/>
                    <a:pt x="11489" y="911"/>
                  </a:cubicBezTo>
                  <a:lnTo>
                    <a:pt x="13476" y="7749"/>
                  </a:lnTo>
                  <a:cubicBezTo>
                    <a:pt x="13505" y="7855"/>
                    <a:pt x="13464" y="7969"/>
                    <a:pt x="13373" y="8027"/>
                  </a:cubicBezTo>
                  <a:lnTo>
                    <a:pt x="9321" y="10694"/>
                  </a:lnTo>
                  <a:cubicBezTo>
                    <a:pt x="9321" y="10685"/>
                    <a:pt x="9319" y="10678"/>
                    <a:pt x="9318" y="10671"/>
                  </a:cubicBezTo>
                  <a:cubicBezTo>
                    <a:pt x="7049" y="2928"/>
                    <a:pt x="7276" y="3522"/>
                    <a:pt x="7149" y="3379"/>
                  </a:cubicBezTo>
                  <a:cubicBezTo>
                    <a:pt x="7608" y="3077"/>
                    <a:pt x="9726" y="1685"/>
                    <a:pt x="9819" y="1623"/>
                  </a:cubicBezTo>
                  <a:lnTo>
                    <a:pt x="9819" y="1623"/>
                  </a:lnTo>
                  <a:cubicBezTo>
                    <a:pt x="11135" y="760"/>
                    <a:pt x="11148" y="731"/>
                    <a:pt x="11229" y="731"/>
                  </a:cubicBezTo>
                  <a:close/>
                  <a:moveTo>
                    <a:pt x="552" y="3842"/>
                  </a:moveTo>
                  <a:lnTo>
                    <a:pt x="828" y="3846"/>
                  </a:lnTo>
                  <a:lnTo>
                    <a:pt x="2100" y="3867"/>
                  </a:lnTo>
                  <a:lnTo>
                    <a:pt x="2376" y="3870"/>
                  </a:lnTo>
                  <a:cubicBezTo>
                    <a:pt x="2415" y="3870"/>
                    <a:pt x="2425" y="3870"/>
                    <a:pt x="2422" y="3870"/>
                  </a:cubicBezTo>
                  <a:cubicBezTo>
                    <a:pt x="2417" y="3870"/>
                    <a:pt x="2378" y="3870"/>
                    <a:pt x="2375" y="3870"/>
                  </a:cubicBezTo>
                  <a:cubicBezTo>
                    <a:pt x="2366" y="3870"/>
                    <a:pt x="2689" y="3875"/>
                    <a:pt x="5291" y="3917"/>
                  </a:cubicBezTo>
                  <a:cubicBezTo>
                    <a:pt x="5259" y="4107"/>
                    <a:pt x="5128" y="3472"/>
                    <a:pt x="7368" y="11236"/>
                  </a:cubicBezTo>
                  <a:cubicBezTo>
                    <a:pt x="7369" y="11244"/>
                    <a:pt x="7372" y="11252"/>
                    <a:pt x="7376" y="11258"/>
                  </a:cubicBezTo>
                  <a:lnTo>
                    <a:pt x="2525" y="11179"/>
                  </a:lnTo>
                  <a:cubicBezTo>
                    <a:pt x="2416" y="11178"/>
                    <a:pt x="2320" y="11104"/>
                    <a:pt x="2290" y="10999"/>
                  </a:cubicBezTo>
                  <a:lnTo>
                    <a:pt x="303" y="4161"/>
                  </a:lnTo>
                  <a:cubicBezTo>
                    <a:pt x="256" y="4002"/>
                    <a:pt x="376" y="3842"/>
                    <a:pt x="541" y="3842"/>
                  </a:cubicBezTo>
                  <a:close/>
                  <a:moveTo>
                    <a:pt x="6758" y="3463"/>
                  </a:moveTo>
                  <a:cubicBezTo>
                    <a:pt x="6873" y="3463"/>
                    <a:pt x="6965" y="3535"/>
                    <a:pt x="7001" y="3642"/>
                  </a:cubicBezTo>
                  <a:cubicBezTo>
                    <a:pt x="7005" y="3657"/>
                    <a:pt x="7195" y="4308"/>
                    <a:pt x="7194" y="4308"/>
                  </a:cubicBezTo>
                  <a:cubicBezTo>
                    <a:pt x="7194" y="4308"/>
                    <a:pt x="7194" y="4307"/>
                    <a:pt x="7193" y="4306"/>
                  </a:cubicBezTo>
                  <a:lnTo>
                    <a:pt x="7193" y="4306"/>
                  </a:lnTo>
                  <a:cubicBezTo>
                    <a:pt x="8843" y="9983"/>
                    <a:pt x="9064" y="10746"/>
                    <a:pt x="9064" y="10746"/>
                  </a:cubicBezTo>
                  <a:cubicBezTo>
                    <a:pt x="9064" y="10746"/>
                    <a:pt x="9034" y="10643"/>
                    <a:pt x="9034" y="10643"/>
                  </a:cubicBezTo>
                  <a:lnTo>
                    <a:pt x="9034" y="10643"/>
                  </a:lnTo>
                  <a:cubicBezTo>
                    <a:pt x="9034" y="10643"/>
                    <a:pt x="9042" y="10668"/>
                    <a:pt x="9063" y="10744"/>
                  </a:cubicBezTo>
                  <a:cubicBezTo>
                    <a:pt x="9074" y="10784"/>
                    <a:pt x="9075" y="10822"/>
                    <a:pt x="9067" y="10861"/>
                  </a:cubicBezTo>
                  <a:cubicBezTo>
                    <a:pt x="9050" y="10951"/>
                    <a:pt x="8986" y="11030"/>
                    <a:pt x="8891" y="11056"/>
                  </a:cubicBezTo>
                  <a:lnTo>
                    <a:pt x="8808" y="11081"/>
                  </a:lnTo>
                  <a:lnTo>
                    <a:pt x="8017" y="11311"/>
                  </a:lnTo>
                  <a:lnTo>
                    <a:pt x="7931" y="11334"/>
                  </a:lnTo>
                  <a:cubicBezTo>
                    <a:pt x="7909" y="11342"/>
                    <a:pt x="7885" y="11344"/>
                    <a:pt x="7862" y="11344"/>
                  </a:cubicBezTo>
                  <a:cubicBezTo>
                    <a:pt x="7792" y="11344"/>
                    <a:pt x="7724" y="11315"/>
                    <a:pt x="7679" y="11263"/>
                  </a:cubicBezTo>
                  <a:cubicBezTo>
                    <a:pt x="7651" y="11234"/>
                    <a:pt x="7631" y="11201"/>
                    <a:pt x="7620" y="11162"/>
                  </a:cubicBezTo>
                  <a:cubicBezTo>
                    <a:pt x="7609" y="11127"/>
                    <a:pt x="5559" y="4066"/>
                    <a:pt x="5558" y="4062"/>
                  </a:cubicBezTo>
                  <a:lnTo>
                    <a:pt x="5558" y="4062"/>
                  </a:lnTo>
                  <a:cubicBezTo>
                    <a:pt x="5548" y="4034"/>
                    <a:pt x="5542" y="3973"/>
                    <a:pt x="5559" y="3923"/>
                  </a:cubicBezTo>
                  <a:cubicBezTo>
                    <a:pt x="5608" y="3751"/>
                    <a:pt x="5773" y="3744"/>
                    <a:pt x="5803" y="3730"/>
                  </a:cubicBezTo>
                  <a:cubicBezTo>
                    <a:pt x="5818" y="3726"/>
                    <a:pt x="6117" y="3637"/>
                    <a:pt x="6118" y="3637"/>
                  </a:cubicBezTo>
                  <a:lnTo>
                    <a:pt x="6118" y="3637"/>
                  </a:lnTo>
                  <a:cubicBezTo>
                    <a:pt x="6118" y="3637"/>
                    <a:pt x="6118" y="3637"/>
                    <a:pt x="6117" y="3638"/>
                  </a:cubicBezTo>
                  <a:cubicBezTo>
                    <a:pt x="6133" y="3635"/>
                    <a:pt x="6453" y="3541"/>
                    <a:pt x="6450" y="3541"/>
                  </a:cubicBezTo>
                  <a:lnTo>
                    <a:pt x="6450" y="3541"/>
                  </a:lnTo>
                  <a:cubicBezTo>
                    <a:pt x="6450" y="3541"/>
                    <a:pt x="6450" y="3541"/>
                    <a:pt x="6449" y="3541"/>
                  </a:cubicBezTo>
                  <a:cubicBezTo>
                    <a:pt x="6465" y="3537"/>
                    <a:pt x="6678" y="3475"/>
                    <a:pt x="6688" y="3472"/>
                  </a:cubicBezTo>
                  <a:lnTo>
                    <a:pt x="6688" y="3472"/>
                  </a:lnTo>
                  <a:cubicBezTo>
                    <a:pt x="6712" y="3466"/>
                    <a:pt x="6736" y="3463"/>
                    <a:pt x="6758" y="3463"/>
                  </a:cubicBezTo>
                  <a:close/>
                  <a:moveTo>
                    <a:pt x="10580" y="0"/>
                  </a:moveTo>
                  <a:cubicBezTo>
                    <a:pt x="10337" y="0"/>
                    <a:pt x="9703" y="432"/>
                    <a:pt x="9509" y="576"/>
                  </a:cubicBezTo>
                  <a:cubicBezTo>
                    <a:pt x="9500" y="560"/>
                    <a:pt x="9449" y="199"/>
                    <a:pt x="9096" y="199"/>
                  </a:cubicBezTo>
                  <a:cubicBezTo>
                    <a:pt x="9034" y="199"/>
                    <a:pt x="8973" y="215"/>
                    <a:pt x="8917" y="242"/>
                  </a:cubicBezTo>
                  <a:cubicBezTo>
                    <a:pt x="8435" y="485"/>
                    <a:pt x="7255" y="1255"/>
                    <a:pt x="6261" y="3323"/>
                  </a:cubicBezTo>
                  <a:lnTo>
                    <a:pt x="6007" y="3396"/>
                  </a:lnTo>
                  <a:cubicBezTo>
                    <a:pt x="5216" y="2910"/>
                    <a:pt x="3830" y="2200"/>
                    <a:pt x="2473" y="2200"/>
                  </a:cubicBezTo>
                  <a:cubicBezTo>
                    <a:pt x="2352" y="2200"/>
                    <a:pt x="2232" y="2208"/>
                    <a:pt x="2115" y="2218"/>
                  </a:cubicBezTo>
                  <a:cubicBezTo>
                    <a:pt x="1996" y="2230"/>
                    <a:pt x="1889" y="2295"/>
                    <a:pt x="1823" y="2392"/>
                  </a:cubicBezTo>
                  <a:cubicBezTo>
                    <a:pt x="1754" y="2493"/>
                    <a:pt x="1735" y="2617"/>
                    <a:pt x="1770" y="2734"/>
                  </a:cubicBezTo>
                  <a:lnTo>
                    <a:pt x="1794" y="2816"/>
                  </a:lnTo>
                  <a:cubicBezTo>
                    <a:pt x="1665" y="2806"/>
                    <a:pt x="1533" y="2800"/>
                    <a:pt x="1403" y="2800"/>
                  </a:cubicBezTo>
                  <a:cubicBezTo>
                    <a:pt x="1177" y="2800"/>
                    <a:pt x="952" y="2816"/>
                    <a:pt x="740" y="2844"/>
                  </a:cubicBezTo>
                  <a:cubicBezTo>
                    <a:pt x="623" y="2860"/>
                    <a:pt x="521" y="2924"/>
                    <a:pt x="457" y="3024"/>
                  </a:cubicBezTo>
                  <a:cubicBezTo>
                    <a:pt x="394" y="3123"/>
                    <a:pt x="374" y="3245"/>
                    <a:pt x="408" y="3358"/>
                  </a:cubicBezTo>
                  <a:lnTo>
                    <a:pt x="472" y="3581"/>
                  </a:lnTo>
                  <a:cubicBezTo>
                    <a:pt x="338" y="3598"/>
                    <a:pt x="213" y="3671"/>
                    <a:pt x="129" y="3782"/>
                  </a:cubicBezTo>
                  <a:cubicBezTo>
                    <a:pt x="32" y="3912"/>
                    <a:pt x="1" y="4077"/>
                    <a:pt x="48" y="4235"/>
                  </a:cubicBezTo>
                  <a:lnTo>
                    <a:pt x="2035" y="11072"/>
                  </a:lnTo>
                  <a:cubicBezTo>
                    <a:pt x="2097" y="11286"/>
                    <a:pt x="2297" y="11439"/>
                    <a:pt x="2520" y="11443"/>
                  </a:cubicBezTo>
                  <a:lnTo>
                    <a:pt x="7581" y="11526"/>
                  </a:lnTo>
                  <a:cubicBezTo>
                    <a:pt x="7662" y="11579"/>
                    <a:pt x="7757" y="11609"/>
                    <a:pt x="7858" y="11609"/>
                  </a:cubicBezTo>
                  <a:cubicBezTo>
                    <a:pt x="7906" y="11609"/>
                    <a:pt x="7955" y="11600"/>
                    <a:pt x="8001" y="11587"/>
                  </a:cubicBezTo>
                  <a:lnTo>
                    <a:pt x="8961" y="11308"/>
                  </a:lnTo>
                  <a:cubicBezTo>
                    <a:pt x="9092" y="11269"/>
                    <a:pt x="9203" y="11183"/>
                    <a:pt x="9270" y="11062"/>
                  </a:cubicBezTo>
                  <a:cubicBezTo>
                    <a:pt x="9273" y="11052"/>
                    <a:pt x="9281" y="11042"/>
                    <a:pt x="9283" y="11031"/>
                  </a:cubicBezTo>
                  <a:lnTo>
                    <a:pt x="13513" y="8247"/>
                  </a:lnTo>
                  <a:cubicBezTo>
                    <a:pt x="13703" y="8125"/>
                    <a:pt x="13792" y="7891"/>
                    <a:pt x="13729" y="7676"/>
                  </a:cubicBezTo>
                  <a:lnTo>
                    <a:pt x="11741" y="837"/>
                  </a:lnTo>
                  <a:cubicBezTo>
                    <a:pt x="11676" y="616"/>
                    <a:pt x="11473" y="468"/>
                    <a:pt x="11249" y="468"/>
                  </a:cubicBezTo>
                  <a:cubicBezTo>
                    <a:pt x="11178" y="468"/>
                    <a:pt x="11104" y="483"/>
                    <a:pt x="11033" y="516"/>
                  </a:cubicBezTo>
                  <a:cubicBezTo>
                    <a:pt x="10997" y="447"/>
                    <a:pt x="10982" y="0"/>
                    <a:pt x="10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863" tIns="121863" rIns="121863" bIns="121863" anchor="ctr" anchorCtr="0">
              <a:noAutofit/>
            </a:bodyPr>
            <a:lstStyle/>
            <a:p>
              <a:pPr defTabSz="1218744">
                <a:buClr>
                  <a:srgbClr val="000000"/>
                </a:buClr>
                <a:defRPr/>
              </a:pPr>
              <a:endParaRPr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4" name="Google Shape;2644;p38"/>
            <p:cNvSpPr/>
            <p:nvPr/>
          </p:nvSpPr>
          <p:spPr>
            <a:xfrm>
              <a:off x="1821820" y="1545934"/>
              <a:ext cx="91570" cy="90878"/>
            </a:xfrm>
            <a:custGeom>
              <a:avLst/>
              <a:gdLst/>
              <a:ahLst/>
              <a:cxnLst/>
              <a:rect l="l" t="t" r="r" b="b"/>
              <a:pathLst>
                <a:path w="2782" h="2761" extrusionOk="0">
                  <a:moveTo>
                    <a:pt x="1716" y="897"/>
                  </a:moveTo>
                  <a:cubicBezTo>
                    <a:pt x="1717" y="898"/>
                    <a:pt x="1717" y="899"/>
                    <a:pt x="1717" y="899"/>
                  </a:cubicBezTo>
                  <a:cubicBezTo>
                    <a:pt x="1717" y="899"/>
                    <a:pt x="1717" y="898"/>
                    <a:pt x="1716" y="897"/>
                  </a:cubicBezTo>
                  <a:lnTo>
                    <a:pt x="1716" y="897"/>
                  </a:lnTo>
                  <a:lnTo>
                    <a:pt x="1716" y="897"/>
                  </a:lnTo>
                  <a:close/>
                  <a:moveTo>
                    <a:pt x="2037" y="1541"/>
                  </a:moveTo>
                  <a:cubicBezTo>
                    <a:pt x="2036" y="1542"/>
                    <a:pt x="2036" y="1542"/>
                    <a:pt x="2036" y="1542"/>
                  </a:cubicBezTo>
                  <a:cubicBezTo>
                    <a:pt x="2036" y="1542"/>
                    <a:pt x="2036" y="1542"/>
                    <a:pt x="2037" y="1541"/>
                  </a:cubicBezTo>
                  <a:lnTo>
                    <a:pt x="2037" y="1541"/>
                  </a:lnTo>
                  <a:lnTo>
                    <a:pt x="2037" y="1541"/>
                  </a:lnTo>
                  <a:close/>
                  <a:moveTo>
                    <a:pt x="1278" y="263"/>
                  </a:moveTo>
                  <a:cubicBezTo>
                    <a:pt x="1288" y="278"/>
                    <a:pt x="1690" y="859"/>
                    <a:pt x="1716" y="897"/>
                  </a:cubicBezTo>
                  <a:lnTo>
                    <a:pt x="1716" y="897"/>
                  </a:lnTo>
                  <a:lnTo>
                    <a:pt x="1949" y="915"/>
                  </a:lnTo>
                  <a:lnTo>
                    <a:pt x="2517" y="915"/>
                  </a:lnTo>
                  <a:cubicBezTo>
                    <a:pt x="2507" y="930"/>
                    <a:pt x="2065" y="1505"/>
                    <a:pt x="2037" y="1541"/>
                  </a:cubicBezTo>
                  <a:lnTo>
                    <a:pt x="2037" y="1541"/>
                  </a:lnTo>
                  <a:lnTo>
                    <a:pt x="2282" y="2293"/>
                  </a:lnTo>
                  <a:lnTo>
                    <a:pt x="1535" y="2029"/>
                  </a:lnTo>
                  <a:lnTo>
                    <a:pt x="896" y="2493"/>
                  </a:lnTo>
                  <a:lnTo>
                    <a:pt x="896" y="2493"/>
                  </a:lnTo>
                  <a:lnTo>
                    <a:pt x="917" y="1705"/>
                  </a:lnTo>
                  <a:lnTo>
                    <a:pt x="277" y="1239"/>
                  </a:lnTo>
                  <a:lnTo>
                    <a:pt x="1035" y="1014"/>
                  </a:lnTo>
                  <a:lnTo>
                    <a:pt x="1087" y="853"/>
                  </a:lnTo>
                  <a:lnTo>
                    <a:pt x="1171" y="594"/>
                  </a:lnTo>
                  <a:lnTo>
                    <a:pt x="1278" y="263"/>
                  </a:lnTo>
                  <a:close/>
                  <a:moveTo>
                    <a:pt x="1279" y="0"/>
                  </a:moveTo>
                  <a:cubicBezTo>
                    <a:pt x="1172" y="0"/>
                    <a:pt x="1066" y="63"/>
                    <a:pt x="1028" y="183"/>
                  </a:cubicBezTo>
                  <a:lnTo>
                    <a:pt x="901" y="576"/>
                  </a:lnTo>
                  <a:lnTo>
                    <a:pt x="827" y="801"/>
                  </a:lnTo>
                  <a:lnTo>
                    <a:pt x="736" y="830"/>
                  </a:lnTo>
                  <a:lnTo>
                    <a:pt x="203" y="987"/>
                  </a:lnTo>
                  <a:cubicBezTo>
                    <a:pt x="106" y="1017"/>
                    <a:pt x="35" y="1098"/>
                    <a:pt x="19" y="1197"/>
                  </a:cubicBezTo>
                  <a:cubicBezTo>
                    <a:pt x="1" y="1296"/>
                    <a:pt x="42" y="1396"/>
                    <a:pt x="123" y="1456"/>
                  </a:cubicBezTo>
                  <a:lnTo>
                    <a:pt x="650" y="1839"/>
                  </a:lnTo>
                  <a:lnTo>
                    <a:pt x="634" y="2490"/>
                  </a:lnTo>
                  <a:cubicBezTo>
                    <a:pt x="631" y="2589"/>
                    <a:pt x="686" y="2682"/>
                    <a:pt x="774" y="2730"/>
                  </a:cubicBezTo>
                  <a:cubicBezTo>
                    <a:pt x="813" y="2750"/>
                    <a:pt x="854" y="2761"/>
                    <a:pt x="896" y="2761"/>
                  </a:cubicBezTo>
                  <a:cubicBezTo>
                    <a:pt x="951" y="2761"/>
                    <a:pt x="1006" y="2743"/>
                    <a:pt x="1051" y="2710"/>
                  </a:cubicBezTo>
                  <a:lnTo>
                    <a:pt x="1577" y="2327"/>
                  </a:lnTo>
                  <a:lnTo>
                    <a:pt x="2192" y="2543"/>
                  </a:lnTo>
                  <a:cubicBezTo>
                    <a:pt x="2221" y="2554"/>
                    <a:pt x="2251" y="2559"/>
                    <a:pt x="2281" y="2559"/>
                  </a:cubicBezTo>
                  <a:cubicBezTo>
                    <a:pt x="2349" y="2559"/>
                    <a:pt x="2414" y="2532"/>
                    <a:pt x="2465" y="2484"/>
                  </a:cubicBezTo>
                  <a:cubicBezTo>
                    <a:pt x="2656" y="2296"/>
                    <a:pt x="2453" y="2081"/>
                    <a:pt x="2331" y="1594"/>
                  </a:cubicBezTo>
                  <a:cubicBezTo>
                    <a:pt x="2666" y="1130"/>
                    <a:pt x="2782" y="1070"/>
                    <a:pt x="2782" y="917"/>
                  </a:cubicBezTo>
                  <a:cubicBezTo>
                    <a:pt x="2782" y="828"/>
                    <a:pt x="2740" y="750"/>
                    <a:pt x="2675" y="702"/>
                  </a:cubicBezTo>
                  <a:lnTo>
                    <a:pt x="1948" y="650"/>
                  </a:lnTo>
                  <a:lnTo>
                    <a:pt x="1867" y="650"/>
                  </a:lnTo>
                  <a:cubicBezTo>
                    <a:pt x="1781" y="526"/>
                    <a:pt x="1497" y="113"/>
                    <a:pt x="1496" y="113"/>
                  </a:cubicBezTo>
                  <a:lnTo>
                    <a:pt x="1496" y="113"/>
                  </a:lnTo>
                  <a:cubicBezTo>
                    <a:pt x="1496" y="113"/>
                    <a:pt x="1496" y="113"/>
                    <a:pt x="1497" y="114"/>
                  </a:cubicBezTo>
                  <a:cubicBezTo>
                    <a:pt x="1444" y="37"/>
                    <a:pt x="1361" y="0"/>
                    <a:pt x="12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863" tIns="121863" rIns="121863" bIns="121863" anchor="ctr" anchorCtr="0">
              <a:noAutofit/>
            </a:bodyPr>
            <a:lstStyle/>
            <a:p>
              <a:pPr defTabSz="1218744">
                <a:buClr>
                  <a:srgbClr val="000000"/>
                </a:buClr>
                <a:defRPr/>
              </a:pPr>
              <a:endParaRPr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5" name="Google Shape;2645;p38"/>
            <p:cNvSpPr/>
            <p:nvPr/>
          </p:nvSpPr>
          <p:spPr>
            <a:xfrm>
              <a:off x="1818857" y="1686809"/>
              <a:ext cx="74980" cy="76231"/>
            </a:xfrm>
            <a:custGeom>
              <a:avLst/>
              <a:gdLst/>
              <a:ahLst/>
              <a:cxnLst/>
              <a:rect l="l" t="t" r="r" b="b"/>
              <a:pathLst>
                <a:path w="2278" h="2316" extrusionOk="0">
                  <a:moveTo>
                    <a:pt x="874" y="265"/>
                  </a:moveTo>
                  <a:lnTo>
                    <a:pt x="1332" y="691"/>
                  </a:lnTo>
                  <a:lnTo>
                    <a:pt x="1943" y="554"/>
                  </a:lnTo>
                  <a:lnTo>
                    <a:pt x="1943" y="554"/>
                  </a:lnTo>
                  <a:lnTo>
                    <a:pt x="1680" y="1122"/>
                  </a:lnTo>
                  <a:lnTo>
                    <a:pt x="1999" y="1660"/>
                  </a:lnTo>
                  <a:lnTo>
                    <a:pt x="1378" y="1586"/>
                  </a:lnTo>
                  <a:lnTo>
                    <a:pt x="964" y="2056"/>
                  </a:lnTo>
                  <a:lnTo>
                    <a:pt x="843" y="1441"/>
                  </a:lnTo>
                  <a:lnTo>
                    <a:pt x="268" y="1192"/>
                  </a:lnTo>
                  <a:lnTo>
                    <a:pt x="815" y="888"/>
                  </a:lnTo>
                  <a:lnTo>
                    <a:pt x="874" y="265"/>
                  </a:lnTo>
                  <a:close/>
                  <a:moveTo>
                    <a:pt x="874" y="0"/>
                  </a:moveTo>
                  <a:cubicBezTo>
                    <a:pt x="842" y="0"/>
                    <a:pt x="810" y="6"/>
                    <a:pt x="779" y="18"/>
                  </a:cubicBezTo>
                  <a:cubicBezTo>
                    <a:pt x="685" y="53"/>
                    <a:pt x="619" y="141"/>
                    <a:pt x="611" y="240"/>
                  </a:cubicBezTo>
                  <a:lnTo>
                    <a:pt x="565" y="724"/>
                  </a:lnTo>
                  <a:lnTo>
                    <a:pt x="140" y="961"/>
                  </a:lnTo>
                  <a:cubicBezTo>
                    <a:pt x="52" y="1010"/>
                    <a:pt x="0" y="1105"/>
                    <a:pt x="3" y="1205"/>
                  </a:cubicBezTo>
                  <a:cubicBezTo>
                    <a:pt x="10" y="1306"/>
                    <a:pt x="70" y="1393"/>
                    <a:pt x="163" y="1433"/>
                  </a:cubicBezTo>
                  <a:lnTo>
                    <a:pt x="610" y="1626"/>
                  </a:lnTo>
                  <a:lnTo>
                    <a:pt x="705" y="2103"/>
                  </a:lnTo>
                  <a:cubicBezTo>
                    <a:pt x="725" y="2202"/>
                    <a:pt x="798" y="2281"/>
                    <a:pt x="895" y="2307"/>
                  </a:cubicBezTo>
                  <a:cubicBezTo>
                    <a:pt x="917" y="2313"/>
                    <a:pt x="942" y="2315"/>
                    <a:pt x="964" y="2315"/>
                  </a:cubicBezTo>
                  <a:cubicBezTo>
                    <a:pt x="1039" y="2315"/>
                    <a:pt x="1112" y="2285"/>
                    <a:pt x="1162" y="2227"/>
                  </a:cubicBezTo>
                  <a:lnTo>
                    <a:pt x="1484" y="1861"/>
                  </a:lnTo>
                  <a:lnTo>
                    <a:pt x="1966" y="1920"/>
                  </a:lnTo>
                  <a:cubicBezTo>
                    <a:pt x="1977" y="1921"/>
                    <a:pt x="1988" y="1921"/>
                    <a:pt x="1998" y="1921"/>
                  </a:cubicBezTo>
                  <a:cubicBezTo>
                    <a:pt x="2088" y="1921"/>
                    <a:pt x="2171" y="1877"/>
                    <a:pt x="2220" y="1802"/>
                  </a:cubicBezTo>
                  <a:cubicBezTo>
                    <a:pt x="2274" y="1717"/>
                    <a:pt x="2277" y="1609"/>
                    <a:pt x="2226" y="1522"/>
                  </a:cubicBezTo>
                  <a:lnTo>
                    <a:pt x="1979" y="1104"/>
                  </a:lnTo>
                  <a:lnTo>
                    <a:pt x="2178" y="673"/>
                  </a:lnTo>
                  <a:cubicBezTo>
                    <a:pt x="2197" y="635"/>
                    <a:pt x="2209" y="594"/>
                    <a:pt x="2209" y="550"/>
                  </a:cubicBezTo>
                  <a:cubicBezTo>
                    <a:pt x="2209" y="405"/>
                    <a:pt x="2092" y="286"/>
                    <a:pt x="1948" y="285"/>
                  </a:cubicBezTo>
                  <a:lnTo>
                    <a:pt x="1931" y="285"/>
                  </a:lnTo>
                  <a:cubicBezTo>
                    <a:pt x="1914" y="286"/>
                    <a:pt x="1898" y="290"/>
                    <a:pt x="1882" y="292"/>
                  </a:cubicBezTo>
                  <a:lnTo>
                    <a:pt x="1412" y="397"/>
                  </a:lnTo>
                  <a:lnTo>
                    <a:pt x="1056" y="66"/>
                  </a:lnTo>
                  <a:cubicBezTo>
                    <a:pt x="1002" y="26"/>
                    <a:pt x="939" y="0"/>
                    <a:pt x="8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863" tIns="121863" rIns="121863" bIns="121863" anchor="ctr" anchorCtr="0">
              <a:noAutofit/>
            </a:bodyPr>
            <a:lstStyle/>
            <a:p>
              <a:pPr defTabSz="1218744">
                <a:buClr>
                  <a:srgbClr val="000000"/>
                </a:buClr>
                <a:defRPr/>
              </a:pPr>
              <a:endParaRPr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6" name="Google Shape;2646;p38"/>
            <p:cNvSpPr/>
            <p:nvPr/>
          </p:nvSpPr>
          <p:spPr>
            <a:xfrm>
              <a:off x="2001338" y="1491262"/>
              <a:ext cx="66521" cy="79457"/>
            </a:xfrm>
            <a:custGeom>
              <a:avLst/>
              <a:gdLst/>
              <a:ahLst/>
              <a:cxnLst/>
              <a:rect l="l" t="t" r="r" b="b"/>
              <a:pathLst>
                <a:path w="2021" h="2414" extrusionOk="0">
                  <a:moveTo>
                    <a:pt x="1220" y="813"/>
                  </a:moveTo>
                  <a:cubicBezTo>
                    <a:pt x="1193" y="813"/>
                    <a:pt x="1161" y="1019"/>
                    <a:pt x="1102" y="1365"/>
                  </a:cubicBezTo>
                  <a:cubicBezTo>
                    <a:pt x="1161" y="1371"/>
                    <a:pt x="1230" y="1370"/>
                    <a:pt x="1297" y="1372"/>
                  </a:cubicBezTo>
                  <a:cubicBezTo>
                    <a:pt x="1265" y="983"/>
                    <a:pt x="1245" y="813"/>
                    <a:pt x="1220" y="813"/>
                  </a:cubicBezTo>
                  <a:close/>
                  <a:moveTo>
                    <a:pt x="1209" y="264"/>
                  </a:moveTo>
                  <a:cubicBezTo>
                    <a:pt x="1296" y="264"/>
                    <a:pt x="1388" y="265"/>
                    <a:pt x="1388" y="265"/>
                  </a:cubicBezTo>
                  <a:cubicBezTo>
                    <a:pt x="1658" y="1650"/>
                    <a:pt x="1739" y="2145"/>
                    <a:pt x="1739" y="2145"/>
                  </a:cubicBezTo>
                  <a:cubicBezTo>
                    <a:pt x="1728" y="2145"/>
                    <a:pt x="1600" y="2150"/>
                    <a:pt x="1498" y="2150"/>
                  </a:cubicBezTo>
                  <a:cubicBezTo>
                    <a:pt x="1447" y="2150"/>
                    <a:pt x="1402" y="2149"/>
                    <a:pt x="1381" y="2145"/>
                  </a:cubicBezTo>
                  <a:cubicBezTo>
                    <a:pt x="1353" y="2060"/>
                    <a:pt x="1289" y="1770"/>
                    <a:pt x="1272" y="1688"/>
                  </a:cubicBezTo>
                  <a:cubicBezTo>
                    <a:pt x="1272" y="1688"/>
                    <a:pt x="1161" y="1680"/>
                    <a:pt x="1081" y="1678"/>
                  </a:cubicBezTo>
                  <a:lnTo>
                    <a:pt x="969" y="2119"/>
                  </a:lnTo>
                  <a:cubicBezTo>
                    <a:pt x="707" y="2106"/>
                    <a:pt x="577" y="2099"/>
                    <a:pt x="594" y="2099"/>
                  </a:cubicBezTo>
                  <a:lnTo>
                    <a:pt x="1062" y="268"/>
                  </a:lnTo>
                  <a:cubicBezTo>
                    <a:pt x="1083" y="265"/>
                    <a:pt x="1145" y="264"/>
                    <a:pt x="1209" y="264"/>
                  </a:cubicBezTo>
                  <a:close/>
                  <a:moveTo>
                    <a:pt x="1296" y="1"/>
                  </a:moveTo>
                  <a:cubicBezTo>
                    <a:pt x="1265" y="1"/>
                    <a:pt x="1236" y="1"/>
                    <a:pt x="1209" y="1"/>
                  </a:cubicBezTo>
                  <a:cubicBezTo>
                    <a:pt x="1191" y="1"/>
                    <a:pt x="1173" y="1"/>
                    <a:pt x="1155" y="1"/>
                  </a:cubicBezTo>
                  <a:cubicBezTo>
                    <a:pt x="1012" y="1"/>
                    <a:pt x="855" y="12"/>
                    <a:pt x="805" y="204"/>
                  </a:cubicBezTo>
                  <a:cubicBezTo>
                    <a:pt x="328" y="2260"/>
                    <a:pt x="0" y="2382"/>
                    <a:pt x="961" y="2382"/>
                  </a:cubicBezTo>
                  <a:cubicBezTo>
                    <a:pt x="1044" y="2382"/>
                    <a:pt x="1113" y="2351"/>
                    <a:pt x="1164" y="2296"/>
                  </a:cubicBezTo>
                  <a:cubicBezTo>
                    <a:pt x="1244" y="2410"/>
                    <a:pt x="1352" y="2413"/>
                    <a:pt x="1481" y="2413"/>
                  </a:cubicBezTo>
                  <a:cubicBezTo>
                    <a:pt x="1488" y="2413"/>
                    <a:pt x="1495" y="2413"/>
                    <a:pt x="1502" y="2413"/>
                  </a:cubicBezTo>
                  <a:cubicBezTo>
                    <a:pt x="1592" y="2413"/>
                    <a:pt x="1701" y="2411"/>
                    <a:pt x="1735" y="2409"/>
                  </a:cubicBezTo>
                  <a:lnTo>
                    <a:pt x="1737" y="2409"/>
                  </a:lnTo>
                  <a:cubicBezTo>
                    <a:pt x="1815" y="2409"/>
                    <a:pt x="1891" y="2374"/>
                    <a:pt x="1941" y="2313"/>
                  </a:cubicBezTo>
                  <a:cubicBezTo>
                    <a:pt x="2021" y="2216"/>
                    <a:pt x="2021" y="2216"/>
                    <a:pt x="1922" y="1678"/>
                  </a:cubicBezTo>
                  <a:cubicBezTo>
                    <a:pt x="1873" y="1408"/>
                    <a:pt x="1785" y="934"/>
                    <a:pt x="1644" y="216"/>
                  </a:cubicBezTo>
                  <a:cubicBezTo>
                    <a:pt x="1608" y="18"/>
                    <a:pt x="1440" y="1"/>
                    <a:pt x="12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863" tIns="121863" rIns="121863" bIns="121863" anchor="ctr" anchorCtr="0">
              <a:noAutofit/>
            </a:bodyPr>
            <a:lstStyle/>
            <a:p>
              <a:pPr defTabSz="1218744">
                <a:buClr>
                  <a:srgbClr val="000000"/>
                </a:buClr>
                <a:defRPr/>
              </a:pPr>
              <a:endParaRPr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7" name="Google Shape;2647;p38"/>
            <p:cNvSpPr/>
            <p:nvPr/>
          </p:nvSpPr>
          <p:spPr>
            <a:xfrm>
              <a:off x="2014899" y="1587011"/>
              <a:ext cx="79819" cy="81366"/>
            </a:xfrm>
            <a:custGeom>
              <a:avLst/>
              <a:gdLst/>
              <a:ahLst/>
              <a:cxnLst/>
              <a:rect l="l" t="t" r="r" b="b"/>
              <a:pathLst>
                <a:path w="2425" h="2472" extrusionOk="0">
                  <a:moveTo>
                    <a:pt x="1019" y="659"/>
                  </a:moveTo>
                  <a:cubicBezTo>
                    <a:pt x="951" y="659"/>
                    <a:pt x="874" y="686"/>
                    <a:pt x="796" y="753"/>
                  </a:cubicBezTo>
                  <a:cubicBezTo>
                    <a:pt x="748" y="795"/>
                    <a:pt x="834" y="910"/>
                    <a:pt x="858" y="946"/>
                  </a:cubicBezTo>
                  <a:cubicBezTo>
                    <a:pt x="882" y="982"/>
                    <a:pt x="934" y="1091"/>
                    <a:pt x="986" y="1091"/>
                  </a:cubicBezTo>
                  <a:cubicBezTo>
                    <a:pt x="993" y="1091"/>
                    <a:pt x="999" y="1090"/>
                    <a:pt x="1004" y="1085"/>
                  </a:cubicBezTo>
                  <a:cubicBezTo>
                    <a:pt x="1086" y="1041"/>
                    <a:pt x="1173" y="993"/>
                    <a:pt x="1204" y="898"/>
                  </a:cubicBezTo>
                  <a:cubicBezTo>
                    <a:pt x="1247" y="766"/>
                    <a:pt x="1153" y="659"/>
                    <a:pt x="1019" y="659"/>
                  </a:cubicBezTo>
                  <a:close/>
                  <a:moveTo>
                    <a:pt x="1433" y="1401"/>
                  </a:moveTo>
                  <a:cubicBezTo>
                    <a:pt x="1365" y="1401"/>
                    <a:pt x="1286" y="1429"/>
                    <a:pt x="1210" y="1495"/>
                  </a:cubicBezTo>
                  <a:cubicBezTo>
                    <a:pt x="1162" y="1536"/>
                    <a:pt x="1248" y="1652"/>
                    <a:pt x="1270" y="1689"/>
                  </a:cubicBezTo>
                  <a:cubicBezTo>
                    <a:pt x="1295" y="1724"/>
                    <a:pt x="1347" y="1833"/>
                    <a:pt x="1400" y="1833"/>
                  </a:cubicBezTo>
                  <a:cubicBezTo>
                    <a:pt x="1407" y="1833"/>
                    <a:pt x="1413" y="1832"/>
                    <a:pt x="1418" y="1828"/>
                  </a:cubicBezTo>
                  <a:cubicBezTo>
                    <a:pt x="1499" y="1782"/>
                    <a:pt x="1586" y="1734"/>
                    <a:pt x="1618" y="1641"/>
                  </a:cubicBezTo>
                  <a:cubicBezTo>
                    <a:pt x="1661" y="1509"/>
                    <a:pt x="1567" y="1401"/>
                    <a:pt x="1433" y="1401"/>
                  </a:cubicBezTo>
                  <a:close/>
                  <a:moveTo>
                    <a:pt x="996" y="264"/>
                  </a:moveTo>
                  <a:cubicBezTo>
                    <a:pt x="1046" y="264"/>
                    <a:pt x="1098" y="270"/>
                    <a:pt x="1148" y="286"/>
                  </a:cubicBezTo>
                  <a:cubicBezTo>
                    <a:pt x="1424" y="372"/>
                    <a:pt x="1539" y="679"/>
                    <a:pt x="1529" y="967"/>
                  </a:cubicBezTo>
                  <a:cubicBezTo>
                    <a:pt x="1529" y="1048"/>
                    <a:pt x="1855" y="1026"/>
                    <a:pt x="1963" y="1351"/>
                  </a:cubicBezTo>
                  <a:cubicBezTo>
                    <a:pt x="2079" y="1679"/>
                    <a:pt x="1878" y="1873"/>
                    <a:pt x="1577" y="2041"/>
                  </a:cubicBezTo>
                  <a:cubicBezTo>
                    <a:pt x="1370" y="2155"/>
                    <a:pt x="1274" y="2207"/>
                    <a:pt x="1215" y="2207"/>
                  </a:cubicBezTo>
                  <a:cubicBezTo>
                    <a:pt x="1151" y="2207"/>
                    <a:pt x="1132" y="2144"/>
                    <a:pt x="1068" y="2034"/>
                  </a:cubicBezTo>
                  <a:cubicBezTo>
                    <a:pt x="971" y="1867"/>
                    <a:pt x="285" y="654"/>
                    <a:pt x="292" y="622"/>
                  </a:cubicBezTo>
                  <a:cubicBezTo>
                    <a:pt x="297" y="596"/>
                    <a:pt x="643" y="264"/>
                    <a:pt x="996" y="264"/>
                  </a:cubicBezTo>
                  <a:close/>
                  <a:moveTo>
                    <a:pt x="996" y="0"/>
                  </a:moveTo>
                  <a:cubicBezTo>
                    <a:pt x="576" y="0"/>
                    <a:pt x="74" y="367"/>
                    <a:pt x="32" y="572"/>
                  </a:cubicBezTo>
                  <a:cubicBezTo>
                    <a:pt x="13" y="669"/>
                    <a:pt x="0" y="728"/>
                    <a:pt x="840" y="2168"/>
                  </a:cubicBezTo>
                  <a:cubicBezTo>
                    <a:pt x="852" y="2189"/>
                    <a:pt x="861" y="2206"/>
                    <a:pt x="869" y="2222"/>
                  </a:cubicBezTo>
                  <a:cubicBezTo>
                    <a:pt x="917" y="2309"/>
                    <a:pt x="1007" y="2472"/>
                    <a:pt x="1214" y="2472"/>
                  </a:cubicBezTo>
                  <a:cubicBezTo>
                    <a:pt x="1344" y="2472"/>
                    <a:pt x="1465" y="2405"/>
                    <a:pt x="1703" y="2272"/>
                  </a:cubicBezTo>
                  <a:cubicBezTo>
                    <a:pt x="1881" y="2173"/>
                    <a:pt x="2425" y="1870"/>
                    <a:pt x="2211" y="1264"/>
                  </a:cubicBezTo>
                  <a:cubicBezTo>
                    <a:pt x="2119" y="990"/>
                    <a:pt x="1920" y="875"/>
                    <a:pt x="1786" y="816"/>
                  </a:cubicBezTo>
                  <a:cubicBezTo>
                    <a:pt x="1752" y="433"/>
                    <a:pt x="1542" y="133"/>
                    <a:pt x="1227" y="35"/>
                  </a:cubicBezTo>
                  <a:cubicBezTo>
                    <a:pt x="1153" y="13"/>
                    <a:pt x="1076" y="0"/>
                    <a:pt x="9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863" tIns="121863" rIns="121863" bIns="121863" anchor="ctr" anchorCtr="0">
              <a:noAutofit/>
            </a:bodyPr>
            <a:lstStyle/>
            <a:p>
              <a:pPr defTabSz="1218744">
                <a:buClr>
                  <a:srgbClr val="000000"/>
                </a:buClr>
                <a:defRPr/>
              </a:pPr>
              <a:endParaRPr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8" name="Google Shape;2648;p38"/>
            <p:cNvSpPr/>
            <p:nvPr/>
          </p:nvSpPr>
          <p:spPr>
            <a:xfrm>
              <a:off x="2097416" y="1602876"/>
              <a:ext cx="62473" cy="82913"/>
            </a:xfrm>
            <a:custGeom>
              <a:avLst/>
              <a:gdLst/>
              <a:ahLst/>
              <a:cxnLst/>
              <a:rect l="l" t="t" r="r" b="b"/>
              <a:pathLst>
                <a:path w="1898" h="2519" extrusionOk="0">
                  <a:moveTo>
                    <a:pt x="804" y="265"/>
                  </a:moveTo>
                  <a:cubicBezTo>
                    <a:pt x="1105" y="265"/>
                    <a:pt x="1434" y="505"/>
                    <a:pt x="1468" y="990"/>
                  </a:cubicBezTo>
                  <a:lnTo>
                    <a:pt x="1087" y="1054"/>
                  </a:lnTo>
                  <a:cubicBezTo>
                    <a:pt x="1043" y="933"/>
                    <a:pt x="1038" y="739"/>
                    <a:pt x="889" y="739"/>
                  </a:cubicBezTo>
                  <a:cubicBezTo>
                    <a:pt x="873" y="739"/>
                    <a:pt x="856" y="742"/>
                    <a:pt x="837" y="746"/>
                  </a:cubicBezTo>
                  <a:cubicBezTo>
                    <a:pt x="651" y="789"/>
                    <a:pt x="706" y="910"/>
                    <a:pt x="729" y="1042"/>
                  </a:cubicBezTo>
                  <a:cubicBezTo>
                    <a:pt x="746" y="1146"/>
                    <a:pt x="803" y="1454"/>
                    <a:pt x="842" y="1592"/>
                  </a:cubicBezTo>
                  <a:cubicBezTo>
                    <a:pt x="889" y="1745"/>
                    <a:pt x="970" y="1800"/>
                    <a:pt x="1044" y="1800"/>
                  </a:cubicBezTo>
                  <a:cubicBezTo>
                    <a:pt x="1119" y="1800"/>
                    <a:pt x="1187" y="1743"/>
                    <a:pt x="1204" y="1674"/>
                  </a:cubicBezTo>
                  <a:cubicBezTo>
                    <a:pt x="1226" y="1586"/>
                    <a:pt x="1187" y="1411"/>
                    <a:pt x="1187" y="1411"/>
                  </a:cubicBezTo>
                  <a:lnTo>
                    <a:pt x="1538" y="1358"/>
                  </a:lnTo>
                  <a:lnTo>
                    <a:pt x="1538" y="1358"/>
                  </a:lnTo>
                  <a:cubicBezTo>
                    <a:pt x="1554" y="1358"/>
                    <a:pt x="1631" y="1714"/>
                    <a:pt x="1530" y="1942"/>
                  </a:cubicBezTo>
                  <a:cubicBezTo>
                    <a:pt x="1445" y="2131"/>
                    <a:pt x="1185" y="2257"/>
                    <a:pt x="949" y="2257"/>
                  </a:cubicBezTo>
                  <a:cubicBezTo>
                    <a:pt x="758" y="2257"/>
                    <a:pt x="583" y="2176"/>
                    <a:pt x="524" y="1984"/>
                  </a:cubicBezTo>
                  <a:cubicBezTo>
                    <a:pt x="489" y="1841"/>
                    <a:pt x="269" y="883"/>
                    <a:pt x="298" y="729"/>
                  </a:cubicBezTo>
                  <a:cubicBezTo>
                    <a:pt x="340" y="419"/>
                    <a:pt x="564" y="265"/>
                    <a:pt x="804" y="265"/>
                  </a:cubicBezTo>
                  <a:close/>
                  <a:moveTo>
                    <a:pt x="804" y="0"/>
                  </a:moveTo>
                  <a:cubicBezTo>
                    <a:pt x="400" y="0"/>
                    <a:pt x="91" y="278"/>
                    <a:pt x="35" y="692"/>
                  </a:cubicBezTo>
                  <a:cubicBezTo>
                    <a:pt x="1" y="962"/>
                    <a:pt x="265" y="2036"/>
                    <a:pt x="268" y="2046"/>
                  </a:cubicBezTo>
                  <a:cubicBezTo>
                    <a:pt x="269" y="2050"/>
                    <a:pt x="270" y="2055"/>
                    <a:pt x="270" y="2059"/>
                  </a:cubicBezTo>
                  <a:cubicBezTo>
                    <a:pt x="355" y="2342"/>
                    <a:pt x="615" y="2518"/>
                    <a:pt x="948" y="2518"/>
                  </a:cubicBezTo>
                  <a:cubicBezTo>
                    <a:pt x="1307" y="2518"/>
                    <a:pt x="1647" y="2325"/>
                    <a:pt x="1770" y="2046"/>
                  </a:cubicBezTo>
                  <a:cubicBezTo>
                    <a:pt x="1898" y="1761"/>
                    <a:pt x="1841" y="1335"/>
                    <a:pt x="1762" y="1213"/>
                  </a:cubicBezTo>
                  <a:cubicBezTo>
                    <a:pt x="1741" y="1182"/>
                    <a:pt x="1716" y="1157"/>
                    <a:pt x="1686" y="1135"/>
                  </a:cubicBezTo>
                  <a:cubicBezTo>
                    <a:pt x="1718" y="1087"/>
                    <a:pt x="1735" y="1031"/>
                    <a:pt x="1731" y="969"/>
                  </a:cubicBezTo>
                  <a:cubicBezTo>
                    <a:pt x="1688" y="334"/>
                    <a:pt x="1232" y="0"/>
                    <a:pt x="8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863" tIns="121863" rIns="121863" bIns="121863" anchor="ctr" anchorCtr="0">
              <a:noAutofit/>
            </a:bodyPr>
            <a:lstStyle/>
            <a:p>
              <a:pPr defTabSz="1218744">
                <a:buClr>
                  <a:srgbClr val="000000"/>
                </a:buClr>
                <a:defRPr/>
              </a:pPr>
              <a:endParaRPr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9" name="Google Shape;2649;p38"/>
            <p:cNvSpPr/>
            <p:nvPr/>
          </p:nvSpPr>
          <p:spPr>
            <a:xfrm>
              <a:off x="1878236" y="1645534"/>
              <a:ext cx="47595" cy="42724"/>
            </a:xfrm>
            <a:custGeom>
              <a:avLst/>
              <a:gdLst/>
              <a:ahLst/>
              <a:cxnLst/>
              <a:rect l="l" t="t" r="r" b="b"/>
              <a:pathLst>
                <a:path w="1446" h="1298" extrusionOk="0">
                  <a:moveTo>
                    <a:pt x="723" y="265"/>
                  </a:moveTo>
                  <a:cubicBezTo>
                    <a:pt x="889" y="265"/>
                    <a:pt x="1043" y="374"/>
                    <a:pt x="1092" y="544"/>
                  </a:cubicBezTo>
                  <a:cubicBezTo>
                    <a:pt x="1153" y="747"/>
                    <a:pt x="1034" y="961"/>
                    <a:pt x="831" y="1020"/>
                  </a:cubicBezTo>
                  <a:cubicBezTo>
                    <a:pt x="794" y="1031"/>
                    <a:pt x="759" y="1036"/>
                    <a:pt x="723" y="1036"/>
                  </a:cubicBezTo>
                  <a:cubicBezTo>
                    <a:pt x="557" y="1036"/>
                    <a:pt x="403" y="928"/>
                    <a:pt x="353" y="759"/>
                  </a:cubicBezTo>
                  <a:cubicBezTo>
                    <a:pt x="293" y="555"/>
                    <a:pt x="411" y="341"/>
                    <a:pt x="616" y="281"/>
                  </a:cubicBezTo>
                  <a:cubicBezTo>
                    <a:pt x="651" y="269"/>
                    <a:pt x="688" y="265"/>
                    <a:pt x="723" y="265"/>
                  </a:cubicBezTo>
                  <a:close/>
                  <a:moveTo>
                    <a:pt x="723" y="1"/>
                  </a:moveTo>
                  <a:cubicBezTo>
                    <a:pt x="661" y="1"/>
                    <a:pt x="601" y="10"/>
                    <a:pt x="542" y="25"/>
                  </a:cubicBezTo>
                  <a:cubicBezTo>
                    <a:pt x="199" y="125"/>
                    <a:pt x="1" y="486"/>
                    <a:pt x="101" y="830"/>
                  </a:cubicBezTo>
                  <a:cubicBezTo>
                    <a:pt x="180" y="1105"/>
                    <a:pt x="437" y="1298"/>
                    <a:pt x="723" y="1298"/>
                  </a:cubicBezTo>
                  <a:cubicBezTo>
                    <a:pt x="784" y="1298"/>
                    <a:pt x="845" y="1289"/>
                    <a:pt x="904" y="1273"/>
                  </a:cubicBezTo>
                  <a:cubicBezTo>
                    <a:pt x="1247" y="1173"/>
                    <a:pt x="1445" y="813"/>
                    <a:pt x="1345" y="469"/>
                  </a:cubicBezTo>
                  <a:cubicBezTo>
                    <a:pt x="1266" y="194"/>
                    <a:pt x="1010" y="1"/>
                    <a:pt x="7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863" tIns="121863" rIns="121863" bIns="121863" anchor="ctr" anchorCtr="0">
              <a:noAutofit/>
            </a:bodyPr>
            <a:lstStyle/>
            <a:p>
              <a:pPr defTabSz="1218744">
                <a:buClr>
                  <a:srgbClr val="000000"/>
                </a:buClr>
                <a:defRPr/>
              </a:pPr>
              <a:endParaRPr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0" name="Google Shape;2650;p38"/>
            <p:cNvSpPr/>
            <p:nvPr/>
          </p:nvSpPr>
          <p:spPr>
            <a:xfrm>
              <a:off x="2047879" y="1678054"/>
              <a:ext cx="44139" cy="42724"/>
            </a:xfrm>
            <a:custGeom>
              <a:avLst/>
              <a:gdLst/>
              <a:ahLst/>
              <a:cxnLst/>
              <a:rect l="l" t="t" r="r" b="b"/>
              <a:pathLst>
                <a:path w="1341" h="1298" extrusionOk="0">
                  <a:moveTo>
                    <a:pt x="671" y="265"/>
                  </a:moveTo>
                  <a:cubicBezTo>
                    <a:pt x="837" y="265"/>
                    <a:pt x="991" y="375"/>
                    <a:pt x="1040" y="543"/>
                  </a:cubicBezTo>
                  <a:cubicBezTo>
                    <a:pt x="1100" y="747"/>
                    <a:pt x="981" y="961"/>
                    <a:pt x="778" y="1021"/>
                  </a:cubicBezTo>
                  <a:cubicBezTo>
                    <a:pt x="742" y="1031"/>
                    <a:pt x="707" y="1037"/>
                    <a:pt x="671" y="1037"/>
                  </a:cubicBezTo>
                  <a:cubicBezTo>
                    <a:pt x="505" y="1037"/>
                    <a:pt x="350" y="928"/>
                    <a:pt x="300" y="759"/>
                  </a:cubicBezTo>
                  <a:cubicBezTo>
                    <a:pt x="241" y="556"/>
                    <a:pt x="359" y="341"/>
                    <a:pt x="563" y="281"/>
                  </a:cubicBezTo>
                  <a:cubicBezTo>
                    <a:pt x="598" y="271"/>
                    <a:pt x="634" y="265"/>
                    <a:pt x="671" y="265"/>
                  </a:cubicBezTo>
                  <a:close/>
                  <a:moveTo>
                    <a:pt x="671" y="0"/>
                  </a:moveTo>
                  <a:cubicBezTo>
                    <a:pt x="609" y="0"/>
                    <a:pt x="548" y="10"/>
                    <a:pt x="490" y="26"/>
                  </a:cubicBezTo>
                  <a:cubicBezTo>
                    <a:pt x="324" y="74"/>
                    <a:pt x="185" y="184"/>
                    <a:pt x="102" y="335"/>
                  </a:cubicBezTo>
                  <a:cubicBezTo>
                    <a:pt x="18" y="488"/>
                    <a:pt x="0" y="663"/>
                    <a:pt x="48" y="829"/>
                  </a:cubicBezTo>
                  <a:cubicBezTo>
                    <a:pt x="128" y="1105"/>
                    <a:pt x="384" y="1297"/>
                    <a:pt x="671" y="1297"/>
                  </a:cubicBezTo>
                  <a:cubicBezTo>
                    <a:pt x="731" y="1297"/>
                    <a:pt x="793" y="1288"/>
                    <a:pt x="851" y="1272"/>
                  </a:cubicBezTo>
                  <a:cubicBezTo>
                    <a:pt x="1017" y="1224"/>
                    <a:pt x="1156" y="1114"/>
                    <a:pt x="1239" y="962"/>
                  </a:cubicBezTo>
                  <a:cubicBezTo>
                    <a:pt x="1322" y="811"/>
                    <a:pt x="1341" y="635"/>
                    <a:pt x="1293" y="468"/>
                  </a:cubicBezTo>
                  <a:cubicBezTo>
                    <a:pt x="1213" y="194"/>
                    <a:pt x="957" y="0"/>
                    <a:pt x="6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863" tIns="121863" rIns="121863" bIns="121863" anchor="ctr" anchorCtr="0">
              <a:noAutofit/>
            </a:bodyPr>
            <a:lstStyle/>
            <a:p>
              <a:pPr defTabSz="1218744">
                <a:buClr>
                  <a:srgbClr val="000000"/>
                </a:buClr>
                <a:defRPr/>
              </a:pPr>
              <a:endParaRPr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1" name="Google Shape;2651;p38"/>
            <p:cNvSpPr/>
            <p:nvPr/>
          </p:nvSpPr>
          <p:spPr>
            <a:xfrm>
              <a:off x="1909077" y="1721798"/>
              <a:ext cx="45884" cy="42724"/>
            </a:xfrm>
            <a:custGeom>
              <a:avLst/>
              <a:gdLst/>
              <a:ahLst/>
              <a:cxnLst/>
              <a:rect l="l" t="t" r="r" b="b"/>
              <a:pathLst>
                <a:path w="1394" h="1298" extrusionOk="0">
                  <a:moveTo>
                    <a:pt x="671" y="264"/>
                  </a:moveTo>
                  <a:cubicBezTo>
                    <a:pt x="838" y="264"/>
                    <a:pt x="993" y="373"/>
                    <a:pt x="1041" y="542"/>
                  </a:cubicBezTo>
                  <a:cubicBezTo>
                    <a:pt x="1101" y="745"/>
                    <a:pt x="983" y="959"/>
                    <a:pt x="780" y="1018"/>
                  </a:cubicBezTo>
                  <a:cubicBezTo>
                    <a:pt x="744" y="1029"/>
                    <a:pt x="707" y="1034"/>
                    <a:pt x="671" y="1034"/>
                  </a:cubicBezTo>
                  <a:cubicBezTo>
                    <a:pt x="505" y="1034"/>
                    <a:pt x="351" y="926"/>
                    <a:pt x="302" y="757"/>
                  </a:cubicBezTo>
                  <a:cubicBezTo>
                    <a:pt x="242" y="553"/>
                    <a:pt x="361" y="340"/>
                    <a:pt x="564" y="280"/>
                  </a:cubicBezTo>
                  <a:cubicBezTo>
                    <a:pt x="601" y="269"/>
                    <a:pt x="637" y="264"/>
                    <a:pt x="671" y="264"/>
                  </a:cubicBezTo>
                  <a:close/>
                  <a:moveTo>
                    <a:pt x="671" y="0"/>
                  </a:moveTo>
                  <a:cubicBezTo>
                    <a:pt x="611" y="0"/>
                    <a:pt x="549" y="10"/>
                    <a:pt x="490" y="26"/>
                  </a:cubicBezTo>
                  <a:cubicBezTo>
                    <a:pt x="324" y="74"/>
                    <a:pt x="186" y="184"/>
                    <a:pt x="104" y="335"/>
                  </a:cubicBezTo>
                  <a:cubicBezTo>
                    <a:pt x="20" y="487"/>
                    <a:pt x="1" y="663"/>
                    <a:pt x="49" y="829"/>
                  </a:cubicBezTo>
                  <a:cubicBezTo>
                    <a:pt x="129" y="1105"/>
                    <a:pt x="386" y="1297"/>
                    <a:pt x="671" y="1297"/>
                  </a:cubicBezTo>
                  <a:cubicBezTo>
                    <a:pt x="733" y="1297"/>
                    <a:pt x="794" y="1288"/>
                    <a:pt x="852" y="1272"/>
                  </a:cubicBezTo>
                  <a:cubicBezTo>
                    <a:pt x="1196" y="1172"/>
                    <a:pt x="1394" y="812"/>
                    <a:pt x="1294" y="467"/>
                  </a:cubicBezTo>
                  <a:cubicBezTo>
                    <a:pt x="1216" y="192"/>
                    <a:pt x="959" y="0"/>
                    <a:pt x="6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863" tIns="121863" rIns="121863" bIns="121863" anchor="ctr" anchorCtr="0">
              <a:noAutofit/>
            </a:bodyPr>
            <a:lstStyle/>
            <a:p>
              <a:pPr defTabSz="1218744">
                <a:buClr>
                  <a:srgbClr val="000000"/>
                </a:buClr>
                <a:defRPr/>
              </a:pPr>
              <a:endParaRPr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7" name="Picture 6">
            <a:hlinkClick r:id="rId3" action="ppaction://hlinksldjump"/>
            <a:extLst>
              <a:ext uri="{FF2B5EF4-FFF2-40B4-BE49-F238E27FC236}">
                <a16:creationId xmlns:a16="http://schemas.microsoft.com/office/drawing/2014/main" id="{DA9D3DCD-23EC-020B-FC75-817CF1ABBF5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935"/>
          <a:stretch/>
        </p:blipFill>
        <p:spPr>
          <a:xfrm>
            <a:off x="2646818" y="832958"/>
            <a:ext cx="6901889" cy="4969071"/>
          </a:xfrm>
          <a:prstGeom prst="rect">
            <a:avLst/>
          </a:prstGeom>
        </p:spPr>
      </p:pic>
      <p:sp>
        <p:nvSpPr>
          <p:cNvPr id="8" name="Rectangle 7">
            <a:hlinkClick r:id="rId5" action="ppaction://hlinksldjump"/>
            <a:extLst>
              <a:ext uri="{FF2B5EF4-FFF2-40B4-BE49-F238E27FC236}">
                <a16:creationId xmlns:a16="http://schemas.microsoft.com/office/drawing/2014/main" id="{0D66E4C7-3BC4-47DB-3EAB-3B2E37A37A6B}"/>
              </a:ext>
            </a:extLst>
          </p:cNvPr>
          <p:cNvSpPr/>
          <p:nvPr/>
        </p:nvSpPr>
        <p:spPr>
          <a:xfrm>
            <a:off x="31606" y="57812"/>
            <a:ext cx="6094119" cy="342794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744">
              <a:buClr>
                <a:srgbClr val="000000"/>
              </a:buClr>
              <a:defRPr/>
            </a:pPr>
            <a:r>
              <a:rPr lang="en-US" sz="22126" b="1" kern="0" dirty="0">
                <a:solidFill>
                  <a:srgbClr val="FFFFFF"/>
                </a:solidFill>
                <a:latin typeface="Arial"/>
                <a:sym typeface="Arial"/>
              </a:rPr>
              <a:t>1</a:t>
            </a:r>
          </a:p>
        </p:txBody>
      </p:sp>
      <p:sp>
        <p:nvSpPr>
          <p:cNvPr id="15" name="Rectangle 14">
            <a:hlinkClick r:id="rId6" action="ppaction://hlinksldjump"/>
            <a:extLst>
              <a:ext uri="{FF2B5EF4-FFF2-40B4-BE49-F238E27FC236}">
                <a16:creationId xmlns:a16="http://schemas.microsoft.com/office/drawing/2014/main" id="{FAB33224-0E03-C222-2B1E-CFE41DB197D0}"/>
              </a:ext>
            </a:extLst>
          </p:cNvPr>
          <p:cNvSpPr/>
          <p:nvPr/>
        </p:nvSpPr>
        <p:spPr>
          <a:xfrm>
            <a:off x="7014" y="3419071"/>
            <a:ext cx="6094119" cy="342794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744">
              <a:buClr>
                <a:srgbClr val="000000"/>
              </a:buClr>
              <a:defRPr/>
            </a:pPr>
            <a:r>
              <a:rPr lang="en-US" sz="22126" b="1" kern="0" dirty="0">
                <a:solidFill>
                  <a:srgbClr val="FFFFFF"/>
                </a:solidFill>
                <a:latin typeface="Arial"/>
                <a:sym typeface="Arial"/>
              </a:rPr>
              <a:t>3</a:t>
            </a:r>
          </a:p>
        </p:txBody>
      </p:sp>
      <p:sp>
        <p:nvSpPr>
          <p:cNvPr id="16" name="Rectangle 15">
            <a:hlinkClick r:id="rId7" action="ppaction://hlinksldjump"/>
            <a:extLst>
              <a:ext uri="{FF2B5EF4-FFF2-40B4-BE49-F238E27FC236}">
                <a16:creationId xmlns:a16="http://schemas.microsoft.com/office/drawing/2014/main" id="{21FF44F6-A718-4319-99D9-5E86ABAF9001}"/>
              </a:ext>
            </a:extLst>
          </p:cNvPr>
          <p:cNvSpPr/>
          <p:nvPr/>
        </p:nvSpPr>
        <p:spPr>
          <a:xfrm>
            <a:off x="6122071" y="25488"/>
            <a:ext cx="6094119" cy="342794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744">
              <a:buClr>
                <a:srgbClr val="000000"/>
              </a:buClr>
              <a:defRPr/>
            </a:pPr>
            <a:r>
              <a:rPr lang="en-US" sz="18394" b="1" kern="0" dirty="0">
                <a:solidFill>
                  <a:srgbClr val="FFFFFF"/>
                </a:solidFill>
                <a:latin typeface="Arial"/>
                <a:sym typeface="Arial"/>
              </a:rPr>
              <a:t>2</a:t>
            </a:r>
          </a:p>
        </p:txBody>
      </p:sp>
      <p:sp>
        <p:nvSpPr>
          <p:cNvPr id="17" name="Rectangle 16">
            <a:hlinkClick r:id="rId8" action="ppaction://hlinksldjump"/>
            <a:extLst>
              <a:ext uri="{FF2B5EF4-FFF2-40B4-BE49-F238E27FC236}">
                <a16:creationId xmlns:a16="http://schemas.microsoft.com/office/drawing/2014/main" id="{36729D3B-0C31-CF96-CD2D-3156D2C6A9FE}"/>
              </a:ext>
            </a:extLst>
          </p:cNvPr>
          <p:cNvSpPr/>
          <p:nvPr/>
        </p:nvSpPr>
        <p:spPr>
          <a:xfrm>
            <a:off x="6099523" y="3413336"/>
            <a:ext cx="6094119" cy="3427941"/>
          </a:xfrm>
          <a:prstGeom prst="rect">
            <a:avLst/>
          </a:prstGeom>
          <a:solidFill>
            <a:srgbClr val="FFFF0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744">
              <a:buClr>
                <a:srgbClr val="000000"/>
              </a:buClr>
              <a:defRPr/>
            </a:pPr>
            <a:r>
              <a:rPr lang="en-US" sz="22126" b="1" kern="0" dirty="0">
                <a:solidFill>
                  <a:srgbClr val="FFFFFF"/>
                </a:solidFill>
                <a:latin typeface="Arial"/>
                <a:sym typeface="Arial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822650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8" grpId="0" animBg="1"/>
      <p:bldP spid="15" grpId="0" animBg="1"/>
      <p:bldP spid="16" grpId="0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roup 172">
            <a:extLst>
              <a:ext uri="{FF2B5EF4-FFF2-40B4-BE49-F238E27FC236}">
                <a16:creationId xmlns:a16="http://schemas.microsoft.com/office/drawing/2014/main" id="{08C4796C-3D1C-13DD-B9EF-E53556188EAD}"/>
              </a:ext>
            </a:extLst>
          </p:cNvPr>
          <p:cNvGrpSpPr/>
          <p:nvPr/>
        </p:nvGrpSpPr>
        <p:grpSpPr>
          <a:xfrm>
            <a:off x="146861" y="399306"/>
            <a:ext cx="11921772" cy="6014052"/>
            <a:chOff x="1006128" y="584162"/>
            <a:chExt cx="5614761" cy="3415706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7E06744C-B3D4-EDC9-94A6-CACA9E79196D}"/>
                </a:ext>
              </a:extLst>
            </p:cNvPr>
            <p:cNvSpPr/>
            <p:nvPr/>
          </p:nvSpPr>
          <p:spPr>
            <a:xfrm>
              <a:off x="1064190" y="584162"/>
              <a:ext cx="5486270" cy="3415706"/>
            </a:xfrm>
            <a:custGeom>
              <a:avLst/>
              <a:gdLst>
                <a:gd name="connsiteX0" fmla="*/ 0 w 5486270"/>
                <a:gd name="connsiteY0" fmla="*/ 0 h 3415706"/>
                <a:gd name="connsiteX1" fmla="*/ 5486271 w 5486270"/>
                <a:gd name="connsiteY1" fmla="*/ 0 h 3415706"/>
                <a:gd name="connsiteX2" fmla="*/ 5486271 w 5486270"/>
                <a:gd name="connsiteY2" fmla="*/ 3415707 h 3415706"/>
                <a:gd name="connsiteX3" fmla="*/ 0 w 5486270"/>
                <a:gd name="connsiteY3" fmla="*/ 3415707 h 3415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86270" h="3415706">
                  <a:moveTo>
                    <a:pt x="0" y="0"/>
                  </a:moveTo>
                  <a:lnTo>
                    <a:pt x="5486271" y="0"/>
                  </a:lnTo>
                  <a:lnTo>
                    <a:pt x="5486271" y="3415707"/>
                  </a:lnTo>
                  <a:lnTo>
                    <a:pt x="0" y="3415707"/>
                  </a:lnTo>
                  <a:close/>
                </a:path>
              </a:pathLst>
            </a:custGeom>
            <a:solidFill>
              <a:srgbClr val="D3A981"/>
            </a:solidFill>
            <a:ln w="174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8744">
                <a:buClr>
                  <a:srgbClr val="000000"/>
                </a:buClr>
                <a:defRPr/>
              </a:pPr>
              <a:endParaRPr lang="en-US"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4BFA8111-556F-8A97-F20D-CCA85299F3D5}"/>
                </a:ext>
              </a:extLst>
            </p:cNvPr>
            <p:cNvSpPr/>
            <p:nvPr/>
          </p:nvSpPr>
          <p:spPr>
            <a:xfrm>
              <a:off x="6422990" y="603023"/>
              <a:ext cx="97990" cy="109495"/>
            </a:xfrm>
            <a:custGeom>
              <a:avLst/>
              <a:gdLst>
                <a:gd name="connsiteX0" fmla="*/ 14171 w 97990"/>
                <a:gd name="connsiteY0" fmla="*/ 106540 h 109495"/>
                <a:gd name="connsiteX1" fmla="*/ 94508 w 97990"/>
                <a:gd name="connsiteY1" fmla="*/ 14744 h 109495"/>
                <a:gd name="connsiteX2" fmla="*/ 94508 w 97990"/>
                <a:gd name="connsiteY2" fmla="*/ 2170 h 109495"/>
                <a:gd name="connsiteX3" fmla="*/ 81934 w 97990"/>
                <a:gd name="connsiteY3" fmla="*/ 2170 h 109495"/>
                <a:gd name="connsiteX4" fmla="*/ 1597 w 97990"/>
                <a:gd name="connsiteY4" fmla="*/ 93966 h 109495"/>
                <a:gd name="connsiteX5" fmla="*/ 1597 w 97990"/>
                <a:gd name="connsiteY5" fmla="*/ 106540 h 109495"/>
                <a:gd name="connsiteX6" fmla="*/ 14171 w 97990"/>
                <a:gd name="connsiteY6" fmla="*/ 106540 h 109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990" h="109495">
                  <a:moveTo>
                    <a:pt x="14171" y="106540"/>
                  </a:moveTo>
                  <a:lnTo>
                    <a:pt x="94508" y="14744"/>
                  </a:lnTo>
                  <a:cubicBezTo>
                    <a:pt x="97573" y="11261"/>
                    <a:pt x="98217" y="5566"/>
                    <a:pt x="94508" y="2170"/>
                  </a:cubicBezTo>
                  <a:cubicBezTo>
                    <a:pt x="91165" y="-912"/>
                    <a:pt x="85208" y="-1557"/>
                    <a:pt x="81934" y="2170"/>
                  </a:cubicBezTo>
                  <a:lnTo>
                    <a:pt x="1597" y="93966"/>
                  </a:lnTo>
                  <a:cubicBezTo>
                    <a:pt x="-1451" y="97450"/>
                    <a:pt x="-2095" y="103144"/>
                    <a:pt x="1597" y="106540"/>
                  </a:cubicBezTo>
                  <a:cubicBezTo>
                    <a:pt x="4958" y="109623"/>
                    <a:pt x="10914" y="110285"/>
                    <a:pt x="14171" y="106540"/>
                  </a:cubicBezTo>
                  <a:close/>
                </a:path>
              </a:pathLst>
            </a:custGeom>
            <a:solidFill>
              <a:srgbClr val="9E7F61"/>
            </a:solidFill>
            <a:ln w="174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8744">
                <a:buClr>
                  <a:srgbClr val="000000"/>
                </a:buClr>
                <a:defRPr/>
              </a:pPr>
              <a:endParaRPr lang="en-US"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D8153647-4532-3483-2557-2D409A136D95}"/>
                </a:ext>
              </a:extLst>
            </p:cNvPr>
            <p:cNvSpPr/>
            <p:nvPr/>
          </p:nvSpPr>
          <p:spPr>
            <a:xfrm>
              <a:off x="1078757" y="600826"/>
              <a:ext cx="117177" cy="113438"/>
            </a:xfrm>
            <a:custGeom>
              <a:avLst/>
              <a:gdLst>
                <a:gd name="connsiteX0" fmla="*/ 113667 w 117177"/>
                <a:gd name="connsiteY0" fmla="*/ 97940 h 113438"/>
                <a:gd name="connsiteX1" fmla="*/ 34862 w 117177"/>
                <a:gd name="connsiteY1" fmla="*/ 24447 h 113438"/>
                <a:gd name="connsiteX2" fmla="*/ 14155 w 117177"/>
                <a:gd name="connsiteY2" fmla="*/ 2190 h 113438"/>
                <a:gd name="connsiteX3" fmla="*/ 1582 w 117177"/>
                <a:gd name="connsiteY3" fmla="*/ 2190 h 113438"/>
                <a:gd name="connsiteX4" fmla="*/ 1582 w 117177"/>
                <a:gd name="connsiteY4" fmla="*/ 14764 h 113438"/>
                <a:gd name="connsiteX5" fmla="*/ 78052 w 117177"/>
                <a:gd name="connsiteY5" fmla="*/ 90678 h 113438"/>
                <a:gd name="connsiteX6" fmla="*/ 101093 w 117177"/>
                <a:gd name="connsiteY6" fmla="*/ 110514 h 113438"/>
                <a:gd name="connsiteX7" fmla="*/ 113667 w 117177"/>
                <a:gd name="connsiteY7" fmla="*/ 110514 h 113438"/>
                <a:gd name="connsiteX8" fmla="*/ 113667 w 117177"/>
                <a:gd name="connsiteY8" fmla="*/ 97940 h 113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177" h="113438">
                  <a:moveTo>
                    <a:pt x="113667" y="97940"/>
                  </a:moveTo>
                  <a:cubicBezTo>
                    <a:pt x="86069" y="74908"/>
                    <a:pt x="59761" y="50373"/>
                    <a:pt x="34862" y="24447"/>
                  </a:cubicBezTo>
                  <a:cubicBezTo>
                    <a:pt x="27896" y="17156"/>
                    <a:pt x="20994" y="9737"/>
                    <a:pt x="14155" y="2190"/>
                  </a:cubicBezTo>
                  <a:cubicBezTo>
                    <a:pt x="10670" y="-1249"/>
                    <a:pt x="5067" y="-1249"/>
                    <a:pt x="1582" y="2190"/>
                  </a:cubicBezTo>
                  <a:cubicBezTo>
                    <a:pt x="-1775" y="5709"/>
                    <a:pt x="-1775" y="11245"/>
                    <a:pt x="1582" y="14764"/>
                  </a:cubicBezTo>
                  <a:cubicBezTo>
                    <a:pt x="25656" y="41457"/>
                    <a:pt x="51185" y="66800"/>
                    <a:pt x="78052" y="90678"/>
                  </a:cubicBezTo>
                  <a:cubicBezTo>
                    <a:pt x="85622" y="97412"/>
                    <a:pt x="93302" y="104024"/>
                    <a:pt x="101093" y="110514"/>
                  </a:cubicBezTo>
                  <a:cubicBezTo>
                    <a:pt x="104576" y="113492"/>
                    <a:pt x="110219" y="114276"/>
                    <a:pt x="113667" y="110514"/>
                  </a:cubicBezTo>
                  <a:cubicBezTo>
                    <a:pt x="116697" y="107240"/>
                    <a:pt x="117481" y="101127"/>
                    <a:pt x="113667" y="97940"/>
                  </a:cubicBezTo>
                  <a:close/>
                </a:path>
              </a:pathLst>
            </a:custGeom>
            <a:solidFill>
              <a:srgbClr val="9E7F61"/>
            </a:solidFill>
            <a:ln w="174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8744">
                <a:buClr>
                  <a:srgbClr val="000000"/>
                </a:buClr>
                <a:defRPr/>
              </a:pPr>
              <a:endParaRPr lang="en-US"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C8BE763A-F9A4-2421-633A-795A7B16007E}"/>
                </a:ext>
              </a:extLst>
            </p:cNvPr>
            <p:cNvSpPr/>
            <p:nvPr/>
          </p:nvSpPr>
          <p:spPr>
            <a:xfrm>
              <a:off x="1064190" y="3861747"/>
              <a:ext cx="138155" cy="138121"/>
            </a:xfrm>
            <a:custGeom>
              <a:avLst/>
              <a:gdLst>
                <a:gd name="connsiteX0" fmla="*/ 0 w 138155"/>
                <a:gd name="connsiteY0" fmla="*/ 138121 h 138121"/>
                <a:gd name="connsiteX1" fmla="*/ 21943 w 138155"/>
                <a:gd name="connsiteY1" fmla="*/ 138121 h 138121"/>
                <a:gd name="connsiteX2" fmla="*/ 138156 w 138155"/>
                <a:gd name="connsiteY2" fmla="*/ 0 h 138121"/>
                <a:gd name="connsiteX3" fmla="*/ 0 w 138155"/>
                <a:gd name="connsiteY3" fmla="*/ 138121 h 138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8155" h="138121">
                  <a:moveTo>
                    <a:pt x="0" y="138121"/>
                  </a:moveTo>
                  <a:lnTo>
                    <a:pt x="21943" y="138121"/>
                  </a:lnTo>
                  <a:lnTo>
                    <a:pt x="138156" y="0"/>
                  </a:lnTo>
                  <a:lnTo>
                    <a:pt x="0" y="138121"/>
                  </a:lnTo>
                  <a:close/>
                </a:path>
              </a:pathLst>
            </a:custGeom>
            <a:solidFill>
              <a:srgbClr val="9E7F61"/>
            </a:solidFill>
            <a:ln w="174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8744">
                <a:buClr>
                  <a:srgbClr val="000000"/>
                </a:buClr>
                <a:defRPr/>
              </a:pPr>
              <a:endParaRPr lang="en-US"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915E99E1-1957-0F8E-1B06-64A4FE8031E7}"/>
                </a:ext>
              </a:extLst>
            </p:cNvPr>
            <p:cNvSpPr/>
            <p:nvPr/>
          </p:nvSpPr>
          <p:spPr>
            <a:xfrm>
              <a:off x="6412322" y="3861747"/>
              <a:ext cx="138156" cy="138121"/>
            </a:xfrm>
            <a:custGeom>
              <a:avLst/>
              <a:gdLst>
                <a:gd name="connsiteX0" fmla="*/ 0 w 138156"/>
                <a:gd name="connsiteY0" fmla="*/ 0 h 138121"/>
                <a:gd name="connsiteX1" fmla="*/ 138156 w 138156"/>
                <a:gd name="connsiteY1" fmla="*/ 138121 h 138121"/>
                <a:gd name="connsiteX2" fmla="*/ 124363 w 138156"/>
                <a:gd name="connsiteY2" fmla="*/ 138121 h 138121"/>
                <a:gd name="connsiteX3" fmla="*/ 0 w 138156"/>
                <a:gd name="connsiteY3" fmla="*/ 0 h 138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8156" h="138121">
                  <a:moveTo>
                    <a:pt x="0" y="0"/>
                  </a:moveTo>
                  <a:lnTo>
                    <a:pt x="138156" y="138121"/>
                  </a:lnTo>
                  <a:lnTo>
                    <a:pt x="124363" y="1381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E7F61"/>
            </a:solidFill>
            <a:ln w="174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8744">
                <a:buClr>
                  <a:srgbClr val="000000"/>
                </a:buClr>
                <a:defRPr/>
              </a:pPr>
              <a:endParaRPr lang="en-US"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775E0D74-4795-7036-6533-95CB57290822}"/>
                </a:ext>
              </a:extLst>
            </p:cNvPr>
            <p:cNvSpPr/>
            <p:nvPr/>
          </p:nvSpPr>
          <p:spPr>
            <a:xfrm rot="16200000">
              <a:off x="2237593" y="-312980"/>
              <a:ext cx="3139482" cy="5209975"/>
            </a:xfrm>
            <a:custGeom>
              <a:avLst/>
              <a:gdLst>
                <a:gd name="connsiteX0" fmla="*/ -936 w 3139482"/>
                <a:gd name="connsiteY0" fmla="*/ -389 h 5209975"/>
                <a:gd name="connsiteX1" fmla="*/ 3138546 w 3139482"/>
                <a:gd name="connsiteY1" fmla="*/ -389 h 5209975"/>
                <a:gd name="connsiteX2" fmla="*/ 3138546 w 3139482"/>
                <a:gd name="connsiteY2" fmla="*/ 5209587 h 5209975"/>
                <a:gd name="connsiteX3" fmla="*/ -936 w 3139482"/>
                <a:gd name="connsiteY3" fmla="*/ 5209587 h 5209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39482" h="5209975">
                  <a:moveTo>
                    <a:pt x="-936" y="-389"/>
                  </a:moveTo>
                  <a:lnTo>
                    <a:pt x="3138546" y="-389"/>
                  </a:lnTo>
                  <a:lnTo>
                    <a:pt x="3138546" y="5209587"/>
                  </a:lnTo>
                  <a:lnTo>
                    <a:pt x="-936" y="5209587"/>
                  </a:lnTo>
                  <a:close/>
                </a:path>
              </a:pathLst>
            </a:custGeom>
            <a:solidFill>
              <a:srgbClr val="233837"/>
            </a:solidFill>
            <a:ln w="174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8744">
                <a:buClr>
                  <a:srgbClr val="000000"/>
                </a:buClr>
                <a:defRPr/>
              </a:pPr>
              <a:endParaRPr lang="en-US"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E9DB1722-B88F-82E2-B889-8E794FF38191}"/>
                </a:ext>
              </a:extLst>
            </p:cNvPr>
            <p:cNvSpPr/>
            <p:nvPr/>
          </p:nvSpPr>
          <p:spPr>
            <a:xfrm>
              <a:off x="6422990" y="603023"/>
              <a:ext cx="97990" cy="109495"/>
            </a:xfrm>
            <a:custGeom>
              <a:avLst/>
              <a:gdLst>
                <a:gd name="connsiteX0" fmla="*/ 14171 w 97990"/>
                <a:gd name="connsiteY0" fmla="*/ 106540 h 109495"/>
                <a:gd name="connsiteX1" fmla="*/ 94508 w 97990"/>
                <a:gd name="connsiteY1" fmla="*/ 14744 h 109495"/>
                <a:gd name="connsiteX2" fmla="*/ 94508 w 97990"/>
                <a:gd name="connsiteY2" fmla="*/ 2170 h 109495"/>
                <a:gd name="connsiteX3" fmla="*/ 81934 w 97990"/>
                <a:gd name="connsiteY3" fmla="*/ 2170 h 109495"/>
                <a:gd name="connsiteX4" fmla="*/ 1597 w 97990"/>
                <a:gd name="connsiteY4" fmla="*/ 93966 h 109495"/>
                <a:gd name="connsiteX5" fmla="*/ 1597 w 97990"/>
                <a:gd name="connsiteY5" fmla="*/ 106540 h 109495"/>
                <a:gd name="connsiteX6" fmla="*/ 14171 w 97990"/>
                <a:gd name="connsiteY6" fmla="*/ 106540 h 109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990" h="109495">
                  <a:moveTo>
                    <a:pt x="14171" y="106540"/>
                  </a:moveTo>
                  <a:lnTo>
                    <a:pt x="94508" y="14744"/>
                  </a:lnTo>
                  <a:cubicBezTo>
                    <a:pt x="97573" y="11261"/>
                    <a:pt x="98217" y="5566"/>
                    <a:pt x="94508" y="2170"/>
                  </a:cubicBezTo>
                  <a:cubicBezTo>
                    <a:pt x="91165" y="-912"/>
                    <a:pt x="85208" y="-1557"/>
                    <a:pt x="81934" y="2170"/>
                  </a:cubicBezTo>
                  <a:lnTo>
                    <a:pt x="1597" y="93966"/>
                  </a:lnTo>
                  <a:cubicBezTo>
                    <a:pt x="-1451" y="97450"/>
                    <a:pt x="-2095" y="103144"/>
                    <a:pt x="1597" y="106540"/>
                  </a:cubicBezTo>
                  <a:cubicBezTo>
                    <a:pt x="4958" y="109623"/>
                    <a:pt x="10914" y="110285"/>
                    <a:pt x="14171" y="106540"/>
                  </a:cubicBezTo>
                  <a:close/>
                </a:path>
              </a:pathLst>
            </a:custGeom>
            <a:solidFill>
              <a:srgbClr val="9E7F61"/>
            </a:solidFill>
            <a:ln w="174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8744">
                <a:buClr>
                  <a:srgbClr val="000000"/>
                </a:buClr>
                <a:defRPr/>
              </a:pPr>
              <a:endParaRPr lang="en-US"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D290660E-8F31-DC30-289C-C407528B6750}"/>
                </a:ext>
              </a:extLst>
            </p:cNvPr>
            <p:cNvSpPr/>
            <p:nvPr/>
          </p:nvSpPr>
          <p:spPr>
            <a:xfrm>
              <a:off x="1078757" y="600826"/>
              <a:ext cx="117177" cy="113438"/>
            </a:xfrm>
            <a:custGeom>
              <a:avLst/>
              <a:gdLst>
                <a:gd name="connsiteX0" fmla="*/ 113667 w 117177"/>
                <a:gd name="connsiteY0" fmla="*/ 97940 h 113438"/>
                <a:gd name="connsiteX1" fmla="*/ 34862 w 117177"/>
                <a:gd name="connsiteY1" fmla="*/ 24447 h 113438"/>
                <a:gd name="connsiteX2" fmla="*/ 14155 w 117177"/>
                <a:gd name="connsiteY2" fmla="*/ 2190 h 113438"/>
                <a:gd name="connsiteX3" fmla="*/ 1582 w 117177"/>
                <a:gd name="connsiteY3" fmla="*/ 2190 h 113438"/>
                <a:gd name="connsiteX4" fmla="*/ 1582 w 117177"/>
                <a:gd name="connsiteY4" fmla="*/ 14764 h 113438"/>
                <a:gd name="connsiteX5" fmla="*/ 78052 w 117177"/>
                <a:gd name="connsiteY5" fmla="*/ 90678 h 113438"/>
                <a:gd name="connsiteX6" fmla="*/ 101093 w 117177"/>
                <a:gd name="connsiteY6" fmla="*/ 110514 h 113438"/>
                <a:gd name="connsiteX7" fmla="*/ 113667 w 117177"/>
                <a:gd name="connsiteY7" fmla="*/ 110514 h 113438"/>
                <a:gd name="connsiteX8" fmla="*/ 113667 w 117177"/>
                <a:gd name="connsiteY8" fmla="*/ 97940 h 113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177" h="113438">
                  <a:moveTo>
                    <a:pt x="113667" y="97940"/>
                  </a:moveTo>
                  <a:cubicBezTo>
                    <a:pt x="86069" y="74908"/>
                    <a:pt x="59761" y="50373"/>
                    <a:pt x="34862" y="24447"/>
                  </a:cubicBezTo>
                  <a:cubicBezTo>
                    <a:pt x="27896" y="17156"/>
                    <a:pt x="20994" y="9737"/>
                    <a:pt x="14155" y="2190"/>
                  </a:cubicBezTo>
                  <a:cubicBezTo>
                    <a:pt x="10670" y="-1249"/>
                    <a:pt x="5067" y="-1249"/>
                    <a:pt x="1582" y="2190"/>
                  </a:cubicBezTo>
                  <a:cubicBezTo>
                    <a:pt x="-1775" y="5709"/>
                    <a:pt x="-1775" y="11245"/>
                    <a:pt x="1582" y="14764"/>
                  </a:cubicBezTo>
                  <a:cubicBezTo>
                    <a:pt x="25656" y="41457"/>
                    <a:pt x="51185" y="66800"/>
                    <a:pt x="78052" y="90678"/>
                  </a:cubicBezTo>
                  <a:cubicBezTo>
                    <a:pt x="85622" y="97412"/>
                    <a:pt x="93302" y="104024"/>
                    <a:pt x="101093" y="110514"/>
                  </a:cubicBezTo>
                  <a:cubicBezTo>
                    <a:pt x="104576" y="113492"/>
                    <a:pt x="110219" y="114276"/>
                    <a:pt x="113667" y="110514"/>
                  </a:cubicBezTo>
                  <a:cubicBezTo>
                    <a:pt x="116697" y="107240"/>
                    <a:pt x="117481" y="101127"/>
                    <a:pt x="113667" y="97940"/>
                  </a:cubicBezTo>
                  <a:close/>
                </a:path>
              </a:pathLst>
            </a:custGeom>
            <a:solidFill>
              <a:srgbClr val="9E7F61"/>
            </a:solidFill>
            <a:ln w="174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8744">
                <a:buClr>
                  <a:srgbClr val="000000"/>
                </a:buClr>
                <a:defRPr/>
              </a:pPr>
              <a:endParaRPr lang="en-US"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8E126100-235D-ADC9-2EC6-B93FB253EC9E}"/>
                </a:ext>
              </a:extLst>
            </p:cNvPr>
            <p:cNvSpPr/>
            <p:nvPr/>
          </p:nvSpPr>
          <p:spPr>
            <a:xfrm>
              <a:off x="1006128" y="3863646"/>
              <a:ext cx="5614761" cy="66596"/>
            </a:xfrm>
            <a:custGeom>
              <a:avLst/>
              <a:gdLst>
                <a:gd name="connsiteX0" fmla="*/ 5406195 w 5614761"/>
                <a:gd name="connsiteY0" fmla="*/ 0 h 66596"/>
                <a:gd name="connsiteX1" fmla="*/ 196219 w 5614761"/>
                <a:gd name="connsiteY1" fmla="*/ 0 h 66596"/>
                <a:gd name="connsiteX2" fmla="*/ 0 w 5614761"/>
                <a:gd name="connsiteY2" fmla="*/ 66596 h 66596"/>
                <a:gd name="connsiteX3" fmla="*/ 5614761 w 5614761"/>
                <a:gd name="connsiteY3" fmla="*/ 66596 h 66596"/>
                <a:gd name="connsiteX4" fmla="*/ 5406195 w 5614761"/>
                <a:gd name="connsiteY4" fmla="*/ 0 h 66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14761" h="66596">
                  <a:moveTo>
                    <a:pt x="5406195" y="0"/>
                  </a:moveTo>
                  <a:lnTo>
                    <a:pt x="196219" y="0"/>
                  </a:lnTo>
                  <a:lnTo>
                    <a:pt x="0" y="66596"/>
                  </a:lnTo>
                  <a:lnTo>
                    <a:pt x="5614761" y="66596"/>
                  </a:lnTo>
                  <a:lnTo>
                    <a:pt x="5406195" y="0"/>
                  </a:lnTo>
                  <a:close/>
                </a:path>
              </a:pathLst>
            </a:custGeom>
            <a:solidFill>
              <a:srgbClr val="C49D78"/>
            </a:solidFill>
            <a:ln w="174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8744">
                <a:buClr>
                  <a:srgbClr val="000000"/>
                </a:buClr>
                <a:defRPr/>
              </a:pPr>
              <a:endParaRPr lang="en-US"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5557AF2F-4099-C911-1177-24C0F8550D71}"/>
                </a:ext>
              </a:extLst>
            </p:cNvPr>
            <p:cNvSpPr/>
            <p:nvPr/>
          </p:nvSpPr>
          <p:spPr>
            <a:xfrm>
              <a:off x="1006128" y="3930242"/>
              <a:ext cx="5614761" cy="69609"/>
            </a:xfrm>
            <a:custGeom>
              <a:avLst/>
              <a:gdLst>
                <a:gd name="connsiteX0" fmla="*/ 0 w 5614761"/>
                <a:gd name="connsiteY0" fmla="*/ 0 h 69609"/>
                <a:gd name="connsiteX1" fmla="*/ 5614761 w 5614761"/>
                <a:gd name="connsiteY1" fmla="*/ 0 h 69609"/>
                <a:gd name="connsiteX2" fmla="*/ 5614761 w 5614761"/>
                <a:gd name="connsiteY2" fmla="*/ 69609 h 69609"/>
                <a:gd name="connsiteX3" fmla="*/ 0 w 5614761"/>
                <a:gd name="connsiteY3" fmla="*/ 69609 h 69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14761" h="69609">
                  <a:moveTo>
                    <a:pt x="0" y="0"/>
                  </a:moveTo>
                  <a:lnTo>
                    <a:pt x="5614761" y="0"/>
                  </a:lnTo>
                  <a:lnTo>
                    <a:pt x="5614761" y="69609"/>
                  </a:lnTo>
                  <a:lnTo>
                    <a:pt x="0" y="69609"/>
                  </a:lnTo>
                  <a:close/>
                </a:path>
              </a:pathLst>
            </a:custGeom>
            <a:solidFill>
              <a:srgbClr val="DCBA9A"/>
            </a:solidFill>
            <a:ln w="174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8744">
                <a:buClr>
                  <a:srgbClr val="000000"/>
                </a:buClr>
                <a:defRPr/>
              </a:pPr>
              <a:endParaRPr lang="en-US"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61D9767-39DD-64EE-F2B8-DEE2C9C7A02A}"/>
                </a:ext>
              </a:extLst>
            </p:cNvPr>
            <p:cNvSpPr/>
            <p:nvPr/>
          </p:nvSpPr>
          <p:spPr>
            <a:xfrm>
              <a:off x="2021811" y="3686619"/>
              <a:ext cx="531794" cy="186013"/>
            </a:xfrm>
            <a:custGeom>
              <a:avLst/>
              <a:gdLst>
                <a:gd name="connsiteX0" fmla="*/ 461282 w 531794"/>
                <a:gd name="connsiteY0" fmla="*/ -389 h 186013"/>
                <a:gd name="connsiteX1" fmla="*/ 68775 w 531794"/>
                <a:gd name="connsiteY1" fmla="*/ -389 h 186013"/>
                <a:gd name="connsiteX2" fmla="*/ -886 w 531794"/>
                <a:gd name="connsiteY2" fmla="*/ 51161 h 186013"/>
                <a:gd name="connsiteX3" fmla="*/ -886 w 531794"/>
                <a:gd name="connsiteY3" fmla="*/ 185624 h 186013"/>
                <a:gd name="connsiteX4" fmla="*/ 530804 w 531794"/>
                <a:gd name="connsiteY4" fmla="*/ 185624 h 186013"/>
                <a:gd name="connsiteX5" fmla="*/ 530804 w 531794"/>
                <a:gd name="connsiteY5" fmla="*/ 51161 h 186013"/>
                <a:gd name="connsiteX6" fmla="*/ 461282 w 531794"/>
                <a:gd name="connsiteY6" fmla="*/ -389 h 186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1794" h="186013">
                  <a:moveTo>
                    <a:pt x="461282" y="-389"/>
                  </a:moveTo>
                  <a:lnTo>
                    <a:pt x="68775" y="-389"/>
                  </a:lnTo>
                  <a:cubicBezTo>
                    <a:pt x="-5292" y="-389"/>
                    <a:pt x="-886" y="51161"/>
                    <a:pt x="-886" y="51161"/>
                  </a:cubicBezTo>
                  <a:lnTo>
                    <a:pt x="-886" y="185624"/>
                  </a:lnTo>
                  <a:lnTo>
                    <a:pt x="530804" y="185624"/>
                  </a:lnTo>
                  <a:lnTo>
                    <a:pt x="530804" y="51161"/>
                  </a:lnTo>
                  <a:cubicBezTo>
                    <a:pt x="530804" y="51161"/>
                    <a:pt x="535350" y="-389"/>
                    <a:pt x="461282" y="-389"/>
                  </a:cubicBezTo>
                  <a:close/>
                </a:path>
              </a:pathLst>
            </a:custGeom>
            <a:solidFill>
              <a:srgbClr val="EEBE5E"/>
            </a:solidFill>
            <a:ln w="174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8744">
                <a:buClr>
                  <a:srgbClr val="000000"/>
                </a:buClr>
                <a:defRPr/>
              </a:pPr>
              <a:endParaRPr lang="en-US"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669C9C75-7715-C12B-D314-B27E4576B8CE}"/>
                </a:ext>
              </a:extLst>
            </p:cNvPr>
            <p:cNvSpPr/>
            <p:nvPr/>
          </p:nvSpPr>
          <p:spPr>
            <a:xfrm>
              <a:off x="2021947" y="3858647"/>
              <a:ext cx="531742" cy="36084"/>
            </a:xfrm>
            <a:custGeom>
              <a:avLst/>
              <a:gdLst>
                <a:gd name="connsiteX0" fmla="*/ 0 w 531742"/>
                <a:gd name="connsiteY0" fmla="*/ 0 h 36084"/>
                <a:gd name="connsiteX1" fmla="*/ 531743 w 531742"/>
                <a:gd name="connsiteY1" fmla="*/ 0 h 36084"/>
                <a:gd name="connsiteX2" fmla="*/ 531743 w 531742"/>
                <a:gd name="connsiteY2" fmla="*/ 36085 h 36084"/>
                <a:gd name="connsiteX3" fmla="*/ 0 w 531742"/>
                <a:gd name="connsiteY3" fmla="*/ 36085 h 36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1742" h="36084">
                  <a:moveTo>
                    <a:pt x="0" y="0"/>
                  </a:moveTo>
                  <a:lnTo>
                    <a:pt x="531743" y="0"/>
                  </a:lnTo>
                  <a:lnTo>
                    <a:pt x="531743" y="36085"/>
                  </a:lnTo>
                  <a:lnTo>
                    <a:pt x="0" y="36085"/>
                  </a:lnTo>
                  <a:close/>
                </a:path>
              </a:pathLst>
            </a:custGeom>
            <a:solidFill>
              <a:srgbClr val="D1D3D4"/>
            </a:solidFill>
            <a:ln w="174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8744">
                <a:buClr>
                  <a:srgbClr val="000000"/>
                </a:buClr>
                <a:defRPr/>
              </a:pPr>
              <a:endParaRPr lang="en-US"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A9A64A3-D3B3-AB77-0798-3AA8787FE77C}"/>
                </a:ext>
              </a:extLst>
            </p:cNvPr>
            <p:cNvSpPr/>
            <p:nvPr/>
          </p:nvSpPr>
          <p:spPr>
            <a:xfrm>
              <a:off x="2021947" y="3759728"/>
              <a:ext cx="531690" cy="51514"/>
            </a:xfrm>
            <a:custGeom>
              <a:avLst/>
              <a:gdLst>
                <a:gd name="connsiteX0" fmla="*/ 0 w 531690"/>
                <a:gd name="connsiteY0" fmla="*/ 0 h 51514"/>
                <a:gd name="connsiteX1" fmla="*/ 531691 w 531690"/>
                <a:gd name="connsiteY1" fmla="*/ 0 h 51514"/>
                <a:gd name="connsiteX2" fmla="*/ 531691 w 531690"/>
                <a:gd name="connsiteY2" fmla="*/ 51515 h 51514"/>
                <a:gd name="connsiteX3" fmla="*/ 0 w 531690"/>
                <a:gd name="connsiteY3" fmla="*/ 51515 h 51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1690" h="51514">
                  <a:moveTo>
                    <a:pt x="0" y="0"/>
                  </a:moveTo>
                  <a:lnTo>
                    <a:pt x="531691" y="0"/>
                  </a:lnTo>
                  <a:lnTo>
                    <a:pt x="531691" y="51515"/>
                  </a:lnTo>
                  <a:lnTo>
                    <a:pt x="0" y="51515"/>
                  </a:lnTo>
                  <a:close/>
                </a:path>
              </a:pathLst>
            </a:custGeom>
            <a:solidFill>
              <a:srgbClr val="D4A954"/>
            </a:solidFill>
            <a:ln w="174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8744">
                <a:buClr>
                  <a:srgbClr val="000000"/>
                </a:buClr>
                <a:defRPr/>
              </a:pPr>
              <a:endParaRPr lang="en-US"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771FAC62-4703-7622-E0FC-5A253BFAACAE}"/>
                </a:ext>
              </a:extLst>
            </p:cNvPr>
            <p:cNvSpPr/>
            <p:nvPr/>
          </p:nvSpPr>
          <p:spPr>
            <a:xfrm>
              <a:off x="1754239" y="3827474"/>
              <a:ext cx="212118" cy="67258"/>
            </a:xfrm>
            <a:custGeom>
              <a:avLst/>
              <a:gdLst>
                <a:gd name="connsiteX0" fmla="*/ 206964 w 212118"/>
                <a:gd name="connsiteY0" fmla="*/ 67258 h 67258"/>
                <a:gd name="connsiteX1" fmla="*/ 0 w 212118"/>
                <a:gd name="connsiteY1" fmla="*/ 35109 h 67258"/>
                <a:gd name="connsiteX2" fmla="*/ 6827 w 212118"/>
                <a:gd name="connsiteY2" fmla="*/ 0 h 67258"/>
                <a:gd name="connsiteX3" fmla="*/ 212119 w 212118"/>
                <a:gd name="connsiteY3" fmla="*/ 33490 h 67258"/>
                <a:gd name="connsiteX4" fmla="*/ 206964 w 212118"/>
                <a:gd name="connsiteY4" fmla="*/ 67258 h 67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2118" h="67258">
                  <a:moveTo>
                    <a:pt x="206964" y="67258"/>
                  </a:moveTo>
                  <a:lnTo>
                    <a:pt x="0" y="35109"/>
                  </a:lnTo>
                  <a:lnTo>
                    <a:pt x="6827" y="0"/>
                  </a:lnTo>
                  <a:lnTo>
                    <a:pt x="212119" y="33490"/>
                  </a:lnTo>
                  <a:lnTo>
                    <a:pt x="206964" y="67258"/>
                  </a:lnTo>
                  <a:close/>
                </a:path>
              </a:pathLst>
            </a:custGeom>
            <a:solidFill>
              <a:srgbClr val="E6E7E8"/>
            </a:solidFill>
            <a:ln w="174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8744">
                <a:buClr>
                  <a:srgbClr val="000000"/>
                </a:buClr>
                <a:defRPr/>
              </a:pPr>
              <a:endParaRPr lang="en-US"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CEDFF934-7C58-FE92-23A5-C9D90E449A68}"/>
                </a:ext>
              </a:extLst>
            </p:cNvPr>
            <p:cNvSpPr/>
            <p:nvPr/>
          </p:nvSpPr>
          <p:spPr>
            <a:xfrm>
              <a:off x="1754221" y="3827474"/>
              <a:ext cx="174258" cy="62190"/>
            </a:xfrm>
            <a:custGeom>
              <a:avLst/>
              <a:gdLst>
                <a:gd name="connsiteX0" fmla="*/ 173322 w 174258"/>
                <a:gd name="connsiteY0" fmla="*/ 61802 h 62190"/>
                <a:gd name="connsiteX1" fmla="*/ -936 w 174258"/>
                <a:gd name="connsiteY1" fmla="*/ 34738 h 62190"/>
                <a:gd name="connsiteX2" fmla="*/ 5908 w 174258"/>
                <a:gd name="connsiteY2" fmla="*/ -389 h 62190"/>
                <a:gd name="connsiteX3" fmla="*/ 14755 w 174258"/>
                <a:gd name="connsiteY3" fmla="*/ 1057 h 62190"/>
                <a:gd name="connsiteX4" fmla="*/ 40983 w 174258"/>
                <a:gd name="connsiteY4" fmla="*/ 33989 h 62190"/>
                <a:gd name="connsiteX5" fmla="*/ 173322 w 174258"/>
                <a:gd name="connsiteY5" fmla="*/ 61802 h 62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4258" h="62190">
                  <a:moveTo>
                    <a:pt x="173322" y="61802"/>
                  </a:moveTo>
                  <a:lnTo>
                    <a:pt x="-936" y="34738"/>
                  </a:lnTo>
                  <a:lnTo>
                    <a:pt x="5908" y="-389"/>
                  </a:lnTo>
                  <a:lnTo>
                    <a:pt x="14755" y="1057"/>
                  </a:lnTo>
                  <a:cubicBezTo>
                    <a:pt x="14755" y="1057"/>
                    <a:pt x="6047" y="23087"/>
                    <a:pt x="40983" y="33989"/>
                  </a:cubicBezTo>
                  <a:cubicBezTo>
                    <a:pt x="75918" y="44891"/>
                    <a:pt x="173322" y="61802"/>
                    <a:pt x="173322" y="61802"/>
                  </a:cubicBezTo>
                  <a:close/>
                </a:path>
              </a:pathLst>
            </a:custGeom>
            <a:solidFill>
              <a:srgbClr val="D1D3D4"/>
            </a:solidFill>
            <a:ln w="174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8744">
                <a:buClr>
                  <a:srgbClr val="000000"/>
                </a:buClr>
                <a:defRPr/>
              </a:pPr>
              <a:endParaRPr lang="en-US"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29CFBD11-8A36-90CD-35E0-D54BB2CCC622}"/>
                </a:ext>
              </a:extLst>
            </p:cNvPr>
            <p:cNvSpPr/>
            <p:nvPr/>
          </p:nvSpPr>
          <p:spPr>
            <a:xfrm>
              <a:off x="1727907" y="3857672"/>
              <a:ext cx="209437" cy="37059"/>
            </a:xfrm>
            <a:custGeom>
              <a:avLst/>
              <a:gdLst>
                <a:gd name="connsiteX0" fmla="*/ 209437 w 209437"/>
                <a:gd name="connsiteY0" fmla="*/ 34169 h 37059"/>
                <a:gd name="connsiteX1" fmla="*/ 0 w 209437"/>
                <a:gd name="connsiteY1" fmla="*/ 37060 h 37059"/>
                <a:gd name="connsiteX2" fmla="*/ 871 w 209437"/>
                <a:gd name="connsiteY2" fmla="*/ 1306 h 37059"/>
                <a:gd name="connsiteX3" fmla="*/ 208862 w 209437"/>
                <a:gd name="connsiteY3" fmla="*/ 0 h 37059"/>
                <a:gd name="connsiteX4" fmla="*/ 209437 w 209437"/>
                <a:gd name="connsiteY4" fmla="*/ 34169 h 3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9437" h="37059">
                  <a:moveTo>
                    <a:pt x="209437" y="34169"/>
                  </a:moveTo>
                  <a:lnTo>
                    <a:pt x="0" y="37060"/>
                  </a:lnTo>
                  <a:lnTo>
                    <a:pt x="871" y="1306"/>
                  </a:lnTo>
                  <a:lnTo>
                    <a:pt x="208862" y="0"/>
                  </a:lnTo>
                  <a:lnTo>
                    <a:pt x="209437" y="34169"/>
                  </a:lnTo>
                  <a:close/>
                </a:path>
              </a:pathLst>
            </a:custGeom>
            <a:solidFill>
              <a:srgbClr val="E6E7E8"/>
            </a:solidFill>
            <a:ln w="174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8744">
                <a:buClr>
                  <a:srgbClr val="000000"/>
                </a:buClr>
                <a:defRPr/>
              </a:pPr>
              <a:endParaRPr lang="en-US"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A7BCC12B-85D7-501F-6CC8-2202363D4417}"/>
                </a:ext>
              </a:extLst>
            </p:cNvPr>
            <p:cNvSpPr/>
            <p:nvPr/>
          </p:nvSpPr>
          <p:spPr>
            <a:xfrm>
              <a:off x="1727907" y="3858961"/>
              <a:ext cx="176330" cy="35771"/>
            </a:xfrm>
            <a:custGeom>
              <a:avLst/>
              <a:gdLst>
                <a:gd name="connsiteX0" fmla="*/ 175394 w 176330"/>
                <a:gd name="connsiteY0" fmla="*/ 32962 h 35771"/>
                <a:gd name="connsiteX1" fmla="*/ -936 w 176330"/>
                <a:gd name="connsiteY1" fmla="*/ 35382 h 35771"/>
                <a:gd name="connsiteX2" fmla="*/ -83 w 176330"/>
                <a:gd name="connsiteY2" fmla="*/ -389 h 35771"/>
                <a:gd name="connsiteX3" fmla="*/ 8886 w 176330"/>
                <a:gd name="connsiteY3" fmla="*/ -389 h 35771"/>
                <a:gd name="connsiteX4" fmla="*/ 40234 w 176330"/>
                <a:gd name="connsiteY4" fmla="*/ 27685 h 35771"/>
                <a:gd name="connsiteX5" fmla="*/ 175394 w 176330"/>
                <a:gd name="connsiteY5" fmla="*/ 32962 h 35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6330" h="35771">
                  <a:moveTo>
                    <a:pt x="175394" y="32962"/>
                  </a:moveTo>
                  <a:lnTo>
                    <a:pt x="-936" y="35382"/>
                  </a:lnTo>
                  <a:lnTo>
                    <a:pt x="-83" y="-389"/>
                  </a:lnTo>
                  <a:lnTo>
                    <a:pt x="8886" y="-389"/>
                  </a:lnTo>
                  <a:cubicBezTo>
                    <a:pt x="8886" y="-389"/>
                    <a:pt x="3958" y="22791"/>
                    <a:pt x="40234" y="27685"/>
                  </a:cubicBezTo>
                  <a:cubicBezTo>
                    <a:pt x="76510" y="32578"/>
                    <a:pt x="175394" y="32962"/>
                    <a:pt x="175394" y="32962"/>
                  </a:cubicBezTo>
                  <a:close/>
                </a:path>
              </a:pathLst>
            </a:custGeom>
            <a:solidFill>
              <a:srgbClr val="D1D3D4"/>
            </a:solidFill>
            <a:ln w="174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8744">
                <a:buClr>
                  <a:srgbClr val="000000"/>
                </a:buClr>
                <a:defRPr/>
              </a:pPr>
              <a:endParaRPr lang="en-US"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374DE623-C29D-7DE2-0236-3CC5C9DC79A8}"/>
                </a:ext>
              </a:extLst>
            </p:cNvPr>
            <p:cNvSpPr/>
            <p:nvPr/>
          </p:nvSpPr>
          <p:spPr>
            <a:xfrm>
              <a:off x="2670182" y="3699384"/>
              <a:ext cx="284775" cy="195347"/>
            </a:xfrm>
            <a:custGeom>
              <a:avLst/>
              <a:gdLst>
                <a:gd name="connsiteX0" fmla="*/ 0 w 284775"/>
                <a:gd name="connsiteY0" fmla="*/ 0 h 195347"/>
                <a:gd name="connsiteX1" fmla="*/ 284776 w 284775"/>
                <a:gd name="connsiteY1" fmla="*/ 0 h 195347"/>
                <a:gd name="connsiteX2" fmla="*/ 284776 w 284775"/>
                <a:gd name="connsiteY2" fmla="*/ 195348 h 195347"/>
                <a:gd name="connsiteX3" fmla="*/ 0 w 284775"/>
                <a:gd name="connsiteY3" fmla="*/ 195348 h 195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4775" h="195347">
                  <a:moveTo>
                    <a:pt x="0" y="0"/>
                  </a:moveTo>
                  <a:lnTo>
                    <a:pt x="284776" y="0"/>
                  </a:lnTo>
                  <a:lnTo>
                    <a:pt x="284776" y="195348"/>
                  </a:lnTo>
                  <a:lnTo>
                    <a:pt x="0" y="195348"/>
                  </a:lnTo>
                  <a:close/>
                </a:path>
              </a:pathLst>
            </a:custGeom>
            <a:solidFill>
              <a:srgbClr val="D1D3D4"/>
            </a:solidFill>
            <a:ln w="174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8744">
                <a:buClr>
                  <a:srgbClr val="000000"/>
                </a:buClr>
                <a:defRPr/>
              </a:pPr>
              <a:endParaRPr lang="en-US"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FCA1B91D-1782-C39F-FBA1-F8998EA73E62}"/>
                </a:ext>
              </a:extLst>
            </p:cNvPr>
            <p:cNvSpPr/>
            <p:nvPr/>
          </p:nvSpPr>
          <p:spPr>
            <a:xfrm>
              <a:off x="2670739" y="3686619"/>
              <a:ext cx="284793" cy="12765"/>
            </a:xfrm>
            <a:custGeom>
              <a:avLst/>
              <a:gdLst>
                <a:gd name="connsiteX0" fmla="*/ 95993 w 284793"/>
                <a:gd name="connsiteY0" fmla="*/ 0 h 12765"/>
                <a:gd name="connsiteX1" fmla="*/ 198396 w 284793"/>
                <a:gd name="connsiteY1" fmla="*/ 0 h 12765"/>
                <a:gd name="connsiteX2" fmla="*/ 284793 w 284793"/>
                <a:gd name="connsiteY2" fmla="*/ 12766 h 12765"/>
                <a:gd name="connsiteX3" fmla="*/ 0 w 284793"/>
                <a:gd name="connsiteY3" fmla="*/ 12766 h 12765"/>
                <a:gd name="connsiteX4" fmla="*/ 95993 w 284793"/>
                <a:gd name="connsiteY4" fmla="*/ 0 h 12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4793" h="12765">
                  <a:moveTo>
                    <a:pt x="95993" y="0"/>
                  </a:moveTo>
                  <a:lnTo>
                    <a:pt x="198396" y="0"/>
                  </a:lnTo>
                  <a:lnTo>
                    <a:pt x="284793" y="12766"/>
                  </a:lnTo>
                  <a:lnTo>
                    <a:pt x="0" y="12766"/>
                  </a:lnTo>
                  <a:lnTo>
                    <a:pt x="95993" y="0"/>
                  </a:lnTo>
                  <a:close/>
                </a:path>
              </a:pathLst>
            </a:custGeom>
            <a:solidFill>
              <a:srgbClr val="E6E7E8"/>
            </a:solidFill>
            <a:ln w="174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8744">
                <a:buClr>
                  <a:srgbClr val="000000"/>
                </a:buClr>
                <a:defRPr/>
              </a:pPr>
              <a:endParaRPr lang="en-US"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3" name="Graphic 1">
            <a:extLst>
              <a:ext uri="{FF2B5EF4-FFF2-40B4-BE49-F238E27FC236}">
                <a16:creationId xmlns:a16="http://schemas.microsoft.com/office/drawing/2014/main" id="{A31B0ADD-BDFA-DE4C-D5E4-FBE60C33118C}"/>
              </a:ext>
            </a:extLst>
          </p:cNvPr>
          <p:cNvGrpSpPr/>
          <p:nvPr/>
        </p:nvGrpSpPr>
        <p:grpSpPr>
          <a:xfrm>
            <a:off x="9396985" y="4408225"/>
            <a:ext cx="2811524" cy="2448720"/>
            <a:chOff x="4335942" y="2397936"/>
            <a:chExt cx="2991469" cy="2746120"/>
          </a:xfrm>
        </p:grpSpPr>
        <p:grpSp>
          <p:nvGrpSpPr>
            <p:cNvPr id="24" name="Graphic 1">
              <a:extLst>
                <a:ext uri="{FF2B5EF4-FFF2-40B4-BE49-F238E27FC236}">
                  <a16:creationId xmlns:a16="http://schemas.microsoft.com/office/drawing/2014/main" id="{E3B5F021-2CD4-2DD3-F0FD-ACA774462036}"/>
                </a:ext>
              </a:extLst>
            </p:cNvPr>
            <p:cNvGrpSpPr/>
            <p:nvPr/>
          </p:nvGrpSpPr>
          <p:grpSpPr>
            <a:xfrm>
              <a:off x="6058364" y="3709839"/>
              <a:ext cx="1103202" cy="927866"/>
              <a:chOff x="6058364" y="3709839"/>
              <a:chExt cx="1103202" cy="927866"/>
            </a:xfrm>
            <a:solidFill>
              <a:srgbClr val="D3A981"/>
            </a:solidFill>
          </p:grpSpPr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DB6AC98E-2264-7324-5310-96030BB2828A}"/>
                  </a:ext>
                </a:extLst>
              </p:cNvPr>
              <p:cNvSpPr/>
              <p:nvPr/>
            </p:nvSpPr>
            <p:spPr>
              <a:xfrm>
                <a:off x="6058364" y="3709839"/>
                <a:ext cx="312461" cy="871180"/>
              </a:xfrm>
              <a:custGeom>
                <a:avLst/>
                <a:gdLst>
                  <a:gd name="connsiteX0" fmla="*/ 311504 w 312461"/>
                  <a:gd name="connsiteY0" fmla="*/ 870791 h 871180"/>
                  <a:gd name="connsiteX1" fmla="*/ 139092 w 312461"/>
                  <a:gd name="connsiteY1" fmla="*/ 870791 h 871180"/>
                  <a:gd name="connsiteX2" fmla="*/ 2399 w 312461"/>
                  <a:gd name="connsiteY2" fmla="*/ 64216 h 871180"/>
                  <a:gd name="connsiteX3" fmla="*/ 52799 w 312461"/>
                  <a:gd name="connsiteY3" fmla="*/ 93 h 871180"/>
                  <a:gd name="connsiteX4" fmla="*/ 181307 w 312461"/>
                  <a:gd name="connsiteY4" fmla="*/ 15767 h 871180"/>
                  <a:gd name="connsiteX5" fmla="*/ 222128 w 312461"/>
                  <a:gd name="connsiteY5" fmla="*/ 50790 h 871180"/>
                  <a:gd name="connsiteX6" fmla="*/ 311504 w 312461"/>
                  <a:gd name="connsiteY6" fmla="*/ 870791 h 8711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2461" h="871180">
                    <a:moveTo>
                      <a:pt x="311504" y="870791"/>
                    </a:moveTo>
                    <a:lnTo>
                      <a:pt x="139092" y="870791"/>
                    </a:lnTo>
                    <a:cubicBezTo>
                      <a:pt x="140381" y="613897"/>
                      <a:pt x="112969" y="347112"/>
                      <a:pt x="2399" y="64216"/>
                    </a:cubicBezTo>
                    <a:cubicBezTo>
                      <a:pt x="-10785" y="30553"/>
                      <a:pt x="16993" y="-4957"/>
                      <a:pt x="52799" y="93"/>
                    </a:cubicBezTo>
                    <a:cubicBezTo>
                      <a:pt x="95641" y="6119"/>
                      <a:pt x="138476" y="11344"/>
                      <a:pt x="181307" y="15767"/>
                    </a:cubicBezTo>
                    <a:cubicBezTo>
                      <a:pt x="200867" y="17830"/>
                      <a:pt x="217115" y="31771"/>
                      <a:pt x="222128" y="50790"/>
                    </a:cubicBezTo>
                    <a:cubicBezTo>
                      <a:pt x="294820" y="325308"/>
                      <a:pt x="312235" y="607245"/>
                      <a:pt x="311504" y="870791"/>
                    </a:cubicBezTo>
                    <a:close/>
                  </a:path>
                </a:pathLst>
              </a:custGeom>
              <a:solidFill>
                <a:srgbClr val="D3A981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8C91AF2D-EE74-F1EC-5120-34861B10776F}"/>
                  </a:ext>
                </a:extLst>
              </p:cNvPr>
              <p:cNvSpPr/>
              <p:nvPr/>
            </p:nvSpPr>
            <p:spPr>
              <a:xfrm>
                <a:off x="6849161" y="3709925"/>
                <a:ext cx="312406" cy="871093"/>
              </a:xfrm>
              <a:custGeom>
                <a:avLst/>
                <a:gdLst>
                  <a:gd name="connsiteX0" fmla="*/ 171502 w 312406"/>
                  <a:gd name="connsiteY0" fmla="*/ 870704 h 871093"/>
                  <a:gd name="connsiteX1" fmla="*/ -910 w 312406"/>
                  <a:gd name="connsiteY1" fmla="*/ 870704 h 871093"/>
                  <a:gd name="connsiteX2" fmla="*/ 88395 w 312406"/>
                  <a:gd name="connsiteY2" fmla="*/ 50790 h 871093"/>
                  <a:gd name="connsiteX3" fmla="*/ 129217 w 312406"/>
                  <a:gd name="connsiteY3" fmla="*/ 15767 h 871093"/>
                  <a:gd name="connsiteX4" fmla="*/ 257743 w 312406"/>
                  <a:gd name="connsiteY4" fmla="*/ 93 h 871093"/>
                  <a:gd name="connsiteX5" fmla="*/ 308142 w 312406"/>
                  <a:gd name="connsiteY5" fmla="*/ 64217 h 871093"/>
                  <a:gd name="connsiteX6" fmla="*/ 171502 w 312406"/>
                  <a:gd name="connsiteY6" fmla="*/ 870704 h 8710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2406" h="871093">
                    <a:moveTo>
                      <a:pt x="171502" y="870704"/>
                    </a:moveTo>
                    <a:lnTo>
                      <a:pt x="-910" y="870704"/>
                    </a:lnTo>
                    <a:cubicBezTo>
                      <a:pt x="-1711" y="607158"/>
                      <a:pt x="15809" y="325221"/>
                      <a:pt x="88395" y="50790"/>
                    </a:cubicBezTo>
                    <a:cubicBezTo>
                      <a:pt x="93408" y="31770"/>
                      <a:pt x="109657" y="17831"/>
                      <a:pt x="129217" y="15767"/>
                    </a:cubicBezTo>
                    <a:cubicBezTo>
                      <a:pt x="172059" y="11297"/>
                      <a:pt x="214901" y="6073"/>
                      <a:pt x="257743" y="93"/>
                    </a:cubicBezTo>
                    <a:cubicBezTo>
                      <a:pt x="293531" y="-4957"/>
                      <a:pt x="321309" y="30553"/>
                      <a:pt x="308142" y="64217"/>
                    </a:cubicBezTo>
                    <a:cubicBezTo>
                      <a:pt x="197520" y="347025"/>
                      <a:pt x="170196" y="613810"/>
                      <a:pt x="171502" y="870704"/>
                    </a:cubicBezTo>
                    <a:close/>
                  </a:path>
                </a:pathLst>
              </a:custGeom>
              <a:solidFill>
                <a:srgbClr val="D3A981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2831AB56-6428-3264-4199-385505656A86}"/>
                  </a:ext>
                </a:extLst>
              </p:cNvPr>
              <p:cNvSpPr/>
              <p:nvPr/>
            </p:nvSpPr>
            <p:spPr>
              <a:xfrm>
                <a:off x="6210182" y="3838516"/>
                <a:ext cx="799660" cy="218962"/>
              </a:xfrm>
              <a:custGeom>
                <a:avLst/>
                <a:gdLst>
                  <a:gd name="connsiteX0" fmla="*/ 749440 w 799660"/>
                  <a:gd name="connsiteY0" fmla="*/ 213628 h 218962"/>
                  <a:gd name="connsiteX1" fmla="*/ 48349 w 799660"/>
                  <a:gd name="connsiteY1" fmla="*/ 213628 h 218962"/>
                  <a:gd name="connsiteX2" fmla="*/ -936 w 799660"/>
                  <a:gd name="connsiteY2" fmla="*/ -389 h 218962"/>
                  <a:gd name="connsiteX3" fmla="*/ 798725 w 799660"/>
                  <a:gd name="connsiteY3" fmla="*/ -389 h 218962"/>
                  <a:gd name="connsiteX4" fmla="*/ 749440 w 799660"/>
                  <a:gd name="connsiteY4" fmla="*/ 213628 h 2189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9660" h="218962">
                    <a:moveTo>
                      <a:pt x="749440" y="213628"/>
                    </a:moveTo>
                    <a:cubicBezTo>
                      <a:pt x="515737" y="220223"/>
                      <a:pt x="282040" y="220223"/>
                      <a:pt x="48349" y="213628"/>
                    </a:cubicBezTo>
                    <a:cubicBezTo>
                      <a:pt x="35601" y="141491"/>
                      <a:pt x="19151" y="70058"/>
                      <a:pt x="-936" y="-389"/>
                    </a:cubicBezTo>
                    <a:cubicBezTo>
                      <a:pt x="265066" y="23853"/>
                      <a:pt x="532722" y="23853"/>
                      <a:pt x="798725" y="-389"/>
                    </a:cubicBezTo>
                    <a:cubicBezTo>
                      <a:pt x="778655" y="70062"/>
                      <a:pt x="762204" y="141495"/>
                      <a:pt x="749440" y="213628"/>
                    </a:cubicBezTo>
                    <a:close/>
                  </a:path>
                </a:pathLst>
              </a:custGeom>
              <a:solidFill>
                <a:srgbClr val="D3A981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DD122F98-6C2D-4F73-D019-CF5CA04EF9FF}"/>
                  </a:ext>
                </a:extLst>
              </p:cNvPr>
              <p:cNvSpPr/>
              <p:nvPr/>
            </p:nvSpPr>
            <p:spPr>
              <a:xfrm>
                <a:off x="6272320" y="4133165"/>
                <a:ext cx="675384" cy="105032"/>
              </a:xfrm>
              <a:custGeom>
                <a:avLst/>
                <a:gdLst>
                  <a:gd name="connsiteX0" fmla="*/ 661875 w 675384"/>
                  <a:gd name="connsiteY0" fmla="*/ 104643 h 105032"/>
                  <a:gd name="connsiteX1" fmla="*/ 11638 w 675384"/>
                  <a:gd name="connsiteY1" fmla="*/ 104643 h 105032"/>
                  <a:gd name="connsiteX2" fmla="*/ -936 w 675384"/>
                  <a:gd name="connsiteY2" fmla="*/ -389 h 105032"/>
                  <a:gd name="connsiteX3" fmla="*/ 674448 w 675384"/>
                  <a:gd name="connsiteY3" fmla="*/ -389 h 105032"/>
                  <a:gd name="connsiteX4" fmla="*/ 661875 w 675384"/>
                  <a:gd name="connsiteY4" fmla="*/ 104643 h 105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5384" h="105032">
                    <a:moveTo>
                      <a:pt x="661875" y="104643"/>
                    </a:moveTo>
                    <a:cubicBezTo>
                      <a:pt x="445123" y="99593"/>
                      <a:pt x="228378" y="99593"/>
                      <a:pt x="11638" y="104643"/>
                    </a:cubicBezTo>
                    <a:cubicBezTo>
                      <a:pt x="8155" y="69812"/>
                      <a:pt x="3963" y="34802"/>
                      <a:pt x="-936" y="-389"/>
                    </a:cubicBezTo>
                    <a:cubicBezTo>
                      <a:pt x="224198" y="772"/>
                      <a:pt x="449326" y="772"/>
                      <a:pt x="674448" y="-389"/>
                    </a:cubicBezTo>
                    <a:cubicBezTo>
                      <a:pt x="669468" y="34755"/>
                      <a:pt x="665276" y="69766"/>
                      <a:pt x="661875" y="104643"/>
                    </a:cubicBezTo>
                    <a:close/>
                  </a:path>
                </a:pathLst>
              </a:custGeom>
              <a:solidFill>
                <a:srgbClr val="D3A981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7D5350EF-85B8-AA39-EEA1-53075ADAD1BA}"/>
                  </a:ext>
                </a:extLst>
              </p:cNvPr>
              <p:cNvSpPr/>
              <p:nvPr/>
            </p:nvSpPr>
            <p:spPr>
              <a:xfrm>
                <a:off x="6272320" y="4325483"/>
                <a:ext cx="675384" cy="105031"/>
              </a:xfrm>
              <a:custGeom>
                <a:avLst/>
                <a:gdLst>
                  <a:gd name="connsiteX0" fmla="*/ 661875 w 675384"/>
                  <a:gd name="connsiteY0" fmla="*/ 104643 h 105031"/>
                  <a:gd name="connsiteX1" fmla="*/ 11638 w 675384"/>
                  <a:gd name="connsiteY1" fmla="*/ 104643 h 105031"/>
                  <a:gd name="connsiteX2" fmla="*/ -936 w 675384"/>
                  <a:gd name="connsiteY2" fmla="*/ -389 h 105031"/>
                  <a:gd name="connsiteX3" fmla="*/ 674448 w 675384"/>
                  <a:gd name="connsiteY3" fmla="*/ -389 h 105031"/>
                  <a:gd name="connsiteX4" fmla="*/ 661875 w 675384"/>
                  <a:gd name="connsiteY4" fmla="*/ 104643 h 105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5384" h="105031">
                    <a:moveTo>
                      <a:pt x="661875" y="104643"/>
                    </a:moveTo>
                    <a:cubicBezTo>
                      <a:pt x="445123" y="99592"/>
                      <a:pt x="228378" y="99592"/>
                      <a:pt x="11638" y="104643"/>
                    </a:cubicBezTo>
                    <a:cubicBezTo>
                      <a:pt x="8155" y="69812"/>
                      <a:pt x="3963" y="34801"/>
                      <a:pt x="-936" y="-389"/>
                    </a:cubicBezTo>
                    <a:cubicBezTo>
                      <a:pt x="224198" y="772"/>
                      <a:pt x="449326" y="772"/>
                      <a:pt x="674448" y="-389"/>
                    </a:cubicBezTo>
                    <a:cubicBezTo>
                      <a:pt x="669468" y="34755"/>
                      <a:pt x="665276" y="69766"/>
                      <a:pt x="661875" y="104643"/>
                    </a:cubicBezTo>
                    <a:close/>
                  </a:path>
                </a:pathLst>
              </a:custGeom>
              <a:solidFill>
                <a:srgbClr val="D3A981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80A63658-492A-3E54-E816-43B1711C0BA1}"/>
                  </a:ext>
                </a:extLst>
              </p:cNvPr>
              <p:cNvSpPr/>
              <p:nvPr/>
            </p:nvSpPr>
            <p:spPr>
              <a:xfrm>
                <a:off x="6071016" y="4499706"/>
                <a:ext cx="1078027" cy="137999"/>
              </a:xfrm>
              <a:custGeom>
                <a:avLst/>
                <a:gdLst>
                  <a:gd name="connsiteX0" fmla="*/ 0 w 1078027"/>
                  <a:gd name="connsiteY0" fmla="*/ 0 h 137999"/>
                  <a:gd name="connsiteX1" fmla="*/ 1078028 w 1078027"/>
                  <a:gd name="connsiteY1" fmla="*/ 0 h 137999"/>
                  <a:gd name="connsiteX2" fmla="*/ 1078028 w 1078027"/>
                  <a:gd name="connsiteY2" fmla="*/ 137999 h 137999"/>
                  <a:gd name="connsiteX3" fmla="*/ 0 w 1078027"/>
                  <a:gd name="connsiteY3" fmla="*/ 137999 h 137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78027" h="137999">
                    <a:moveTo>
                      <a:pt x="0" y="0"/>
                    </a:moveTo>
                    <a:lnTo>
                      <a:pt x="1078028" y="0"/>
                    </a:lnTo>
                    <a:lnTo>
                      <a:pt x="1078028" y="137999"/>
                    </a:lnTo>
                    <a:lnTo>
                      <a:pt x="0" y="137999"/>
                    </a:lnTo>
                    <a:close/>
                  </a:path>
                </a:pathLst>
              </a:custGeom>
              <a:solidFill>
                <a:srgbClr val="D3A981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1" name="Graphic 1">
              <a:extLst>
                <a:ext uri="{FF2B5EF4-FFF2-40B4-BE49-F238E27FC236}">
                  <a16:creationId xmlns:a16="http://schemas.microsoft.com/office/drawing/2014/main" id="{DA6A5C16-E9B4-41E1-C1F5-CD864F117E7F}"/>
                </a:ext>
              </a:extLst>
            </p:cNvPr>
            <p:cNvGrpSpPr/>
            <p:nvPr/>
          </p:nvGrpSpPr>
          <p:grpSpPr>
            <a:xfrm>
              <a:off x="5446887" y="2397936"/>
              <a:ext cx="1420895" cy="2366622"/>
              <a:chOff x="5446887" y="2397936"/>
              <a:chExt cx="1420895" cy="2366622"/>
            </a:xfrm>
          </p:grpSpPr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C1AB0C7A-4930-B637-B5FD-41798F474312}"/>
                  </a:ext>
                </a:extLst>
              </p:cNvPr>
              <p:cNvSpPr/>
              <p:nvPr/>
            </p:nvSpPr>
            <p:spPr>
              <a:xfrm>
                <a:off x="6420955" y="3714903"/>
                <a:ext cx="441136" cy="708395"/>
              </a:xfrm>
              <a:custGeom>
                <a:avLst/>
                <a:gdLst>
                  <a:gd name="connsiteX0" fmla="*/ 14082 w 441136"/>
                  <a:gd name="connsiteY0" fmla="*/ 172213 h 708395"/>
                  <a:gd name="connsiteX1" fmla="*/ 248649 w 441136"/>
                  <a:gd name="connsiteY1" fmla="*/ 641766 h 708395"/>
                  <a:gd name="connsiteX2" fmla="*/ 410699 w 441136"/>
                  <a:gd name="connsiteY2" fmla="*/ 684503 h 708395"/>
                  <a:gd name="connsiteX3" fmla="*/ 420016 w 441136"/>
                  <a:gd name="connsiteY3" fmla="*/ 545546 h 708395"/>
                  <a:gd name="connsiteX4" fmla="*/ 249520 w 441136"/>
                  <a:gd name="connsiteY4" fmla="*/ 160510 h 708395"/>
                  <a:gd name="connsiteX5" fmla="*/ 26690 w 441136"/>
                  <a:gd name="connsiteY5" fmla="*/ 2866 h 708395"/>
                  <a:gd name="connsiteX6" fmla="*/ 14082 w 441136"/>
                  <a:gd name="connsiteY6" fmla="*/ 172213 h 7083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41136" h="708395">
                    <a:moveTo>
                      <a:pt x="14082" y="172213"/>
                    </a:moveTo>
                    <a:cubicBezTo>
                      <a:pt x="65614" y="294991"/>
                      <a:pt x="177786" y="528531"/>
                      <a:pt x="248649" y="641766"/>
                    </a:cubicBezTo>
                    <a:cubicBezTo>
                      <a:pt x="289018" y="706202"/>
                      <a:pt x="373743" y="729922"/>
                      <a:pt x="410699" y="684503"/>
                    </a:cubicBezTo>
                    <a:cubicBezTo>
                      <a:pt x="449013" y="637394"/>
                      <a:pt x="447707" y="614214"/>
                      <a:pt x="420016" y="545546"/>
                    </a:cubicBezTo>
                    <a:cubicBezTo>
                      <a:pt x="409915" y="520520"/>
                      <a:pt x="333357" y="273274"/>
                      <a:pt x="249520" y="160510"/>
                    </a:cubicBezTo>
                    <a:cubicBezTo>
                      <a:pt x="199103" y="92694"/>
                      <a:pt x="63402" y="-21080"/>
                      <a:pt x="26690" y="2866"/>
                    </a:cubicBezTo>
                    <a:cubicBezTo>
                      <a:pt x="-10021" y="26812"/>
                      <a:pt x="-5754" y="125070"/>
                      <a:pt x="14082" y="172213"/>
                    </a:cubicBezTo>
                    <a:close/>
                  </a:path>
                </a:pathLst>
              </a:custGeom>
              <a:solidFill>
                <a:srgbClr val="FFC4B3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9B934D9F-E1FE-A553-0FD0-EA5D8AE39403}"/>
                  </a:ext>
                </a:extLst>
              </p:cNvPr>
              <p:cNvSpPr/>
              <p:nvPr/>
            </p:nvSpPr>
            <p:spPr>
              <a:xfrm>
                <a:off x="5446894" y="3708685"/>
                <a:ext cx="441106" cy="708377"/>
              </a:xfrm>
              <a:custGeom>
                <a:avLst/>
                <a:gdLst>
                  <a:gd name="connsiteX0" fmla="*/ 425173 w 441106"/>
                  <a:gd name="connsiteY0" fmla="*/ 172196 h 708377"/>
                  <a:gd name="connsiteX1" fmla="*/ 190606 w 441106"/>
                  <a:gd name="connsiteY1" fmla="*/ 641748 h 708377"/>
                  <a:gd name="connsiteX2" fmla="*/ 28556 w 441106"/>
                  <a:gd name="connsiteY2" fmla="*/ 684485 h 708377"/>
                  <a:gd name="connsiteX3" fmla="*/ 19256 w 441106"/>
                  <a:gd name="connsiteY3" fmla="*/ 545528 h 708377"/>
                  <a:gd name="connsiteX4" fmla="*/ 189753 w 441106"/>
                  <a:gd name="connsiteY4" fmla="*/ 160493 h 708377"/>
                  <a:gd name="connsiteX5" fmla="*/ 412565 w 441106"/>
                  <a:gd name="connsiteY5" fmla="*/ 2866 h 708377"/>
                  <a:gd name="connsiteX6" fmla="*/ 425173 w 441106"/>
                  <a:gd name="connsiteY6" fmla="*/ 172196 h 7083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41106" h="708377">
                    <a:moveTo>
                      <a:pt x="425173" y="172196"/>
                    </a:moveTo>
                    <a:cubicBezTo>
                      <a:pt x="373641" y="294991"/>
                      <a:pt x="261469" y="528514"/>
                      <a:pt x="190606" y="641748"/>
                    </a:cubicBezTo>
                    <a:cubicBezTo>
                      <a:pt x="150237" y="706185"/>
                      <a:pt x="65511" y="729905"/>
                      <a:pt x="28556" y="684485"/>
                    </a:cubicBezTo>
                    <a:cubicBezTo>
                      <a:pt x="-9758" y="637464"/>
                      <a:pt x="-8434" y="614197"/>
                      <a:pt x="19256" y="545528"/>
                    </a:cubicBezTo>
                    <a:cubicBezTo>
                      <a:pt x="29340" y="520503"/>
                      <a:pt x="105897" y="273257"/>
                      <a:pt x="189753" y="160493"/>
                    </a:cubicBezTo>
                    <a:cubicBezTo>
                      <a:pt x="240257" y="92695"/>
                      <a:pt x="375853" y="-21080"/>
                      <a:pt x="412565" y="2866"/>
                    </a:cubicBezTo>
                    <a:cubicBezTo>
                      <a:pt x="449276" y="26812"/>
                      <a:pt x="444957" y="125052"/>
                      <a:pt x="425173" y="172196"/>
                    </a:cubicBezTo>
                    <a:close/>
                  </a:path>
                </a:pathLst>
              </a:custGeom>
              <a:solidFill>
                <a:srgbClr val="FFC4B3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DD21D295-6A73-97FB-D29D-B4ACD667CD1F}"/>
                  </a:ext>
                </a:extLst>
              </p:cNvPr>
              <p:cNvSpPr/>
              <p:nvPr/>
            </p:nvSpPr>
            <p:spPr>
              <a:xfrm>
                <a:off x="5485408" y="3667010"/>
                <a:ext cx="364939" cy="563923"/>
              </a:xfrm>
              <a:custGeom>
                <a:avLst/>
                <a:gdLst>
                  <a:gd name="connsiteX0" fmla="*/ 350280 w 364939"/>
                  <a:gd name="connsiteY0" fmla="*/ 7185 h 563923"/>
                  <a:gd name="connsiteX1" fmla="*/ 195596 w 364939"/>
                  <a:gd name="connsiteY1" fmla="*/ 44994 h 563923"/>
                  <a:gd name="connsiteX2" fmla="*/ -936 w 364939"/>
                  <a:gd name="connsiteY2" fmla="*/ 440322 h 563923"/>
                  <a:gd name="connsiteX3" fmla="*/ 336922 w 364939"/>
                  <a:gd name="connsiteY3" fmla="*/ 561550 h 563923"/>
                  <a:gd name="connsiteX4" fmla="*/ 350280 w 364939"/>
                  <a:gd name="connsiteY4" fmla="*/ 7185 h 5639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4939" h="563923">
                    <a:moveTo>
                      <a:pt x="350280" y="7185"/>
                    </a:moveTo>
                    <a:cubicBezTo>
                      <a:pt x="312923" y="-6155"/>
                      <a:pt x="233144" y="-6503"/>
                      <a:pt x="195596" y="44994"/>
                    </a:cubicBezTo>
                    <a:cubicBezTo>
                      <a:pt x="161271" y="92015"/>
                      <a:pt x="-936" y="440322"/>
                      <a:pt x="-936" y="440322"/>
                    </a:cubicBezTo>
                    <a:cubicBezTo>
                      <a:pt x="-936" y="440322"/>
                      <a:pt x="143733" y="581805"/>
                      <a:pt x="336922" y="561550"/>
                    </a:cubicBezTo>
                    <a:cubicBezTo>
                      <a:pt x="336887" y="561707"/>
                      <a:pt x="387635" y="20525"/>
                      <a:pt x="350280" y="7185"/>
                    </a:cubicBezTo>
                    <a:close/>
                  </a:path>
                </a:pathLst>
              </a:custGeom>
              <a:solidFill>
                <a:srgbClr val="CF9F70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D0227A36-00FC-E54D-1582-A506DA625517}"/>
                  </a:ext>
                </a:extLst>
              </p:cNvPr>
              <p:cNvSpPr/>
              <p:nvPr/>
            </p:nvSpPr>
            <p:spPr>
              <a:xfrm>
                <a:off x="6458577" y="3673241"/>
                <a:ext cx="364938" cy="563927"/>
              </a:xfrm>
              <a:custGeom>
                <a:avLst/>
                <a:gdLst>
                  <a:gd name="connsiteX0" fmla="*/ 12788 w 364938"/>
                  <a:gd name="connsiteY0" fmla="*/ 7189 h 563927"/>
                  <a:gd name="connsiteX1" fmla="*/ 167488 w 364938"/>
                  <a:gd name="connsiteY1" fmla="*/ 44998 h 563927"/>
                  <a:gd name="connsiteX2" fmla="*/ 364003 w 364938"/>
                  <a:gd name="connsiteY2" fmla="*/ 440326 h 563927"/>
                  <a:gd name="connsiteX3" fmla="*/ 26145 w 364938"/>
                  <a:gd name="connsiteY3" fmla="*/ 561555 h 563927"/>
                  <a:gd name="connsiteX4" fmla="*/ 12788 w 364938"/>
                  <a:gd name="connsiteY4" fmla="*/ 7189 h 563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4938" h="563927">
                    <a:moveTo>
                      <a:pt x="12788" y="7189"/>
                    </a:moveTo>
                    <a:cubicBezTo>
                      <a:pt x="50161" y="-6151"/>
                      <a:pt x="129940" y="-6517"/>
                      <a:pt x="167488" y="44998"/>
                    </a:cubicBezTo>
                    <a:cubicBezTo>
                      <a:pt x="201797" y="92019"/>
                      <a:pt x="364003" y="440326"/>
                      <a:pt x="364003" y="440326"/>
                    </a:cubicBezTo>
                    <a:cubicBezTo>
                      <a:pt x="364003" y="440326"/>
                      <a:pt x="219334" y="581809"/>
                      <a:pt x="26145" y="561555"/>
                    </a:cubicBezTo>
                    <a:cubicBezTo>
                      <a:pt x="26180" y="561624"/>
                      <a:pt x="-24568" y="20530"/>
                      <a:pt x="12788" y="7189"/>
                    </a:cubicBezTo>
                    <a:close/>
                  </a:path>
                </a:pathLst>
              </a:custGeom>
              <a:solidFill>
                <a:srgbClr val="CF9F70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19AA82DF-B9B6-E662-17B0-A6EE3BAFDCF3}"/>
                  </a:ext>
                </a:extLst>
              </p:cNvPr>
              <p:cNvSpPr/>
              <p:nvPr/>
            </p:nvSpPr>
            <p:spPr>
              <a:xfrm>
                <a:off x="6151961" y="3037704"/>
                <a:ext cx="599953" cy="591259"/>
              </a:xfrm>
              <a:custGeom>
                <a:avLst/>
                <a:gdLst>
                  <a:gd name="connsiteX0" fmla="*/ 537583 w 599953"/>
                  <a:gd name="connsiteY0" fmla="*/ 477315 h 591259"/>
                  <a:gd name="connsiteX1" fmla="*/ 598537 w 599953"/>
                  <a:gd name="connsiteY1" fmla="*/ 294715 h 591259"/>
                  <a:gd name="connsiteX2" fmla="*/ 356951 w 599953"/>
                  <a:gd name="connsiteY2" fmla="*/ 14728 h 591259"/>
                  <a:gd name="connsiteX3" fmla="*/ 171077 w 599953"/>
                  <a:gd name="connsiteY3" fmla="*/ 16157 h 591259"/>
                  <a:gd name="connsiteX4" fmla="*/ -290 w 599953"/>
                  <a:gd name="connsiteY4" fmla="*/ 270734 h 591259"/>
                  <a:gd name="connsiteX5" fmla="*/ 60664 w 599953"/>
                  <a:gd name="connsiteY5" fmla="*/ 456678 h 591259"/>
                  <a:gd name="connsiteX6" fmla="*/ 200439 w 599953"/>
                  <a:gd name="connsiteY6" fmla="*/ 573361 h 591259"/>
                  <a:gd name="connsiteX7" fmla="*/ 389500 w 599953"/>
                  <a:gd name="connsiteY7" fmla="*/ 577157 h 591259"/>
                  <a:gd name="connsiteX8" fmla="*/ 537582 w 599953"/>
                  <a:gd name="connsiteY8" fmla="*/ 477315 h 591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99953" h="591259">
                    <a:moveTo>
                      <a:pt x="537583" y="477315"/>
                    </a:moveTo>
                    <a:cubicBezTo>
                      <a:pt x="579623" y="425069"/>
                      <a:pt x="602699" y="360284"/>
                      <a:pt x="598537" y="294715"/>
                    </a:cubicBezTo>
                    <a:cubicBezTo>
                      <a:pt x="590596" y="171832"/>
                      <a:pt x="488995" y="55411"/>
                      <a:pt x="356951" y="14728"/>
                    </a:cubicBezTo>
                    <a:cubicBezTo>
                      <a:pt x="296172" y="-4010"/>
                      <a:pt x="227834" y="-7302"/>
                      <a:pt x="171077" y="16157"/>
                    </a:cubicBezTo>
                    <a:cubicBezTo>
                      <a:pt x="122697" y="36149"/>
                      <a:pt x="11587" y="124846"/>
                      <a:pt x="-290" y="270734"/>
                    </a:cubicBezTo>
                    <a:cubicBezTo>
                      <a:pt x="-5515" y="335275"/>
                      <a:pt x="21497" y="400496"/>
                      <a:pt x="60664" y="456678"/>
                    </a:cubicBezTo>
                    <a:cubicBezTo>
                      <a:pt x="94798" y="505719"/>
                      <a:pt x="141210" y="550407"/>
                      <a:pt x="200439" y="573361"/>
                    </a:cubicBezTo>
                    <a:cubicBezTo>
                      <a:pt x="260400" y="596628"/>
                      <a:pt x="329313" y="595478"/>
                      <a:pt x="389500" y="577157"/>
                    </a:cubicBezTo>
                    <a:cubicBezTo>
                      <a:pt x="447737" y="559438"/>
                      <a:pt x="499320" y="524659"/>
                      <a:pt x="537582" y="477315"/>
                    </a:cubicBezTo>
                    <a:close/>
                  </a:path>
                </a:pathLst>
              </a:custGeom>
              <a:solidFill>
                <a:srgbClr val="523127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50871074-BF46-5BA8-8AB0-31CF3163D014}"/>
                  </a:ext>
                </a:extLst>
              </p:cNvPr>
              <p:cNvSpPr/>
              <p:nvPr/>
            </p:nvSpPr>
            <p:spPr>
              <a:xfrm>
                <a:off x="6214656" y="3483207"/>
                <a:ext cx="475405" cy="216282"/>
              </a:xfrm>
              <a:custGeom>
                <a:avLst/>
                <a:gdLst>
                  <a:gd name="connsiteX0" fmla="*/ 1312 w 475405"/>
                  <a:gd name="connsiteY0" fmla="*/ -389 h 216282"/>
                  <a:gd name="connsiteX1" fmla="*/ 474470 w 475405"/>
                  <a:gd name="connsiteY1" fmla="*/ 82578 h 216282"/>
                  <a:gd name="connsiteX2" fmla="*/ 1312 w 475405"/>
                  <a:gd name="connsiteY2" fmla="*/ -389 h 2162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75405" h="216282">
                    <a:moveTo>
                      <a:pt x="1312" y="-389"/>
                    </a:moveTo>
                    <a:cubicBezTo>
                      <a:pt x="32555" y="207359"/>
                      <a:pt x="368776" y="255617"/>
                      <a:pt x="474470" y="82578"/>
                    </a:cubicBezTo>
                    <a:cubicBezTo>
                      <a:pt x="407194" y="310823"/>
                      <a:pt x="-36201" y="221396"/>
                      <a:pt x="1312" y="-389"/>
                    </a:cubicBezTo>
                    <a:close/>
                  </a:path>
                </a:pathLst>
              </a:custGeom>
              <a:solidFill>
                <a:srgbClr val="523127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7AB7A551-D376-D434-9173-9896F393789D}"/>
                  </a:ext>
                </a:extLst>
              </p:cNvPr>
              <p:cNvSpPr/>
              <p:nvPr/>
            </p:nvSpPr>
            <p:spPr>
              <a:xfrm>
                <a:off x="6197486" y="2991398"/>
                <a:ext cx="513544" cy="231188"/>
              </a:xfrm>
              <a:custGeom>
                <a:avLst/>
                <a:gdLst>
                  <a:gd name="connsiteX0" fmla="*/ 8747 w 513544"/>
                  <a:gd name="connsiteY0" fmla="*/ 230800 h 231188"/>
                  <a:gd name="connsiteX1" fmla="*/ 97740 w 513544"/>
                  <a:gd name="connsiteY1" fmla="*/ 28903 h 231188"/>
                  <a:gd name="connsiteX2" fmla="*/ 512608 w 513544"/>
                  <a:gd name="connsiteY2" fmla="*/ 198721 h 231188"/>
                  <a:gd name="connsiteX3" fmla="*/ 8747 w 513544"/>
                  <a:gd name="connsiteY3" fmla="*/ 230800 h 231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3544" h="231188">
                    <a:moveTo>
                      <a:pt x="8747" y="230800"/>
                    </a:moveTo>
                    <a:cubicBezTo>
                      <a:pt x="-21294" y="155235"/>
                      <a:pt x="21391" y="69011"/>
                      <a:pt x="97740" y="28903"/>
                    </a:cubicBezTo>
                    <a:cubicBezTo>
                      <a:pt x="262541" y="-54690"/>
                      <a:pt x="458238" y="52710"/>
                      <a:pt x="512608" y="198721"/>
                    </a:cubicBezTo>
                    <a:cubicBezTo>
                      <a:pt x="322606" y="-64216"/>
                      <a:pt x="-4976" y="17723"/>
                      <a:pt x="8747" y="230800"/>
                    </a:cubicBezTo>
                    <a:close/>
                  </a:path>
                </a:pathLst>
              </a:custGeom>
              <a:solidFill>
                <a:srgbClr val="523127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35E5ED8F-4703-6747-76F9-551A3CAE2547}"/>
                  </a:ext>
                </a:extLst>
              </p:cNvPr>
              <p:cNvSpPr/>
              <p:nvPr/>
            </p:nvSpPr>
            <p:spPr>
              <a:xfrm>
                <a:off x="6230750" y="3030700"/>
                <a:ext cx="549531" cy="348398"/>
              </a:xfrm>
              <a:custGeom>
                <a:avLst/>
                <a:gdLst>
                  <a:gd name="connsiteX0" fmla="*/ -936 w 549531"/>
                  <a:gd name="connsiteY0" fmla="*/ 89008 h 348398"/>
                  <a:gd name="connsiteX1" fmla="*/ 532862 w 549531"/>
                  <a:gd name="connsiteY1" fmla="*/ 348010 h 348398"/>
                  <a:gd name="connsiteX2" fmla="*/ -936 w 549531"/>
                  <a:gd name="connsiteY2" fmla="*/ 89008 h 348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49531" h="348398">
                    <a:moveTo>
                      <a:pt x="-936" y="89008"/>
                    </a:moveTo>
                    <a:cubicBezTo>
                      <a:pt x="220779" y="-124330"/>
                      <a:pt x="634271" y="77044"/>
                      <a:pt x="532862" y="348010"/>
                    </a:cubicBezTo>
                    <a:cubicBezTo>
                      <a:pt x="568267" y="69242"/>
                      <a:pt x="217696" y="-56427"/>
                      <a:pt x="-936" y="89008"/>
                    </a:cubicBezTo>
                    <a:close/>
                  </a:path>
                </a:pathLst>
              </a:custGeom>
              <a:solidFill>
                <a:srgbClr val="523127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2164CDD1-8B28-F8D2-EAD9-F034978B8932}"/>
                  </a:ext>
                </a:extLst>
              </p:cNvPr>
              <p:cNvSpPr/>
              <p:nvPr/>
            </p:nvSpPr>
            <p:spPr>
              <a:xfrm>
                <a:off x="6209172" y="3459993"/>
                <a:ext cx="532805" cy="206341"/>
              </a:xfrm>
              <a:custGeom>
                <a:avLst/>
                <a:gdLst>
                  <a:gd name="connsiteX0" fmla="*/ -936 w 532805"/>
                  <a:gd name="connsiteY0" fmla="*/ 5741 h 206341"/>
                  <a:gd name="connsiteX1" fmla="*/ 531869 w 532805"/>
                  <a:gd name="connsiteY1" fmla="*/ -389 h 206341"/>
                  <a:gd name="connsiteX2" fmla="*/ -936 w 532805"/>
                  <a:gd name="connsiteY2" fmla="*/ 5741 h 2063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2805" h="206341">
                    <a:moveTo>
                      <a:pt x="-936" y="5741"/>
                    </a:moveTo>
                    <a:cubicBezTo>
                      <a:pt x="84747" y="264516"/>
                      <a:pt x="437931" y="195952"/>
                      <a:pt x="531869" y="-389"/>
                    </a:cubicBezTo>
                    <a:cubicBezTo>
                      <a:pt x="450766" y="297013"/>
                      <a:pt x="1084" y="249626"/>
                      <a:pt x="-936" y="5741"/>
                    </a:cubicBezTo>
                    <a:close/>
                  </a:path>
                </a:pathLst>
              </a:custGeom>
              <a:solidFill>
                <a:srgbClr val="523127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38CCE6E3-3B91-5708-4327-E5FFAF228954}"/>
                  </a:ext>
                </a:extLst>
              </p:cNvPr>
              <p:cNvSpPr/>
              <p:nvPr/>
            </p:nvSpPr>
            <p:spPr>
              <a:xfrm>
                <a:off x="6232683" y="3344895"/>
                <a:ext cx="420006" cy="227380"/>
              </a:xfrm>
              <a:custGeom>
                <a:avLst/>
                <a:gdLst>
                  <a:gd name="connsiteX0" fmla="*/ -936 w 420006"/>
                  <a:gd name="connsiteY0" fmla="*/ 139526 h 227380"/>
                  <a:gd name="connsiteX1" fmla="*/ 121686 w 420006"/>
                  <a:gd name="connsiteY1" fmla="*/ 202761 h 227380"/>
                  <a:gd name="connsiteX2" fmla="*/ 256132 w 420006"/>
                  <a:gd name="connsiteY2" fmla="*/ 189299 h 227380"/>
                  <a:gd name="connsiteX3" fmla="*/ 286313 w 420006"/>
                  <a:gd name="connsiteY3" fmla="*/ 175262 h 227380"/>
                  <a:gd name="connsiteX4" fmla="*/ 339064 w 420006"/>
                  <a:gd name="connsiteY4" fmla="*/ 136948 h 227380"/>
                  <a:gd name="connsiteX5" fmla="*/ 361043 w 420006"/>
                  <a:gd name="connsiteY5" fmla="*/ 113403 h 227380"/>
                  <a:gd name="connsiteX6" fmla="*/ 419070 w 420006"/>
                  <a:gd name="connsiteY6" fmla="*/ -389 h 227380"/>
                  <a:gd name="connsiteX7" fmla="*/ 377569 w 420006"/>
                  <a:gd name="connsiteY7" fmla="*/ 123608 h 227380"/>
                  <a:gd name="connsiteX8" fmla="*/ 329921 w 420006"/>
                  <a:gd name="connsiteY8" fmla="*/ 174113 h 227380"/>
                  <a:gd name="connsiteX9" fmla="*/ 300071 w 420006"/>
                  <a:gd name="connsiteY9" fmla="*/ 194071 h 227380"/>
                  <a:gd name="connsiteX10" fmla="*/ 231280 w 420006"/>
                  <a:gd name="connsiteY10" fmla="*/ 220768 h 227380"/>
                  <a:gd name="connsiteX11" fmla="*/ 193785 w 420006"/>
                  <a:gd name="connsiteY11" fmla="*/ 226411 h 227380"/>
                  <a:gd name="connsiteX12" fmla="*/ 155471 w 420006"/>
                  <a:gd name="connsiteY12" fmla="*/ 226167 h 227380"/>
                  <a:gd name="connsiteX13" fmla="*/ 117697 w 420006"/>
                  <a:gd name="connsiteY13" fmla="*/ 219706 h 227380"/>
                  <a:gd name="connsiteX14" fmla="*/ 81839 w 420006"/>
                  <a:gd name="connsiteY14" fmla="*/ 207341 h 227380"/>
                  <a:gd name="connsiteX15" fmla="*/ 49116 w 420006"/>
                  <a:gd name="connsiteY15" fmla="*/ 189525 h 227380"/>
                  <a:gd name="connsiteX16" fmla="*/ 20972 w 420006"/>
                  <a:gd name="connsiteY16" fmla="*/ 166659 h 227380"/>
                  <a:gd name="connsiteX17" fmla="*/ -936 w 420006"/>
                  <a:gd name="connsiteY17" fmla="*/ 139526 h 227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20006" h="227380">
                    <a:moveTo>
                      <a:pt x="-936" y="139526"/>
                    </a:moveTo>
                    <a:cubicBezTo>
                      <a:pt x="31858" y="172929"/>
                      <a:pt x="75970" y="194367"/>
                      <a:pt x="121686" y="202761"/>
                    </a:cubicBezTo>
                    <a:cubicBezTo>
                      <a:pt x="167453" y="211468"/>
                      <a:pt x="214562" y="205582"/>
                      <a:pt x="256132" y="189299"/>
                    </a:cubicBezTo>
                    <a:cubicBezTo>
                      <a:pt x="266466" y="185234"/>
                      <a:pt x="276545" y="180546"/>
                      <a:pt x="286313" y="175262"/>
                    </a:cubicBezTo>
                    <a:cubicBezTo>
                      <a:pt x="305493" y="164847"/>
                      <a:pt x="323227" y="151966"/>
                      <a:pt x="339064" y="136948"/>
                    </a:cubicBezTo>
                    <a:cubicBezTo>
                      <a:pt x="346800" y="129492"/>
                      <a:pt x="354136" y="121633"/>
                      <a:pt x="361043" y="113403"/>
                    </a:cubicBezTo>
                    <a:cubicBezTo>
                      <a:pt x="388419" y="80314"/>
                      <a:pt x="407175" y="41234"/>
                      <a:pt x="419070" y="-389"/>
                    </a:cubicBezTo>
                    <a:cubicBezTo>
                      <a:pt x="417377" y="44061"/>
                      <a:pt x="402975" y="87094"/>
                      <a:pt x="377569" y="123608"/>
                    </a:cubicBezTo>
                    <a:cubicBezTo>
                      <a:pt x="364298" y="142728"/>
                      <a:pt x="348237" y="159752"/>
                      <a:pt x="329921" y="174113"/>
                    </a:cubicBezTo>
                    <a:cubicBezTo>
                      <a:pt x="320416" y="181407"/>
                      <a:pt x="310444" y="188074"/>
                      <a:pt x="300071" y="194071"/>
                    </a:cubicBezTo>
                    <a:cubicBezTo>
                      <a:pt x="278559" y="206265"/>
                      <a:pt x="255386" y="215259"/>
                      <a:pt x="231280" y="220768"/>
                    </a:cubicBezTo>
                    <a:cubicBezTo>
                      <a:pt x="218924" y="223494"/>
                      <a:pt x="206397" y="225379"/>
                      <a:pt x="193785" y="226411"/>
                    </a:cubicBezTo>
                    <a:cubicBezTo>
                      <a:pt x="181025" y="227260"/>
                      <a:pt x="168220" y="227178"/>
                      <a:pt x="155471" y="226167"/>
                    </a:cubicBezTo>
                    <a:cubicBezTo>
                      <a:pt x="142737" y="224955"/>
                      <a:pt x="130111" y="222795"/>
                      <a:pt x="117697" y="219706"/>
                    </a:cubicBezTo>
                    <a:cubicBezTo>
                      <a:pt x="105448" y="216500"/>
                      <a:pt x="93461" y="212366"/>
                      <a:pt x="81839" y="207341"/>
                    </a:cubicBezTo>
                    <a:cubicBezTo>
                      <a:pt x="70508" y="202216"/>
                      <a:pt x="59570" y="196261"/>
                      <a:pt x="49116" y="189525"/>
                    </a:cubicBezTo>
                    <a:cubicBezTo>
                      <a:pt x="39100" y="182718"/>
                      <a:pt x="29685" y="175068"/>
                      <a:pt x="20972" y="166659"/>
                    </a:cubicBezTo>
                    <a:cubicBezTo>
                      <a:pt x="12720" y="158424"/>
                      <a:pt x="5375" y="149328"/>
                      <a:pt x="-936" y="139526"/>
                    </a:cubicBezTo>
                    <a:close/>
                  </a:path>
                </a:pathLst>
              </a:custGeom>
              <a:solidFill>
                <a:srgbClr val="452921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05C91C13-820B-F7D6-9888-AF19EE859411}"/>
                  </a:ext>
                </a:extLst>
              </p:cNvPr>
              <p:cNvSpPr/>
              <p:nvPr/>
            </p:nvSpPr>
            <p:spPr>
              <a:xfrm>
                <a:off x="6227981" y="3134340"/>
                <a:ext cx="465965" cy="124504"/>
              </a:xfrm>
              <a:custGeom>
                <a:avLst/>
                <a:gdLst>
                  <a:gd name="connsiteX0" fmla="*/ -936 w 465965"/>
                  <a:gd name="connsiteY0" fmla="*/ 80020 h 124504"/>
                  <a:gd name="connsiteX1" fmla="*/ 106778 w 465965"/>
                  <a:gd name="connsiteY1" fmla="*/ 15584 h 124504"/>
                  <a:gd name="connsiteX2" fmla="*/ 239587 w 465965"/>
                  <a:gd name="connsiteY2" fmla="*/ 1077 h 124504"/>
                  <a:gd name="connsiteX3" fmla="*/ 368461 w 465965"/>
                  <a:gd name="connsiteY3" fmla="*/ 40296 h 124504"/>
                  <a:gd name="connsiteX4" fmla="*/ 465029 w 465965"/>
                  <a:gd name="connsiteY4" fmla="*/ 124116 h 124504"/>
                  <a:gd name="connsiteX5" fmla="*/ 359387 w 465965"/>
                  <a:gd name="connsiteY5" fmla="*/ 55569 h 124504"/>
                  <a:gd name="connsiteX6" fmla="*/ 237985 w 465965"/>
                  <a:gd name="connsiteY6" fmla="*/ 23298 h 124504"/>
                  <a:gd name="connsiteX7" fmla="*/ 113465 w 465965"/>
                  <a:gd name="connsiteY7" fmla="*/ 32302 h 124504"/>
                  <a:gd name="connsiteX8" fmla="*/ -936 w 465965"/>
                  <a:gd name="connsiteY8" fmla="*/ 80020 h 124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65965" h="124504">
                    <a:moveTo>
                      <a:pt x="-936" y="80020"/>
                    </a:moveTo>
                    <a:cubicBezTo>
                      <a:pt x="27312" y="50989"/>
                      <a:pt x="65243" y="29167"/>
                      <a:pt x="106778" y="15584"/>
                    </a:cubicBezTo>
                    <a:cubicBezTo>
                      <a:pt x="149605" y="1786"/>
                      <a:pt x="194792" y="-3149"/>
                      <a:pt x="239587" y="1077"/>
                    </a:cubicBezTo>
                    <a:cubicBezTo>
                      <a:pt x="284740" y="5378"/>
                      <a:pt x="328567" y="18716"/>
                      <a:pt x="368461" y="40296"/>
                    </a:cubicBezTo>
                    <a:cubicBezTo>
                      <a:pt x="407419" y="61525"/>
                      <a:pt x="441606" y="90173"/>
                      <a:pt x="465029" y="124116"/>
                    </a:cubicBezTo>
                    <a:cubicBezTo>
                      <a:pt x="433581" y="95930"/>
                      <a:pt x="397942" y="72804"/>
                      <a:pt x="359387" y="55569"/>
                    </a:cubicBezTo>
                    <a:cubicBezTo>
                      <a:pt x="320932" y="38318"/>
                      <a:pt x="279931" y="27419"/>
                      <a:pt x="237985" y="23298"/>
                    </a:cubicBezTo>
                    <a:cubicBezTo>
                      <a:pt x="196265" y="19441"/>
                      <a:pt x="154196" y="22483"/>
                      <a:pt x="113465" y="32302"/>
                    </a:cubicBezTo>
                    <a:cubicBezTo>
                      <a:pt x="73019" y="41969"/>
                      <a:pt x="34391" y="58081"/>
                      <a:pt x="-936" y="80020"/>
                    </a:cubicBezTo>
                    <a:close/>
                  </a:path>
                </a:pathLst>
              </a:custGeom>
              <a:solidFill>
                <a:srgbClr val="452921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37B5D7E5-7699-80C7-8522-31F2D8B01D27}"/>
                  </a:ext>
                </a:extLst>
              </p:cNvPr>
              <p:cNvSpPr/>
              <p:nvPr/>
            </p:nvSpPr>
            <p:spPr>
              <a:xfrm>
                <a:off x="6224184" y="3263304"/>
                <a:ext cx="346165" cy="78653"/>
              </a:xfrm>
              <a:custGeom>
                <a:avLst/>
                <a:gdLst>
                  <a:gd name="connsiteX0" fmla="*/ -936 w 346165"/>
                  <a:gd name="connsiteY0" fmla="*/ 33344 h 78653"/>
                  <a:gd name="connsiteX1" fmla="*/ 9670 w 346165"/>
                  <a:gd name="connsiteY1" fmla="*/ 38203 h 78653"/>
                  <a:gd name="connsiteX2" fmla="*/ 20415 w 346165"/>
                  <a:gd name="connsiteY2" fmla="*/ 42279 h 78653"/>
                  <a:gd name="connsiteX3" fmla="*/ 42428 w 346165"/>
                  <a:gd name="connsiteY3" fmla="*/ 48304 h 78653"/>
                  <a:gd name="connsiteX4" fmla="*/ 64859 w 346165"/>
                  <a:gd name="connsiteY4" fmla="*/ 52344 h 78653"/>
                  <a:gd name="connsiteX5" fmla="*/ 87499 w 346165"/>
                  <a:gd name="connsiteY5" fmla="*/ 55026 h 78653"/>
                  <a:gd name="connsiteX6" fmla="*/ 177275 w 346165"/>
                  <a:gd name="connsiteY6" fmla="*/ 54156 h 78653"/>
                  <a:gd name="connsiteX7" fmla="*/ 263864 w 346165"/>
                  <a:gd name="connsiteY7" fmla="*/ 35295 h 78653"/>
                  <a:gd name="connsiteX8" fmla="*/ 345229 w 346165"/>
                  <a:gd name="connsiteY8" fmla="*/ -389 h 78653"/>
                  <a:gd name="connsiteX9" fmla="*/ 272450 w 346165"/>
                  <a:gd name="connsiteY9" fmla="*/ 51422 h 78653"/>
                  <a:gd name="connsiteX10" fmla="*/ 181420 w 346165"/>
                  <a:gd name="connsiteY10" fmla="*/ 76326 h 78653"/>
                  <a:gd name="connsiteX11" fmla="*/ 84991 w 346165"/>
                  <a:gd name="connsiteY11" fmla="*/ 72285 h 78653"/>
                  <a:gd name="connsiteX12" fmla="*/ 73201 w 346165"/>
                  <a:gd name="connsiteY12" fmla="*/ 69551 h 78653"/>
                  <a:gd name="connsiteX13" fmla="*/ 61515 w 346165"/>
                  <a:gd name="connsiteY13" fmla="*/ 66538 h 78653"/>
                  <a:gd name="connsiteX14" fmla="*/ 38719 w 346165"/>
                  <a:gd name="connsiteY14" fmla="*/ 58579 h 78653"/>
                  <a:gd name="connsiteX15" fmla="*/ -936 w 346165"/>
                  <a:gd name="connsiteY15" fmla="*/ 33344 h 786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46165" h="78653">
                    <a:moveTo>
                      <a:pt x="-936" y="33344"/>
                    </a:moveTo>
                    <a:cubicBezTo>
                      <a:pt x="2547" y="35086"/>
                      <a:pt x="6030" y="36828"/>
                      <a:pt x="9670" y="38203"/>
                    </a:cubicBezTo>
                    <a:cubicBezTo>
                      <a:pt x="13310" y="39579"/>
                      <a:pt x="16793" y="41059"/>
                      <a:pt x="20415" y="42279"/>
                    </a:cubicBezTo>
                    <a:cubicBezTo>
                      <a:pt x="27640" y="44678"/>
                      <a:pt x="34988" y="46690"/>
                      <a:pt x="42428" y="48304"/>
                    </a:cubicBezTo>
                    <a:cubicBezTo>
                      <a:pt x="49847" y="49941"/>
                      <a:pt x="57319" y="51247"/>
                      <a:pt x="64859" y="52344"/>
                    </a:cubicBezTo>
                    <a:cubicBezTo>
                      <a:pt x="72400" y="53442"/>
                      <a:pt x="79958" y="54225"/>
                      <a:pt x="87499" y="55026"/>
                    </a:cubicBezTo>
                    <a:cubicBezTo>
                      <a:pt x="117379" y="57735"/>
                      <a:pt x="147454" y="57443"/>
                      <a:pt x="177275" y="54156"/>
                    </a:cubicBezTo>
                    <a:cubicBezTo>
                      <a:pt x="206684" y="50704"/>
                      <a:pt x="235685" y="44387"/>
                      <a:pt x="263864" y="35295"/>
                    </a:cubicBezTo>
                    <a:cubicBezTo>
                      <a:pt x="291981" y="25813"/>
                      <a:pt x="319208" y="13873"/>
                      <a:pt x="345229" y="-389"/>
                    </a:cubicBezTo>
                    <a:cubicBezTo>
                      <a:pt x="325793" y="21084"/>
                      <a:pt x="300420" y="38377"/>
                      <a:pt x="272450" y="51422"/>
                    </a:cubicBezTo>
                    <a:cubicBezTo>
                      <a:pt x="243569" y="64356"/>
                      <a:pt x="212864" y="72757"/>
                      <a:pt x="181420" y="76326"/>
                    </a:cubicBezTo>
                    <a:cubicBezTo>
                      <a:pt x="149259" y="79894"/>
                      <a:pt x="116742" y="78531"/>
                      <a:pt x="84991" y="72285"/>
                    </a:cubicBezTo>
                    <a:cubicBezTo>
                      <a:pt x="81021" y="71606"/>
                      <a:pt x="77120" y="70456"/>
                      <a:pt x="73201" y="69551"/>
                    </a:cubicBezTo>
                    <a:cubicBezTo>
                      <a:pt x="69283" y="68645"/>
                      <a:pt x="65364" y="67809"/>
                      <a:pt x="61515" y="66538"/>
                    </a:cubicBezTo>
                    <a:cubicBezTo>
                      <a:pt x="53777" y="64303"/>
                      <a:pt x="46167" y="61646"/>
                      <a:pt x="38719" y="58579"/>
                    </a:cubicBezTo>
                    <a:cubicBezTo>
                      <a:pt x="23898" y="52379"/>
                      <a:pt x="9757" y="44142"/>
                      <a:pt x="-936" y="33344"/>
                    </a:cubicBezTo>
                    <a:close/>
                  </a:path>
                </a:pathLst>
              </a:custGeom>
              <a:solidFill>
                <a:srgbClr val="452921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450128C0-CE9F-9023-038F-235872815BB3}"/>
                  </a:ext>
                </a:extLst>
              </p:cNvPr>
              <p:cNvSpPr/>
              <p:nvPr/>
            </p:nvSpPr>
            <p:spPr>
              <a:xfrm>
                <a:off x="6218994" y="3299023"/>
                <a:ext cx="287196" cy="188024"/>
              </a:xfrm>
              <a:custGeom>
                <a:avLst/>
                <a:gdLst>
                  <a:gd name="connsiteX0" fmla="*/ -936 w 287196"/>
                  <a:gd name="connsiteY0" fmla="*/ -389 h 188024"/>
                  <a:gd name="connsiteX1" fmla="*/ 47827 w 287196"/>
                  <a:gd name="connsiteY1" fmla="*/ 71414 h 188024"/>
                  <a:gd name="connsiteX2" fmla="*/ 114005 w 287196"/>
                  <a:gd name="connsiteY2" fmla="*/ 127945 h 188024"/>
                  <a:gd name="connsiteX3" fmla="*/ 195056 w 287196"/>
                  <a:gd name="connsiteY3" fmla="*/ 165457 h 188024"/>
                  <a:gd name="connsiteX4" fmla="*/ 286261 w 287196"/>
                  <a:gd name="connsiteY4" fmla="*/ 183116 h 188024"/>
                  <a:gd name="connsiteX5" fmla="*/ 190284 w 287196"/>
                  <a:gd name="connsiteY5" fmla="*/ 182333 h 188024"/>
                  <a:gd name="connsiteX6" fmla="*/ 99899 w 287196"/>
                  <a:gd name="connsiteY6" fmla="*/ 145918 h 188024"/>
                  <a:gd name="connsiteX7" fmla="*/ 31875 w 287196"/>
                  <a:gd name="connsiteY7" fmla="*/ 81045 h 188024"/>
                  <a:gd name="connsiteX8" fmla="*/ -936 w 287196"/>
                  <a:gd name="connsiteY8" fmla="*/ -389 h 1880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87196" h="188024">
                    <a:moveTo>
                      <a:pt x="-936" y="-389"/>
                    </a:moveTo>
                    <a:cubicBezTo>
                      <a:pt x="12210" y="25515"/>
                      <a:pt x="28596" y="49642"/>
                      <a:pt x="47827" y="71414"/>
                    </a:cubicBezTo>
                    <a:cubicBezTo>
                      <a:pt x="67176" y="93217"/>
                      <a:pt x="89446" y="112241"/>
                      <a:pt x="114005" y="127945"/>
                    </a:cubicBezTo>
                    <a:cubicBezTo>
                      <a:pt x="139270" y="143932"/>
                      <a:pt x="166518" y="156543"/>
                      <a:pt x="195056" y="165457"/>
                    </a:cubicBezTo>
                    <a:cubicBezTo>
                      <a:pt x="224717" y="174675"/>
                      <a:pt x="255303" y="180597"/>
                      <a:pt x="286261" y="183116"/>
                    </a:cubicBezTo>
                    <a:cubicBezTo>
                      <a:pt x="255505" y="189665"/>
                      <a:pt x="222294" y="188829"/>
                      <a:pt x="190284" y="182333"/>
                    </a:cubicBezTo>
                    <a:cubicBezTo>
                      <a:pt x="158183" y="175821"/>
                      <a:pt x="127548" y="163478"/>
                      <a:pt x="99899" y="145918"/>
                    </a:cubicBezTo>
                    <a:cubicBezTo>
                      <a:pt x="73193" y="128958"/>
                      <a:pt x="50081" y="106917"/>
                      <a:pt x="31875" y="81045"/>
                    </a:cubicBezTo>
                    <a:cubicBezTo>
                      <a:pt x="14337" y="55950"/>
                      <a:pt x="2460" y="27963"/>
                      <a:pt x="-936" y="-389"/>
                    </a:cubicBezTo>
                    <a:close/>
                  </a:path>
                </a:pathLst>
              </a:custGeom>
              <a:solidFill>
                <a:srgbClr val="6E4334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26DBF166-B5F9-1675-4788-CA5CB70E14E9}"/>
                  </a:ext>
                </a:extLst>
              </p:cNvPr>
              <p:cNvSpPr/>
              <p:nvPr/>
            </p:nvSpPr>
            <p:spPr>
              <a:xfrm>
                <a:off x="6019171" y="3374396"/>
                <a:ext cx="270669" cy="314120"/>
              </a:xfrm>
              <a:custGeom>
                <a:avLst/>
                <a:gdLst>
                  <a:gd name="connsiteX0" fmla="*/ 0 w 270669"/>
                  <a:gd name="connsiteY0" fmla="*/ 0 h 314120"/>
                  <a:gd name="connsiteX1" fmla="*/ 270669 w 270669"/>
                  <a:gd name="connsiteY1" fmla="*/ 0 h 314120"/>
                  <a:gd name="connsiteX2" fmla="*/ 270669 w 270669"/>
                  <a:gd name="connsiteY2" fmla="*/ 314121 h 314120"/>
                  <a:gd name="connsiteX3" fmla="*/ 0 w 270669"/>
                  <a:gd name="connsiteY3" fmla="*/ 314121 h 314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0669" h="314120">
                    <a:moveTo>
                      <a:pt x="0" y="0"/>
                    </a:moveTo>
                    <a:lnTo>
                      <a:pt x="270669" y="0"/>
                    </a:lnTo>
                    <a:lnTo>
                      <a:pt x="270669" y="314121"/>
                    </a:lnTo>
                    <a:lnTo>
                      <a:pt x="0" y="314121"/>
                    </a:lnTo>
                    <a:close/>
                  </a:path>
                </a:pathLst>
              </a:custGeom>
              <a:solidFill>
                <a:srgbClr val="FFC4B3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10E923D5-699E-FA9C-CE60-D5ACD2C21799}"/>
                  </a:ext>
                </a:extLst>
              </p:cNvPr>
              <p:cNvSpPr/>
              <p:nvPr/>
            </p:nvSpPr>
            <p:spPr>
              <a:xfrm>
                <a:off x="6019153" y="3374414"/>
                <a:ext cx="270687" cy="184327"/>
              </a:xfrm>
              <a:custGeom>
                <a:avLst/>
                <a:gdLst>
                  <a:gd name="connsiteX0" fmla="*/ -936 w 270687"/>
                  <a:gd name="connsiteY0" fmla="*/ -389 h 184327"/>
                  <a:gd name="connsiteX1" fmla="*/ -936 w 270687"/>
                  <a:gd name="connsiteY1" fmla="*/ 156854 h 184327"/>
                  <a:gd name="connsiteX2" fmla="*/ 269751 w 270687"/>
                  <a:gd name="connsiteY2" fmla="*/ 159414 h 184327"/>
                  <a:gd name="connsiteX3" fmla="*/ 269751 w 270687"/>
                  <a:gd name="connsiteY3" fmla="*/ -389 h 184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0687" h="184327">
                    <a:moveTo>
                      <a:pt x="-936" y="-389"/>
                    </a:moveTo>
                    <a:lnTo>
                      <a:pt x="-936" y="156854"/>
                    </a:lnTo>
                    <a:cubicBezTo>
                      <a:pt x="85201" y="191058"/>
                      <a:pt x="182953" y="193914"/>
                      <a:pt x="269751" y="159414"/>
                    </a:cubicBezTo>
                    <a:lnTo>
                      <a:pt x="269751" y="-389"/>
                    </a:lnTo>
                    <a:close/>
                  </a:path>
                </a:pathLst>
              </a:custGeom>
              <a:solidFill>
                <a:srgbClr val="C26E61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37AE8531-B4AB-52EB-B4F5-2A124D05A9B1}"/>
                  </a:ext>
                </a:extLst>
              </p:cNvPr>
              <p:cNvSpPr/>
              <p:nvPr/>
            </p:nvSpPr>
            <p:spPr>
              <a:xfrm>
                <a:off x="5992090" y="3569352"/>
                <a:ext cx="324813" cy="366671"/>
              </a:xfrm>
              <a:custGeom>
                <a:avLst/>
                <a:gdLst>
                  <a:gd name="connsiteX0" fmla="*/ 323877 w 324813"/>
                  <a:gd name="connsiteY0" fmla="*/ 40232 h 366671"/>
                  <a:gd name="connsiteX1" fmla="*/ 160608 w 324813"/>
                  <a:gd name="connsiteY1" fmla="*/ 366282 h 366671"/>
                  <a:gd name="connsiteX2" fmla="*/ -936 w 324813"/>
                  <a:gd name="connsiteY2" fmla="*/ 40232 h 366671"/>
                  <a:gd name="connsiteX3" fmla="*/ 323877 w 324813"/>
                  <a:gd name="connsiteY3" fmla="*/ 40232 h 3666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4813" h="366671">
                    <a:moveTo>
                      <a:pt x="323877" y="40232"/>
                    </a:moveTo>
                    <a:cubicBezTo>
                      <a:pt x="323877" y="94394"/>
                      <a:pt x="250315" y="366282"/>
                      <a:pt x="160608" y="366282"/>
                    </a:cubicBezTo>
                    <a:cubicBezTo>
                      <a:pt x="70902" y="366282"/>
                      <a:pt x="-936" y="94394"/>
                      <a:pt x="-936" y="40232"/>
                    </a:cubicBezTo>
                    <a:cubicBezTo>
                      <a:pt x="-936" y="-13930"/>
                      <a:pt x="323877" y="-13930"/>
                      <a:pt x="323877" y="40232"/>
                    </a:cubicBezTo>
                    <a:close/>
                  </a:path>
                </a:pathLst>
              </a:custGeom>
              <a:solidFill>
                <a:srgbClr val="FFC4B3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8C359B86-445D-477C-DAB4-A1BDDA6E140B}"/>
                  </a:ext>
                </a:extLst>
              </p:cNvPr>
              <p:cNvSpPr/>
              <p:nvPr/>
            </p:nvSpPr>
            <p:spPr>
              <a:xfrm>
                <a:off x="6532836" y="2964603"/>
                <a:ext cx="199452" cy="202259"/>
              </a:xfrm>
              <a:custGeom>
                <a:avLst/>
                <a:gdLst>
                  <a:gd name="connsiteX0" fmla="*/ 23533 w 199452"/>
                  <a:gd name="connsiteY0" fmla="*/ 178808 h 202259"/>
                  <a:gd name="connsiteX1" fmla="*/ 190407 w 199452"/>
                  <a:gd name="connsiteY1" fmla="*/ 136819 h 202259"/>
                  <a:gd name="connsiteX2" fmla="*/ 50405 w 199452"/>
                  <a:gd name="connsiteY2" fmla="*/ 18900 h 202259"/>
                  <a:gd name="connsiteX3" fmla="*/ 23533 w 199452"/>
                  <a:gd name="connsiteY3" fmla="*/ 178808 h 202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9452" h="202259">
                    <a:moveTo>
                      <a:pt x="23533" y="178808"/>
                    </a:moveTo>
                    <a:cubicBezTo>
                      <a:pt x="23533" y="178808"/>
                      <a:pt x="151919" y="252335"/>
                      <a:pt x="190407" y="136819"/>
                    </a:cubicBezTo>
                    <a:cubicBezTo>
                      <a:pt x="228894" y="21303"/>
                      <a:pt x="121755" y="-31953"/>
                      <a:pt x="50405" y="18900"/>
                    </a:cubicBezTo>
                    <a:cubicBezTo>
                      <a:pt x="-20946" y="69753"/>
                      <a:pt x="-5847" y="165833"/>
                      <a:pt x="23533" y="178808"/>
                    </a:cubicBezTo>
                    <a:close/>
                  </a:path>
                </a:pathLst>
              </a:custGeom>
              <a:solidFill>
                <a:srgbClr val="FFC4B3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59404CB3-9E30-DAED-D5C3-0C4B1D7FF201}"/>
                  </a:ext>
                </a:extLst>
              </p:cNvPr>
              <p:cNvSpPr/>
              <p:nvPr/>
            </p:nvSpPr>
            <p:spPr>
              <a:xfrm>
                <a:off x="6620891" y="2986857"/>
                <a:ext cx="73327" cy="125666"/>
              </a:xfrm>
              <a:custGeom>
                <a:avLst/>
                <a:gdLst>
                  <a:gd name="connsiteX0" fmla="*/ 3554 w 73327"/>
                  <a:gd name="connsiteY0" fmla="*/ 11971 h 125666"/>
                  <a:gd name="connsiteX1" fmla="*/ 52978 w 73327"/>
                  <a:gd name="connsiteY1" fmla="*/ 50494 h 125666"/>
                  <a:gd name="connsiteX2" fmla="*/ 50088 w 73327"/>
                  <a:gd name="connsiteY2" fmla="*/ 115697 h 125666"/>
                  <a:gd name="connsiteX3" fmla="*/ 60990 w 73327"/>
                  <a:gd name="connsiteY3" fmla="*/ 122210 h 125666"/>
                  <a:gd name="connsiteX4" fmla="*/ 31756 w 73327"/>
                  <a:gd name="connsiteY4" fmla="*/ 9367 h 125666"/>
                  <a:gd name="connsiteX5" fmla="*/ 7090 w 73327"/>
                  <a:gd name="connsiteY5" fmla="*/ -219 h 125666"/>
                  <a:gd name="connsiteX6" fmla="*/ 3606 w 73327"/>
                  <a:gd name="connsiteY6" fmla="*/ 11971 h 1256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3327" h="125666">
                    <a:moveTo>
                      <a:pt x="3554" y="11971"/>
                    </a:moveTo>
                    <a:cubicBezTo>
                      <a:pt x="25059" y="16564"/>
                      <a:pt x="43274" y="30761"/>
                      <a:pt x="52978" y="50494"/>
                    </a:cubicBezTo>
                    <a:cubicBezTo>
                      <a:pt x="62905" y="71027"/>
                      <a:pt x="61338" y="96087"/>
                      <a:pt x="50088" y="115697"/>
                    </a:cubicBezTo>
                    <a:cubicBezTo>
                      <a:pt x="46030" y="122785"/>
                      <a:pt x="56915" y="129316"/>
                      <a:pt x="60990" y="122210"/>
                    </a:cubicBezTo>
                    <a:cubicBezTo>
                      <a:pt x="84078" y="82977"/>
                      <a:pt x="70990" y="32455"/>
                      <a:pt x="31756" y="9367"/>
                    </a:cubicBezTo>
                    <a:cubicBezTo>
                      <a:pt x="24103" y="4864"/>
                      <a:pt x="15774" y="1627"/>
                      <a:pt x="7090" y="-219"/>
                    </a:cubicBezTo>
                    <a:cubicBezTo>
                      <a:pt x="-869" y="-1961"/>
                      <a:pt x="-4440" y="10230"/>
                      <a:pt x="3606" y="11971"/>
                    </a:cubicBezTo>
                    <a:close/>
                  </a:path>
                </a:pathLst>
              </a:custGeom>
              <a:solidFill>
                <a:srgbClr val="F7AB94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FAF70085-0B0D-31B3-9DA6-C457DC9E78D4}"/>
                  </a:ext>
                </a:extLst>
              </p:cNvPr>
              <p:cNvSpPr/>
              <p:nvPr/>
            </p:nvSpPr>
            <p:spPr>
              <a:xfrm>
                <a:off x="5559036" y="3213672"/>
                <a:ext cx="213654" cy="199672"/>
              </a:xfrm>
              <a:custGeom>
                <a:avLst/>
                <a:gdLst>
                  <a:gd name="connsiteX0" fmla="*/ 207112 w 213654"/>
                  <a:gd name="connsiteY0" fmla="*/ 128604 h 199672"/>
                  <a:gd name="connsiteX1" fmla="*/ 40221 w 213654"/>
                  <a:gd name="connsiteY1" fmla="*/ 170592 h 199672"/>
                  <a:gd name="connsiteX2" fmla="*/ 107757 w 213654"/>
                  <a:gd name="connsiteY2" fmla="*/ 462 h 199672"/>
                  <a:gd name="connsiteX3" fmla="*/ 207112 w 213654"/>
                  <a:gd name="connsiteY3" fmla="*/ 128604 h 199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3654" h="199672">
                    <a:moveTo>
                      <a:pt x="207112" y="128604"/>
                    </a:moveTo>
                    <a:cubicBezTo>
                      <a:pt x="207112" y="128604"/>
                      <a:pt x="128742" y="254151"/>
                      <a:pt x="40221" y="170592"/>
                    </a:cubicBezTo>
                    <a:cubicBezTo>
                      <a:pt x="-48302" y="87034"/>
                      <a:pt x="20837" y="-10527"/>
                      <a:pt x="107757" y="462"/>
                    </a:cubicBezTo>
                    <a:cubicBezTo>
                      <a:pt x="194677" y="11451"/>
                      <a:pt x="226843" y="103230"/>
                      <a:pt x="207112" y="128604"/>
                    </a:cubicBezTo>
                    <a:close/>
                  </a:path>
                </a:pathLst>
              </a:custGeom>
              <a:solidFill>
                <a:srgbClr val="FFC4B3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B792D041-F11E-A9C7-7F09-FC9ED44E32D4}"/>
                  </a:ext>
                </a:extLst>
              </p:cNvPr>
              <p:cNvSpPr/>
              <p:nvPr/>
            </p:nvSpPr>
            <p:spPr>
              <a:xfrm>
                <a:off x="5600623" y="3236823"/>
                <a:ext cx="49134" cy="135944"/>
              </a:xfrm>
              <a:custGeom>
                <a:avLst/>
                <a:gdLst>
                  <a:gd name="connsiteX0" fmla="*/ 37138 w 49134"/>
                  <a:gd name="connsiteY0" fmla="*/ 10262 h 135944"/>
                  <a:gd name="connsiteX1" fmla="*/ 11816 w 49134"/>
                  <a:gd name="connsiteY1" fmla="*/ 67593 h 135944"/>
                  <a:gd name="connsiteX2" fmla="*/ 45219 w 49134"/>
                  <a:gd name="connsiteY2" fmla="*/ 123653 h 135944"/>
                  <a:gd name="connsiteX3" fmla="*/ 38706 w 49134"/>
                  <a:gd name="connsiteY3" fmla="*/ 134555 h 135944"/>
                  <a:gd name="connsiteX4" fmla="*/ 11057 w 49134"/>
                  <a:gd name="connsiteY4" fmla="*/ 21312 h 135944"/>
                  <a:gd name="connsiteX5" fmla="*/ 28257 w 49134"/>
                  <a:gd name="connsiteY5" fmla="*/ 1188 h 135944"/>
                  <a:gd name="connsiteX6" fmla="*/ 37156 w 49134"/>
                  <a:gd name="connsiteY6" fmla="*/ 10262 h 1359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9134" h="135944">
                    <a:moveTo>
                      <a:pt x="37138" y="10262"/>
                    </a:moveTo>
                    <a:cubicBezTo>
                      <a:pt x="20360" y="24484"/>
                      <a:pt x="11028" y="45612"/>
                      <a:pt x="11816" y="67593"/>
                    </a:cubicBezTo>
                    <a:cubicBezTo>
                      <a:pt x="12774" y="90372"/>
                      <a:pt x="26027" y="111706"/>
                      <a:pt x="45219" y="123653"/>
                    </a:cubicBezTo>
                    <a:cubicBezTo>
                      <a:pt x="52185" y="127989"/>
                      <a:pt x="45655" y="138891"/>
                      <a:pt x="38706" y="134555"/>
                    </a:cubicBezTo>
                    <a:cubicBezTo>
                      <a:pt x="-200" y="110919"/>
                      <a:pt x="-12579" y="60218"/>
                      <a:pt x="11057" y="21312"/>
                    </a:cubicBezTo>
                    <a:cubicBezTo>
                      <a:pt x="15668" y="13721"/>
                      <a:pt x="21477" y="6926"/>
                      <a:pt x="28257" y="1188"/>
                    </a:cubicBezTo>
                    <a:cubicBezTo>
                      <a:pt x="34456" y="-4036"/>
                      <a:pt x="43373" y="4950"/>
                      <a:pt x="37156" y="10262"/>
                    </a:cubicBezTo>
                    <a:close/>
                  </a:path>
                </a:pathLst>
              </a:custGeom>
              <a:solidFill>
                <a:srgbClr val="F7AB94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ED39C4C1-5DB1-E282-5579-4CB351656A16}"/>
                  </a:ext>
                </a:extLst>
              </p:cNvPr>
              <p:cNvSpPr/>
              <p:nvPr/>
            </p:nvSpPr>
            <p:spPr>
              <a:xfrm>
                <a:off x="5579681" y="2506231"/>
                <a:ext cx="999848" cy="1029735"/>
              </a:xfrm>
              <a:custGeom>
                <a:avLst/>
                <a:gdLst>
                  <a:gd name="connsiteX0" fmla="*/ 643968 w 999848"/>
                  <a:gd name="connsiteY0" fmla="*/ 1015894 h 1029735"/>
                  <a:gd name="connsiteX1" fmla="*/ 857341 w 999848"/>
                  <a:gd name="connsiteY1" fmla="*/ 906369 h 1029735"/>
                  <a:gd name="connsiteX2" fmla="*/ 988391 w 999848"/>
                  <a:gd name="connsiteY2" fmla="*/ 727966 h 1029735"/>
                  <a:gd name="connsiteX3" fmla="*/ 925452 w 999848"/>
                  <a:gd name="connsiteY3" fmla="*/ 154513 h 1029735"/>
                  <a:gd name="connsiteX4" fmla="*/ 714500 w 999848"/>
                  <a:gd name="connsiteY4" fmla="*/ 9652 h 1029735"/>
                  <a:gd name="connsiteX5" fmla="*/ 405238 w 999848"/>
                  <a:gd name="connsiteY5" fmla="*/ 29088 h 1029735"/>
                  <a:gd name="connsiteX6" fmla="*/ 121281 w 999848"/>
                  <a:gd name="connsiteY6" fmla="*/ 153155 h 1029735"/>
                  <a:gd name="connsiteX7" fmla="*/ -261 w 999848"/>
                  <a:gd name="connsiteY7" fmla="*/ 377813 h 1029735"/>
                  <a:gd name="connsiteX8" fmla="*/ 206006 w 999848"/>
                  <a:gd name="connsiteY8" fmla="*/ 917166 h 1029735"/>
                  <a:gd name="connsiteX9" fmla="*/ 404123 w 999848"/>
                  <a:gd name="connsiteY9" fmla="*/ 1015946 h 1029735"/>
                  <a:gd name="connsiteX10" fmla="*/ 643968 w 999848"/>
                  <a:gd name="connsiteY10" fmla="*/ 1015894 h 10297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99848" h="1029735">
                    <a:moveTo>
                      <a:pt x="643968" y="1015894"/>
                    </a:moveTo>
                    <a:cubicBezTo>
                      <a:pt x="743619" y="990137"/>
                      <a:pt x="801525" y="949001"/>
                      <a:pt x="857341" y="906369"/>
                    </a:cubicBezTo>
                    <a:cubicBezTo>
                      <a:pt x="914933" y="862378"/>
                      <a:pt x="964881" y="802730"/>
                      <a:pt x="988391" y="727966"/>
                    </a:cubicBezTo>
                    <a:cubicBezTo>
                      <a:pt x="1020052" y="627166"/>
                      <a:pt x="974755" y="224662"/>
                      <a:pt x="925452" y="154513"/>
                    </a:cubicBezTo>
                    <a:cubicBezTo>
                      <a:pt x="871081" y="77154"/>
                      <a:pt x="808177" y="23898"/>
                      <a:pt x="714500" y="9652"/>
                    </a:cubicBezTo>
                    <a:cubicBezTo>
                      <a:pt x="612150" y="-5917"/>
                      <a:pt x="550952" y="-6178"/>
                      <a:pt x="405238" y="29088"/>
                    </a:cubicBezTo>
                    <a:cubicBezTo>
                      <a:pt x="259524" y="64354"/>
                      <a:pt x="205188" y="92532"/>
                      <a:pt x="121281" y="153155"/>
                    </a:cubicBezTo>
                    <a:cubicBezTo>
                      <a:pt x="44479" y="208640"/>
                      <a:pt x="12644" y="284275"/>
                      <a:pt x="-261" y="377813"/>
                    </a:cubicBezTo>
                    <a:cubicBezTo>
                      <a:pt x="-11981" y="462643"/>
                      <a:pt x="131765" y="842002"/>
                      <a:pt x="206006" y="917166"/>
                    </a:cubicBezTo>
                    <a:cubicBezTo>
                      <a:pt x="261091" y="972895"/>
                      <a:pt x="332790" y="1003146"/>
                      <a:pt x="404123" y="1015946"/>
                    </a:cubicBezTo>
                    <a:cubicBezTo>
                      <a:pt x="473263" y="1028415"/>
                      <a:pt x="543621" y="1038534"/>
                      <a:pt x="643968" y="1015894"/>
                    </a:cubicBezTo>
                    <a:close/>
                  </a:path>
                </a:pathLst>
              </a:custGeom>
              <a:solidFill>
                <a:srgbClr val="FFC4B3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70F88F01-3679-E4CF-97E8-45C080C6EF20}"/>
                  </a:ext>
                </a:extLst>
              </p:cNvPr>
              <p:cNvSpPr/>
              <p:nvPr/>
            </p:nvSpPr>
            <p:spPr>
              <a:xfrm>
                <a:off x="5579681" y="2644415"/>
                <a:ext cx="990773" cy="891487"/>
              </a:xfrm>
              <a:custGeom>
                <a:avLst/>
                <a:gdLst>
                  <a:gd name="connsiteX0" fmla="*/ 363563 w 990773"/>
                  <a:gd name="connsiteY0" fmla="*/ 825429 h 891487"/>
                  <a:gd name="connsiteX1" fmla="*/ 142963 w 990773"/>
                  <a:gd name="connsiteY1" fmla="*/ -389 h 891487"/>
                  <a:gd name="connsiteX2" fmla="*/ 121281 w 990773"/>
                  <a:gd name="connsiteY2" fmla="*/ 14971 h 891487"/>
                  <a:gd name="connsiteX3" fmla="*/ -261 w 990773"/>
                  <a:gd name="connsiteY3" fmla="*/ 239629 h 891487"/>
                  <a:gd name="connsiteX4" fmla="*/ 206006 w 990773"/>
                  <a:gd name="connsiteY4" fmla="*/ 778982 h 891487"/>
                  <a:gd name="connsiteX5" fmla="*/ 404123 w 990773"/>
                  <a:gd name="connsiteY5" fmla="*/ 877762 h 891487"/>
                  <a:gd name="connsiteX6" fmla="*/ 643968 w 990773"/>
                  <a:gd name="connsiteY6" fmla="*/ 877640 h 891487"/>
                  <a:gd name="connsiteX7" fmla="*/ 857341 w 990773"/>
                  <a:gd name="connsiteY7" fmla="*/ 768115 h 891487"/>
                  <a:gd name="connsiteX8" fmla="*/ 988391 w 990773"/>
                  <a:gd name="connsiteY8" fmla="*/ 589713 h 891487"/>
                  <a:gd name="connsiteX9" fmla="*/ 989837 w 990773"/>
                  <a:gd name="connsiteY9" fmla="*/ 584662 h 891487"/>
                  <a:gd name="connsiteX10" fmla="*/ 958872 w 990773"/>
                  <a:gd name="connsiteY10" fmla="*/ 625501 h 891487"/>
                  <a:gd name="connsiteX11" fmla="*/ 363563 w 990773"/>
                  <a:gd name="connsiteY11" fmla="*/ 825429 h 891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90773" h="891487">
                    <a:moveTo>
                      <a:pt x="363563" y="825429"/>
                    </a:moveTo>
                    <a:cubicBezTo>
                      <a:pt x="85997" y="684679"/>
                      <a:pt x="65134" y="275452"/>
                      <a:pt x="142963" y="-389"/>
                    </a:cubicBezTo>
                    <a:cubicBezTo>
                      <a:pt x="135910" y="4505"/>
                      <a:pt x="128717" y="9607"/>
                      <a:pt x="121281" y="14971"/>
                    </a:cubicBezTo>
                    <a:cubicBezTo>
                      <a:pt x="44479" y="70456"/>
                      <a:pt x="12644" y="146091"/>
                      <a:pt x="-261" y="239629"/>
                    </a:cubicBezTo>
                    <a:cubicBezTo>
                      <a:pt x="-11981" y="324459"/>
                      <a:pt x="131765" y="703818"/>
                      <a:pt x="206006" y="778982"/>
                    </a:cubicBezTo>
                    <a:cubicBezTo>
                      <a:pt x="261091" y="834712"/>
                      <a:pt x="332790" y="864962"/>
                      <a:pt x="404123" y="877762"/>
                    </a:cubicBezTo>
                    <a:cubicBezTo>
                      <a:pt x="473263" y="890162"/>
                      <a:pt x="543568" y="900280"/>
                      <a:pt x="643968" y="877640"/>
                    </a:cubicBezTo>
                    <a:cubicBezTo>
                      <a:pt x="743619" y="851883"/>
                      <a:pt x="801525" y="810748"/>
                      <a:pt x="857341" y="768115"/>
                    </a:cubicBezTo>
                    <a:cubicBezTo>
                      <a:pt x="914933" y="724124"/>
                      <a:pt x="964881" y="664477"/>
                      <a:pt x="988391" y="589713"/>
                    </a:cubicBezTo>
                    <a:cubicBezTo>
                      <a:pt x="988897" y="588093"/>
                      <a:pt x="989367" y="586421"/>
                      <a:pt x="989837" y="584662"/>
                    </a:cubicBezTo>
                    <a:cubicBezTo>
                      <a:pt x="980154" y="598594"/>
                      <a:pt x="969896" y="612178"/>
                      <a:pt x="958872" y="625501"/>
                    </a:cubicBezTo>
                    <a:cubicBezTo>
                      <a:pt x="815631" y="794256"/>
                      <a:pt x="560705" y="931227"/>
                      <a:pt x="363563" y="825429"/>
                    </a:cubicBezTo>
                    <a:close/>
                  </a:path>
                </a:pathLst>
              </a:custGeom>
              <a:solidFill>
                <a:srgbClr val="F7AB94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80578A20-1613-AC24-FF8C-40F23C63BF73}"/>
                  </a:ext>
                </a:extLst>
              </p:cNvPr>
              <p:cNvSpPr/>
              <p:nvPr/>
            </p:nvSpPr>
            <p:spPr>
              <a:xfrm>
                <a:off x="6029728" y="3167188"/>
                <a:ext cx="66204" cy="54021"/>
              </a:xfrm>
              <a:custGeom>
                <a:avLst/>
                <a:gdLst>
                  <a:gd name="connsiteX0" fmla="*/ 6374 w 66204"/>
                  <a:gd name="connsiteY0" fmla="*/ 6246 h 54021"/>
                  <a:gd name="connsiteX1" fmla="*/ 15082 w 66204"/>
                  <a:gd name="connsiteY1" fmla="*/ -371 h 54021"/>
                  <a:gd name="connsiteX2" fmla="*/ 19018 w 66204"/>
                  <a:gd name="connsiteY2" fmla="*/ 19552 h 54021"/>
                  <a:gd name="connsiteX3" fmla="*/ 30825 w 66204"/>
                  <a:gd name="connsiteY3" fmla="*/ 36236 h 54021"/>
                  <a:gd name="connsiteX4" fmla="*/ 59038 w 66204"/>
                  <a:gd name="connsiteY4" fmla="*/ 34703 h 54021"/>
                  <a:gd name="connsiteX5" fmla="*/ 60971 w 66204"/>
                  <a:gd name="connsiteY5" fmla="*/ 35017 h 54021"/>
                  <a:gd name="connsiteX6" fmla="*/ 59543 w 66204"/>
                  <a:gd name="connsiteY6" fmla="*/ 50516 h 54021"/>
                  <a:gd name="connsiteX7" fmla="*/ 46865 w 66204"/>
                  <a:gd name="connsiteY7" fmla="*/ 53442 h 54021"/>
                  <a:gd name="connsiteX8" fmla="*/ 18042 w 66204"/>
                  <a:gd name="connsiteY8" fmla="*/ 49454 h 54021"/>
                  <a:gd name="connsiteX9" fmla="*/ -435 w 66204"/>
                  <a:gd name="connsiteY9" fmla="*/ 30071 h 54021"/>
                  <a:gd name="connsiteX10" fmla="*/ 6374 w 66204"/>
                  <a:gd name="connsiteY10" fmla="*/ 6246 h 54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6204" h="54021">
                    <a:moveTo>
                      <a:pt x="6374" y="6246"/>
                    </a:moveTo>
                    <a:cubicBezTo>
                      <a:pt x="7750" y="4191"/>
                      <a:pt x="11425" y="-720"/>
                      <a:pt x="15082" y="-371"/>
                    </a:cubicBezTo>
                    <a:cubicBezTo>
                      <a:pt x="18739" y="-23"/>
                      <a:pt x="17921" y="12864"/>
                      <a:pt x="19018" y="19552"/>
                    </a:cubicBezTo>
                    <a:cubicBezTo>
                      <a:pt x="20115" y="26239"/>
                      <a:pt x="23563" y="33641"/>
                      <a:pt x="30825" y="36236"/>
                    </a:cubicBezTo>
                    <a:cubicBezTo>
                      <a:pt x="39864" y="39475"/>
                      <a:pt x="49477" y="33693"/>
                      <a:pt x="59038" y="34703"/>
                    </a:cubicBezTo>
                    <a:cubicBezTo>
                      <a:pt x="59688" y="34771"/>
                      <a:pt x="60333" y="34875"/>
                      <a:pt x="60971" y="35017"/>
                    </a:cubicBezTo>
                    <a:cubicBezTo>
                      <a:pt x="68356" y="40415"/>
                      <a:pt x="65116" y="47434"/>
                      <a:pt x="59543" y="50516"/>
                    </a:cubicBezTo>
                    <a:cubicBezTo>
                      <a:pt x="55578" y="52397"/>
                      <a:pt x="51253" y="53396"/>
                      <a:pt x="46865" y="53442"/>
                    </a:cubicBezTo>
                    <a:cubicBezTo>
                      <a:pt x="37147" y="54069"/>
                      <a:pt x="27012" y="53250"/>
                      <a:pt x="18042" y="49454"/>
                    </a:cubicBezTo>
                    <a:cubicBezTo>
                      <a:pt x="9074" y="45657"/>
                      <a:pt x="1463" y="38500"/>
                      <a:pt x="-435" y="30071"/>
                    </a:cubicBezTo>
                    <a:cubicBezTo>
                      <a:pt x="-2334" y="21642"/>
                      <a:pt x="1428" y="13613"/>
                      <a:pt x="6374" y="6246"/>
                    </a:cubicBezTo>
                    <a:close/>
                  </a:path>
                </a:pathLst>
              </a:custGeom>
              <a:solidFill>
                <a:srgbClr val="C26E61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A3CBA1F7-15D7-CF33-7405-A49A8381AC41}"/>
                  </a:ext>
                </a:extLst>
              </p:cNvPr>
              <p:cNvSpPr/>
              <p:nvPr/>
            </p:nvSpPr>
            <p:spPr>
              <a:xfrm rot="-759600">
                <a:off x="6289490" y="3134339"/>
                <a:ext cx="137616" cy="95296"/>
              </a:xfrm>
              <a:custGeom>
                <a:avLst/>
                <a:gdLst>
                  <a:gd name="connsiteX0" fmla="*/ 136680 w 137616"/>
                  <a:gd name="connsiteY0" fmla="*/ 47259 h 95296"/>
                  <a:gd name="connsiteX1" fmla="*/ 67872 w 137616"/>
                  <a:gd name="connsiteY1" fmla="*/ 94908 h 95296"/>
                  <a:gd name="connsiteX2" fmla="*/ -936 w 137616"/>
                  <a:gd name="connsiteY2" fmla="*/ 47259 h 95296"/>
                  <a:gd name="connsiteX3" fmla="*/ 67872 w 137616"/>
                  <a:gd name="connsiteY3" fmla="*/ -389 h 95296"/>
                  <a:gd name="connsiteX4" fmla="*/ 136680 w 137616"/>
                  <a:gd name="connsiteY4" fmla="*/ 47259 h 952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7616" h="95296">
                    <a:moveTo>
                      <a:pt x="136680" y="47259"/>
                    </a:moveTo>
                    <a:cubicBezTo>
                      <a:pt x="136680" y="73575"/>
                      <a:pt x="105873" y="94908"/>
                      <a:pt x="67872" y="94908"/>
                    </a:cubicBezTo>
                    <a:cubicBezTo>
                      <a:pt x="29870" y="94908"/>
                      <a:pt x="-936" y="73575"/>
                      <a:pt x="-936" y="47259"/>
                    </a:cubicBezTo>
                    <a:cubicBezTo>
                      <a:pt x="-936" y="20944"/>
                      <a:pt x="29870" y="-389"/>
                      <a:pt x="67872" y="-389"/>
                    </a:cubicBezTo>
                    <a:cubicBezTo>
                      <a:pt x="105873" y="-389"/>
                      <a:pt x="136680" y="20944"/>
                      <a:pt x="136680" y="47259"/>
                    </a:cubicBezTo>
                    <a:close/>
                  </a:path>
                </a:pathLst>
              </a:custGeom>
              <a:solidFill>
                <a:srgbClr val="D26C85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35594FB9-C20D-805E-AE39-408D3ABC340C}"/>
                  </a:ext>
                </a:extLst>
              </p:cNvPr>
              <p:cNvSpPr/>
              <p:nvPr/>
            </p:nvSpPr>
            <p:spPr>
              <a:xfrm rot="-759600">
                <a:off x="5814037" y="3254380"/>
                <a:ext cx="137616" cy="95296"/>
              </a:xfrm>
              <a:custGeom>
                <a:avLst/>
                <a:gdLst>
                  <a:gd name="connsiteX0" fmla="*/ 136680 w 137616"/>
                  <a:gd name="connsiteY0" fmla="*/ 47259 h 95296"/>
                  <a:gd name="connsiteX1" fmla="*/ 67872 w 137616"/>
                  <a:gd name="connsiteY1" fmla="*/ 94908 h 95296"/>
                  <a:gd name="connsiteX2" fmla="*/ -936 w 137616"/>
                  <a:gd name="connsiteY2" fmla="*/ 47259 h 95296"/>
                  <a:gd name="connsiteX3" fmla="*/ 67872 w 137616"/>
                  <a:gd name="connsiteY3" fmla="*/ -389 h 95296"/>
                  <a:gd name="connsiteX4" fmla="*/ 136680 w 137616"/>
                  <a:gd name="connsiteY4" fmla="*/ 47259 h 952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7616" h="95296">
                    <a:moveTo>
                      <a:pt x="136680" y="47259"/>
                    </a:moveTo>
                    <a:cubicBezTo>
                      <a:pt x="136680" y="73575"/>
                      <a:pt x="105873" y="94908"/>
                      <a:pt x="67872" y="94908"/>
                    </a:cubicBezTo>
                    <a:cubicBezTo>
                      <a:pt x="29870" y="94908"/>
                      <a:pt x="-936" y="73575"/>
                      <a:pt x="-936" y="47259"/>
                    </a:cubicBezTo>
                    <a:cubicBezTo>
                      <a:pt x="-936" y="20944"/>
                      <a:pt x="29870" y="-389"/>
                      <a:pt x="67872" y="-389"/>
                    </a:cubicBezTo>
                    <a:cubicBezTo>
                      <a:pt x="105873" y="-389"/>
                      <a:pt x="136680" y="20944"/>
                      <a:pt x="136680" y="47259"/>
                    </a:cubicBezTo>
                    <a:close/>
                  </a:path>
                </a:pathLst>
              </a:custGeom>
              <a:solidFill>
                <a:srgbClr val="D26C85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D9E02A07-5BD4-BF56-3FA1-859BF29D2CAD}"/>
                  </a:ext>
                </a:extLst>
              </p:cNvPr>
              <p:cNvSpPr/>
              <p:nvPr/>
            </p:nvSpPr>
            <p:spPr>
              <a:xfrm>
                <a:off x="5750455" y="3051122"/>
                <a:ext cx="181571" cy="191880"/>
              </a:xfrm>
              <a:custGeom>
                <a:avLst/>
                <a:gdLst>
                  <a:gd name="connsiteX0" fmla="*/ 115727 w 181571"/>
                  <a:gd name="connsiteY0" fmla="*/ 188404 h 191880"/>
                  <a:gd name="connsiteX1" fmla="*/ 176680 w 181571"/>
                  <a:gd name="connsiteY1" fmla="*/ 72000 h 191880"/>
                  <a:gd name="connsiteX2" fmla="*/ 63968 w 181571"/>
                  <a:gd name="connsiteY2" fmla="*/ 2686 h 191880"/>
                  <a:gd name="connsiteX3" fmla="*/ 3014 w 181571"/>
                  <a:gd name="connsiteY3" fmla="*/ 119091 h 191880"/>
                  <a:gd name="connsiteX4" fmla="*/ 115727 w 181571"/>
                  <a:gd name="connsiteY4" fmla="*/ 188404 h 191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1571" h="191880">
                    <a:moveTo>
                      <a:pt x="115727" y="188404"/>
                    </a:moveTo>
                    <a:cubicBezTo>
                      <a:pt x="164490" y="175203"/>
                      <a:pt x="191222" y="124072"/>
                      <a:pt x="176680" y="72000"/>
                    </a:cubicBezTo>
                    <a:cubicBezTo>
                      <a:pt x="162138" y="19928"/>
                      <a:pt x="112679" y="-10514"/>
                      <a:pt x="63968" y="2686"/>
                    </a:cubicBezTo>
                    <a:cubicBezTo>
                      <a:pt x="15257" y="15887"/>
                      <a:pt x="-11527" y="67019"/>
                      <a:pt x="3014" y="119091"/>
                    </a:cubicBezTo>
                    <a:cubicBezTo>
                      <a:pt x="17556" y="171163"/>
                      <a:pt x="67016" y="201639"/>
                      <a:pt x="115727" y="188404"/>
                    </a:cubicBezTo>
                    <a:close/>
                  </a:path>
                </a:pathLst>
              </a:custGeom>
              <a:solidFill>
                <a:srgbClr val="FFFFFF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C37F50DB-B0C6-AB70-D9D7-589380CBBB8E}"/>
                  </a:ext>
                </a:extLst>
              </p:cNvPr>
              <p:cNvSpPr/>
              <p:nvPr/>
            </p:nvSpPr>
            <p:spPr>
              <a:xfrm rot="-1030800">
                <a:off x="5765790" y="3063145"/>
                <a:ext cx="150921" cy="168023"/>
              </a:xfrm>
              <a:custGeom>
                <a:avLst/>
                <a:gdLst>
                  <a:gd name="connsiteX0" fmla="*/ 149985 w 150921"/>
                  <a:gd name="connsiteY0" fmla="*/ 83623 h 168023"/>
                  <a:gd name="connsiteX1" fmla="*/ 74525 w 150921"/>
                  <a:gd name="connsiteY1" fmla="*/ 167634 h 168023"/>
                  <a:gd name="connsiteX2" fmla="*/ -936 w 150921"/>
                  <a:gd name="connsiteY2" fmla="*/ 83623 h 168023"/>
                  <a:gd name="connsiteX3" fmla="*/ 74525 w 150921"/>
                  <a:gd name="connsiteY3" fmla="*/ -389 h 168023"/>
                  <a:gd name="connsiteX4" fmla="*/ 149985 w 150921"/>
                  <a:gd name="connsiteY4" fmla="*/ 83623 h 1680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0921" h="168023">
                    <a:moveTo>
                      <a:pt x="149985" y="83623"/>
                    </a:moveTo>
                    <a:cubicBezTo>
                      <a:pt x="149985" y="130021"/>
                      <a:pt x="116201" y="167634"/>
                      <a:pt x="74525" y="167634"/>
                    </a:cubicBezTo>
                    <a:cubicBezTo>
                      <a:pt x="32849" y="167634"/>
                      <a:pt x="-936" y="130021"/>
                      <a:pt x="-936" y="83623"/>
                    </a:cubicBezTo>
                    <a:cubicBezTo>
                      <a:pt x="-936" y="37224"/>
                      <a:pt x="32848" y="-389"/>
                      <a:pt x="74525" y="-389"/>
                    </a:cubicBezTo>
                    <a:cubicBezTo>
                      <a:pt x="116200" y="-389"/>
                      <a:pt x="149985" y="37224"/>
                      <a:pt x="149985" y="83623"/>
                    </a:cubicBezTo>
                    <a:close/>
                  </a:path>
                </a:pathLst>
              </a:custGeom>
              <a:solidFill>
                <a:srgbClr val="271713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3C3CC119-7F2E-0564-1E67-DD40CF1ED203}"/>
                  </a:ext>
                </a:extLst>
              </p:cNvPr>
              <p:cNvSpPr/>
              <p:nvPr/>
            </p:nvSpPr>
            <p:spPr>
              <a:xfrm>
                <a:off x="5800186" y="3111145"/>
                <a:ext cx="117494" cy="112081"/>
              </a:xfrm>
              <a:custGeom>
                <a:avLst/>
                <a:gdLst>
                  <a:gd name="connsiteX0" fmla="*/ 931 w 117494"/>
                  <a:gd name="connsiteY0" fmla="*/ 71746 h 112081"/>
                  <a:gd name="connsiteX1" fmla="*/ 45358 w 117494"/>
                  <a:gd name="connsiteY1" fmla="*/ 1981 h 112081"/>
                  <a:gd name="connsiteX2" fmla="*/ 115855 w 117494"/>
                  <a:gd name="connsiteY2" fmla="*/ 29845 h 112081"/>
                  <a:gd name="connsiteX3" fmla="*/ 85535 w 117494"/>
                  <a:gd name="connsiteY3" fmla="*/ 105602 h 112081"/>
                  <a:gd name="connsiteX4" fmla="*/ 75243 w 117494"/>
                  <a:gd name="connsiteY4" fmla="*/ 109311 h 112081"/>
                  <a:gd name="connsiteX5" fmla="*/ 931 w 117494"/>
                  <a:gd name="connsiteY5" fmla="*/ 71746 h 112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7494" h="112081">
                    <a:moveTo>
                      <a:pt x="931" y="71746"/>
                    </a:moveTo>
                    <a:cubicBezTo>
                      <a:pt x="-7324" y="42140"/>
                      <a:pt x="12564" y="10793"/>
                      <a:pt x="45358" y="1981"/>
                    </a:cubicBezTo>
                    <a:cubicBezTo>
                      <a:pt x="74371" y="-5874"/>
                      <a:pt x="103751" y="6404"/>
                      <a:pt x="115855" y="29845"/>
                    </a:cubicBezTo>
                    <a:cubicBezTo>
                      <a:pt x="119634" y="60426"/>
                      <a:pt x="108001" y="89353"/>
                      <a:pt x="85535" y="105602"/>
                    </a:cubicBezTo>
                    <a:cubicBezTo>
                      <a:pt x="82208" y="107110"/>
                      <a:pt x="78766" y="108350"/>
                      <a:pt x="75243" y="109311"/>
                    </a:cubicBezTo>
                    <a:cubicBezTo>
                      <a:pt x="42380" y="118211"/>
                      <a:pt x="9116" y="101387"/>
                      <a:pt x="931" y="71746"/>
                    </a:cubicBezTo>
                    <a:close/>
                  </a:path>
                </a:pathLst>
              </a:custGeom>
              <a:solidFill>
                <a:srgbClr val="523127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9500AA84-FB9F-0F26-E214-29D845E6D98D}"/>
                  </a:ext>
                </a:extLst>
              </p:cNvPr>
              <p:cNvSpPr/>
              <p:nvPr/>
            </p:nvSpPr>
            <p:spPr>
              <a:xfrm rot="-847200">
                <a:off x="5833377" y="3160743"/>
                <a:ext cx="50817" cy="43364"/>
              </a:xfrm>
              <a:custGeom>
                <a:avLst/>
                <a:gdLst>
                  <a:gd name="connsiteX0" fmla="*/ 49882 w 50817"/>
                  <a:gd name="connsiteY0" fmla="*/ 21293 h 43364"/>
                  <a:gd name="connsiteX1" fmla="*/ 24473 w 50817"/>
                  <a:gd name="connsiteY1" fmla="*/ 42975 h 43364"/>
                  <a:gd name="connsiteX2" fmla="*/ -937 w 50817"/>
                  <a:gd name="connsiteY2" fmla="*/ 21293 h 43364"/>
                  <a:gd name="connsiteX3" fmla="*/ 24473 w 50817"/>
                  <a:gd name="connsiteY3" fmla="*/ -389 h 43364"/>
                  <a:gd name="connsiteX4" fmla="*/ 49882 w 50817"/>
                  <a:gd name="connsiteY4" fmla="*/ 21293 h 43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817" h="43364">
                    <a:moveTo>
                      <a:pt x="49882" y="21293"/>
                    </a:moveTo>
                    <a:cubicBezTo>
                      <a:pt x="49882" y="33268"/>
                      <a:pt x="38506" y="42975"/>
                      <a:pt x="24473" y="42975"/>
                    </a:cubicBezTo>
                    <a:cubicBezTo>
                      <a:pt x="10440" y="42975"/>
                      <a:pt x="-937" y="33268"/>
                      <a:pt x="-937" y="21293"/>
                    </a:cubicBezTo>
                    <a:cubicBezTo>
                      <a:pt x="-937" y="9319"/>
                      <a:pt x="10440" y="-389"/>
                      <a:pt x="24473" y="-389"/>
                    </a:cubicBezTo>
                    <a:cubicBezTo>
                      <a:pt x="38506" y="-389"/>
                      <a:pt x="49882" y="9319"/>
                      <a:pt x="49882" y="21293"/>
                    </a:cubicBezTo>
                    <a:close/>
                  </a:path>
                </a:pathLst>
              </a:custGeom>
              <a:solidFill>
                <a:srgbClr val="FFFEFD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3A8D67BE-5AB0-295D-6384-9F2C65F570CA}"/>
                  </a:ext>
                </a:extLst>
              </p:cNvPr>
              <p:cNvSpPr/>
              <p:nvPr/>
            </p:nvSpPr>
            <p:spPr>
              <a:xfrm>
                <a:off x="6211108" y="2935258"/>
                <a:ext cx="181553" cy="191868"/>
              </a:xfrm>
              <a:custGeom>
                <a:avLst/>
                <a:gdLst>
                  <a:gd name="connsiteX0" fmla="*/ 115709 w 181553"/>
                  <a:gd name="connsiteY0" fmla="*/ 188404 h 191868"/>
                  <a:gd name="connsiteX1" fmla="*/ 176663 w 181553"/>
                  <a:gd name="connsiteY1" fmla="*/ 72000 h 191868"/>
                  <a:gd name="connsiteX2" fmla="*/ 63968 w 181553"/>
                  <a:gd name="connsiteY2" fmla="*/ 2686 h 191868"/>
                  <a:gd name="connsiteX3" fmla="*/ 3014 w 181553"/>
                  <a:gd name="connsiteY3" fmla="*/ 119091 h 191868"/>
                  <a:gd name="connsiteX4" fmla="*/ 115709 w 181553"/>
                  <a:gd name="connsiteY4" fmla="*/ 188404 h 191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1553" h="191868">
                    <a:moveTo>
                      <a:pt x="115709" y="188404"/>
                    </a:moveTo>
                    <a:cubicBezTo>
                      <a:pt x="164472" y="175203"/>
                      <a:pt x="191205" y="124072"/>
                      <a:pt x="176663" y="72000"/>
                    </a:cubicBezTo>
                    <a:cubicBezTo>
                      <a:pt x="162121" y="19928"/>
                      <a:pt x="112679" y="-10514"/>
                      <a:pt x="63968" y="2686"/>
                    </a:cubicBezTo>
                    <a:cubicBezTo>
                      <a:pt x="15257" y="15887"/>
                      <a:pt x="-11527" y="67019"/>
                      <a:pt x="3014" y="119091"/>
                    </a:cubicBezTo>
                    <a:cubicBezTo>
                      <a:pt x="17556" y="171163"/>
                      <a:pt x="66998" y="201605"/>
                      <a:pt x="115709" y="188404"/>
                    </a:cubicBezTo>
                    <a:close/>
                  </a:path>
                </a:pathLst>
              </a:custGeom>
              <a:solidFill>
                <a:srgbClr val="FFFFFF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7B258114-35AE-4B8C-D4D6-4EF2C36362F6}"/>
                  </a:ext>
                </a:extLst>
              </p:cNvPr>
              <p:cNvSpPr/>
              <p:nvPr/>
            </p:nvSpPr>
            <p:spPr>
              <a:xfrm rot="-1030800">
                <a:off x="6226428" y="2947233"/>
                <a:ext cx="150921" cy="168023"/>
              </a:xfrm>
              <a:custGeom>
                <a:avLst/>
                <a:gdLst>
                  <a:gd name="connsiteX0" fmla="*/ 149985 w 150921"/>
                  <a:gd name="connsiteY0" fmla="*/ 83623 h 168023"/>
                  <a:gd name="connsiteX1" fmla="*/ 74525 w 150921"/>
                  <a:gd name="connsiteY1" fmla="*/ 167634 h 168023"/>
                  <a:gd name="connsiteX2" fmla="*/ -936 w 150921"/>
                  <a:gd name="connsiteY2" fmla="*/ 83623 h 168023"/>
                  <a:gd name="connsiteX3" fmla="*/ 74525 w 150921"/>
                  <a:gd name="connsiteY3" fmla="*/ -389 h 168023"/>
                  <a:gd name="connsiteX4" fmla="*/ 149985 w 150921"/>
                  <a:gd name="connsiteY4" fmla="*/ 83623 h 1680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0921" h="168023">
                    <a:moveTo>
                      <a:pt x="149985" y="83623"/>
                    </a:moveTo>
                    <a:cubicBezTo>
                      <a:pt x="149985" y="130021"/>
                      <a:pt x="116201" y="167634"/>
                      <a:pt x="74525" y="167634"/>
                    </a:cubicBezTo>
                    <a:cubicBezTo>
                      <a:pt x="32849" y="167634"/>
                      <a:pt x="-936" y="130021"/>
                      <a:pt x="-936" y="83623"/>
                    </a:cubicBezTo>
                    <a:cubicBezTo>
                      <a:pt x="-936" y="37224"/>
                      <a:pt x="32848" y="-389"/>
                      <a:pt x="74525" y="-389"/>
                    </a:cubicBezTo>
                    <a:cubicBezTo>
                      <a:pt x="116200" y="-389"/>
                      <a:pt x="149985" y="37224"/>
                      <a:pt x="149985" y="83623"/>
                    </a:cubicBezTo>
                    <a:close/>
                  </a:path>
                </a:pathLst>
              </a:custGeom>
              <a:solidFill>
                <a:srgbClr val="271713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073ACC83-BAA2-EB41-155E-CCBDAFC1A630}"/>
                  </a:ext>
                </a:extLst>
              </p:cNvPr>
              <p:cNvSpPr/>
              <p:nvPr/>
            </p:nvSpPr>
            <p:spPr>
              <a:xfrm>
                <a:off x="6260753" y="2995342"/>
                <a:ext cx="117494" cy="112039"/>
              </a:xfrm>
              <a:custGeom>
                <a:avLst/>
                <a:gdLst>
                  <a:gd name="connsiteX0" fmla="*/ 931 w 117494"/>
                  <a:gd name="connsiteY0" fmla="*/ 71650 h 112039"/>
                  <a:gd name="connsiteX1" fmla="*/ 45358 w 117494"/>
                  <a:gd name="connsiteY1" fmla="*/ 1989 h 112039"/>
                  <a:gd name="connsiteX2" fmla="*/ 115855 w 117494"/>
                  <a:gd name="connsiteY2" fmla="*/ 29854 h 112039"/>
                  <a:gd name="connsiteX3" fmla="*/ 85517 w 117494"/>
                  <a:gd name="connsiteY3" fmla="*/ 105593 h 112039"/>
                  <a:gd name="connsiteX4" fmla="*/ 75243 w 117494"/>
                  <a:gd name="connsiteY4" fmla="*/ 109302 h 112039"/>
                  <a:gd name="connsiteX5" fmla="*/ 931 w 117494"/>
                  <a:gd name="connsiteY5" fmla="*/ 71650 h 1120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7494" h="112039">
                    <a:moveTo>
                      <a:pt x="931" y="71650"/>
                    </a:moveTo>
                    <a:cubicBezTo>
                      <a:pt x="-7324" y="42044"/>
                      <a:pt x="12564" y="10697"/>
                      <a:pt x="45358" y="1989"/>
                    </a:cubicBezTo>
                    <a:cubicBezTo>
                      <a:pt x="74371" y="-5883"/>
                      <a:pt x="103751" y="6395"/>
                      <a:pt x="115855" y="29854"/>
                    </a:cubicBezTo>
                    <a:cubicBezTo>
                      <a:pt x="119634" y="60417"/>
                      <a:pt x="108001" y="89344"/>
                      <a:pt x="85517" y="105593"/>
                    </a:cubicBezTo>
                    <a:cubicBezTo>
                      <a:pt x="82198" y="107103"/>
                      <a:pt x="78761" y="108344"/>
                      <a:pt x="75243" y="109302"/>
                    </a:cubicBezTo>
                    <a:cubicBezTo>
                      <a:pt x="42449" y="118114"/>
                      <a:pt x="9186" y="101378"/>
                      <a:pt x="931" y="71650"/>
                    </a:cubicBezTo>
                    <a:close/>
                  </a:path>
                </a:pathLst>
              </a:custGeom>
              <a:solidFill>
                <a:srgbClr val="523127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19D3A569-6030-C958-C527-6B247B232B68}"/>
                  </a:ext>
                </a:extLst>
              </p:cNvPr>
              <p:cNvSpPr/>
              <p:nvPr/>
            </p:nvSpPr>
            <p:spPr>
              <a:xfrm rot="-847200">
                <a:off x="6285372" y="3044300"/>
                <a:ext cx="50817" cy="43364"/>
              </a:xfrm>
              <a:custGeom>
                <a:avLst/>
                <a:gdLst>
                  <a:gd name="connsiteX0" fmla="*/ 49882 w 50817"/>
                  <a:gd name="connsiteY0" fmla="*/ 21293 h 43364"/>
                  <a:gd name="connsiteX1" fmla="*/ 24473 w 50817"/>
                  <a:gd name="connsiteY1" fmla="*/ 42975 h 43364"/>
                  <a:gd name="connsiteX2" fmla="*/ -937 w 50817"/>
                  <a:gd name="connsiteY2" fmla="*/ 21293 h 43364"/>
                  <a:gd name="connsiteX3" fmla="*/ 24473 w 50817"/>
                  <a:gd name="connsiteY3" fmla="*/ -389 h 43364"/>
                  <a:gd name="connsiteX4" fmla="*/ 49882 w 50817"/>
                  <a:gd name="connsiteY4" fmla="*/ 21293 h 43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817" h="43364">
                    <a:moveTo>
                      <a:pt x="49882" y="21293"/>
                    </a:moveTo>
                    <a:cubicBezTo>
                      <a:pt x="49882" y="33268"/>
                      <a:pt x="38506" y="42975"/>
                      <a:pt x="24473" y="42975"/>
                    </a:cubicBezTo>
                    <a:cubicBezTo>
                      <a:pt x="10440" y="42975"/>
                      <a:pt x="-937" y="33268"/>
                      <a:pt x="-937" y="21293"/>
                    </a:cubicBezTo>
                    <a:cubicBezTo>
                      <a:pt x="-937" y="9318"/>
                      <a:pt x="10440" y="-389"/>
                      <a:pt x="24473" y="-389"/>
                    </a:cubicBezTo>
                    <a:cubicBezTo>
                      <a:pt x="38506" y="-389"/>
                      <a:pt x="49882" y="9319"/>
                      <a:pt x="49882" y="21293"/>
                    </a:cubicBezTo>
                    <a:close/>
                  </a:path>
                </a:pathLst>
              </a:custGeom>
              <a:solidFill>
                <a:srgbClr val="FFFEFD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0FB4BDF4-DCAB-CDAA-03C9-52AE30FA62B9}"/>
                  </a:ext>
                </a:extLst>
              </p:cNvPr>
              <p:cNvSpPr/>
              <p:nvPr/>
            </p:nvSpPr>
            <p:spPr>
              <a:xfrm>
                <a:off x="5732997" y="3004163"/>
                <a:ext cx="149811" cy="85749"/>
              </a:xfrm>
              <a:custGeom>
                <a:avLst/>
                <a:gdLst>
                  <a:gd name="connsiteX0" fmla="*/ 13820 w 149811"/>
                  <a:gd name="connsiteY0" fmla="*/ 84999 h 85749"/>
                  <a:gd name="connsiteX1" fmla="*/ -577 w 149811"/>
                  <a:gd name="connsiteY1" fmla="*/ 76394 h 85749"/>
                  <a:gd name="connsiteX2" fmla="*/ 1089 w 149811"/>
                  <a:gd name="connsiteY2" fmla="*/ 66869 h 85749"/>
                  <a:gd name="connsiteX3" fmla="*/ 137800 w 149811"/>
                  <a:gd name="connsiteY3" fmla="*/ -75 h 85749"/>
                  <a:gd name="connsiteX4" fmla="*/ 148850 w 149811"/>
                  <a:gd name="connsiteY4" fmla="*/ 12525 h 85749"/>
                  <a:gd name="connsiteX5" fmla="*/ 136249 w 149811"/>
                  <a:gd name="connsiteY5" fmla="*/ 23575 h 85749"/>
                  <a:gd name="connsiteX6" fmla="*/ 20733 w 149811"/>
                  <a:gd name="connsiteY6" fmla="*/ 80140 h 85749"/>
                  <a:gd name="connsiteX7" fmla="*/ 13819 w 149811"/>
                  <a:gd name="connsiteY7" fmla="*/ 84999 h 857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9811" h="85749">
                    <a:moveTo>
                      <a:pt x="13820" y="84999"/>
                    </a:moveTo>
                    <a:cubicBezTo>
                      <a:pt x="7468" y="86598"/>
                      <a:pt x="1022" y="82746"/>
                      <a:pt x="-577" y="76394"/>
                    </a:cubicBezTo>
                    <a:cubicBezTo>
                      <a:pt x="-1400" y="73127"/>
                      <a:pt x="-794" y="69664"/>
                      <a:pt x="1089" y="66869"/>
                    </a:cubicBezTo>
                    <a:cubicBezTo>
                      <a:pt x="30939" y="22687"/>
                      <a:pt x="84596" y="-3593"/>
                      <a:pt x="137800" y="-75"/>
                    </a:cubicBezTo>
                    <a:cubicBezTo>
                      <a:pt x="144330" y="353"/>
                      <a:pt x="149278" y="5994"/>
                      <a:pt x="148850" y="12525"/>
                    </a:cubicBezTo>
                    <a:cubicBezTo>
                      <a:pt x="148422" y="19056"/>
                      <a:pt x="142780" y="24003"/>
                      <a:pt x="136249" y="23575"/>
                    </a:cubicBezTo>
                    <a:cubicBezTo>
                      <a:pt x="90515" y="20997"/>
                      <a:pt x="46741" y="42432"/>
                      <a:pt x="20733" y="80140"/>
                    </a:cubicBezTo>
                    <a:cubicBezTo>
                      <a:pt x="19108" y="82558"/>
                      <a:pt x="16645" y="84289"/>
                      <a:pt x="13819" y="84999"/>
                    </a:cubicBezTo>
                    <a:close/>
                  </a:path>
                </a:pathLst>
              </a:custGeom>
              <a:solidFill>
                <a:srgbClr val="321E1E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5B391C08-6754-04F7-83FE-67363266445D}"/>
                  </a:ext>
                </a:extLst>
              </p:cNvPr>
              <p:cNvSpPr/>
              <p:nvPr/>
            </p:nvSpPr>
            <p:spPr>
              <a:xfrm>
                <a:off x="6206771" y="2895998"/>
                <a:ext cx="163701" cy="44584"/>
              </a:xfrm>
              <a:custGeom>
                <a:avLst/>
                <a:gdLst>
                  <a:gd name="connsiteX0" fmla="*/ 153798 w 163701"/>
                  <a:gd name="connsiteY0" fmla="*/ 38760 h 44584"/>
                  <a:gd name="connsiteX1" fmla="*/ 162404 w 163701"/>
                  <a:gd name="connsiteY1" fmla="*/ 24364 h 44584"/>
                  <a:gd name="connsiteX2" fmla="*/ 156427 w 163701"/>
                  <a:gd name="connsiteY2" fmla="*/ 16764 h 44584"/>
                  <a:gd name="connsiteX3" fmla="*/ 4304 w 163701"/>
                  <a:gd name="connsiteY3" fmla="*/ 22494 h 44584"/>
                  <a:gd name="connsiteX4" fmla="*/ 1085 w 163701"/>
                  <a:gd name="connsiteY4" fmla="*/ 38954 h 44584"/>
                  <a:gd name="connsiteX5" fmla="*/ 16878 w 163701"/>
                  <a:gd name="connsiteY5" fmla="*/ 42591 h 44584"/>
                  <a:gd name="connsiteX6" fmla="*/ 145403 w 163701"/>
                  <a:gd name="connsiteY6" fmla="*/ 37750 h 44584"/>
                  <a:gd name="connsiteX7" fmla="*/ 153798 w 163701"/>
                  <a:gd name="connsiteY7" fmla="*/ 38760 h 445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3701" h="44584">
                    <a:moveTo>
                      <a:pt x="153798" y="38760"/>
                    </a:moveTo>
                    <a:cubicBezTo>
                      <a:pt x="160149" y="37161"/>
                      <a:pt x="164003" y="30716"/>
                      <a:pt x="162404" y="24364"/>
                    </a:cubicBezTo>
                    <a:cubicBezTo>
                      <a:pt x="161581" y="21096"/>
                      <a:pt x="159408" y="18333"/>
                      <a:pt x="156427" y="16764"/>
                    </a:cubicBezTo>
                    <a:cubicBezTo>
                      <a:pt x="109214" y="-8035"/>
                      <a:pt x="49515" y="-5789"/>
                      <a:pt x="4304" y="22494"/>
                    </a:cubicBezTo>
                    <a:cubicBezTo>
                      <a:pt x="-1130" y="26150"/>
                      <a:pt x="-2571" y="33520"/>
                      <a:pt x="1085" y="38954"/>
                    </a:cubicBezTo>
                    <a:cubicBezTo>
                      <a:pt x="4571" y="44135"/>
                      <a:pt x="11477" y="45726"/>
                      <a:pt x="16878" y="42591"/>
                    </a:cubicBezTo>
                    <a:cubicBezTo>
                      <a:pt x="55947" y="18684"/>
                      <a:pt x="104646" y="16850"/>
                      <a:pt x="145403" y="37750"/>
                    </a:cubicBezTo>
                    <a:cubicBezTo>
                      <a:pt x="147979" y="39118"/>
                      <a:pt x="150971" y="39477"/>
                      <a:pt x="153798" y="38760"/>
                    </a:cubicBezTo>
                    <a:close/>
                  </a:path>
                </a:pathLst>
              </a:custGeom>
              <a:solidFill>
                <a:srgbClr val="321E1E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F5BE5F55-C4E5-016D-AFEA-7B29C8C1A0BB}"/>
                  </a:ext>
                </a:extLst>
              </p:cNvPr>
              <p:cNvSpPr/>
              <p:nvPr/>
            </p:nvSpPr>
            <p:spPr>
              <a:xfrm>
                <a:off x="5520644" y="2397936"/>
                <a:ext cx="1064603" cy="904186"/>
              </a:xfrm>
              <a:custGeom>
                <a:avLst/>
                <a:gdLst>
                  <a:gd name="connsiteX0" fmla="*/ 723224 w 1064603"/>
                  <a:gd name="connsiteY0" fmla="*/ 27823 h 904186"/>
                  <a:gd name="connsiteX1" fmla="*/ 67101 w 1064603"/>
                  <a:gd name="connsiteY1" fmla="*/ 263853 h 904186"/>
                  <a:gd name="connsiteX2" fmla="*/ 188573 w 1064603"/>
                  <a:gd name="connsiteY2" fmla="*/ 903797 h 904186"/>
                  <a:gd name="connsiteX3" fmla="*/ 127619 w 1064603"/>
                  <a:gd name="connsiteY3" fmla="*/ 592481 h 904186"/>
                  <a:gd name="connsiteX4" fmla="*/ 171262 w 1064603"/>
                  <a:gd name="connsiteY4" fmla="*/ 434715 h 904186"/>
                  <a:gd name="connsiteX5" fmla="*/ 182617 w 1064603"/>
                  <a:gd name="connsiteY5" fmla="*/ 656691 h 904186"/>
                  <a:gd name="connsiteX6" fmla="*/ 704207 w 1064603"/>
                  <a:gd name="connsiteY6" fmla="*/ 517751 h 904186"/>
                  <a:gd name="connsiteX7" fmla="*/ 704973 w 1064603"/>
                  <a:gd name="connsiteY7" fmla="*/ 370383 h 904186"/>
                  <a:gd name="connsiteX8" fmla="*/ 737296 w 1064603"/>
                  <a:gd name="connsiteY8" fmla="*/ 507825 h 904186"/>
                  <a:gd name="connsiteX9" fmla="*/ 856382 w 1064603"/>
                  <a:gd name="connsiteY9" fmla="*/ 430692 h 904186"/>
                  <a:gd name="connsiteX10" fmla="*/ 819043 w 1064603"/>
                  <a:gd name="connsiteY10" fmla="*/ 238757 h 904186"/>
                  <a:gd name="connsiteX11" fmla="*/ 925277 w 1064603"/>
                  <a:gd name="connsiteY11" fmla="*/ 355231 h 904186"/>
                  <a:gd name="connsiteX12" fmla="*/ 1056397 w 1064603"/>
                  <a:gd name="connsiteY12" fmla="*/ 630394 h 904186"/>
                  <a:gd name="connsiteX13" fmla="*/ 723224 w 1064603"/>
                  <a:gd name="connsiteY13" fmla="*/ 27823 h 9041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064603" h="904186">
                    <a:moveTo>
                      <a:pt x="723224" y="27823"/>
                    </a:moveTo>
                    <a:cubicBezTo>
                      <a:pt x="486636" y="-54761"/>
                      <a:pt x="195626" y="49940"/>
                      <a:pt x="67101" y="263853"/>
                    </a:cubicBezTo>
                    <a:cubicBezTo>
                      <a:pt x="-61425" y="477766"/>
                      <a:pt x="-610" y="742322"/>
                      <a:pt x="188573" y="903797"/>
                    </a:cubicBezTo>
                    <a:cubicBezTo>
                      <a:pt x="188573" y="903797"/>
                      <a:pt x="137737" y="681142"/>
                      <a:pt x="127619" y="592481"/>
                    </a:cubicBezTo>
                    <a:cubicBezTo>
                      <a:pt x="119416" y="520764"/>
                      <a:pt x="171262" y="434715"/>
                      <a:pt x="171262" y="434715"/>
                    </a:cubicBezTo>
                    <a:cubicBezTo>
                      <a:pt x="189374" y="512492"/>
                      <a:pt x="194738" y="577521"/>
                      <a:pt x="182617" y="656691"/>
                    </a:cubicBezTo>
                    <a:cubicBezTo>
                      <a:pt x="357223" y="604950"/>
                      <a:pt x="529583" y="569475"/>
                      <a:pt x="704207" y="517751"/>
                    </a:cubicBezTo>
                    <a:cubicBezTo>
                      <a:pt x="703579" y="455056"/>
                      <a:pt x="695969" y="372577"/>
                      <a:pt x="704973" y="370383"/>
                    </a:cubicBezTo>
                    <a:cubicBezTo>
                      <a:pt x="723033" y="365994"/>
                      <a:pt x="737104" y="448543"/>
                      <a:pt x="737296" y="507825"/>
                    </a:cubicBezTo>
                    <a:cubicBezTo>
                      <a:pt x="784648" y="493022"/>
                      <a:pt x="833289" y="472994"/>
                      <a:pt x="856382" y="430692"/>
                    </a:cubicBezTo>
                    <a:cubicBezTo>
                      <a:pt x="889384" y="370191"/>
                      <a:pt x="853926" y="297569"/>
                      <a:pt x="819043" y="238757"/>
                    </a:cubicBezTo>
                    <a:cubicBezTo>
                      <a:pt x="819043" y="238757"/>
                      <a:pt x="875713" y="278586"/>
                      <a:pt x="925277" y="355231"/>
                    </a:cubicBezTo>
                    <a:cubicBezTo>
                      <a:pt x="975781" y="433200"/>
                      <a:pt x="1056397" y="630394"/>
                      <a:pt x="1056397" y="630394"/>
                    </a:cubicBezTo>
                    <a:cubicBezTo>
                      <a:pt x="1097706" y="386004"/>
                      <a:pt x="959812" y="110406"/>
                      <a:pt x="723224" y="27823"/>
                    </a:cubicBezTo>
                    <a:close/>
                  </a:path>
                </a:pathLst>
              </a:custGeom>
              <a:solidFill>
                <a:srgbClr val="4D2E2E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A4D65AD9-1D68-432A-42A3-7D24EE040BC5}"/>
                  </a:ext>
                </a:extLst>
              </p:cNvPr>
              <p:cNvSpPr/>
              <p:nvPr/>
            </p:nvSpPr>
            <p:spPr>
              <a:xfrm>
                <a:off x="5675165" y="2611221"/>
                <a:ext cx="903061" cy="443864"/>
              </a:xfrm>
              <a:custGeom>
                <a:avLst/>
                <a:gdLst>
                  <a:gd name="connsiteX0" fmla="*/ 637528 w 903061"/>
                  <a:gd name="connsiteY0" fmla="*/ -389 h 443864"/>
                  <a:gd name="connsiteX1" fmla="*/ 696044 w 903061"/>
                  <a:gd name="connsiteY1" fmla="*/ 146318 h 443864"/>
                  <a:gd name="connsiteX2" fmla="*/ 637737 w 903061"/>
                  <a:gd name="connsiteY2" fmla="*/ 214429 h 443864"/>
                  <a:gd name="connsiteX3" fmla="*/ 619225 w 903061"/>
                  <a:gd name="connsiteY3" fmla="*/ 206888 h 443864"/>
                  <a:gd name="connsiteX4" fmla="*/ 541152 w 903061"/>
                  <a:gd name="connsiteY4" fmla="*/ 90310 h 443864"/>
                  <a:gd name="connsiteX5" fmla="*/ 529483 w 903061"/>
                  <a:gd name="connsiteY5" fmla="*/ 123155 h 443864"/>
                  <a:gd name="connsiteX6" fmla="*/ 468007 w 903061"/>
                  <a:gd name="connsiteY6" fmla="*/ 296995 h 443864"/>
                  <a:gd name="connsiteX7" fmla="*/ 96120 w 903061"/>
                  <a:gd name="connsiteY7" fmla="*/ 368398 h 443864"/>
                  <a:gd name="connsiteX8" fmla="*/ 67437 w 903061"/>
                  <a:gd name="connsiteY8" fmla="*/ 346821 h 443864"/>
                  <a:gd name="connsiteX9" fmla="*/ 20415 w 903061"/>
                  <a:gd name="connsiteY9" fmla="*/ 160982 h 443864"/>
                  <a:gd name="connsiteX10" fmla="*/ -936 w 903061"/>
                  <a:gd name="connsiteY10" fmla="*/ 256069 h 443864"/>
                  <a:gd name="connsiteX11" fmla="*/ 16636 w 903061"/>
                  <a:gd name="connsiteY11" fmla="*/ 221500 h 443864"/>
                  <a:gd name="connsiteX12" fmla="*/ 27991 w 903061"/>
                  <a:gd name="connsiteY12" fmla="*/ 443476 h 443864"/>
                  <a:gd name="connsiteX13" fmla="*/ 549581 w 903061"/>
                  <a:gd name="connsiteY13" fmla="*/ 304536 h 443864"/>
                  <a:gd name="connsiteX14" fmla="*/ 550347 w 903061"/>
                  <a:gd name="connsiteY14" fmla="*/ 157168 h 443864"/>
                  <a:gd name="connsiteX15" fmla="*/ 582670 w 903061"/>
                  <a:gd name="connsiteY15" fmla="*/ 294610 h 443864"/>
                  <a:gd name="connsiteX16" fmla="*/ 701756 w 903061"/>
                  <a:gd name="connsiteY16" fmla="*/ 217477 h 443864"/>
                  <a:gd name="connsiteX17" fmla="*/ 664417 w 903061"/>
                  <a:gd name="connsiteY17" fmla="*/ 25542 h 443864"/>
                  <a:gd name="connsiteX18" fmla="*/ 770651 w 903061"/>
                  <a:gd name="connsiteY18" fmla="*/ 142016 h 443864"/>
                  <a:gd name="connsiteX19" fmla="*/ 901771 w 903061"/>
                  <a:gd name="connsiteY19" fmla="*/ 417179 h 443864"/>
                  <a:gd name="connsiteX20" fmla="*/ 779411 w 903061"/>
                  <a:gd name="connsiteY20" fmla="*/ 95657 h 443864"/>
                  <a:gd name="connsiteX21" fmla="*/ 637528 w 903061"/>
                  <a:gd name="connsiteY21" fmla="*/ -389 h 4438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903061" h="443864">
                    <a:moveTo>
                      <a:pt x="637528" y="-389"/>
                    </a:moveTo>
                    <a:cubicBezTo>
                      <a:pt x="659367" y="46963"/>
                      <a:pt x="684254" y="95012"/>
                      <a:pt x="696044" y="146318"/>
                    </a:cubicBezTo>
                    <a:cubicBezTo>
                      <a:pt x="702610" y="172441"/>
                      <a:pt x="674170" y="213419"/>
                      <a:pt x="637737" y="214429"/>
                    </a:cubicBezTo>
                    <a:cubicBezTo>
                      <a:pt x="630179" y="215213"/>
                      <a:pt x="622621" y="211573"/>
                      <a:pt x="619225" y="206888"/>
                    </a:cubicBezTo>
                    <a:cubicBezTo>
                      <a:pt x="589479" y="172302"/>
                      <a:pt x="558759" y="82961"/>
                      <a:pt x="541152" y="90310"/>
                    </a:cubicBezTo>
                    <a:cubicBezTo>
                      <a:pt x="532322" y="99175"/>
                      <a:pt x="531034" y="111679"/>
                      <a:pt x="529483" y="123155"/>
                    </a:cubicBezTo>
                    <a:cubicBezTo>
                      <a:pt x="517606" y="185955"/>
                      <a:pt x="535962" y="267703"/>
                      <a:pt x="468007" y="296995"/>
                    </a:cubicBezTo>
                    <a:cubicBezTo>
                      <a:pt x="365953" y="340395"/>
                      <a:pt x="115137" y="373623"/>
                      <a:pt x="96120" y="368398"/>
                    </a:cubicBezTo>
                    <a:cubicBezTo>
                      <a:pt x="84399" y="365804"/>
                      <a:pt x="70833" y="360353"/>
                      <a:pt x="67437" y="346821"/>
                    </a:cubicBezTo>
                    <a:cubicBezTo>
                      <a:pt x="54584" y="286929"/>
                      <a:pt x="37500" y="219828"/>
                      <a:pt x="20415" y="160982"/>
                    </a:cubicBezTo>
                    <a:cubicBezTo>
                      <a:pt x="14720" y="190588"/>
                      <a:pt x="11150" y="220716"/>
                      <a:pt x="-936" y="256069"/>
                    </a:cubicBezTo>
                    <a:cubicBezTo>
                      <a:pt x="4288" y="244235"/>
                      <a:pt x="10155" y="232695"/>
                      <a:pt x="16636" y="221500"/>
                    </a:cubicBezTo>
                    <a:cubicBezTo>
                      <a:pt x="34748" y="299277"/>
                      <a:pt x="40112" y="364306"/>
                      <a:pt x="27991" y="443476"/>
                    </a:cubicBezTo>
                    <a:cubicBezTo>
                      <a:pt x="202597" y="391735"/>
                      <a:pt x="374957" y="356260"/>
                      <a:pt x="549581" y="304536"/>
                    </a:cubicBezTo>
                    <a:cubicBezTo>
                      <a:pt x="548954" y="241841"/>
                      <a:pt x="541343" y="159362"/>
                      <a:pt x="550347" y="157168"/>
                    </a:cubicBezTo>
                    <a:cubicBezTo>
                      <a:pt x="568407" y="152779"/>
                      <a:pt x="582478" y="235328"/>
                      <a:pt x="582670" y="294610"/>
                    </a:cubicBezTo>
                    <a:cubicBezTo>
                      <a:pt x="630022" y="279807"/>
                      <a:pt x="678663" y="259779"/>
                      <a:pt x="701756" y="217477"/>
                    </a:cubicBezTo>
                    <a:cubicBezTo>
                      <a:pt x="734758" y="156976"/>
                      <a:pt x="699300" y="84354"/>
                      <a:pt x="664417" y="25542"/>
                    </a:cubicBezTo>
                    <a:cubicBezTo>
                      <a:pt x="664417" y="25542"/>
                      <a:pt x="721087" y="65371"/>
                      <a:pt x="770651" y="142016"/>
                    </a:cubicBezTo>
                    <a:cubicBezTo>
                      <a:pt x="821156" y="219985"/>
                      <a:pt x="901771" y="417179"/>
                      <a:pt x="901771" y="417179"/>
                    </a:cubicBezTo>
                    <a:cubicBezTo>
                      <a:pt x="908093" y="379771"/>
                      <a:pt x="828313" y="161417"/>
                      <a:pt x="779411" y="95657"/>
                    </a:cubicBezTo>
                    <a:cubicBezTo>
                      <a:pt x="747158" y="50568"/>
                      <a:pt x="682129" y="7483"/>
                      <a:pt x="637528" y="-389"/>
                    </a:cubicBezTo>
                    <a:close/>
                  </a:path>
                </a:pathLst>
              </a:custGeom>
              <a:solidFill>
                <a:srgbClr val="422828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A58B44A3-A068-738E-8B55-220F1AF97311}"/>
                  </a:ext>
                </a:extLst>
              </p:cNvPr>
              <p:cNvSpPr/>
              <p:nvPr/>
            </p:nvSpPr>
            <p:spPr>
              <a:xfrm>
                <a:off x="5925106" y="2723068"/>
                <a:ext cx="28615" cy="194798"/>
              </a:xfrm>
              <a:custGeom>
                <a:avLst/>
                <a:gdLst>
                  <a:gd name="connsiteX0" fmla="*/ 7846 w 28615"/>
                  <a:gd name="connsiteY0" fmla="*/ 191383 h 194798"/>
                  <a:gd name="connsiteX1" fmla="*/ 27369 w 28615"/>
                  <a:gd name="connsiteY1" fmla="*/ 45094 h 194798"/>
                  <a:gd name="connsiteX2" fmla="*/ 23659 w 28615"/>
                  <a:gd name="connsiteY2" fmla="*/ 2984 h 194798"/>
                  <a:gd name="connsiteX3" fmla="*/ 18226 w 28615"/>
                  <a:gd name="connsiteY3" fmla="*/ -256 h 194798"/>
                  <a:gd name="connsiteX4" fmla="*/ 14969 w 28615"/>
                  <a:gd name="connsiteY4" fmla="*/ 5161 h 194798"/>
                  <a:gd name="connsiteX5" fmla="*/ 9744 w 28615"/>
                  <a:gd name="connsiteY5" fmla="*/ 149116 h 194798"/>
                  <a:gd name="connsiteX6" fmla="*/ -705 w 28615"/>
                  <a:gd name="connsiteY6" fmla="*/ 188840 h 194798"/>
                  <a:gd name="connsiteX7" fmla="*/ 7881 w 28615"/>
                  <a:gd name="connsiteY7" fmla="*/ 191331 h 1947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8615" h="194798">
                    <a:moveTo>
                      <a:pt x="7846" y="191383"/>
                    </a:moveTo>
                    <a:cubicBezTo>
                      <a:pt x="22638" y="144088"/>
                      <a:pt x="29241" y="94613"/>
                      <a:pt x="27369" y="45094"/>
                    </a:cubicBezTo>
                    <a:cubicBezTo>
                      <a:pt x="26829" y="31005"/>
                      <a:pt x="25627" y="16951"/>
                      <a:pt x="23659" y="2984"/>
                    </a:cubicBezTo>
                    <a:cubicBezTo>
                      <a:pt x="23044" y="596"/>
                      <a:pt x="20619" y="-850"/>
                      <a:pt x="18226" y="-256"/>
                    </a:cubicBezTo>
                    <a:cubicBezTo>
                      <a:pt x="15869" y="392"/>
                      <a:pt x="14435" y="2775"/>
                      <a:pt x="14969" y="5161"/>
                    </a:cubicBezTo>
                    <a:cubicBezTo>
                      <a:pt x="21412" y="53094"/>
                      <a:pt x="19646" y="101775"/>
                      <a:pt x="9744" y="149116"/>
                    </a:cubicBezTo>
                    <a:cubicBezTo>
                      <a:pt x="6900" y="162514"/>
                      <a:pt x="3417" y="175755"/>
                      <a:pt x="-705" y="188840"/>
                    </a:cubicBezTo>
                    <a:cubicBezTo>
                      <a:pt x="-2446" y="194343"/>
                      <a:pt x="6157" y="196816"/>
                      <a:pt x="7881" y="191331"/>
                    </a:cubicBezTo>
                    <a:close/>
                  </a:path>
                </a:pathLst>
              </a:custGeom>
              <a:solidFill>
                <a:srgbClr val="321E1E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2BA176BF-9475-C4BB-B1D5-63652CA9CA77}"/>
                  </a:ext>
                </a:extLst>
              </p:cNvPr>
              <p:cNvSpPr/>
              <p:nvPr/>
            </p:nvSpPr>
            <p:spPr>
              <a:xfrm>
                <a:off x="6046003" y="2630375"/>
                <a:ext cx="115538" cy="246551"/>
              </a:xfrm>
              <a:custGeom>
                <a:avLst/>
                <a:gdLst>
                  <a:gd name="connsiteX0" fmla="*/ 114602 w 115538"/>
                  <a:gd name="connsiteY0" fmla="*/ 241791 h 246551"/>
                  <a:gd name="connsiteX1" fmla="*/ 92972 w 115538"/>
                  <a:gd name="connsiteY1" fmla="*/ 139180 h 246551"/>
                  <a:gd name="connsiteX2" fmla="*/ 44645 w 115538"/>
                  <a:gd name="connsiteY2" fmla="*/ 46443 h 246551"/>
                  <a:gd name="connsiteX3" fmla="*/ 6749 w 115538"/>
                  <a:gd name="connsiteY3" fmla="*/ 954 h 246551"/>
                  <a:gd name="connsiteX4" fmla="*/ 357 w 115538"/>
                  <a:gd name="connsiteY4" fmla="*/ 7224 h 246551"/>
                  <a:gd name="connsiteX5" fmla="*/ 60946 w 115538"/>
                  <a:gd name="connsiteY5" fmla="*/ 89511 h 246551"/>
                  <a:gd name="connsiteX6" fmla="*/ 97170 w 115538"/>
                  <a:gd name="connsiteY6" fmla="*/ 185069 h 246551"/>
                  <a:gd name="connsiteX7" fmla="*/ 105651 w 115538"/>
                  <a:gd name="connsiteY7" fmla="*/ 241599 h 246551"/>
                  <a:gd name="connsiteX8" fmla="*/ 110040 w 115538"/>
                  <a:gd name="connsiteY8" fmla="*/ 246162 h 246551"/>
                  <a:gd name="connsiteX9" fmla="*/ 114603 w 115538"/>
                  <a:gd name="connsiteY9" fmla="*/ 241791 h 246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5538" h="246551">
                    <a:moveTo>
                      <a:pt x="114602" y="241791"/>
                    </a:moveTo>
                    <a:cubicBezTo>
                      <a:pt x="112162" y="206753"/>
                      <a:pt x="104883" y="172221"/>
                      <a:pt x="92972" y="139180"/>
                    </a:cubicBezTo>
                    <a:cubicBezTo>
                      <a:pt x="81119" y="106229"/>
                      <a:pt x="64863" y="75034"/>
                      <a:pt x="44645" y="46443"/>
                    </a:cubicBezTo>
                    <a:cubicBezTo>
                      <a:pt x="33215" y="30318"/>
                      <a:pt x="20545" y="15109"/>
                      <a:pt x="6749" y="954"/>
                    </a:cubicBezTo>
                    <a:cubicBezTo>
                      <a:pt x="2726" y="-3156"/>
                      <a:pt x="-3700" y="3096"/>
                      <a:pt x="357" y="7224"/>
                    </a:cubicBezTo>
                    <a:cubicBezTo>
                      <a:pt x="24248" y="31731"/>
                      <a:pt x="44637" y="59422"/>
                      <a:pt x="60946" y="89511"/>
                    </a:cubicBezTo>
                    <a:cubicBezTo>
                      <a:pt x="77283" y="119580"/>
                      <a:pt x="89469" y="151726"/>
                      <a:pt x="97170" y="185069"/>
                    </a:cubicBezTo>
                    <a:cubicBezTo>
                      <a:pt x="101473" y="203661"/>
                      <a:pt x="104309" y="222563"/>
                      <a:pt x="105651" y="241599"/>
                    </a:cubicBezTo>
                    <a:cubicBezTo>
                      <a:pt x="105667" y="244046"/>
                      <a:pt x="107596" y="246051"/>
                      <a:pt x="110040" y="246162"/>
                    </a:cubicBezTo>
                    <a:cubicBezTo>
                      <a:pt x="112498" y="246192"/>
                      <a:pt x="114527" y="244248"/>
                      <a:pt x="114603" y="241791"/>
                    </a:cubicBezTo>
                    <a:close/>
                  </a:path>
                </a:pathLst>
              </a:custGeom>
              <a:solidFill>
                <a:srgbClr val="321E1E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6E51655F-1EBA-8727-0B0C-A26D7B6D2383}"/>
                  </a:ext>
                </a:extLst>
              </p:cNvPr>
              <p:cNvSpPr/>
              <p:nvPr/>
            </p:nvSpPr>
            <p:spPr>
              <a:xfrm>
                <a:off x="5692998" y="2738405"/>
                <a:ext cx="678746" cy="316610"/>
              </a:xfrm>
              <a:custGeom>
                <a:avLst/>
                <a:gdLst>
                  <a:gd name="connsiteX0" fmla="*/ 531086 w 678746"/>
                  <a:gd name="connsiteY0" fmla="*/ 5689 h 316610"/>
                  <a:gd name="connsiteX1" fmla="*/ 523910 w 678746"/>
                  <a:gd name="connsiteY1" fmla="*/ 38256 h 316610"/>
                  <a:gd name="connsiteX2" fmla="*/ 521943 w 678746"/>
                  <a:gd name="connsiteY2" fmla="*/ 170978 h 316610"/>
                  <a:gd name="connsiteX3" fmla="*/ 24786 w 678746"/>
                  <a:gd name="connsiteY3" fmla="*/ 296578 h 316610"/>
                  <a:gd name="connsiteX4" fmla="*/ -936 w 678746"/>
                  <a:gd name="connsiteY4" fmla="*/ -389 h 316610"/>
                  <a:gd name="connsiteX5" fmla="*/ 10227 w 678746"/>
                  <a:gd name="connsiteY5" fmla="*/ 316222 h 316610"/>
                  <a:gd name="connsiteX6" fmla="*/ 531817 w 678746"/>
                  <a:gd name="connsiteY6" fmla="*/ 177282 h 316610"/>
                  <a:gd name="connsiteX7" fmla="*/ 532583 w 678746"/>
                  <a:gd name="connsiteY7" fmla="*/ 29914 h 316610"/>
                  <a:gd name="connsiteX8" fmla="*/ 564906 w 678746"/>
                  <a:gd name="connsiteY8" fmla="*/ 167355 h 316610"/>
                  <a:gd name="connsiteX9" fmla="*/ 677810 w 678746"/>
                  <a:gd name="connsiteY9" fmla="*/ 100150 h 316610"/>
                  <a:gd name="connsiteX10" fmla="*/ 580493 w 678746"/>
                  <a:gd name="connsiteY10" fmla="*/ 147032 h 316610"/>
                  <a:gd name="connsiteX11" fmla="*/ 531086 w 678746"/>
                  <a:gd name="connsiteY11" fmla="*/ 5689 h 3166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78746" h="316610">
                    <a:moveTo>
                      <a:pt x="531086" y="5689"/>
                    </a:moveTo>
                    <a:cubicBezTo>
                      <a:pt x="524015" y="14257"/>
                      <a:pt x="524259" y="27406"/>
                      <a:pt x="523910" y="38256"/>
                    </a:cubicBezTo>
                    <a:cubicBezTo>
                      <a:pt x="521438" y="83535"/>
                      <a:pt x="529135" y="126133"/>
                      <a:pt x="521943" y="170978"/>
                    </a:cubicBezTo>
                    <a:cubicBezTo>
                      <a:pt x="354912" y="209936"/>
                      <a:pt x="190720" y="253283"/>
                      <a:pt x="24786" y="296578"/>
                    </a:cubicBezTo>
                    <a:cubicBezTo>
                      <a:pt x="26632" y="167181"/>
                      <a:pt x="15800" y="99784"/>
                      <a:pt x="-936" y="-389"/>
                    </a:cubicBezTo>
                    <a:cubicBezTo>
                      <a:pt x="4149" y="41721"/>
                      <a:pt x="22348" y="237034"/>
                      <a:pt x="10227" y="316222"/>
                    </a:cubicBezTo>
                    <a:cubicBezTo>
                      <a:pt x="184834" y="264481"/>
                      <a:pt x="357193" y="229006"/>
                      <a:pt x="531817" y="177282"/>
                    </a:cubicBezTo>
                    <a:cubicBezTo>
                      <a:pt x="531190" y="114587"/>
                      <a:pt x="523580" y="32108"/>
                      <a:pt x="532583" y="29914"/>
                    </a:cubicBezTo>
                    <a:cubicBezTo>
                      <a:pt x="550643" y="25525"/>
                      <a:pt x="564715" y="108074"/>
                      <a:pt x="564906" y="167355"/>
                    </a:cubicBezTo>
                    <a:cubicBezTo>
                      <a:pt x="608445" y="153772"/>
                      <a:pt x="652941" y="135764"/>
                      <a:pt x="677810" y="100150"/>
                    </a:cubicBezTo>
                    <a:cubicBezTo>
                      <a:pt x="651147" y="124235"/>
                      <a:pt x="615637" y="138185"/>
                      <a:pt x="580493" y="147032"/>
                    </a:cubicBezTo>
                    <a:cubicBezTo>
                      <a:pt x="577532" y="98565"/>
                      <a:pt x="572360" y="35278"/>
                      <a:pt x="531086" y="5689"/>
                    </a:cubicBezTo>
                    <a:close/>
                  </a:path>
                </a:pathLst>
              </a:custGeom>
              <a:solidFill>
                <a:srgbClr val="321E1E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8697D33A-343C-C55C-8BE9-51D4C9AE998F}"/>
                  </a:ext>
                </a:extLst>
              </p:cNvPr>
              <p:cNvSpPr/>
              <p:nvPr/>
            </p:nvSpPr>
            <p:spPr>
              <a:xfrm>
                <a:off x="6286793" y="2572628"/>
                <a:ext cx="97629" cy="264103"/>
              </a:xfrm>
              <a:custGeom>
                <a:avLst/>
                <a:gdLst>
                  <a:gd name="connsiteX0" fmla="*/ -936 w 97629"/>
                  <a:gd name="connsiteY0" fmla="*/ -389 h 264103"/>
                  <a:gd name="connsiteX1" fmla="*/ 14528 w 97629"/>
                  <a:gd name="connsiteY1" fmla="*/ 31342 h 264103"/>
                  <a:gd name="connsiteX2" fmla="*/ 85513 w 97629"/>
                  <a:gd name="connsiteY2" fmla="*/ 263715 h 264103"/>
                  <a:gd name="connsiteX3" fmla="*/ 90198 w 97629"/>
                  <a:gd name="connsiteY3" fmla="*/ 256000 h 264103"/>
                  <a:gd name="connsiteX4" fmla="*/ -936 w 97629"/>
                  <a:gd name="connsiteY4" fmla="*/ -389 h 2641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7629" h="264103">
                    <a:moveTo>
                      <a:pt x="-936" y="-389"/>
                    </a:moveTo>
                    <a:cubicBezTo>
                      <a:pt x="3052" y="11175"/>
                      <a:pt x="8781" y="21258"/>
                      <a:pt x="14528" y="31342"/>
                    </a:cubicBezTo>
                    <a:cubicBezTo>
                      <a:pt x="61428" y="99749"/>
                      <a:pt x="99742" y="180870"/>
                      <a:pt x="85513" y="263715"/>
                    </a:cubicBezTo>
                    <a:cubicBezTo>
                      <a:pt x="87168" y="261224"/>
                      <a:pt x="88735" y="258664"/>
                      <a:pt x="90198" y="256000"/>
                    </a:cubicBezTo>
                    <a:cubicBezTo>
                      <a:pt x="123201" y="195499"/>
                      <a:pt x="20798" y="20893"/>
                      <a:pt x="-936" y="-389"/>
                    </a:cubicBezTo>
                    <a:close/>
                  </a:path>
                </a:pathLst>
              </a:custGeom>
              <a:solidFill>
                <a:srgbClr val="321E1E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6565F2B8-D1CD-1AEA-ED9A-0D61F11991A4}"/>
                  </a:ext>
                </a:extLst>
              </p:cNvPr>
              <p:cNvSpPr/>
              <p:nvPr/>
            </p:nvSpPr>
            <p:spPr>
              <a:xfrm>
                <a:off x="6058530" y="2455043"/>
                <a:ext cx="199972" cy="117547"/>
              </a:xfrm>
              <a:custGeom>
                <a:avLst/>
                <a:gdLst>
                  <a:gd name="connsiteX0" fmla="*/ 189100 w 199972"/>
                  <a:gd name="connsiteY0" fmla="*/ 29336 h 117547"/>
                  <a:gd name="connsiteX1" fmla="*/ 167209 w 199972"/>
                  <a:gd name="connsiteY1" fmla="*/ 22596 h 117547"/>
                  <a:gd name="connsiteX2" fmla="*/ 144064 w 199972"/>
                  <a:gd name="connsiteY2" fmla="*/ 16605 h 117547"/>
                  <a:gd name="connsiteX3" fmla="*/ 129313 w 199972"/>
                  <a:gd name="connsiteY3" fmla="*/ 26009 h 117547"/>
                  <a:gd name="connsiteX4" fmla="*/ 123078 w 199972"/>
                  <a:gd name="connsiteY4" fmla="*/ 22526 h 117547"/>
                  <a:gd name="connsiteX5" fmla="*/ 84764 w 199972"/>
                  <a:gd name="connsiteY5" fmla="*/ 19601 h 117547"/>
                  <a:gd name="connsiteX6" fmla="*/ 82378 w 199972"/>
                  <a:gd name="connsiteY6" fmla="*/ 22805 h 117547"/>
                  <a:gd name="connsiteX7" fmla="*/ 65573 w 199972"/>
                  <a:gd name="connsiteY7" fmla="*/ 3404 h 117547"/>
                  <a:gd name="connsiteX8" fmla="*/ 41696 w 199972"/>
                  <a:gd name="connsiteY8" fmla="*/ 13383 h 117547"/>
                  <a:gd name="connsiteX9" fmla="*/ 48035 w 199972"/>
                  <a:gd name="connsiteY9" fmla="*/ 51035 h 117547"/>
                  <a:gd name="connsiteX10" fmla="*/ 46746 w 199972"/>
                  <a:gd name="connsiteY10" fmla="*/ 53996 h 117547"/>
                  <a:gd name="connsiteX11" fmla="*/ 33110 w 199972"/>
                  <a:gd name="connsiteY11" fmla="*/ 50321 h 117547"/>
                  <a:gd name="connsiteX12" fmla="*/ 4479 w 199972"/>
                  <a:gd name="connsiteY12" fmla="*/ 89959 h 117547"/>
                  <a:gd name="connsiteX13" fmla="*/ 48401 w 199972"/>
                  <a:gd name="connsiteY13" fmla="*/ 89959 h 117547"/>
                  <a:gd name="connsiteX14" fmla="*/ 60592 w 199972"/>
                  <a:gd name="connsiteY14" fmla="*/ 93703 h 117547"/>
                  <a:gd name="connsiteX15" fmla="*/ 67123 w 199972"/>
                  <a:gd name="connsiteY15" fmla="*/ 110248 h 117547"/>
                  <a:gd name="connsiteX16" fmla="*/ 84538 w 199972"/>
                  <a:gd name="connsiteY16" fmla="*/ 116134 h 117547"/>
                  <a:gd name="connsiteX17" fmla="*/ 92793 w 199972"/>
                  <a:gd name="connsiteY17" fmla="*/ 99694 h 117547"/>
                  <a:gd name="connsiteX18" fmla="*/ 89815 w 199972"/>
                  <a:gd name="connsiteY18" fmla="*/ 89889 h 117547"/>
                  <a:gd name="connsiteX19" fmla="*/ 95788 w 199972"/>
                  <a:gd name="connsiteY19" fmla="*/ 105563 h 117547"/>
                  <a:gd name="connsiteX20" fmla="*/ 122852 w 199972"/>
                  <a:gd name="connsiteY20" fmla="*/ 98353 h 117547"/>
                  <a:gd name="connsiteX21" fmla="*/ 115276 w 199972"/>
                  <a:gd name="connsiteY21" fmla="*/ 62617 h 117547"/>
                  <a:gd name="connsiteX22" fmla="*/ 111950 w 199972"/>
                  <a:gd name="connsiteY22" fmla="*/ 48231 h 117547"/>
                  <a:gd name="connsiteX23" fmla="*/ 115084 w 199972"/>
                  <a:gd name="connsiteY23" fmla="*/ 50112 h 117547"/>
                  <a:gd name="connsiteX24" fmla="*/ 131873 w 199972"/>
                  <a:gd name="connsiteY24" fmla="*/ 64811 h 117547"/>
                  <a:gd name="connsiteX25" fmla="*/ 155749 w 199972"/>
                  <a:gd name="connsiteY25" fmla="*/ 54815 h 117547"/>
                  <a:gd name="connsiteX26" fmla="*/ 155558 w 199972"/>
                  <a:gd name="connsiteY26" fmla="*/ 48301 h 117547"/>
                  <a:gd name="connsiteX27" fmla="*/ 161514 w 199972"/>
                  <a:gd name="connsiteY27" fmla="*/ 50043 h 117547"/>
                  <a:gd name="connsiteX28" fmla="*/ 182099 w 199972"/>
                  <a:gd name="connsiteY28" fmla="*/ 56382 h 117547"/>
                  <a:gd name="connsiteX29" fmla="*/ 189100 w 199972"/>
                  <a:gd name="connsiteY29" fmla="*/ 29336 h 1175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99972" h="117547">
                    <a:moveTo>
                      <a:pt x="189100" y="29336"/>
                    </a:moveTo>
                    <a:lnTo>
                      <a:pt x="167209" y="22596"/>
                    </a:lnTo>
                    <a:cubicBezTo>
                      <a:pt x="159964" y="20367"/>
                      <a:pt x="151726" y="16518"/>
                      <a:pt x="144064" y="16605"/>
                    </a:cubicBezTo>
                    <a:cubicBezTo>
                      <a:pt x="135861" y="16605"/>
                      <a:pt x="131542" y="20524"/>
                      <a:pt x="129313" y="26009"/>
                    </a:cubicBezTo>
                    <a:cubicBezTo>
                      <a:pt x="127275" y="24773"/>
                      <a:pt x="125203" y="23589"/>
                      <a:pt x="123078" y="22526"/>
                    </a:cubicBezTo>
                    <a:cubicBezTo>
                      <a:pt x="112106" y="16988"/>
                      <a:pt x="95214" y="9099"/>
                      <a:pt x="84764" y="19601"/>
                    </a:cubicBezTo>
                    <a:cubicBezTo>
                      <a:pt x="83819" y="20549"/>
                      <a:pt x="83016" y="21628"/>
                      <a:pt x="82378" y="22805"/>
                    </a:cubicBezTo>
                    <a:cubicBezTo>
                      <a:pt x="77108" y="16058"/>
                      <a:pt x="71499" y="9583"/>
                      <a:pt x="65573" y="3404"/>
                    </a:cubicBezTo>
                    <a:cubicBezTo>
                      <a:pt x="57736" y="-4763"/>
                      <a:pt x="40320" y="1036"/>
                      <a:pt x="41696" y="13383"/>
                    </a:cubicBezTo>
                    <a:cubicBezTo>
                      <a:pt x="43121" y="26040"/>
                      <a:pt x="45238" y="38610"/>
                      <a:pt x="48035" y="51035"/>
                    </a:cubicBezTo>
                    <a:cubicBezTo>
                      <a:pt x="47497" y="51971"/>
                      <a:pt x="47065" y="52964"/>
                      <a:pt x="46746" y="53996"/>
                    </a:cubicBezTo>
                    <a:cubicBezTo>
                      <a:pt x="42456" y="51969"/>
                      <a:pt x="37838" y="50725"/>
                      <a:pt x="33110" y="50321"/>
                    </a:cubicBezTo>
                    <a:cubicBezTo>
                      <a:pt x="7510" y="48179"/>
                      <a:pt x="-10428" y="80955"/>
                      <a:pt x="4479" y="89959"/>
                    </a:cubicBezTo>
                    <a:cubicBezTo>
                      <a:pt x="10383" y="93442"/>
                      <a:pt x="34713" y="75521"/>
                      <a:pt x="48401" y="89959"/>
                    </a:cubicBezTo>
                    <a:cubicBezTo>
                      <a:pt x="51532" y="93249"/>
                      <a:pt x="56154" y="94669"/>
                      <a:pt x="60592" y="93703"/>
                    </a:cubicBezTo>
                    <a:cubicBezTo>
                      <a:pt x="62635" y="99241"/>
                      <a:pt x="64812" y="104756"/>
                      <a:pt x="67123" y="110248"/>
                    </a:cubicBezTo>
                    <a:cubicBezTo>
                      <a:pt x="69822" y="116587"/>
                      <a:pt x="78826" y="118607"/>
                      <a:pt x="84538" y="116134"/>
                    </a:cubicBezTo>
                    <a:cubicBezTo>
                      <a:pt x="90998" y="113472"/>
                      <a:pt x="94516" y="106464"/>
                      <a:pt x="92793" y="99694"/>
                    </a:cubicBezTo>
                    <a:cubicBezTo>
                      <a:pt x="91887" y="96385"/>
                      <a:pt x="90877" y="93128"/>
                      <a:pt x="89815" y="89889"/>
                    </a:cubicBezTo>
                    <a:cubicBezTo>
                      <a:pt x="92009" y="95021"/>
                      <a:pt x="94000" y="100245"/>
                      <a:pt x="95788" y="105563"/>
                    </a:cubicBezTo>
                    <a:cubicBezTo>
                      <a:pt x="101518" y="122647"/>
                      <a:pt x="126683" y="116012"/>
                      <a:pt x="122852" y="98353"/>
                    </a:cubicBezTo>
                    <a:lnTo>
                      <a:pt x="115276" y="62617"/>
                    </a:lnTo>
                    <a:cubicBezTo>
                      <a:pt x="114248" y="57845"/>
                      <a:pt x="113082" y="53038"/>
                      <a:pt x="111950" y="48231"/>
                    </a:cubicBezTo>
                    <a:cubicBezTo>
                      <a:pt x="113099" y="48893"/>
                      <a:pt x="114162" y="49538"/>
                      <a:pt x="115084" y="50112"/>
                    </a:cubicBezTo>
                    <a:cubicBezTo>
                      <a:pt x="121419" y="54098"/>
                      <a:pt x="127085" y="59059"/>
                      <a:pt x="131873" y="64811"/>
                    </a:cubicBezTo>
                    <a:cubicBezTo>
                      <a:pt x="139884" y="74093"/>
                      <a:pt x="156080" y="66430"/>
                      <a:pt x="155749" y="54815"/>
                    </a:cubicBezTo>
                    <a:cubicBezTo>
                      <a:pt x="155749" y="52638"/>
                      <a:pt x="155627" y="50461"/>
                      <a:pt x="155558" y="48301"/>
                    </a:cubicBezTo>
                    <a:lnTo>
                      <a:pt x="161514" y="50043"/>
                    </a:lnTo>
                    <a:lnTo>
                      <a:pt x="182099" y="56382"/>
                    </a:lnTo>
                    <a:cubicBezTo>
                      <a:pt x="199323" y="61746"/>
                      <a:pt x="206324" y="34647"/>
                      <a:pt x="189100" y="29336"/>
                    </a:cubicBezTo>
                    <a:close/>
                  </a:path>
                </a:pathLst>
              </a:custGeom>
              <a:solidFill>
                <a:srgbClr val="7A4E4E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02254B61-7E84-1CFC-5E5B-5A33F7EA6916}"/>
                  </a:ext>
                </a:extLst>
              </p:cNvPr>
              <p:cNvSpPr/>
              <p:nvPr/>
            </p:nvSpPr>
            <p:spPr>
              <a:xfrm>
                <a:off x="5674654" y="2520180"/>
                <a:ext cx="292649" cy="156357"/>
              </a:xfrm>
              <a:custGeom>
                <a:avLst/>
                <a:gdLst>
                  <a:gd name="connsiteX0" fmla="*/ 272161 w 292649"/>
                  <a:gd name="connsiteY0" fmla="*/ 510 h 156357"/>
                  <a:gd name="connsiteX1" fmla="*/ 253892 w 292649"/>
                  <a:gd name="connsiteY1" fmla="*/ 6971 h 156357"/>
                  <a:gd name="connsiteX2" fmla="*/ 236755 w 292649"/>
                  <a:gd name="connsiteY2" fmla="*/ 13153 h 156357"/>
                  <a:gd name="connsiteX3" fmla="*/ 236651 w 292649"/>
                  <a:gd name="connsiteY3" fmla="*/ 13049 h 156357"/>
                  <a:gd name="connsiteX4" fmla="*/ 232454 w 292649"/>
                  <a:gd name="connsiteY4" fmla="*/ 9931 h 156357"/>
                  <a:gd name="connsiteX5" fmla="*/ 215039 w 292649"/>
                  <a:gd name="connsiteY5" fmla="*/ 5786 h 156357"/>
                  <a:gd name="connsiteX6" fmla="*/ 189647 w 292649"/>
                  <a:gd name="connsiteY6" fmla="*/ 19127 h 156357"/>
                  <a:gd name="connsiteX7" fmla="*/ 180939 w 292649"/>
                  <a:gd name="connsiteY7" fmla="*/ 26093 h 156357"/>
                  <a:gd name="connsiteX8" fmla="*/ 177804 w 292649"/>
                  <a:gd name="connsiteY8" fmla="*/ 27486 h 156357"/>
                  <a:gd name="connsiteX9" fmla="*/ 177578 w 292649"/>
                  <a:gd name="connsiteY9" fmla="*/ 27608 h 156357"/>
                  <a:gd name="connsiteX10" fmla="*/ 157838 w 292649"/>
                  <a:gd name="connsiteY10" fmla="*/ 30812 h 156357"/>
                  <a:gd name="connsiteX11" fmla="*/ 156175 w 292649"/>
                  <a:gd name="connsiteY11" fmla="*/ 33843 h 156357"/>
                  <a:gd name="connsiteX12" fmla="*/ 147171 w 292649"/>
                  <a:gd name="connsiteY12" fmla="*/ 58921 h 156357"/>
                  <a:gd name="connsiteX13" fmla="*/ 122528 w 292649"/>
                  <a:gd name="connsiteY13" fmla="*/ 38458 h 156357"/>
                  <a:gd name="connsiteX14" fmla="*/ 110999 w 292649"/>
                  <a:gd name="connsiteY14" fmla="*/ 42603 h 156357"/>
                  <a:gd name="connsiteX15" fmla="*/ 108456 w 292649"/>
                  <a:gd name="connsiteY15" fmla="*/ 28479 h 156357"/>
                  <a:gd name="connsiteX16" fmla="*/ 80592 w 292649"/>
                  <a:gd name="connsiteY16" fmla="*/ 29053 h 156357"/>
                  <a:gd name="connsiteX17" fmla="*/ 79756 w 292649"/>
                  <a:gd name="connsiteY17" fmla="*/ 45563 h 156357"/>
                  <a:gd name="connsiteX18" fmla="*/ 66903 w 292649"/>
                  <a:gd name="connsiteY18" fmla="*/ 57876 h 156357"/>
                  <a:gd name="connsiteX19" fmla="*/ 64535 w 292649"/>
                  <a:gd name="connsiteY19" fmla="*/ 68621 h 156357"/>
                  <a:gd name="connsiteX20" fmla="*/ 51961 w 292649"/>
                  <a:gd name="connsiteY20" fmla="*/ 70798 h 156357"/>
                  <a:gd name="connsiteX21" fmla="*/ 41930 w 292649"/>
                  <a:gd name="connsiteY21" fmla="*/ 87917 h 156357"/>
                  <a:gd name="connsiteX22" fmla="*/ 41930 w 292649"/>
                  <a:gd name="connsiteY22" fmla="*/ 103591 h 156357"/>
                  <a:gd name="connsiteX23" fmla="*/ 10965 w 292649"/>
                  <a:gd name="connsiteY23" fmla="*/ 115782 h 156357"/>
                  <a:gd name="connsiteX24" fmla="*/ -808 w 292649"/>
                  <a:gd name="connsiteY24" fmla="*/ 131717 h 156357"/>
                  <a:gd name="connsiteX25" fmla="*/ 15128 w 292649"/>
                  <a:gd name="connsiteY25" fmla="*/ 143490 h 156357"/>
                  <a:gd name="connsiteX26" fmla="*/ 59171 w 292649"/>
                  <a:gd name="connsiteY26" fmla="*/ 128965 h 156357"/>
                  <a:gd name="connsiteX27" fmla="*/ 71118 w 292649"/>
                  <a:gd name="connsiteY27" fmla="*/ 135548 h 156357"/>
                  <a:gd name="connsiteX28" fmla="*/ 76743 w 292649"/>
                  <a:gd name="connsiteY28" fmla="*/ 134190 h 156357"/>
                  <a:gd name="connsiteX29" fmla="*/ 100672 w 292649"/>
                  <a:gd name="connsiteY29" fmla="*/ 137359 h 156357"/>
                  <a:gd name="connsiteX30" fmla="*/ 108665 w 292649"/>
                  <a:gd name="connsiteY30" fmla="*/ 150665 h 156357"/>
                  <a:gd name="connsiteX31" fmla="*/ 123486 w 292649"/>
                  <a:gd name="connsiteY31" fmla="*/ 155384 h 156357"/>
                  <a:gd name="connsiteX32" fmla="*/ 133622 w 292649"/>
                  <a:gd name="connsiteY32" fmla="*/ 143507 h 156357"/>
                  <a:gd name="connsiteX33" fmla="*/ 134283 w 292649"/>
                  <a:gd name="connsiteY33" fmla="*/ 97931 h 156357"/>
                  <a:gd name="connsiteX34" fmla="*/ 141249 w 292649"/>
                  <a:gd name="connsiteY34" fmla="*/ 104741 h 156357"/>
                  <a:gd name="connsiteX35" fmla="*/ 162653 w 292649"/>
                  <a:gd name="connsiteY35" fmla="*/ 98506 h 156357"/>
                  <a:gd name="connsiteX36" fmla="*/ 178170 w 292649"/>
                  <a:gd name="connsiteY36" fmla="*/ 55281 h 156357"/>
                  <a:gd name="connsiteX37" fmla="*/ 193600 w 292649"/>
                  <a:gd name="connsiteY37" fmla="*/ 50822 h 156357"/>
                  <a:gd name="connsiteX38" fmla="*/ 205478 w 292649"/>
                  <a:gd name="connsiteY38" fmla="*/ 42324 h 156357"/>
                  <a:gd name="connsiteX39" fmla="*/ 217233 w 292649"/>
                  <a:gd name="connsiteY39" fmla="*/ 33616 h 156357"/>
                  <a:gd name="connsiteX40" fmla="*/ 222858 w 292649"/>
                  <a:gd name="connsiteY40" fmla="*/ 37395 h 156357"/>
                  <a:gd name="connsiteX41" fmla="*/ 241040 w 292649"/>
                  <a:gd name="connsiteY41" fmla="*/ 40722 h 156357"/>
                  <a:gd name="connsiteX42" fmla="*/ 283272 w 292649"/>
                  <a:gd name="connsiteY42" fmla="*/ 26041 h 156357"/>
                  <a:gd name="connsiteX43" fmla="*/ 272161 w 292649"/>
                  <a:gd name="connsiteY43" fmla="*/ 510 h 156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292649" h="156357">
                    <a:moveTo>
                      <a:pt x="272161" y="510"/>
                    </a:moveTo>
                    <a:lnTo>
                      <a:pt x="253892" y="6971"/>
                    </a:lnTo>
                    <a:cubicBezTo>
                      <a:pt x="248319" y="8956"/>
                      <a:pt x="242520" y="11708"/>
                      <a:pt x="236755" y="13153"/>
                    </a:cubicBezTo>
                    <a:cubicBezTo>
                      <a:pt x="236725" y="13114"/>
                      <a:pt x="236690" y="13079"/>
                      <a:pt x="236651" y="13049"/>
                    </a:cubicBezTo>
                    <a:cubicBezTo>
                      <a:pt x="235406" y="11816"/>
                      <a:pt x="233993" y="10767"/>
                      <a:pt x="232454" y="9931"/>
                    </a:cubicBezTo>
                    <a:cubicBezTo>
                      <a:pt x="227277" y="6637"/>
                      <a:pt x="221144" y="5177"/>
                      <a:pt x="215039" y="5786"/>
                    </a:cubicBezTo>
                    <a:cubicBezTo>
                      <a:pt x="205321" y="6779"/>
                      <a:pt x="196700" y="12753"/>
                      <a:pt x="189647" y="19127"/>
                    </a:cubicBezTo>
                    <a:cubicBezTo>
                      <a:pt x="187015" y="21768"/>
                      <a:pt x="184094" y="24105"/>
                      <a:pt x="180939" y="26093"/>
                    </a:cubicBezTo>
                    <a:cubicBezTo>
                      <a:pt x="180399" y="26406"/>
                      <a:pt x="178013" y="27399"/>
                      <a:pt x="177804" y="27486"/>
                    </a:cubicBezTo>
                    <a:lnTo>
                      <a:pt x="177578" y="27608"/>
                    </a:lnTo>
                    <a:cubicBezTo>
                      <a:pt x="171242" y="23042"/>
                      <a:pt x="162404" y="24476"/>
                      <a:pt x="157838" y="30812"/>
                    </a:cubicBezTo>
                    <a:cubicBezTo>
                      <a:pt x="157162" y="31751"/>
                      <a:pt x="156603" y="32768"/>
                      <a:pt x="156175" y="33843"/>
                    </a:cubicBezTo>
                    <a:lnTo>
                      <a:pt x="147171" y="58921"/>
                    </a:lnTo>
                    <a:cubicBezTo>
                      <a:pt x="142468" y="48175"/>
                      <a:pt x="134632" y="40095"/>
                      <a:pt x="122528" y="38458"/>
                    </a:cubicBezTo>
                    <a:cubicBezTo>
                      <a:pt x="118263" y="38077"/>
                      <a:pt x="114045" y="39593"/>
                      <a:pt x="110999" y="42603"/>
                    </a:cubicBezTo>
                    <a:cubicBezTo>
                      <a:pt x="110145" y="37883"/>
                      <a:pt x="109258" y="33181"/>
                      <a:pt x="108456" y="28479"/>
                    </a:cubicBezTo>
                    <a:cubicBezTo>
                      <a:pt x="105722" y="13397"/>
                      <a:pt x="81515" y="12579"/>
                      <a:pt x="80592" y="29053"/>
                    </a:cubicBezTo>
                    <a:lnTo>
                      <a:pt x="79756" y="45563"/>
                    </a:lnTo>
                    <a:cubicBezTo>
                      <a:pt x="72702" y="46155"/>
                      <a:pt x="68488" y="51119"/>
                      <a:pt x="66903" y="57876"/>
                    </a:cubicBezTo>
                    <a:cubicBezTo>
                      <a:pt x="66068" y="61452"/>
                      <a:pt x="65278" y="65034"/>
                      <a:pt x="64535" y="68621"/>
                    </a:cubicBezTo>
                    <a:cubicBezTo>
                      <a:pt x="60228" y="67441"/>
                      <a:pt x="55620" y="68238"/>
                      <a:pt x="51961" y="70798"/>
                    </a:cubicBezTo>
                    <a:cubicBezTo>
                      <a:pt x="46292" y="74779"/>
                      <a:pt x="42632" y="81026"/>
                      <a:pt x="41930" y="87917"/>
                    </a:cubicBezTo>
                    <a:cubicBezTo>
                      <a:pt x="41198" y="93142"/>
                      <a:pt x="42452" y="99115"/>
                      <a:pt x="41930" y="103591"/>
                    </a:cubicBezTo>
                    <a:cubicBezTo>
                      <a:pt x="40362" y="116461"/>
                      <a:pt x="20248" y="115556"/>
                      <a:pt x="10965" y="115782"/>
                    </a:cubicBezTo>
                    <a:cubicBezTo>
                      <a:pt x="3407" y="116026"/>
                      <a:pt x="-1835" y="124838"/>
                      <a:pt x="-808" y="131717"/>
                    </a:cubicBezTo>
                    <a:cubicBezTo>
                      <a:pt x="429" y="139920"/>
                      <a:pt x="7552" y="143733"/>
                      <a:pt x="15128" y="143490"/>
                    </a:cubicBezTo>
                    <a:cubicBezTo>
                      <a:pt x="31063" y="142967"/>
                      <a:pt x="47729" y="140390"/>
                      <a:pt x="59171" y="128965"/>
                    </a:cubicBezTo>
                    <a:cubicBezTo>
                      <a:pt x="61612" y="133218"/>
                      <a:pt x="66219" y="135757"/>
                      <a:pt x="71118" y="135548"/>
                    </a:cubicBezTo>
                    <a:cubicBezTo>
                      <a:pt x="73065" y="135471"/>
                      <a:pt x="74976" y="135010"/>
                      <a:pt x="76743" y="134190"/>
                    </a:cubicBezTo>
                    <a:cubicBezTo>
                      <a:pt x="80818" y="143368"/>
                      <a:pt x="94646" y="144500"/>
                      <a:pt x="100672" y="137359"/>
                    </a:cubicBezTo>
                    <a:cubicBezTo>
                      <a:pt x="102323" y="142330"/>
                      <a:pt x="105053" y="146873"/>
                      <a:pt x="108665" y="150665"/>
                    </a:cubicBezTo>
                    <a:cubicBezTo>
                      <a:pt x="112706" y="154740"/>
                      <a:pt x="117634" y="157143"/>
                      <a:pt x="123486" y="155384"/>
                    </a:cubicBezTo>
                    <a:cubicBezTo>
                      <a:pt x="128466" y="153869"/>
                      <a:pt x="133535" y="149150"/>
                      <a:pt x="133622" y="143507"/>
                    </a:cubicBezTo>
                    <a:cubicBezTo>
                      <a:pt x="133831" y="128321"/>
                      <a:pt x="134051" y="113129"/>
                      <a:pt x="134283" y="97931"/>
                    </a:cubicBezTo>
                    <a:cubicBezTo>
                      <a:pt x="136280" y="100512"/>
                      <a:pt x="138624" y="102804"/>
                      <a:pt x="141249" y="104741"/>
                    </a:cubicBezTo>
                    <a:cubicBezTo>
                      <a:pt x="148442" y="109965"/>
                      <a:pt x="159553" y="107126"/>
                      <a:pt x="162653" y="98506"/>
                    </a:cubicBezTo>
                    <a:lnTo>
                      <a:pt x="178170" y="55281"/>
                    </a:lnTo>
                    <a:cubicBezTo>
                      <a:pt x="183591" y="55022"/>
                      <a:pt x="188876" y="53495"/>
                      <a:pt x="193600" y="50822"/>
                    </a:cubicBezTo>
                    <a:cubicBezTo>
                      <a:pt x="197872" y="48455"/>
                      <a:pt x="201858" y="45603"/>
                      <a:pt x="205478" y="42324"/>
                    </a:cubicBezTo>
                    <a:cubicBezTo>
                      <a:pt x="208124" y="39955"/>
                      <a:pt x="213314" y="33616"/>
                      <a:pt x="217233" y="33616"/>
                    </a:cubicBezTo>
                    <a:cubicBezTo>
                      <a:pt x="218330" y="33616"/>
                      <a:pt x="221082" y="36263"/>
                      <a:pt x="222858" y="37395"/>
                    </a:cubicBezTo>
                    <a:cubicBezTo>
                      <a:pt x="228212" y="40936"/>
                      <a:pt x="234779" y="42138"/>
                      <a:pt x="241040" y="40722"/>
                    </a:cubicBezTo>
                    <a:cubicBezTo>
                      <a:pt x="255320" y="37587"/>
                      <a:pt x="269496" y="30917"/>
                      <a:pt x="283272" y="26041"/>
                    </a:cubicBezTo>
                    <a:cubicBezTo>
                      <a:pt x="300252" y="20224"/>
                      <a:pt x="289071" y="-5481"/>
                      <a:pt x="272161" y="510"/>
                    </a:cubicBezTo>
                    <a:close/>
                  </a:path>
                </a:pathLst>
              </a:custGeom>
              <a:solidFill>
                <a:srgbClr val="7A4E4E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81817734-9E04-4F87-5184-9BD0A94AE7AE}"/>
                  </a:ext>
                </a:extLst>
              </p:cNvPr>
              <p:cNvSpPr/>
              <p:nvPr/>
            </p:nvSpPr>
            <p:spPr>
              <a:xfrm>
                <a:off x="5997179" y="3203432"/>
                <a:ext cx="241432" cy="83809"/>
              </a:xfrm>
              <a:custGeom>
                <a:avLst/>
                <a:gdLst>
                  <a:gd name="connsiteX0" fmla="*/ 121961 w 241432"/>
                  <a:gd name="connsiteY0" fmla="*/ 75383 h 83809"/>
                  <a:gd name="connsiteX1" fmla="*/ 4720 w 241432"/>
                  <a:gd name="connsiteY1" fmla="*/ 77978 h 83809"/>
                  <a:gd name="connsiteX2" fmla="*/ -783 w 241432"/>
                  <a:gd name="connsiteY2" fmla="*/ 69549 h 83809"/>
                  <a:gd name="connsiteX3" fmla="*/ 7647 w 241432"/>
                  <a:gd name="connsiteY3" fmla="*/ 64045 h 83809"/>
                  <a:gd name="connsiteX4" fmla="*/ 228543 w 241432"/>
                  <a:gd name="connsiteY4" fmla="*/ 1559 h 83809"/>
                  <a:gd name="connsiteX5" fmla="*/ 238548 w 241432"/>
                  <a:gd name="connsiteY5" fmla="*/ 1812 h 83809"/>
                  <a:gd name="connsiteX6" fmla="*/ 238295 w 241432"/>
                  <a:gd name="connsiteY6" fmla="*/ 11817 h 83809"/>
                  <a:gd name="connsiteX7" fmla="*/ 121961 w 241432"/>
                  <a:gd name="connsiteY7" fmla="*/ 75383 h 838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41432" h="83809">
                    <a:moveTo>
                      <a:pt x="121961" y="75383"/>
                    </a:moveTo>
                    <a:cubicBezTo>
                      <a:pt x="83585" y="85139"/>
                      <a:pt x="43491" y="86026"/>
                      <a:pt x="4720" y="77978"/>
                    </a:cubicBezTo>
                    <a:cubicBezTo>
                      <a:pt x="873" y="77170"/>
                      <a:pt x="-1591" y="73396"/>
                      <a:pt x="-783" y="69549"/>
                    </a:cubicBezTo>
                    <a:cubicBezTo>
                      <a:pt x="25" y="65701"/>
                      <a:pt x="3799" y="63237"/>
                      <a:pt x="7647" y="64045"/>
                    </a:cubicBezTo>
                    <a:cubicBezTo>
                      <a:pt x="85911" y="80590"/>
                      <a:pt x="170549" y="56644"/>
                      <a:pt x="228543" y="1559"/>
                    </a:cubicBezTo>
                    <a:cubicBezTo>
                      <a:pt x="231375" y="-1134"/>
                      <a:pt x="235854" y="-1021"/>
                      <a:pt x="238548" y="1812"/>
                    </a:cubicBezTo>
                    <a:cubicBezTo>
                      <a:pt x="241241" y="4644"/>
                      <a:pt x="241128" y="9124"/>
                      <a:pt x="238295" y="11817"/>
                    </a:cubicBezTo>
                    <a:cubicBezTo>
                      <a:pt x="205611" y="42632"/>
                      <a:pt x="165549" y="64522"/>
                      <a:pt x="121961" y="75383"/>
                    </a:cubicBezTo>
                    <a:close/>
                  </a:path>
                </a:pathLst>
              </a:custGeom>
              <a:solidFill>
                <a:srgbClr val="AD403D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224337F9-3037-F35D-5AFF-F7BBBDE047BF}"/>
                  </a:ext>
                </a:extLst>
              </p:cNvPr>
              <p:cNvSpPr/>
              <p:nvPr/>
            </p:nvSpPr>
            <p:spPr>
              <a:xfrm>
                <a:off x="5797822" y="4645003"/>
                <a:ext cx="713872" cy="118088"/>
              </a:xfrm>
              <a:custGeom>
                <a:avLst/>
                <a:gdLst>
                  <a:gd name="connsiteX0" fmla="*/ 712936 w 713872"/>
                  <a:gd name="connsiteY0" fmla="*/ 90606 h 118088"/>
                  <a:gd name="connsiteX1" fmla="*/ -936 w 713872"/>
                  <a:gd name="connsiteY1" fmla="*/ 91442 h 118088"/>
                  <a:gd name="connsiteX2" fmla="*/ 8155 w 713872"/>
                  <a:gd name="connsiteY2" fmla="*/ -389 h 118088"/>
                  <a:gd name="connsiteX3" fmla="*/ 703515 w 713872"/>
                  <a:gd name="connsiteY3" fmla="*/ -389 h 1180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13872" h="118088">
                    <a:moveTo>
                      <a:pt x="712936" y="90606"/>
                    </a:moveTo>
                    <a:cubicBezTo>
                      <a:pt x="474346" y="126168"/>
                      <a:pt x="237637" y="127004"/>
                      <a:pt x="-936" y="91442"/>
                    </a:cubicBezTo>
                    <a:lnTo>
                      <a:pt x="8155" y="-389"/>
                    </a:lnTo>
                    <a:cubicBezTo>
                      <a:pt x="236574" y="33658"/>
                      <a:pt x="703515" y="-389"/>
                      <a:pt x="703515" y="-389"/>
                    </a:cubicBezTo>
                    <a:close/>
                  </a:path>
                </a:pathLst>
              </a:custGeom>
              <a:solidFill>
                <a:srgbClr val="AD7C50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62E8698F-A98D-6AEA-3128-70A1D5B6CC6D}"/>
                  </a:ext>
                </a:extLst>
              </p:cNvPr>
              <p:cNvSpPr/>
              <p:nvPr/>
            </p:nvSpPr>
            <p:spPr>
              <a:xfrm>
                <a:off x="6061647" y="4653554"/>
                <a:ext cx="177601" cy="111005"/>
              </a:xfrm>
              <a:custGeom>
                <a:avLst/>
                <a:gdLst>
                  <a:gd name="connsiteX0" fmla="*/ 0 w 177601"/>
                  <a:gd name="connsiteY0" fmla="*/ 0 h 111005"/>
                  <a:gd name="connsiteX1" fmla="*/ 177602 w 177601"/>
                  <a:gd name="connsiteY1" fmla="*/ 0 h 111005"/>
                  <a:gd name="connsiteX2" fmla="*/ 177602 w 177601"/>
                  <a:gd name="connsiteY2" fmla="*/ 111005 h 111005"/>
                  <a:gd name="connsiteX3" fmla="*/ 0 w 177601"/>
                  <a:gd name="connsiteY3" fmla="*/ 111005 h 1110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7601" h="111005">
                    <a:moveTo>
                      <a:pt x="0" y="0"/>
                    </a:moveTo>
                    <a:lnTo>
                      <a:pt x="177602" y="0"/>
                    </a:lnTo>
                    <a:lnTo>
                      <a:pt x="177602" y="111005"/>
                    </a:lnTo>
                    <a:lnTo>
                      <a:pt x="0" y="111005"/>
                    </a:lnTo>
                    <a:close/>
                  </a:path>
                </a:pathLst>
              </a:custGeom>
              <a:solidFill>
                <a:srgbClr val="FBBE30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1EF18B32-A410-0C4A-BD06-BD7D17446C18}"/>
                  </a:ext>
                </a:extLst>
              </p:cNvPr>
              <p:cNvSpPr/>
              <p:nvPr/>
            </p:nvSpPr>
            <p:spPr>
              <a:xfrm>
                <a:off x="5845209" y="4023414"/>
                <a:ext cx="188207" cy="40194"/>
              </a:xfrm>
              <a:custGeom>
                <a:avLst/>
                <a:gdLst>
                  <a:gd name="connsiteX0" fmla="*/ 0 w 188207"/>
                  <a:gd name="connsiteY0" fmla="*/ 0 h 40194"/>
                  <a:gd name="connsiteX1" fmla="*/ 188208 w 188207"/>
                  <a:gd name="connsiteY1" fmla="*/ 0 h 40194"/>
                  <a:gd name="connsiteX2" fmla="*/ 188208 w 188207"/>
                  <a:gd name="connsiteY2" fmla="*/ 40194 h 40194"/>
                  <a:gd name="connsiteX3" fmla="*/ 0 w 188207"/>
                  <a:gd name="connsiteY3" fmla="*/ 40194 h 401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8207" h="40194">
                    <a:moveTo>
                      <a:pt x="0" y="0"/>
                    </a:moveTo>
                    <a:lnTo>
                      <a:pt x="188208" y="0"/>
                    </a:lnTo>
                    <a:lnTo>
                      <a:pt x="188208" y="40194"/>
                    </a:lnTo>
                    <a:lnTo>
                      <a:pt x="0" y="40194"/>
                    </a:lnTo>
                    <a:close/>
                  </a:path>
                </a:pathLst>
              </a:custGeom>
              <a:solidFill>
                <a:srgbClr val="1A1A1A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78A32586-9CD7-68D6-7001-5D02034FB3C0}"/>
                  </a:ext>
                </a:extLst>
              </p:cNvPr>
              <p:cNvSpPr/>
              <p:nvPr/>
            </p:nvSpPr>
            <p:spPr>
              <a:xfrm>
                <a:off x="5716736" y="3589528"/>
                <a:ext cx="862250" cy="1084855"/>
              </a:xfrm>
              <a:custGeom>
                <a:avLst/>
                <a:gdLst>
                  <a:gd name="connsiteX0" fmla="*/ 825666 w 862250"/>
                  <a:gd name="connsiteY0" fmla="*/ 1027883 h 1084855"/>
                  <a:gd name="connsiteX1" fmla="*/ 780560 w 862250"/>
                  <a:gd name="connsiteY1" fmla="*/ 1060589 h 1084855"/>
                  <a:gd name="connsiteX2" fmla="*/ 101658 w 862250"/>
                  <a:gd name="connsiteY2" fmla="*/ 1069662 h 1084855"/>
                  <a:gd name="connsiteX3" fmla="*/ 38248 w 862250"/>
                  <a:gd name="connsiteY3" fmla="*/ 1039655 h 1084855"/>
                  <a:gd name="connsiteX4" fmla="*/ 69474 w 862250"/>
                  <a:gd name="connsiteY4" fmla="*/ 546261 h 1084855"/>
                  <a:gd name="connsiteX5" fmla="*/ -936 w 862250"/>
                  <a:gd name="connsiteY5" fmla="*/ 110129 h 1084855"/>
                  <a:gd name="connsiteX6" fmla="*/ 290318 w 862250"/>
                  <a:gd name="connsiteY6" fmla="*/ 6002 h 1084855"/>
                  <a:gd name="connsiteX7" fmla="*/ 437913 w 862250"/>
                  <a:gd name="connsiteY7" fmla="*/ 325156 h 1084855"/>
                  <a:gd name="connsiteX8" fmla="*/ 606929 w 862250"/>
                  <a:gd name="connsiteY8" fmla="*/ -389 h 1084855"/>
                  <a:gd name="connsiteX9" fmla="*/ 861193 w 862250"/>
                  <a:gd name="connsiteY9" fmla="*/ 108265 h 1084855"/>
                  <a:gd name="connsiteX10" fmla="*/ 805133 w 862250"/>
                  <a:gd name="connsiteY10" fmla="*/ 522420 h 1084855"/>
                  <a:gd name="connsiteX11" fmla="*/ 825666 w 862250"/>
                  <a:gd name="connsiteY11" fmla="*/ 1027883 h 1084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62250" h="1084855">
                    <a:moveTo>
                      <a:pt x="825666" y="1027883"/>
                    </a:moveTo>
                    <a:cubicBezTo>
                      <a:pt x="836585" y="1040422"/>
                      <a:pt x="820441" y="1054006"/>
                      <a:pt x="780560" y="1060589"/>
                    </a:cubicBezTo>
                    <a:cubicBezTo>
                      <a:pt x="558462" y="1096935"/>
                      <a:pt x="297720" y="1084848"/>
                      <a:pt x="101658" y="1069662"/>
                    </a:cubicBezTo>
                    <a:cubicBezTo>
                      <a:pt x="65225" y="1066841"/>
                      <a:pt x="28182" y="1052978"/>
                      <a:pt x="38248" y="1039655"/>
                    </a:cubicBezTo>
                    <a:cubicBezTo>
                      <a:pt x="61167" y="1009353"/>
                      <a:pt x="59617" y="666566"/>
                      <a:pt x="69474" y="546261"/>
                    </a:cubicBezTo>
                    <a:cubicBezTo>
                      <a:pt x="50143" y="393441"/>
                      <a:pt x="-936" y="110129"/>
                      <a:pt x="-936" y="110129"/>
                    </a:cubicBezTo>
                    <a:cubicBezTo>
                      <a:pt x="-936" y="110129"/>
                      <a:pt x="183667" y="39039"/>
                      <a:pt x="290318" y="6002"/>
                    </a:cubicBezTo>
                    <a:lnTo>
                      <a:pt x="437913" y="325156"/>
                    </a:lnTo>
                    <a:lnTo>
                      <a:pt x="606929" y="-389"/>
                    </a:lnTo>
                    <a:cubicBezTo>
                      <a:pt x="646497" y="20858"/>
                      <a:pt x="788745" y="89039"/>
                      <a:pt x="861193" y="108265"/>
                    </a:cubicBezTo>
                    <a:cubicBezTo>
                      <a:pt x="864328" y="259970"/>
                      <a:pt x="805691" y="482695"/>
                      <a:pt x="805133" y="522420"/>
                    </a:cubicBezTo>
                    <a:cubicBezTo>
                      <a:pt x="804420" y="580831"/>
                      <a:pt x="796199" y="993992"/>
                      <a:pt x="825666" y="1027883"/>
                    </a:cubicBezTo>
                    <a:close/>
                  </a:path>
                </a:pathLst>
              </a:custGeom>
              <a:solidFill>
                <a:srgbClr val="CF9F70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61751BDA-830C-C289-D96D-AE773F4BA86D}"/>
                  </a:ext>
                </a:extLst>
              </p:cNvPr>
              <p:cNvSpPr/>
              <p:nvPr/>
            </p:nvSpPr>
            <p:spPr>
              <a:xfrm>
                <a:off x="6466084" y="3817861"/>
                <a:ext cx="105937" cy="837591"/>
              </a:xfrm>
              <a:custGeom>
                <a:avLst/>
                <a:gdLst>
                  <a:gd name="connsiteX0" fmla="*/ 55890 w 105937"/>
                  <a:gd name="connsiteY0" fmla="*/ 294174 h 837591"/>
                  <a:gd name="connsiteX1" fmla="*/ 105002 w 105937"/>
                  <a:gd name="connsiteY1" fmla="*/ -389 h 837591"/>
                  <a:gd name="connsiteX2" fmla="*/ 44675 w 105937"/>
                  <a:gd name="connsiteY2" fmla="*/ 247118 h 837591"/>
                  <a:gd name="connsiteX3" fmla="*/ 26232 w 105937"/>
                  <a:gd name="connsiteY3" fmla="*/ 785600 h 837591"/>
                  <a:gd name="connsiteX4" fmla="*/ -936 w 105937"/>
                  <a:gd name="connsiteY4" fmla="*/ 837202 h 837591"/>
                  <a:gd name="connsiteX5" fmla="*/ 31213 w 105937"/>
                  <a:gd name="connsiteY5" fmla="*/ 832343 h 837591"/>
                  <a:gd name="connsiteX6" fmla="*/ 76318 w 105937"/>
                  <a:gd name="connsiteY6" fmla="*/ 799637 h 837591"/>
                  <a:gd name="connsiteX7" fmla="*/ 55890 w 105937"/>
                  <a:gd name="connsiteY7" fmla="*/ 294174 h 8375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5937" h="837591">
                    <a:moveTo>
                      <a:pt x="55890" y="294174"/>
                    </a:moveTo>
                    <a:cubicBezTo>
                      <a:pt x="56308" y="264115"/>
                      <a:pt x="90006" y="129216"/>
                      <a:pt x="105002" y="-389"/>
                    </a:cubicBezTo>
                    <a:cubicBezTo>
                      <a:pt x="81839" y="70752"/>
                      <a:pt x="55681" y="170090"/>
                      <a:pt x="44675" y="247118"/>
                    </a:cubicBezTo>
                    <a:cubicBezTo>
                      <a:pt x="16427" y="444991"/>
                      <a:pt x="59774" y="595599"/>
                      <a:pt x="26232" y="785600"/>
                    </a:cubicBezTo>
                    <a:cubicBezTo>
                      <a:pt x="22627" y="806360"/>
                      <a:pt x="12857" y="823148"/>
                      <a:pt x="-936" y="837202"/>
                    </a:cubicBezTo>
                    <a:cubicBezTo>
                      <a:pt x="9861" y="835681"/>
                      <a:pt x="20578" y="834061"/>
                      <a:pt x="31213" y="832343"/>
                    </a:cubicBezTo>
                    <a:cubicBezTo>
                      <a:pt x="71111" y="825830"/>
                      <a:pt x="87238" y="812176"/>
                      <a:pt x="76318" y="799637"/>
                    </a:cubicBezTo>
                    <a:cubicBezTo>
                      <a:pt x="46851" y="765660"/>
                      <a:pt x="55072" y="352498"/>
                      <a:pt x="55890" y="294174"/>
                    </a:cubicBezTo>
                    <a:close/>
                  </a:path>
                </a:pathLst>
              </a:custGeom>
              <a:solidFill>
                <a:srgbClr val="BA8959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26EFA6A7-9C45-9BC3-1CCA-10A8AFDFDD1E}"/>
                  </a:ext>
                </a:extLst>
              </p:cNvPr>
              <p:cNvSpPr/>
              <p:nvPr/>
            </p:nvSpPr>
            <p:spPr>
              <a:xfrm>
                <a:off x="5742528" y="3848303"/>
                <a:ext cx="406961" cy="826061"/>
              </a:xfrm>
              <a:custGeom>
                <a:avLst/>
                <a:gdLst>
                  <a:gd name="connsiteX0" fmla="*/ 71721 w 406961"/>
                  <a:gd name="connsiteY0" fmla="*/ 691732 h 826061"/>
                  <a:gd name="connsiteX1" fmla="*/ 45598 w 406961"/>
                  <a:gd name="connsiteY1" fmla="*/ 158961 h 826061"/>
                  <a:gd name="connsiteX2" fmla="*/ -936 w 406961"/>
                  <a:gd name="connsiteY2" fmla="*/ -389 h 826061"/>
                  <a:gd name="connsiteX3" fmla="*/ 43629 w 406961"/>
                  <a:gd name="connsiteY3" fmla="*/ 287486 h 826061"/>
                  <a:gd name="connsiteX4" fmla="*/ 12404 w 406961"/>
                  <a:gd name="connsiteY4" fmla="*/ 780881 h 826061"/>
                  <a:gd name="connsiteX5" fmla="*/ 75813 w 406961"/>
                  <a:gd name="connsiteY5" fmla="*/ 810887 h 826061"/>
                  <a:gd name="connsiteX6" fmla="*/ 406026 w 406961"/>
                  <a:gd name="connsiteY6" fmla="*/ 825673 h 826061"/>
                  <a:gd name="connsiteX7" fmla="*/ 306392 w 406961"/>
                  <a:gd name="connsiteY7" fmla="*/ 814684 h 826061"/>
                  <a:gd name="connsiteX8" fmla="*/ 71721 w 406961"/>
                  <a:gd name="connsiteY8" fmla="*/ 691732 h 8260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06961" h="826061">
                    <a:moveTo>
                      <a:pt x="71721" y="691732"/>
                    </a:moveTo>
                    <a:cubicBezTo>
                      <a:pt x="34469" y="512911"/>
                      <a:pt x="75447" y="341526"/>
                      <a:pt x="45598" y="158961"/>
                    </a:cubicBezTo>
                    <a:cubicBezTo>
                      <a:pt x="37761" y="101491"/>
                      <a:pt x="17123" y="51387"/>
                      <a:pt x="-936" y="-389"/>
                    </a:cubicBezTo>
                    <a:cubicBezTo>
                      <a:pt x="14738" y="91755"/>
                      <a:pt x="33511" y="207498"/>
                      <a:pt x="43629" y="287486"/>
                    </a:cubicBezTo>
                    <a:cubicBezTo>
                      <a:pt x="33773" y="407792"/>
                      <a:pt x="35322" y="750578"/>
                      <a:pt x="12404" y="780881"/>
                    </a:cubicBezTo>
                    <a:cubicBezTo>
                      <a:pt x="2320" y="794204"/>
                      <a:pt x="39380" y="808066"/>
                      <a:pt x="75813" y="810887"/>
                    </a:cubicBezTo>
                    <a:cubicBezTo>
                      <a:pt x="173984" y="818481"/>
                      <a:pt x="288385" y="825307"/>
                      <a:pt x="406026" y="825673"/>
                    </a:cubicBezTo>
                    <a:cubicBezTo>
                      <a:pt x="372936" y="823183"/>
                      <a:pt x="339847" y="819822"/>
                      <a:pt x="306392" y="814684"/>
                    </a:cubicBezTo>
                    <a:cubicBezTo>
                      <a:pt x="213290" y="799776"/>
                      <a:pt x="90355" y="792323"/>
                      <a:pt x="71721" y="691732"/>
                    </a:cubicBezTo>
                    <a:close/>
                  </a:path>
                </a:pathLst>
              </a:custGeom>
              <a:solidFill>
                <a:srgbClr val="BA8959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D1E4C16F-FD7C-EB02-CC21-880F9F5CE587}"/>
                  </a:ext>
                </a:extLst>
              </p:cNvPr>
              <p:cNvSpPr/>
              <p:nvPr/>
            </p:nvSpPr>
            <p:spPr>
              <a:xfrm>
                <a:off x="6268942" y="4020958"/>
                <a:ext cx="91622" cy="22152"/>
              </a:xfrm>
              <a:custGeom>
                <a:avLst/>
                <a:gdLst>
                  <a:gd name="connsiteX0" fmla="*/ 0 w 91622"/>
                  <a:gd name="connsiteY0" fmla="*/ 0 h 22152"/>
                  <a:gd name="connsiteX1" fmla="*/ 91622 w 91622"/>
                  <a:gd name="connsiteY1" fmla="*/ 0 h 22152"/>
                  <a:gd name="connsiteX2" fmla="*/ 91622 w 91622"/>
                  <a:gd name="connsiteY2" fmla="*/ 22152 h 22152"/>
                  <a:gd name="connsiteX3" fmla="*/ 0 w 91622"/>
                  <a:gd name="connsiteY3" fmla="*/ 22152 h 2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1622" h="22152">
                    <a:moveTo>
                      <a:pt x="0" y="0"/>
                    </a:moveTo>
                    <a:lnTo>
                      <a:pt x="91622" y="0"/>
                    </a:lnTo>
                    <a:lnTo>
                      <a:pt x="91622" y="22152"/>
                    </a:lnTo>
                    <a:lnTo>
                      <a:pt x="0" y="22152"/>
                    </a:lnTo>
                    <a:close/>
                  </a:path>
                </a:pathLst>
              </a:custGeom>
              <a:solidFill>
                <a:srgbClr val="286E2A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D1759C1A-00DA-04C0-FABD-6D15F02C66C8}"/>
                  </a:ext>
                </a:extLst>
              </p:cNvPr>
              <p:cNvSpPr/>
              <p:nvPr/>
            </p:nvSpPr>
            <p:spPr>
              <a:xfrm>
                <a:off x="6360564" y="4020958"/>
                <a:ext cx="91622" cy="22152"/>
              </a:xfrm>
              <a:custGeom>
                <a:avLst/>
                <a:gdLst>
                  <a:gd name="connsiteX0" fmla="*/ 0 w 91622"/>
                  <a:gd name="connsiteY0" fmla="*/ 0 h 22152"/>
                  <a:gd name="connsiteX1" fmla="*/ 91622 w 91622"/>
                  <a:gd name="connsiteY1" fmla="*/ 0 h 22152"/>
                  <a:gd name="connsiteX2" fmla="*/ 91622 w 91622"/>
                  <a:gd name="connsiteY2" fmla="*/ 22152 h 22152"/>
                  <a:gd name="connsiteX3" fmla="*/ 0 w 91622"/>
                  <a:gd name="connsiteY3" fmla="*/ 22152 h 2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1622" h="22152">
                    <a:moveTo>
                      <a:pt x="0" y="0"/>
                    </a:moveTo>
                    <a:lnTo>
                      <a:pt x="91622" y="0"/>
                    </a:lnTo>
                    <a:lnTo>
                      <a:pt x="91622" y="22152"/>
                    </a:lnTo>
                    <a:lnTo>
                      <a:pt x="0" y="22152"/>
                    </a:lnTo>
                    <a:close/>
                  </a:path>
                </a:pathLst>
              </a:custGeom>
              <a:solidFill>
                <a:srgbClr val="FFC197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F548EFEB-3821-88B1-EE00-317823E18CAE}"/>
                  </a:ext>
                </a:extLst>
              </p:cNvPr>
              <p:cNvSpPr/>
              <p:nvPr/>
            </p:nvSpPr>
            <p:spPr>
              <a:xfrm>
                <a:off x="6360564" y="4020958"/>
                <a:ext cx="17850" cy="22152"/>
              </a:xfrm>
              <a:custGeom>
                <a:avLst/>
                <a:gdLst>
                  <a:gd name="connsiteX0" fmla="*/ 0 w 17850"/>
                  <a:gd name="connsiteY0" fmla="*/ 0 h 22152"/>
                  <a:gd name="connsiteX1" fmla="*/ 17851 w 17850"/>
                  <a:gd name="connsiteY1" fmla="*/ 0 h 22152"/>
                  <a:gd name="connsiteX2" fmla="*/ 17851 w 17850"/>
                  <a:gd name="connsiteY2" fmla="*/ 22152 h 22152"/>
                  <a:gd name="connsiteX3" fmla="*/ 0 w 17850"/>
                  <a:gd name="connsiteY3" fmla="*/ 22152 h 2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850" h="22152">
                    <a:moveTo>
                      <a:pt x="0" y="0"/>
                    </a:moveTo>
                    <a:lnTo>
                      <a:pt x="17851" y="0"/>
                    </a:lnTo>
                    <a:lnTo>
                      <a:pt x="17851" y="22152"/>
                    </a:lnTo>
                    <a:lnTo>
                      <a:pt x="0" y="22152"/>
                    </a:lnTo>
                    <a:close/>
                  </a:path>
                </a:pathLst>
              </a:custGeom>
              <a:solidFill>
                <a:srgbClr val="46C2B0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6AF7397C-941B-6308-318C-F2F7B64E91D0}"/>
                  </a:ext>
                </a:extLst>
              </p:cNvPr>
              <p:cNvSpPr/>
              <p:nvPr/>
            </p:nvSpPr>
            <p:spPr>
              <a:xfrm>
                <a:off x="6391824" y="4020837"/>
                <a:ext cx="17850" cy="22152"/>
              </a:xfrm>
              <a:custGeom>
                <a:avLst/>
                <a:gdLst>
                  <a:gd name="connsiteX0" fmla="*/ 0 w 17850"/>
                  <a:gd name="connsiteY0" fmla="*/ 0 h 22152"/>
                  <a:gd name="connsiteX1" fmla="*/ 17851 w 17850"/>
                  <a:gd name="connsiteY1" fmla="*/ 0 h 22152"/>
                  <a:gd name="connsiteX2" fmla="*/ 17851 w 17850"/>
                  <a:gd name="connsiteY2" fmla="*/ 22152 h 22152"/>
                  <a:gd name="connsiteX3" fmla="*/ 0 w 17850"/>
                  <a:gd name="connsiteY3" fmla="*/ 22152 h 2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850" h="22152">
                    <a:moveTo>
                      <a:pt x="0" y="0"/>
                    </a:moveTo>
                    <a:lnTo>
                      <a:pt x="17851" y="0"/>
                    </a:lnTo>
                    <a:lnTo>
                      <a:pt x="17851" y="22152"/>
                    </a:lnTo>
                    <a:lnTo>
                      <a:pt x="0" y="22152"/>
                    </a:lnTo>
                    <a:close/>
                  </a:path>
                </a:pathLst>
              </a:custGeom>
              <a:solidFill>
                <a:srgbClr val="F47B50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C7D6AE55-5AFB-B700-08E7-5E9E5CAF0C7C}"/>
                  </a:ext>
                </a:extLst>
              </p:cNvPr>
              <p:cNvSpPr/>
              <p:nvPr/>
            </p:nvSpPr>
            <p:spPr>
              <a:xfrm>
                <a:off x="6424896" y="4020837"/>
                <a:ext cx="17850" cy="22152"/>
              </a:xfrm>
              <a:custGeom>
                <a:avLst/>
                <a:gdLst>
                  <a:gd name="connsiteX0" fmla="*/ 0 w 17850"/>
                  <a:gd name="connsiteY0" fmla="*/ 0 h 22152"/>
                  <a:gd name="connsiteX1" fmla="*/ 17851 w 17850"/>
                  <a:gd name="connsiteY1" fmla="*/ 0 h 22152"/>
                  <a:gd name="connsiteX2" fmla="*/ 17851 w 17850"/>
                  <a:gd name="connsiteY2" fmla="*/ 22152 h 22152"/>
                  <a:gd name="connsiteX3" fmla="*/ 0 w 17850"/>
                  <a:gd name="connsiteY3" fmla="*/ 22152 h 2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850" h="22152">
                    <a:moveTo>
                      <a:pt x="0" y="0"/>
                    </a:moveTo>
                    <a:lnTo>
                      <a:pt x="17851" y="0"/>
                    </a:lnTo>
                    <a:lnTo>
                      <a:pt x="17851" y="22152"/>
                    </a:lnTo>
                    <a:lnTo>
                      <a:pt x="0" y="22152"/>
                    </a:lnTo>
                    <a:close/>
                  </a:path>
                </a:pathLst>
              </a:custGeom>
              <a:solidFill>
                <a:srgbClr val="CCCC89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4FB13660-16D2-F240-D4BD-6C0CB4EC8F94}"/>
                  </a:ext>
                </a:extLst>
              </p:cNvPr>
              <p:cNvSpPr/>
              <p:nvPr/>
            </p:nvSpPr>
            <p:spPr>
              <a:xfrm>
                <a:off x="6268942" y="4043111"/>
                <a:ext cx="91622" cy="22152"/>
              </a:xfrm>
              <a:custGeom>
                <a:avLst/>
                <a:gdLst>
                  <a:gd name="connsiteX0" fmla="*/ 0 w 91622"/>
                  <a:gd name="connsiteY0" fmla="*/ 0 h 22152"/>
                  <a:gd name="connsiteX1" fmla="*/ 91622 w 91622"/>
                  <a:gd name="connsiteY1" fmla="*/ 0 h 22152"/>
                  <a:gd name="connsiteX2" fmla="*/ 91622 w 91622"/>
                  <a:gd name="connsiteY2" fmla="*/ 22152 h 22152"/>
                  <a:gd name="connsiteX3" fmla="*/ 0 w 91622"/>
                  <a:gd name="connsiteY3" fmla="*/ 22152 h 2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1622" h="22152">
                    <a:moveTo>
                      <a:pt x="0" y="0"/>
                    </a:moveTo>
                    <a:lnTo>
                      <a:pt x="91622" y="0"/>
                    </a:lnTo>
                    <a:lnTo>
                      <a:pt x="91622" y="22152"/>
                    </a:lnTo>
                    <a:lnTo>
                      <a:pt x="0" y="22152"/>
                    </a:lnTo>
                    <a:close/>
                  </a:path>
                </a:pathLst>
              </a:custGeom>
              <a:solidFill>
                <a:srgbClr val="F47B50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130A8280-59D3-685A-F993-1413BF1DE4BF}"/>
                  </a:ext>
                </a:extLst>
              </p:cNvPr>
              <p:cNvSpPr/>
              <p:nvPr/>
            </p:nvSpPr>
            <p:spPr>
              <a:xfrm>
                <a:off x="6360564" y="4043111"/>
                <a:ext cx="35718" cy="22152"/>
              </a:xfrm>
              <a:custGeom>
                <a:avLst/>
                <a:gdLst>
                  <a:gd name="connsiteX0" fmla="*/ 0 w 35718"/>
                  <a:gd name="connsiteY0" fmla="*/ 0 h 22152"/>
                  <a:gd name="connsiteX1" fmla="*/ 35719 w 35718"/>
                  <a:gd name="connsiteY1" fmla="*/ 0 h 22152"/>
                  <a:gd name="connsiteX2" fmla="*/ 35719 w 35718"/>
                  <a:gd name="connsiteY2" fmla="*/ 22152 h 22152"/>
                  <a:gd name="connsiteX3" fmla="*/ 0 w 35718"/>
                  <a:gd name="connsiteY3" fmla="*/ 22152 h 2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718" h="22152">
                    <a:moveTo>
                      <a:pt x="0" y="0"/>
                    </a:moveTo>
                    <a:lnTo>
                      <a:pt x="35719" y="0"/>
                    </a:lnTo>
                    <a:lnTo>
                      <a:pt x="35719" y="22152"/>
                    </a:lnTo>
                    <a:lnTo>
                      <a:pt x="0" y="22152"/>
                    </a:lnTo>
                    <a:close/>
                  </a:path>
                </a:pathLst>
              </a:custGeom>
              <a:solidFill>
                <a:srgbClr val="B2D6C5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49960052-BF8D-C319-07FA-99B7A0751D5E}"/>
                  </a:ext>
                </a:extLst>
              </p:cNvPr>
              <p:cNvSpPr/>
              <p:nvPr/>
            </p:nvSpPr>
            <p:spPr>
              <a:xfrm>
                <a:off x="6396265" y="4043111"/>
                <a:ext cx="35718" cy="22152"/>
              </a:xfrm>
              <a:custGeom>
                <a:avLst/>
                <a:gdLst>
                  <a:gd name="connsiteX0" fmla="*/ 0 w 35718"/>
                  <a:gd name="connsiteY0" fmla="*/ 0 h 22152"/>
                  <a:gd name="connsiteX1" fmla="*/ 35719 w 35718"/>
                  <a:gd name="connsiteY1" fmla="*/ 0 h 22152"/>
                  <a:gd name="connsiteX2" fmla="*/ 35719 w 35718"/>
                  <a:gd name="connsiteY2" fmla="*/ 22152 h 22152"/>
                  <a:gd name="connsiteX3" fmla="*/ 0 w 35718"/>
                  <a:gd name="connsiteY3" fmla="*/ 22152 h 2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718" h="22152">
                    <a:moveTo>
                      <a:pt x="0" y="0"/>
                    </a:moveTo>
                    <a:lnTo>
                      <a:pt x="35719" y="0"/>
                    </a:lnTo>
                    <a:lnTo>
                      <a:pt x="35719" y="22152"/>
                    </a:lnTo>
                    <a:lnTo>
                      <a:pt x="0" y="22152"/>
                    </a:lnTo>
                    <a:close/>
                  </a:path>
                </a:pathLst>
              </a:custGeom>
              <a:solidFill>
                <a:srgbClr val="CBCBCB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EF1C2675-C487-42B1-B1A9-AE858E4D47FF}"/>
                  </a:ext>
                </a:extLst>
              </p:cNvPr>
              <p:cNvSpPr/>
              <p:nvPr/>
            </p:nvSpPr>
            <p:spPr>
              <a:xfrm>
                <a:off x="6431984" y="4043111"/>
                <a:ext cx="20184" cy="22152"/>
              </a:xfrm>
              <a:custGeom>
                <a:avLst/>
                <a:gdLst>
                  <a:gd name="connsiteX0" fmla="*/ 0 w 20184"/>
                  <a:gd name="connsiteY0" fmla="*/ 0 h 22152"/>
                  <a:gd name="connsiteX1" fmla="*/ 20185 w 20184"/>
                  <a:gd name="connsiteY1" fmla="*/ 0 h 22152"/>
                  <a:gd name="connsiteX2" fmla="*/ 20185 w 20184"/>
                  <a:gd name="connsiteY2" fmla="*/ 22152 h 22152"/>
                  <a:gd name="connsiteX3" fmla="*/ 0 w 20184"/>
                  <a:gd name="connsiteY3" fmla="*/ 22152 h 2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184" h="22152">
                    <a:moveTo>
                      <a:pt x="0" y="0"/>
                    </a:moveTo>
                    <a:lnTo>
                      <a:pt x="20185" y="0"/>
                    </a:lnTo>
                    <a:lnTo>
                      <a:pt x="20185" y="22152"/>
                    </a:lnTo>
                    <a:lnTo>
                      <a:pt x="0" y="22152"/>
                    </a:lnTo>
                    <a:close/>
                  </a:path>
                </a:pathLst>
              </a:custGeom>
              <a:solidFill>
                <a:srgbClr val="91BB7D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156D1F73-27D5-7ADF-63F3-CB5D170D64C2}"/>
                  </a:ext>
                </a:extLst>
              </p:cNvPr>
              <p:cNvSpPr/>
              <p:nvPr/>
            </p:nvSpPr>
            <p:spPr>
              <a:xfrm>
                <a:off x="6135627" y="4022787"/>
                <a:ext cx="25983" cy="25983"/>
              </a:xfrm>
              <a:custGeom>
                <a:avLst/>
                <a:gdLst>
                  <a:gd name="connsiteX0" fmla="*/ 12056 w 25983"/>
                  <a:gd name="connsiteY0" fmla="*/ 25595 h 25983"/>
                  <a:gd name="connsiteX1" fmla="*/ -936 w 25983"/>
                  <a:gd name="connsiteY1" fmla="*/ 12603 h 25983"/>
                  <a:gd name="connsiteX2" fmla="*/ 12056 w 25983"/>
                  <a:gd name="connsiteY2" fmla="*/ -389 h 25983"/>
                  <a:gd name="connsiteX3" fmla="*/ 25047 w 25983"/>
                  <a:gd name="connsiteY3" fmla="*/ 12603 h 25983"/>
                  <a:gd name="connsiteX4" fmla="*/ 25047 w 25983"/>
                  <a:gd name="connsiteY4" fmla="*/ 12620 h 25983"/>
                  <a:gd name="connsiteX5" fmla="*/ 12056 w 25983"/>
                  <a:gd name="connsiteY5" fmla="*/ 25595 h 259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983" h="25983">
                    <a:moveTo>
                      <a:pt x="12056" y="25595"/>
                    </a:moveTo>
                    <a:cubicBezTo>
                      <a:pt x="4880" y="25595"/>
                      <a:pt x="-936" y="19778"/>
                      <a:pt x="-936" y="12603"/>
                    </a:cubicBezTo>
                    <a:cubicBezTo>
                      <a:pt x="-936" y="5427"/>
                      <a:pt x="4880" y="-389"/>
                      <a:pt x="12056" y="-389"/>
                    </a:cubicBezTo>
                    <a:cubicBezTo>
                      <a:pt x="19231" y="-389"/>
                      <a:pt x="25047" y="5427"/>
                      <a:pt x="25047" y="12603"/>
                    </a:cubicBezTo>
                    <a:cubicBezTo>
                      <a:pt x="25047" y="12609"/>
                      <a:pt x="25047" y="12614"/>
                      <a:pt x="25047" y="12620"/>
                    </a:cubicBezTo>
                    <a:cubicBezTo>
                      <a:pt x="25038" y="19789"/>
                      <a:pt x="19224" y="25595"/>
                      <a:pt x="12056" y="25595"/>
                    </a:cubicBezTo>
                    <a:close/>
                  </a:path>
                </a:pathLst>
              </a:custGeom>
              <a:solidFill>
                <a:srgbClr val="E4D5CD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8C79F0BC-28BC-6864-7F2F-C2140D25212D}"/>
                  </a:ext>
                </a:extLst>
              </p:cNvPr>
              <p:cNvSpPr/>
              <p:nvPr/>
            </p:nvSpPr>
            <p:spPr>
              <a:xfrm>
                <a:off x="6139911" y="4027089"/>
                <a:ext cx="17415" cy="17415"/>
              </a:xfrm>
              <a:custGeom>
                <a:avLst/>
                <a:gdLst>
                  <a:gd name="connsiteX0" fmla="*/ 16479 w 17415"/>
                  <a:gd name="connsiteY0" fmla="*/ 8319 h 17415"/>
                  <a:gd name="connsiteX1" fmla="*/ 7772 w 17415"/>
                  <a:gd name="connsiteY1" fmla="*/ 17026 h 17415"/>
                  <a:gd name="connsiteX2" fmla="*/ -936 w 17415"/>
                  <a:gd name="connsiteY2" fmla="*/ 8319 h 17415"/>
                  <a:gd name="connsiteX3" fmla="*/ 7772 w 17415"/>
                  <a:gd name="connsiteY3" fmla="*/ -389 h 17415"/>
                  <a:gd name="connsiteX4" fmla="*/ 16479 w 17415"/>
                  <a:gd name="connsiteY4" fmla="*/ 8319 h 174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15" h="17415">
                    <a:moveTo>
                      <a:pt x="16479" y="8319"/>
                    </a:moveTo>
                    <a:cubicBezTo>
                      <a:pt x="16479" y="13128"/>
                      <a:pt x="12581" y="17026"/>
                      <a:pt x="7772" y="17026"/>
                    </a:cubicBezTo>
                    <a:cubicBezTo>
                      <a:pt x="2962" y="17026"/>
                      <a:pt x="-936" y="13128"/>
                      <a:pt x="-936" y="8319"/>
                    </a:cubicBezTo>
                    <a:cubicBezTo>
                      <a:pt x="-936" y="3509"/>
                      <a:pt x="2962" y="-389"/>
                      <a:pt x="7772" y="-389"/>
                    </a:cubicBezTo>
                    <a:cubicBezTo>
                      <a:pt x="12581" y="-389"/>
                      <a:pt x="16479" y="3509"/>
                      <a:pt x="16479" y="8319"/>
                    </a:cubicBezTo>
                    <a:close/>
                  </a:path>
                </a:pathLst>
              </a:custGeom>
              <a:solidFill>
                <a:srgbClr val="C29C7A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AAF15967-A76B-63C4-C827-143A8F799A93}"/>
                  </a:ext>
                </a:extLst>
              </p:cNvPr>
              <p:cNvSpPr/>
              <p:nvPr/>
            </p:nvSpPr>
            <p:spPr>
              <a:xfrm>
                <a:off x="6135627" y="4196853"/>
                <a:ext cx="25983" cy="25983"/>
              </a:xfrm>
              <a:custGeom>
                <a:avLst/>
                <a:gdLst>
                  <a:gd name="connsiteX0" fmla="*/ 12056 w 25983"/>
                  <a:gd name="connsiteY0" fmla="*/ 25595 h 25983"/>
                  <a:gd name="connsiteX1" fmla="*/ -936 w 25983"/>
                  <a:gd name="connsiteY1" fmla="*/ 12603 h 25983"/>
                  <a:gd name="connsiteX2" fmla="*/ 12056 w 25983"/>
                  <a:gd name="connsiteY2" fmla="*/ -389 h 25983"/>
                  <a:gd name="connsiteX3" fmla="*/ 25047 w 25983"/>
                  <a:gd name="connsiteY3" fmla="*/ 12603 h 25983"/>
                  <a:gd name="connsiteX4" fmla="*/ 12056 w 25983"/>
                  <a:gd name="connsiteY4" fmla="*/ 25595 h 259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983" h="25983">
                    <a:moveTo>
                      <a:pt x="12056" y="25595"/>
                    </a:moveTo>
                    <a:cubicBezTo>
                      <a:pt x="4880" y="25595"/>
                      <a:pt x="-936" y="19778"/>
                      <a:pt x="-936" y="12603"/>
                    </a:cubicBezTo>
                    <a:cubicBezTo>
                      <a:pt x="-936" y="5427"/>
                      <a:pt x="4880" y="-389"/>
                      <a:pt x="12056" y="-389"/>
                    </a:cubicBezTo>
                    <a:cubicBezTo>
                      <a:pt x="19231" y="-389"/>
                      <a:pt x="25047" y="5427"/>
                      <a:pt x="25047" y="12603"/>
                    </a:cubicBezTo>
                    <a:cubicBezTo>
                      <a:pt x="25047" y="19778"/>
                      <a:pt x="19231" y="25595"/>
                      <a:pt x="12056" y="25595"/>
                    </a:cubicBezTo>
                    <a:close/>
                  </a:path>
                </a:pathLst>
              </a:custGeom>
              <a:solidFill>
                <a:srgbClr val="E4D5CD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8E406C55-2B42-280F-CAF4-F75C58C2E7C1}"/>
                  </a:ext>
                </a:extLst>
              </p:cNvPr>
              <p:cNvSpPr/>
              <p:nvPr/>
            </p:nvSpPr>
            <p:spPr>
              <a:xfrm>
                <a:off x="6139911" y="4201138"/>
                <a:ext cx="17415" cy="17415"/>
              </a:xfrm>
              <a:custGeom>
                <a:avLst/>
                <a:gdLst>
                  <a:gd name="connsiteX0" fmla="*/ 16479 w 17415"/>
                  <a:gd name="connsiteY0" fmla="*/ 8319 h 17415"/>
                  <a:gd name="connsiteX1" fmla="*/ 7772 w 17415"/>
                  <a:gd name="connsiteY1" fmla="*/ 17026 h 17415"/>
                  <a:gd name="connsiteX2" fmla="*/ -936 w 17415"/>
                  <a:gd name="connsiteY2" fmla="*/ 8319 h 17415"/>
                  <a:gd name="connsiteX3" fmla="*/ 7772 w 17415"/>
                  <a:gd name="connsiteY3" fmla="*/ -389 h 17415"/>
                  <a:gd name="connsiteX4" fmla="*/ 16479 w 17415"/>
                  <a:gd name="connsiteY4" fmla="*/ 8319 h 174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15" h="17415">
                    <a:moveTo>
                      <a:pt x="16479" y="8319"/>
                    </a:moveTo>
                    <a:cubicBezTo>
                      <a:pt x="16479" y="13128"/>
                      <a:pt x="12581" y="17026"/>
                      <a:pt x="7772" y="17026"/>
                    </a:cubicBezTo>
                    <a:cubicBezTo>
                      <a:pt x="2962" y="17026"/>
                      <a:pt x="-936" y="13128"/>
                      <a:pt x="-936" y="8319"/>
                    </a:cubicBezTo>
                    <a:cubicBezTo>
                      <a:pt x="-936" y="3509"/>
                      <a:pt x="2962" y="-389"/>
                      <a:pt x="7772" y="-389"/>
                    </a:cubicBezTo>
                    <a:cubicBezTo>
                      <a:pt x="12581" y="-389"/>
                      <a:pt x="16479" y="3509"/>
                      <a:pt x="16479" y="8319"/>
                    </a:cubicBezTo>
                    <a:close/>
                  </a:path>
                </a:pathLst>
              </a:custGeom>
              <a:solidFill>
                <a:srgbClr val="C29C7A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FB78651A-D075-72AB-CC9D-FCC04AEF7D5E}"/>
                  </a:ext>
                </a:extLst>
              </p:cNvPr>
              <p:cNvSpPr/>
              <p:nvPr/>
            </p:nvSpPr>
            <p:spPr>
              <a:xfrm>
                <a:off x="6135627" y="4370903"/>
                <a:ext cx="25983" cy="25983"/>
              </a:xfrm>
              <a:custGeom>
                <a:avLst/>
                <a:gdLst>
                  <a:gd name="connsiteX0" fmla="*/ 12056 w 25983"/>
                  <a:gd name="connsiteY0" fmla="*/ 25595 h 25983"/>
                  <a:gd name="connsiteX1" fmla="*/ -936 w 25983"/>
                  <a:gd name="connsiteY1" fmla="*/ 12603 h 25983"/>
                  <a:gd name="connsiteX2" fmla="*/ 12056 w 25983"/>
                  <a:gd name="connsiteY2" fmla="*/ -389 h 25983"/>
                  <a:gd name="connsiteX3" fmla="*/ 25047 w 25983"/>
                  <a:gd name="connsiteY3" fmla="*/ 12603 h 25983"/>
                  <a:gd name="connsiteX4" fmla="*/ 12056 w 25983"/>
                  <a:gd name="connsiteY4" fmla="*/ 25595 h 259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983" h="25983">
                    <a:moveTo>
                      <a:pt x="12056" y="25595"/>
                    </a:moveTo>
                    <a:cubicBezTo>
                      <a:pt x="4880" y="25595"/>
                      <a:pt x="-936" y="19778"/>
                      <a:pt x="-936" y="12603"/>
                    </a:cubicBezTo>
                    <a:cubicBezTo>
                      <a:pt x="-936" y="5427"/>
                      <a:pt x="4880" y="-389"/>
                      <a:pt x="12056" y="-389"/>
                    </a:cubicBezTo>
                    <a:cubicBezTo>
                      <a:pt x="19231" y="-389"/>
                      <a:pt x="25047" y="5427"/>
                      <a:pt x="25047" y="12603"/>
                    </a:cubicBezTo>
                    <a:cubicBezTo>
                      <a:pt x="25047" y="19778"/>
                      <a:pt x="19231" y="25595"/>
                      <a:pt x="12056" y="25595"/>
                    </a:cubicBezTo>
                    <a:close/>
                  </a:path>
                </a:pathLst>
              </a:custGeom>
              <a:solidFill>
                <a:srgbClr val="E4D5CD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B68A16DB-5D74-CEDE-1C7F-09441490F345}"/>
                  </a:ext>
                </a:extLst>
              </p:cNvPr>
              <p:cNvSpPr/>
              <p:nvPr/>
            </p:nvSpPr>
            <p:spPr>
              <a:xfrm>
                <a:off x="6139911" y="4375186"/>
                <a:ext cx="17415" cy="17415"/>
              </a:xfrm>
              <a:custGeom>
                <a:avLst/>
                <a:gdLst>
                  <a:gd name="connsiteX0" fmla="*/ 16479 w 17415"/>
                  <a:gd name="connsiteY0" fmla="*/ 8319 h 17415"/>
                  <a:gd name="connsiteX1" fmla="*/ 7772 w 17415"/>
                  <a:gd name="connsiteY1" fmla="*/ 17026 h 17415"/>
                  <a:gd name="connsiteX2" fmla="*/ -936 w 17415"/>
                  <a:gd name="connsiteY2" fmla="*/ 8319 h 17415"/>
                  <a:gd name="connsiteX3" fmla="*/ 7772 w 17415"/>
                  <a:gd name="connsiteY3" fmla="*/ -389 h 17415"/>
                  <a:gd name="connsiteX4" fmla="*/ 16479 w 17415"/>
                  <a:gd name="connsiteY4" fmla="*/ 8319 h 174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15" h="17415">
                    <a:moveTo>
                      <a:pt x="16479" y="8319"/>
                    </a:moveTo>
                    <a:cubicBezTo>
                      <a:pt x="16479" y="13128"/>
                      <a:pt x="12581" y="17026"/>
                      <a:pt x="7772" y="17026"/>
                    </a:cubicBezTo>
                    <a:cubicBezTo>
                      <a:pt x="2962" y="17026"/>
                      <a:pt x="-936" y="13128"/>
                      <a:pt x="-936" y="8319"/>
                    </a:cubicBezTo>
                    <a:cubicBezTo>
                      <a:pt x="-936" y="3509"/>
                      <a:pt x="2962" y="-389"/>
                      <a:pt x="7772" y="-389"/>
                    </a:cubicBezTo>
                    <a:cubicBezTo>
                      <a:pt x="12581" y="-389"/>
                      <a:pt x="16479" y="3509"/>
                      <a:pt x="16479" y="8319"/>
                    </a:cubicBezTo>
                    <a:close/>
                  </a:path>
                </a:pathLst>
              </a:custGeom>
              <a:solidFill>
                <a:srgbClr val="C29C7A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F43D5E38-6761-3EC0-8639-89F49829B238}"/>
                  </a:ext>
                </a:extLst>
              </p:cNvPr>
              <p:cNvSpPr/>
              <p:nvPr/>
            </p:nvSpPr>
            <p:spPr>
              <a:xfrm>
                <a:off x="6135627" y="4544952"/>
                <a:ext cx="25983" cy="25983"/>
              </a:xfrm>
              <a:custGeom>
                <a:avLst/>
                <a:gdLst>
                  <a:gd name="connsiteX0" fmla="*/ 12056 w 25983"/>
                  <a:gd name="connsiteY0" fmla="*/ 25595 h 25983"/>
                  <a:gd name="connsiteX1" fmla="*/ -936 w 25983"/>
                  <a:gd name="connsiteY1" fmla="*/ 12603 h 25983"/>
                  <a:gd name="connsiteX2" fmla="*/ 12056 w 25983"/>
                  <a:gd name="connsiteY2" fmla="*/ -389 h 25983"/>
                  <a:gd name="connsiteX3" fmla="*/ 25047 w 25983"/>
                  <a:gd name="connsiteY3" fmla="*/ 12603 h 25983"/>
                  <a:gd name="connsiteX4" fmla="*/ 25047 w 25983"/>
                  <a:gd name="connsiteY4" fmla="*/ 12620 h 25983"/>
                  <a:gd name="connsiteX5" fmla="*/ 12056 w 25983"/>
                  <a:gd name="connsiteY5" fmla="*/ 25595 h 259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983" h="25983">
                    <a:moveTo>
                      <a:pt x="12056" y="25595"/>
                    </a:moveTo>
                    <a:cubicBezTo>
                      <a:pt x="4880" y="25595"/>
                      <a:pt x="-936" y="19778"/>
                      <a:pt x="-936" y="12603"/>
                    </a:cubicBezTo>
                    <a:cubicBezTo>
                      <a:pt x="-936" y="5427"/>
                      <a:pt x="4880" y="-389"/>
                      <a:pt x="12056" y="-389"/>
                    </a:cubicBezTo>
                    <a:cubicBezTo>
                      <a:pt x="19231" y="-389"/>
                      <a:pt x="25047" y="5427"/>
                      <a:pt x="25047" y="12603"/>
                    </a:cubicBezTo>
                    <a:cubicBezTo>
                      <a:pt x="25047" y="12609"/>
                      <a:pt x="25047" y="12614"/>
                      <a:pt x="25047" y="12620"/>
                    </a:cubicBezTo>
                    <a:cubicBezTo>
                      <a:pt x="25038" y="19789"/>
                      <a:pt x="19224" y="25595"/>
                      <a:pt x="12056" y="25595"/>
                    </a:cubicBezTo>
                    <a:close/>
                  </a:path>
                </a:pathLst>
              </a:custGeom>
              <a:solidFill>
                <a:srgbClr val="E4D5CD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9B1B26B9-2E04-6B31-BF6D-1D07BE869C04}"/>
                  </a:ext>
                </a:extLst>
              </p:cNvPr>
              <p:cNvSpPr/>
              <p:nvPr/>
            </p:nvSpPr>
            <p:spPr>
              <a:xfrm>
                <a:off x="6139911" y="4549253"/>
                <a:ext cx="17415" cy="17415"/>
              </a:xfrm>
              <a:custGeom>
                <a:avLst/>
                <a:gdLst>
                  <a:gd name="connsiteX0" fmla="*/ 16479 w 17415"/>
                  <a:gd name="connsiteY0" fmla="*/ 8319 h 17415"/>
                  <a:gd name="connsiteX1" fmla="*/ 7772 w 17415"/>
                  <a:gd name="connsiteY1" fmla="*/ 17026 h 17415"/>
                  <a:gd name="connsiteX2" fmla="*/ -936 w 17415"/>
                  <a:gd name="connsiteY2" fmla="*/ 8319 h 17415"/>
                  <a:gd name="connsiteX3" fmla="*/ 7772 w 17415"/>
                  <a:gd name="connsiteY3" fmla="*/ -389 h 17415"/>
                  <a:gd name="connsiteX4" fmla="*/ 16479 w 17415"/>
                  <a:gd name="connsiteY4" fmla="*/ 8319 h 174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15" h="17415">
                    <a:moveTo>
                      <a:pt x="16479" y="8319"/>
                    </a:moveTo>
                    <a:cubicBezTo>
                      <a:pt x="16479" y="13128"/>
                      <a:pt x="12581" y="17026"/>
                      <a:pt x="7772" y="17026"/>
                    </a:cubicBezTo>
                    <a:cubicBezTo>
                      <a:pt x="2962" y="17026"/>
                      <a:pt x="-936" y="13128"/>
                      <a:pt x="-936" y="8319"/>
                    </a:cubicBezTo>
                    <a:cubicBezTo>
                      <a:pt x="-936" y="3509"/>
                      <a:pt x="2962" y="-389"/>
                      <a:pt x="7772" y="-389"/>
                    </a:cubicBezTo>
                    <a:cubicBezTo>
                      <a:pt x="12581" y="-389"/>
                      <a:pt x="16479" y="3509"/>
                      <a:pt x="16479" y="8319"/>
                    </a:cubicBezTo>
                    <a:close/>
                  </a:path>
                </a:pathLst>
              </a:custGeom>
              <a:solidFill>
                <a:srgbClr val="C29C7A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14D12624-51A1-E1BD-463C-AD50704825D5}"/>
                  </a:ext>
                </a:extLst>
              </p:cNvPr>
              <p:cNvSpPr/>
              <p:nvPr/>
            </p:nvSpPr>
            <p:spPr>
              <a:xfrm>
                <a:off x="6172391" y="3902534"/>
                <a:ext cx="5921" cy="761991"/>
              </a:xfrm>
              <a:custGeom>
                <a:avLst/>
                <a:gdLst>
                  <a:gd name="connsiteX0" fmla="*/ 0 w 5921"/>
                  <a:gd name="connsiteY0" fmla="*/ 0 h 761991"/>
                  <a:gd name="connsiteX1" fmla="*/ 5921 w 5921"/>
                  <a:gd name="connsiteY1" fmla="*/ 0 h 761991"/>
                  <a:gd name="connsiteX2" fmla="*/ 5921 w 5921"/>
                  <a:gd name="connsiteY2" fmla="*/ 761991 h 761991"/>
                  <a:gd name="connsiteX3" fmla="*/ 0 w 5921"/>
                  <a:gd name="connsiteY3" fmla="*/ 761991 h 7619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921" h="761991">
                    <a:moveTo>
                      <a:pt x="0" y="0"/>
                    </a:moveTo>
                    <a:lnTo>
                      <a:pt x="5921" y="0"/>
                    </a:lnTo>
                    <a:lnTo>
                      <a:pt x="5921" y="761991"/>
                    </a:lnTo>
                    <a:lnTo>
                      <a:pt x="0" y="761991"/>
                    </a:lnTo>
                    <a:close/>
                  </a:path>
                </a:pathLst>
              </a:custGeom>
              <a:solidFill>
                <a:srgbClr val="AD7C50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8458DE04-1E60-B98D-F994-497BFC049E1C}"/>
                  </a:ext>
                </a:extLst>
              </p:cNvPr>
              <p:cNvSpPr/>
              <p:nvPr/>
            </p:nvSpPr>
            <p:spPr>
              <a:xfrm>
                <a:off x="6123506" y="3902534"/>
                <a:ext cx="5921" cy="761991"/>
              </a:xfrm>
              <a:custGeom>
                <a:avLst/>
                <a:gdLst>
                  <a:gd name="connsiteX0" fmla="*/ 0 w 5921"/>
                  <a:gd name="connsiteY0" fmla="*/ 0 h 761991"/>
                  <a:gd name="connsiteX1" fmla="*/ 5921 w 5921"/>
                  <a:gd name="connsiteY1" fmla="*/ 0 h 761991"/>
                  <a:gd name="connsiteX2" fmla="*/ 5921 w 5921"/>
                  <a:gd name="connsiteY2" fmla="*/ 761991 h 761991"/>
                  <a:gd name="connsiteX3" fmla="*/ 0 w 5921"/>
                  <a:gd name="connsiteY3" fmla="*/ 761991 h 7619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921" h="761991">
                    <a:moveTo>
                      <a:pt x="0" y="0"/>
                    </a:moveTo>
                    <a:lnTo>
                      <a:pt x="5921" y="0"/>
                    </a:lnTo>
                    <a:lnTo>
                      <a:pt x="5921" y="761991"/>
                    </a:lnTo>
                    <a:lnTo>
                      <a:pt x="0" y="761991"/>
                    </a:lnTo>
                    <a:close/>
                  </a:path>
                </a:pathLst>
              </a:custGeom>
              <a:solidFill>
                <a:srgbClr val="AD7C50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3F5A9CF1-B3B1-25E9-8ABF-68204D0945D1}"/>
                  </a:ext>
                </a:extLst>
              </p:cNvPr>
              <p:cNvSpPr/>
              <p:nvPr/>
            </p:nvSpPr>
            <p:spPr>
              <a:xfrm>
                <a:off x="6251533" y="4086579"/>
                <a:ext cx="236196" cy="260307"/>
              </a:xfrm>
              <a:custGeom>
                <a:avLst/>
                <a:gdLst>
                  <a:gd name="connsiteX0" fmla="*/ 161421 w 236196"/>
                  <a:gd name="connsiteY0" fmla="*/ 259918 h 260307"/>
                  <a:gd name="connsiteX1" fmla="*/ 72916 w 236196"/>
                  <a:gd name="connsiteY1" fmla="*/ 259918 h 260307"/>
                  <a:gd name="connsiteX2" fmla="*/ 12276 w 236196"/>
                  <a:gd name="connsiteY2" fmla="*/ 199278 h 260307"/>
                  <a:gd name="connsiteX3" fmla="*/ 12276 w 236196"/>
                  <a:gd name="connsiteY3" fmla="*/ 69952 h 260307"/>
                  <a:gd name="connsiteX4" fmla="*/ -455 w 236196"/>
                  <a:gd name="connsiteY4" fmla="*/ 39492 h 260307"/>
                  <a:gd name="connsiteX5" fmla="*/ 2018 w 236196"/>
                  <a:gd name="connsiteY5" fmla="*/ 1440 h 260307"/>
                  <a:gd name="connsiteX6" fmla="*/ 2297 w 236196"/>
                  <a:gd name="connsiteY6" fmla="*/ -389 h 260307"/>
                  <a:gd name="connsiteX7" fmla="*/ 232179 w 236196"/>
                  <a:gd name="connsiteY7" fmla="*/ -389 h 260307"/>
                  <a:gd name="connsiteX8" fmla="*/ 232476 w 236196"/>
                  <a:gd name="connsiteY8" fmla="*/ 1440 h 260307"/>
                  <a:gd name="connsiteX9" fmla="*/ 234948 w 236196"/>
                  <a:gd name="connsiteY9" fmla="*/ 39492 h 260307"/>
                  <a:gd name="connsiteX10" fmla="*/ 225440 w 236196"/>
                  <a:gd name="connsiteY10" fmla="*/ 65981 h 260307"/>
                  <a:gd name="connsiteX11" fmla="*/ 221957 w 236196"/>
                  <a:gd name="connsiteY11" fmla="*/ 70195 h 260307"/>
                  <a:gd name="connsiteX12" fmla="*/ 221957 w 236196"/>
                  <a:gd name="connsiteY12" fmla="*/ 199278 h 260307"/>
                  <a:gd name="connsiteX13" fmla="*/ 161421 w 236196"/>
                  <a:gd name="connsiteY13" fmla="*/ 259919 h 260307"/>
                  <a:gd name="connsiteX14" fmla="*/ 5989 w 236196"/>
                  <a:gd name="connsiteY14" fmla="*/ 3912 h 260307"/>
                  <a:gd name="connsiteX15" fmla="*/ 3829 w 236196"/>
                  <a:gd name="connsiteY15" fmla="*/ 39005 h 260307"/>
                  <a:gd name="connsiteX16" fmla="*/ 16020 w 236196"/>
                  <a:gd name="connsiteY16" fmla="*/ 67618 h 260307"/>
                  <a:gd name="connsiteX17" fmla="*/ 16595 w 236196"/>
                  <a:gd name="connsiteY17" fmla="*/ 68228 h 260307"/>
                  <a:gd name="connsiteX18" fmla="*/ 16595 w 236196"/>
                  <a:gd name="connsiteY18" fmla="*/ 199261 h 260307"/>
                  <a:gd name="connsiteX19" fmla="*/ 72933 w 236196"/>
                  <a:gd name="connsiteY19" fmla="*/ 255582 h 260307"/>
                  <a:gd name="connsiteX20" fmla="*/ 161438 w 236196"/>
                  <a:gd name="connsiteY20" fmla="*/ 255582 h 260307"/>
                  <a:gd name="connsiteX21" fmla="*/ 217777 w 236196"/>
                  <a:gd name="connsiteY21" fmla="*/ 199260 h 260307"/>
                  <a:gd name="connsiteX22" fmla="*/ 217777 w 236196"/>
                  <a:gd name="connsiteY22" fmla="*/ 68471 h 260307"/>
                  <a:gd name="connsiteX23" fmla="*/ 218369 w 236196"/>
                  <a:gd name="connsiteY23" fmla="*/ 67845 h 260307"/>
                  <a:gd name="connsiteX24" fmla="*/ 221974 w 236196"/>
                  <a:gd name="connsiteY24" fmla="*/ 63491 h 260307"/>
                  <a:gd name="connsiteX25" fmla="*/ 230682 w 236196"/>
                  <a:gd name="connsiteY25" fmla="*/ 39022 h 260307"/>
                  <a:gd name="connsiteX26" fmla="*/ 228487 w 236196"/>
                  <a:gd name="connsiteY26" fmla="*/ 3930 h 260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236196" h="260307">
                    <a:moveTo>
                      <a:pt x="161421" y="259918"/>
                    </a:moveTo>
                    <a:lnTo>
                      <a:pt x="72916" y="259918"/>
                    </a:lnTo>
                    <a:cubicBezTo>
                      <a:pt x="39441" y="259880"/>
                      <a:pt x="12314" y="232753"/>
                      <a:pt x="12276" y="199278"/>
                    </a:cubicBezTo>
                    <a:lnTo>
                      <a:pt x="12276" y="69952"/>
                    </a:lnTo>
                    <a:cubicBezTo>
                      <a:pt x="4976" y="61365"/>
                      <a:pt x="527" y="50720"/>
                      <a:pt x="-455" y="39492"/>
                    </a:cubicBezTo>
                    <a:cubicBezTo>
                      <a:pt x="-1918" y="26257"/>
                      <a:pt x="259" y="12499"/>
                      <a:pt x="2018" y="1440"/>
                    </a:cubicBezTo>
                    <a:lnTo>
                      <a:pt x="2297" y="-389"/>
                    </a:lnTo>
                    <a:lnTo>
                      <a:pt x="232179" y="-389"/>
                    </a:lnTo>
                    <a:lnTo>
                      <a:pt x="232476" y="1440"/>
                    </a:lnTo>
                    <a:cubicBezTo>
                      <a:pt x="232632" y="2485"/>
                      <a:pt x="236342" y="26866"/>
                      <a:pt x="234948" y="39492"/>
                    </a:cubicBezTo>
                    <a:cubicBezTo>
                      <a:pt x="234055" y="48981"/>
                      <a:pt x="230785" y="58091"/>
                      <a:pt x="225440" y="65981"/>
                    </a:cubicBezTo>
                    <a:cubicBezTo>
                      <a:pt x="224369" y="67458"/>
                      <a:pt x="223206" y="68866"/>
                      <a:pt x="221957" y="70195"/>
                    </a:cubicBezTo>
                    <a:lnTo>
                      <a:pt x="221957" y="199278"/>
                    </a:lnTo>
                    <a:cubicBezTo>
                      <a:pt x="221918" y="232712"/>
                      <a:pt x="194855" y="259822"/>
                      <a:pt x="161421" y="259919"/>
                    </a:cubicBezTo>
                    <a:close/>
                    <a:moveTo>
                      <a:pt x="5989" y="3912"/>
                    </a:moveTo>
                    <a:cubicBezTo>
                      <a:pt x="3951" y="16852"/>
                      <a:pt x="2506" y="27807"/>
                      <a:pt x="3829" y="39005"/>
                    </a:cubicBezTo>
                    <a:cubicBezTo>
                      <a:pt x="5083" y="50464"/>
                      <a:pt x="9420" y="60617"/>
                      <a:pt x="16020" y="67618"/>
                    </a:cubicBezTo>
                    <a:lnTo>
                      <a:pt x="16595" y="68228"/>
                    </a:lnTo>
                    <a:lnTo>
                      <a:pt x="16595" y="199261"/>
                    </a:lnTo>
                    <a:cubicBezTo>
                      <a:pt x="16633" y="230357"/>
                      <a:pt x="41837" y="255553"/>
                      <a:pt x="72933" y="255582"/>
                    </a:cubicBezTo>
                    <a:lnTo>
                      <a:pt x="161438" y="255582"/>
                    </a:lnTo>
                    <a:cubicBezTo>
                      <a:pt x="192535" y="255553"/>
                      <a:pt x="217738" y="230357"/>
                      <a:pt x="217777" y="199260"/>
                    </a:cubicBezTo>
                    <a:lnTo>
                      <a:pt x="217777" y="68471"/>
                    </a:lnTo>
                    <a:lnTo>
                      <a:pt x="218369" y="67845"/>
                    </a:lnTo>
                    <a:cubicBezTo>
                      <a:pt x="219681" y="66488"/>
                      <a:pt x="220886" y="65032"/>
                      <a:pt x="221974" y="63491"/>
                    </a:cubicBezTo>
                    <a:cubicBezTo>
                      <a:pt x="226880" y="56193"/>
                      <a:pt x="229874" y="47779"/>
                      <a:pt x="230682" y="39022"/>
                    </a:cubicBezTo>
                    <a:cubicBezTo>
                      <a:pt x="231796" y="28886"/>
                      <a:pt x="229323" y="9886"/>
                      <a:pt x="228487" y="3930"/>
                    </a:cubicBezTo>
                    <a:close/>
                  </a:path>
                </a:pathLst>
              </a:custGeom>
              <a:solidFill>
                <a:srgbClr val="AD7C50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id="{6D1FD323-192A-967E-139D-DDC5C5FA4FCA}"/>
                  </a:ext>
                </a:extLst>
              </p:cNvPr>
              <p:cNvSpPr/>
              <p:nvPr/>
            </p:nvSpPr>
            <p:spPr>
              <a:xfrm>
                <a:off x="6355948" y="4139940"/>
                <a:ext cx="27342" cy="27342"/>
              </a:xfrm>
              <a:custGeom>
                <a:avLst/>
                <a:gdLst>
                  <a:gd name="connsiteX0" fmla="*/ 12753 w 27342"/>
                  <a:gd name="connsiteY0" fmla="*/ 26953 h 27342"/>
                  <a:gd name="connsiteX1" fmla="*/ -936 w 27342"/>
                  <a:gd name="connsiteY1" fmla="*/ 13300 h 27342"/>
                  <a:gd name="connsiteX2" fmla="*/ 12718 w 27342"/>
                  <a:gd name="connsiteY2" fmla="*/ -389 h 27342"/>
                  <a:gd name="connsiteX3" fmla="*/ 26406 w 27342"/>
                  <a:gd name="connsiteY3" fmla="*/ 13265 h 27342"/>
                  <a:gd name="connsiteX4" fmla="*/ 26406 w 27342"/>
                  <a:gd name="connsiteY4" fmla="*/ 13300 h 27342"/>
                  <a:gd name="connsiteX5" fmla="*/ 12753 w 27342"/>
                  <a:gd name="connsiteY5" fmla="*/ 26953 h 273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342" h="27342">
                    <a:moveTo>
                      <a:pt x="12753" y="26953"/>
                    </a:moveTo>
                    <a:cubicBezTo>
                      <a:pt x="5202" y="26963"/>
                      <a:pt x="-926" y="20850"/>
                      <a:pt x="-936" y="13300"/>
                    </a:cubicBezTo>
                    <a:cubicBezTo>
                      <a:pt x="-946" y="5749"/>
                      <a:pt x="5167" y="-379"/>
                      <a:pt x="12718" y="-389"/>
                    </a:cubicBezTo>
                    <a:cubicBezTo>
                      <a:pt x="20268" y="-399"/>
                      <a:pt x="26397" y="5714"/>
                      <a:pt x="26406" y="13265"/>
                    </a:cubicBezTo>
                    <a:cubicBezTo>
                      <a:pt x="26406" y="13276"/>
                      <a:pt x="26406" y="13288"/>
                      <a:pt x="26406" y="13300"/>
                    </a:cubicBezTo>
                    <a:cubicBezTo>
                      <a:pt x="26397" y="20836"/>
                      <a:pt x="20289" y="26944"/>
                      <a:pt x="12753" y="26953"/>
                    </a:cubicBezTo>
                    <a:close/>
                  </a:path>
                </a:pathLst>
              </a:custGeom>
              <a:solidFill>
                <a:srgbClr val="E7D8CB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5CD4CE7F-E5A5-6E1F-C7E1-3424FB97586A}"/>
                  </a:ext>
                </a:extLst>
              </p:cNvPr>
              <p:cNvSpPr/>
              <p:nvPr/>
            </p:nvSpPr>
            <p:spPr>
              <a:xfrm>
                <a:off x="6360477" y="4144468"/>
                <a:ext cx="18320" cy="18320"/>
              </a:xfrm>
              <a:custGeom>
                <a:avLst/>
                <a:gdLst>
                  <a:gd name="connsiteX0" fmla="*/ 17385 w 18320"/>
                  <a:gd name="connsiteY0" fmla="*/ 8771 h 18320"/>
                  <a:gd name="connsiteX1" fmla="*/ 8224 w 18320"/>
                  <a:gd name="connsiteY1" fmla="*/ 17932 h 18320"/>
                  <a:gd name="connsiteX2" fmla="*/ -936 w 18320"/>
                  <a:gd name="connsiteY2" fmla="*/ 8771 h 18320"/>
                  <a:gd name="connsiteX3" fmla="*/ 8224 w 18320"/>
                  <a:gd name="connsiteY3" fmla="*/ -389 h 18320"/>
                  <a:gd name="connsiteX4" fmla="*/ 17385 w 18320"/>
                  <a:gd name="connsiteY4" fmla="*/ 8771 h 18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320" h="18320">
                    <a:moveTo>
                      <a:pt x="17385" y="8771"/>
                    </a:moveTo>
                    <a:cubicBezTo>
                      <a:pt x="17385" y="13831"/>
                      <a:pt x="13284" y="17932"/>
                      <a:pt x="8224" y="17932"/>
                    </a:cubicBezTo>
                    <a:cubicBezTo>
                      <a:pt x="3165" y="17932"/>
                      <a:pt x="-936" y="13831"/>
                      <a:pt x="-936" y="8771"/>
                    </a:cubicBezTo>
                    <a:cubicBezTo>
                      <a:pt x="-936" y="3712"/>
                      <a:pt x="3165" y="-389"/>
                      <a:pt x="8224" y="-389"/>
                    </a:cubicBezTo>
                    <a:cubicBezTo>
                      <a:pt x="13284" y="-389"/>
                      <a:pt x="17385" y="3712"/>
                      <a:pt x="17385" y="8771"/>
                    </a:cubicBezTo>
                    <a:close/>
                  </a:path>
                </a:pathLst>
              </a:custGeom>
              <a:solidFill>
                <a:srgbClr val="C29C7A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ABF2076B-B2F2-B3E1-CDB4-47437D33F6D7}"/>
                  </a:ext>
                </a:extLst>
              </p:cNvPr>
              <p:cNvSpPr/>
              <p:nvPr/>
            </p:nvSpPr>
            <p:spPr>
              <a:xfrm>
                <a:off x="6273970" y="4154892"/>
                <a:ext cx="187828" cy="28935"/>
              </a:xfrm>
              <a:custGeom>
                <a:avLst/>
                <a:gdLst>
                  <a:gd name="connsiteX0" fmla="*/ 94731 w 187828"/>
                  <a:gd name="connsiteY0" fmla="*/ 28546 h 28935"/>
                  <a:gd name="connsiteX1" fmla="*/ 94192 w 187828"/>
                  <a:gd name="connsiteY1" fmla="*/ 28407 h 28935"/>
                  <a:gd name="connsiteX2" fmla="*/ 671 w 187828"/>
                  <a:gd name="connsiteY2" fmla="*/ 3869 h 28935"/>
                  <a:gd name="connsiteX3" fmla="*/ -864 w 187828"/>
                  <a:gd name="connsiteY3" fmla="*/ 1228 h 28935"/>
                  <a:gd name="connsiteX4" fmla="*/ -862 w 187828"/>
                  <a:gd name="connsiteY4" fmla="*/ 1221 h 28935"/>
                  <a:gd name="connsiteX5" fmla="*/ 1714 w 187828"/>
                  <a:gd name="connsiteY5" fmla="*/ -325 h 28935"/>
                  <a:gd name="connsiteX6" fmla="*/ 1768 w 187828"/>
                  <a:gd name="connsiteY6" fmla="*/ -311 h 28935"/>
                  <a:gd name="connsiteX7" fmla="*/ 94749 w 187828"/>
                  <a:gd name="connsiteY7" fmla="*/ 24070 h 28935"/>
                  <a:gd name="connsiteX8" fmla="*/ 184211 w 187828"/>
                  <a:gd name="connsiteY8" fmla="*/ 1326 h 28935"/>
                  <a:gd name="connsiteX9" fmla="*/ 186821 w 187828"/>
                  <a:gd name="connsiteY9" fmla="*/ 2865 h 28935"/>
                  <a:gd name="connsiteX10" fmla="*/ 186824 w 187828"/>
                  <a:gd name="connsiteY10" fmla="*/ 2876 h 28935"/>
                  <a:gd name="connsiteX11" fmla="*/ 185274 w 187828"/>
                  <a:gd name="connsiteY11" fmla="*/ 5506 h 289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7828" h="28935">
                    <a:moveTo>
                      <a:pt x="94731" y="28546"/>
                    </a:moveTo>
                    <a:lnTo>
                      <a:pt x="94192" y="28407"/>
                    </a:lnTo>
                    <a:lnTo>
                      <a:pt x="671" y="3869"/>
                    </a:lnTo>
                    <a:cubicBezTo>
                      <a:pt x="-482" y="3563"/>
                      <a:pt x="-1169" y="2381"/>
                      <a:pt x="-864" y="1228"/>
                    </a:cubicBezTo>
                    <a:cubicBezTo>
                      <a:pt x="-863" y="1226"/>
                      <a:pt x="-862" y="1224"/>
                      <a:pt x="-862" y="1221"/>
                    </a:cubicBezTo>
                    <a:cubicBezTo>
                      <a:pt x="-578" y="83"/>
                      <a:pt x="576" y="-609"/>
                      <a:pt x="1714" y="-325"/>
                    </a:cubicBezTo>
                    <a:cubicBezTo>
                      <a:pt x="1732" y="-321"/>
                      <a:pt x="1750" y="-316"/>
                      <a:pt x="1768" y="-311"/>
                    </a:cubicBezTo>
                    <a:lnTo>
                      <a:pt x="94749" y="24070"/>
                    </a:lnTo>
                    <a:lnTo>
                      <a:pt x="184211" y="1326"/>
                    </a:lnTo>
                    <a:cubicBezTo>
                      <a:pt x="185357" y="1031"/>
                      <a:pt x="186525" y="1719"/>
                      <a:pt x="186821" y="2865"/>
                    </a:cubicBezTo>
                    <a:cubicBezTo>
                      <a:pt x="186822" y="2869"/>
                      <a:pt x="186822" y="2872"/>
                      <a:pt x="186824" y="2876"/>
                    </a:cubicBezTo>
                    <a:cubicBezTo>
                      <a:pt x="187121" y="4030"/>
                      <a:pt x="186427" y="5207"/>
                      <a:pt x="185274" y="5506"/>
                    </a:cubicBezTo>
                    <a:close/>
                  </a:path>
                </a:pathLst>
              </a:custGeom>
              <a:solidFill>
                <a:srgbClr val="BA8959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D14B3A86-1016-C14D-AE8B-E3A4428D1AFF}"/>
                  </a:ext>
                </a:extLst>
              </p:cNvPr>
              <p:cNvSpPr/>
              <p:nvPr/>
            </p:nvSpPr>
            <p:spPr>
              <a:xfrm>
                <a:off x="6391337" y="4181563"/>
                <a:ext cx="3239" cy="163146"/>
              </a:xfrm>
              <a:custGeom>
                <a:avLst/>
                <a:gdLst>
                  <a:gd name="connsiteX0" fmla="*/ 0 w 3239"/>
                  <a:gd name="connsiteY0" fmla="*/ 0 h 163146"/>
                  <a:gd name="connsiteX1" fmla="*/ 3239 w 3239"/>
                  <a:gd name="connsiteY1" fmla="*/ 0 h 163146"/>
                  <a:gd name="connsiteX2" fmla="*/ 3239 w 3239"/>
                  <a:gd name="connsiteY2" fmla="*/ 163147 h 163146"/>
                  <a:gd name="connsiteX3" fmla="*/ 0 w 3239"/>
                  <a:gd name="connsiteY3" fmla="*/ 163147 h 1631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39" h="163146">
                    <a:moveTo>
                      <a:pt x="0" y="0"/>
                    </a:moveTo>
                    <a:lnTo>
                      <a:pt x="3239" y="0"/>
                    </a:lnTo>
                    <a:lnTo>
                      <a:pt x="3239" y="163147"/>
                    </a:lnTo>
                    <a:lnTo>
                      <a:pt x="0" y="163147"/>
                    </a:lnTo>
                    <a:close/>
                  </a:path>
                </a:pathLst>
              </a:custGeom>
              <a:solidFill>
                <a:srgbClr val="BA8959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22A7AA5B-0161-6ED1-12A8-1B264216F851}"/>
                  </a:ext>
                </a:extLst>
              </p:cNvPr>
              <p:cNvSpPr/>
              <p:nvPr/>
            </p:nvSpPr>
            <p:spPr>
              <a:xfrm>
                <a:off x="6343793" y="4181563"/>
                <a:ext cx="3239" cy="163146"/>
              </a:xfrm>
              <a:custGeom>
                <a:avLst/>
                <a:gdLst>
                  <a:gd name="connsiteX0" fmla="*/ 0 w 3239"/>
                  <a:gd name="connsiteY0" fmla="*/ 0 h 163146"/>
                  <a:gd name="connsiteX1" fmla="*/ 3239 w 3239"/>
                  <a:gd name="connsiteY1" fmla="*/ 0 h 163146"/>
                  <a:gd name="connsiteX2" fmla="*/ 3239 w 3239"/>
                  <a:gd name="connsiteY2" fmla="*/ 163147 h 163146"/>
                  <a:gd name="connsiteX3" fmla="*/ 0 w 3239"/>
                  <a:gd name="connsiteY3" fmla="*/ 163147 h 1631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39" h="163146">
                    <a:moveTo>
                      <a:pt x="0" y="0"/>
                    </a:moveTo>
                    <a:lnTo>
                      <a:pt x="3239" y="0"/>
                    </a:lnTo>
                    <a:lnTo>
                      <a:pt x="3239" y="163147"/>
                    </a:lnTo>
                    <a:lnTo>
                      <a:pt x="0" y="163147"/>
                    </a:lnTo>
                    <a:close/>
                  </a:path>
                </a:pathLst>
              </a:custGeom>
              <a:solidFill>
                <a:srgbClr val="BA8959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9F13BDFC-32BD-5FB7-D54D-E8890DE42C67}"/>
                  </a:ext>
                </a:extLst>
              </p:cNvPr>
              <p:cNvSpPr/>
              <p:nvPr/>
            </p:nvSpPr>
            <p:spPr>
              <a:xfrm>
                <a:off x="5821184" y="4086579"/>
                <a:ext cx="236200" cy="260307"/>
              </a:xfrm>
              <a:custGeom>
                <a:avLst/>
                <a:gdLst>
                  <a:gd name="connsiteX0" fmla="*/ 161436 w 236200"/>
                  <a:gd name="connsiteY0" fmla="*/ 259918 h 260307"/>
                  <a:gd name="connsiteX1" fmla="*/ 72914 w 236200"/>
                  <a:gd name="connsiteY1" fmla="*/ 259918 h 260307"/>
                  <a:gd name="connsiteX2" fmla="*/ 12291 w 236200"/>
                  <a:gd name="connsiteY2" fmla="*/ 199278 h 260307"/>
                  <a:gd name="connsiteX3" fmla="*/ 12291 w 236200"/>
                  <a:gd name="connsiteY3" fmla="*/ 69952 h 260307"/>
                  <a:gd name="connsiteX4" fmla="*/ -457 w 236200"/>
                  <a:gd name="connsiteY4" fmla="*/ 39492 h 260307"/>
                  <a:gd name="connsiteX5" fmla="*/ 2016 w 236200"/>
                  <a:gd name="connsiteY5" fmla="*/ 1440 h 260307"/>
                  <a:gd name="connsiteX6" fmla="*/ 2312 w 236200"/>
                  <a:gd name="connsiteY6" fmla="*/ -389 h 260307"/>
                  <a:gd name="connsiteX7" fmla="*/ 232195 w 236200"/>
                  <a:gd name="connsiteY7" fmla="*/ -389 h 260307"/>
                  <a:gd name="connsiteX8" fmla="*/ 232473 w 236200"/>
                  <a:gd name="connsiteY8" fmla="*/ 1440 h 260307"/>
                  <a:gd name="connsiteX9" fmla="*/ 234946 w 236200"/>
                  <a:gd name="connsiteY9" fmla="*/ 39492 h 260307"/>
                  <a:gd name="connsiteX10" fmla="*/ 225455 w 236200"/>
                  <a:gd name="connsiteY10" fmla="*/ 65981 h 260307"/>
                  <a:gd name="connsiteX11" fmla="*/ 221972 w 236200"/>
                  <a:gd name="connsiteY11" fmla="*/ 70195 h 260307"/>
                  <a:gd name="connsiteX12" fmla="*/ 221972 w 236200"/>
                  <a:gd name="connsiteY12" fmla="*/ 199278 h 260307"/>
                  <a:gd name="connsiteX13" fmla="*/ 161436 w 236200"/>
                  <a:gd name="connsiteY13" fmla="*/ 259919 h 260307"/>
                  <a:gd name="connsiteX14" fmla="*/ 5987 w 236200"/>
                  <a:gd name="connsiteY14" fmla="*/ 3912 h 260307"/>
                  <a:gd name="connsiteX15" fmla="*/ 3827 w 236200"/>
                  <a:gd name="connsiteY15" fmla="*/ 39005 h 260307"/>
                  <a:gd name="connsiteX16" fmla="*/ 16018 w 236200"/>
                  <a:gd name="connsiteY16" fmla="*/ 67618 h 260307"/>
                  <a:gd name="connsiteX17" fmla="*/ 16610 w 236200"/>
                  <a:gd name="connsiteY17" fmla="*/ 68228 h 260307"/>
                  <a:gd name="connsiteX18" fmla="*/ 16610 w 236200"/>
                  <a:gd name="connsiteY18" fmla="*/ 199261 h 260307"/>
                  <a:gd name="connsiteX19" fmla="*/ 72931 w 236200"/>
                  <a:gd name="connsiteY19" fmla="*/ 255582 h 260307"/>
                  <a:gd name="connsiteX20" fmla="*/ 161453 w 236200"/>
                  <a:gd name="connsiteY20" fmla="*/ 255582 h 260307"/>
                  <a:gd name="connsiteX21" fmla="*/ 217775 w 236200"/>
                  <a:gd name="connsiteY21" fmla="*/ 199260 h 260307"/>
                  <a:gd name="connsiteX22" fmla="*/ 217775 w 236200"/>
                  <a:gd name="connsiteY22" fmla="*/ 68471 h 260307"/>
                  <a:gd name="connsiteX23" fmla="*/ 218384 w 236200"/>
                  <a:gd name="connsiteY23" fmla="*/ 67845 h 260307"/>
                  <a:gd name="connsiteX24" fmla="*/ 221989 w 236200"/>
                  <a:gd name="connsiteY24" fmla="*/ 63491 h 260307"/>
                  <a:gd name="connsiteX25" fmla="*/ 230697 w 236200"/>
                  <a:gd name="connsiteY25" fmla="*/ 39022 h 260307"/>
                  <a:gd name="connsiteX26" fmla="*/ 228520 w 236200"/>
                  <a:gd name="connsiteY26" fmla="*/ 3930 h 260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236200" h="260307">
                    <a:moveTo>
                      <a:pt x="161436" y="259918"/>
                    </a:moveTo>
                    <a:lnTo>
                      <a:pt x="72914" y="259918"/>
                    </a:lnTo>
                    <a:cubicBezTo>
                      <a:pt x="39446" y="259870"/>
                      <a:pt x="12329" y="232746"/>
                      <a:pt x="12291" y="199278"/>
                    </a:cubicBezTo>
                    <a:lnTo>
                      <a:pt x="12291" y="69952"/>
                    </a:lnTo>
                    <a:cubicBezTo>
                      <a:pt x="4993" y="61362"/>
                      <a:pt x="539" y="50720"/>
                      <a:pt x="-457" y="39492"/>
                    </a:cubicBezTo>
                    <a:cubicBezTo>
                      <a:pt x="-1920" y="26257"/>
                      <a:pt x="274" y="12499"/>
                      <a:pt x="2016" y="1440"/>
                    </a:cubicBezTo>
                    <a:lnTo>
                      <a:pt x="2312" y="-389"/>
                    </a:lnTo>
                    <a:lnTo>
                      <a:pt x="232195" y="-389"/>
                    </a:lnTo>
                    <a:lnTo>
                      <a:pt x="232473" y="1440"/>
                    </a:lnTo>
                    <a:cubicBezTo>
                      <a:pt x="232630" y="2485"/>
                      <a:pt x="236357" y="26866"/>
                      <a:pt x="234946" y="39492"/>
                    </a:cubicBezTo>
                    <a:cubicBezTo>
                      <a:pt x="234059" y="48979"/>
                      <a:pt x="230795" y="58090"/>
                      <a:pt x="225455" y="65981"/>
                    </a:cubicBezTo>
                    <a:cubicBezTo>
                      <a:pt x="224384" y="67458"/>
                      <a:pt x="223221" y="68866"/>
                      <a:pt x="221972" y="70195"/>
                    </a:cubicBezTo>
                    <a:lnTo>
                      <a:pt x="221972" y="199278"/>
                    </a:lnTo>
                    <a:cubicBezTo>
                      <a:pt x="221933" y="232712"/>
                      <a:pt x="194870" y="259822"/>
                      <a:pt x="161436" y="259919"/>
                    </a:cubicBezTo>
                    <a:close/>
                    <a:moveTo>
                      <a:pt x="5987" y="3912"/>
                    </a:moveTo>
                    <a:cubicBezTo>
                      <a:pt x="3966" y="16852"/>
                      <a:pt x="2591" y="27807"/>
                      <a:pt x="3827" y="39005"/>
                    </a:cubicBezTo>
                    <a:cubicBezTo>
                      <a:pt x="5098" y="50464"/>
                      <a:pt x="9417" y="60617"/>
                      <a:pt x="16018" y="67618"/>
                    </a:cubicBezTo>
                    <a:lnTo>
                      <a:pt x="16610" y="68228"/>
                    </a:lnTo>
                    <a:lnTo>
                      <a:pt x="16610" y="199261"/>
                    </a:lnTo>
                    <a:cubicBezTo>
                      <a:pt x="16648" y="230350"/>
                      <a:pt x="41842" y="255543"/>
                      <a:pt x="72931" y="255582"/>
                    </a:cubicBezTo>
                    <a:lnTo>
                      <a:pt x="161453" y="255582"/>
                    </a:lnTo>
                    <a:cubicBezTo>
                      <a:pt x="192547" y="255553"/>
                      <a:pt x="217746" y="230354"/>
                      <a:pt x="217775" y="199260"/>
                    </a:cubicBezTo>
                    <a:lnTo>
                      <a:pt x="217775" y="68471"/>
                    </a:lnTo>
                    <a:lnTo>
                      <a:pt x="218384" y="67845"/>
                    </a:lnTo>
                    <a:cubicBezTo>
                      <a:pt x="219686" y="66479"/>
                      <a:pt x="220890" y="65024"/>
                      <a:pt x="221989" y="63491"/>
                    </a:cubicBezTo>
                    <a:cubicBezTo>
                      <a:pt x="226896" y="56193"/>
                      <a:pt x="229890" y="47779"/>
                      <a:pt x="230697" y="39022"/>
                    </a:cubicBezTo>
                    <a:cubicBezTo>
                      <a:pt x="231829" y="28886"/>
                      <a:pt x="229356" y="9886"/>
                      <a:pt x="228520" y="3930"/>
                    </a:cubicBezTo>
                    <a:close/>
                  </a:path>
                </a:pathLst>
              </a:custGeom>
              <a:solidFill>
                <a:srgbClr val="AD7C50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528E2A83-56B2-BE37-613F-FB7591FD7BFE}"/>
                  </a:ext>
                </a:extLst>
              </p:cNvPr>
              <p:cNvSpPr/>
              <p:nvPr/>
            </p:nvSpPr>
            <p:spPr>
              <a:xfrm>
                <a:off x="5925615" y="4139940"/>
                <a:ext cx="27342" cy="27342"/>
              </a:xfrm>
              <a:custGeom>
                <a:avLst/>
                <a:gdLst>
                  <a:gd name="connsiteX0" fmla="*/ 12753 w 27342"/>
                  <a:gd name="connsiteY0" fmla="*/ 26953 h 27342"/>
                  <a:gd name="connsiteX1" fmla="*/ -936 w 27342"/>
                  <a:gd name="connsiteY1" fmla="*/ 13300 h 27342"/>
                  <a:gd name="connsiteX2" fmla="*/ 12718 w 27342"/>
                  <a:gd name="connsiteY2" fmla="*/ -389 h 27342"/>
                  <a:gd name="connsiteX3" fmla="*/ 26406 w 27342"/>
                  <a:gd name="connsiteY3" fmla="*/ 13265 h 27342"/>
                  <a:gd name="connsiteX4" fmla="*/ 26406 w 27342"/>
                  <a:gd name="connsiteY4" fmla="*/ 13300 h 27342"/>
                  <a:gd name="connsiteX5" fmla="*/ 12753 w 27342"/>
                  <a:gd name="connsiteY5" fmla="*/ 26953 h 273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342" h="27342">
                    <a:moveTo>
                      <a:pt x="12753" y="26953"/>
                    </a:moveTo>
                    <a:cubicBezTo>
                      <a:pt x="5202" y="26963"/>
                      <a:pt x="-926" y="20850"/>
                      <a:pt x="-936" y="13300"/>
                    </a:cubicBezTo>
                    <a:cubicBezTo>
                      <a:pt x="-946" y="5749"/>
                      <a:pt x="5167" y="-379"/>
                      <a:pt x="12718" y="-389"/>
                    </a:cubicBezTo>
                    <a:cubicBezTo>
                      <a:pt x="20268" y="-399"/>
                      <a:pt x="26397" y="5714"/>
                      <a:pt x="26406" y="13265"/>
                    </a:cubicBezTo>
                    <a:cubicBezTo>
                      <a:pt x="26406" y="13276"/>
                      <a:pt x="26406" y="13288"/>
                      <a:pt x="26406" y="13300"/>
                    </a:cubicBezTo>
                    <a:cubicBezTo>
                      <a:pt x="26397" y="20836"/>
                      <a:pt x="20289" y="26944"/>
                      <a:pt x="12753" y="26953"/>
                    </a:cubicBezTo>
                    <a:close/>
                  </a:path>
                </a:pathLst>
              </a:custGeom>
              <a:solidFill>
                <a:srgbClr val="E7D8CB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B9B59509-0EDC-6733-7FF5-EE51CFD6371E}"/>
                  </a:ext>
                </a:extLst>
              </p:cNvPr>
              <p:cNvSpPr/>
              <p:nvPr/>
            </p:nvSpPr>
            <p:spPr>
              <a:xfrm>
                <a:off x="5930144" y="4144468"/>
                <a:ext cx="18320" cy="18320"/>
              </a:xfrm>
              <a:custGeom>
                <a:avLst/>
                <a:gdLst>
                  <a:gd name="connsiteX0" fmla="*/ 17385 w 18320"/>
                  <a:gd name="connsiteY0" fmla="*/ 8771 h 18320"/>
                  <a:gd name="connsiteX1" fmla="*/ 8224 w 18320"/>
                  <a:gd name="connsiteY1" fmla="*/ 17932 h 18320"/>
                  <a:gd name="connsiteX2" fmla="*/ -936 w 18320"/>
                  <a:gd name="connsiteY2" fmla="*/ 8771 h 18320"/>
                  <a:gd name="connsiteX3" fmla="*/ 8224 w 18320"/>
                  <a:gd name="connsiteY3" fmla="*/ -389 h 18320"/>
                  <a:gd name="connsiteX4" fmla="*/ 17385 w 18320"/>
                  <a:gd name="connsiteY4" fmla="*/ 8771 h 18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320" h="18320">
                    <a:moveTo>
                      <a:pt x="17385" y="8771"/>
                    </a:moveTo>
                    <a:cubicBezTo>
                      <a:pt x="17385" y="13831"/>
                      <a:pt x="13284" y="17932"/>
                      <a:pt x="8224" y="17932"/>
                    </a:cubicBezTo>
                    <a:cubicBezTo>
                      <a:pt x="3165" y="17932"/>
                      <a:pt x="-936" y="13831"/>
                      <a:pt x="-936" y="8771"/>
                    </a:cubicBezTo>
                    <a:cubicBezTo>
                      <a:pt x="-936" y="3712"/>
                      <a:pt x="3165" y="-389"/>
                      <a:pt x="8224" y="-389"/>
                    </a:cubicBezTo>
                    <a:cubicBezTo>
                      <a:pt x="13280" y="-379"/>
                      <a:pt x="17375" y="3716"/>
                      <a:pt x="17385" y="8771"/>
                    </a:cubicBezTo>
                    <a:close/>
                  </a:path>
                </a:pathLst>
              </a:custGeom>
              <a:solidFill>
                <a:srgbClr val="C29C7A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E6D6CC0E-80F0-B8FE-860E-9E248DF4AA33}"/>
                  </a:ext>
                </a:extLst>
              </p:cNvPr>
              <p:cNvSpPr/>
              <p:nvPr/>
            </p:nvSpPr>
            <p:spPr>
              <a:xfrm>
                <a:off x="5843623" y="4154896"/>
                <a:ext cx="187836" cy="28931"/>
              </a:xfrm>
              <a:custGeom>
                <a:avLst/>
                <a:gdLst>
                  <a:gd name="connsiteX0" fmla="*/ 94727 w 187836"/>
                  <a:gd name="connsiteY0" fmla="*/ 28542 h 28931"/>
                  <a:gd name="connsiteX1" fmla="*/ 94187 w 187836"/>
                  <a:gd name="connsiteY1" fmla="*/ 28403 h 28931"/>
                  <a:gd name="connsiteX2" fmla="*/ 667 w 187836"/>
                  <a:gd name="connsiteY2" fmla="*/ 3865 h 28931"/>
                  <a:gd name="connsiteX3" fmla="*/ -866 w 187836"/>
                  <a:gd name="connsiteY3" fmla="*/ 1217 h 28931"/>
                  <a:gd name="connsiteX4" fmla="*/ 1745 w 187836"/>
                  <a:gd name="connsiteY4" fmla="*/ -320 h 28931"/>
                  <a:gd name="connsiteX5" fmla="*/ 1764 w 187836"/>
                  <a:gd name="connsiteY5" fmla="*/ -315 h 28931"/>
                  <a:gd name="connsiteX6" fmla="*/ 94744 w 187836"/>
                  <a:gd name="connsiteY6" fmla="*/ 24066 h 28931"/>
                  <a:gd name="connsiteX7" fmla="*/ 184207 w 187836"/>
                  <a:gd name="connsiteY7" fmla="*/ 1322 h 28931"/>
                  <a:gd name="connsiteX8" fmla="*/ 186829 w 187836"/>
                  <a:gd name="connsiteY8" fmla="*/ 2840 h 28931"/>
                  <a:gd name="connsiteX9" fmla="*/ 186837 w 187836"/>
                  <a:gd name="connsiteY9" fmla="*/ 2872 h 28931"/>
                  <a:gd name="connsiteX10" fmla="*/ 185269 w 187836"/>
                  <a:gd name="connsiteY10" fmla="*/ 5502 h 289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87836" h="28931">
                    <a:moveTo>
                      <a:pt x="94727" y="28542"/>
                    </a:moveTo>
                    <a:lnTo>
                      <a:pt x="94187" y="28403"/>
                    </a:lnTo>
                    <a:lnTo>
                      <a:pt x="667" y="3865"/>
                    </a:lnTo>
                    <a:cubicBezTo>
                      <a:pt x="-483" y="3550"/>
                      <a:pt x="-1165" y="2371"/>
                      <a:pt x="-866" y="1217"/>
                    </a:cubicBezTo>
                    <a:cubicBezTo>
                      <a:pt x="-570" y="72"/>
                      <a:pt x="599" y="-616"/>
                      <a:pt x="1745" y="-320"/>
                    </a:cubicBezTo>
                    <a:cubicBezTo>
                      <a:pt x="1751" y="-319"/>
                      <a:pt x="1758" y="-317"/>
                      <a:pt x="1764" y="-315"/>
                    </a:cubicBezTo>
                    <a:lnTo>
                      <a:pt x="94744" y="24066"/>
                    </a:lnTo>
                    <a:lnTo>
                      <a:pt x="184207" y="1322"/>
                    </a:lnTo>
                    <a:cubicBezTo>
                      <a:pt x="185350" y="1017"/>
                      <a:pt x="186524" y="1697"/>
                      <a:pt x="186829" y="2840"/>
                    </a:cubicBezTo>
                    <a:cubicBezTo>
                      <a:pt x="186832" y="2851"/>
                      <a:pt x="186834" y="2862"/>
                      <a:pt x="186837" y="2872"/>
                    </a:cubicBezTo>
                    <a:cubicBezTo>
                      <a:pt x="187123" y="4030"/>
                      <a:pt x="186424" y="5203"/>
                      <a:pt x="185269" y="5502"/>
                    </a:cubicBezTo>
                    <a:close/>
                  </a:path>
                </a:pathLst>
              </a:custGeom>
              <a:solidFill>
                <a:srgbClr val="BA8959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id="{9C6FF0B7-3C0A-5278-67CA-1A55EE2CC683}"/>
                  </a:ext>
                </a:extLst>
              </p:cNvPr>
              <p:cNvSpPr/>
              <p:nvPr/>
            </p:nvSpPr>
            <p:spPr>
              <a:xfrm>
                <a:off x="5961004" y="4181563"/>
                <a:ext cx="3239" cy="163146"/>
              </a:xfrm>
              <a:custGeom>
                <a:avLst/>
                <a:gdLst>
                  <a:gd name="connsiteX0" fmla="*/ 0 w 3239"/>
                  <a:gd name="connsiteY0" fmla="*/ 0 h 163146"/>
                  <a:gd name="connsiteX1" fmla="*/ 3240 w 3239"/>
                  <a:gd name="connsiteY1" fmla="*/ 0 h 163146"/>
                  <a:gd name="connsiteX2" fmla="*/ 3240 w 3239"/>
                  <a:gd name="connsiteY2" fmla="*/ 163147 h 163146"/>
                  <a:gd name="connsiteX3" fmla="*/ 0 w 3239"/>
                  <a:gd name="connsiteY3" fmla="*/ 163147 h 1631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39" h="163146">
                    <a:moveTo>
                      <a:pt x="0" y="0"/>
                    </a:moveTo>
                    <a:lnTo>
                      <a:pt x="3240" y="0"/>
                    </a:lnTo>
                    <a:lnTo>
                      <a:pt x="3240" y="163147"/>
                    </a:lnTo>
                    <a:lnTo>
                      <a:pt x="0" y="163147"/>
                    </a:lnTo>
                    <a:close/>
                  </a:path>
                </a:pathLst>
              </a:custGeom>
              <a:solidFill>
                <a:srgbClr val="BA8959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729F05BE-2EE7-1B7A-60E8-24FE6DBAF8AB}"/>
                  </a:ext>
                </a:extLst>
              </p:cNvPr>
              <p:cNvSpPr/>
              <p:nvPr/>
            </p:nvSpPr>
            <p:spPr>
              <a:xfrm>
                <a:off x="5913460" y="4181563"/>
                <a:ext cx="3239" cy="163146"/>
              </a:xfrm>
              <a:custGeom>
                <a:avLst/>
                <a:gdLst>
                  <a:gd name="connsiteX0" fmla="*/ 0 w 3239"/>
                  <a:gd name="connsiteY0" fmla="*/ 0 h 163146"/>
                  <a:gd name="connsiteX1" fmla="*/ 3240 w 3239"/>
                  <a:gd name="connsiteY1" fmla="*/ 0 h 163146"/>
                  <a:gd name="connsiteX2" fmla="*/ 3240 w 3239"/>
                  <a:gd name="connsiteY2" fmla="*/ 163147 h 163146"/>
                  <a:gd name="connsiteX3" fmla="*/ 0 w 3239"/>
                  <a:gd name="connsiteY3" fmla="*/ 163147 h 1631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39" h="163146">
                    <a:moveTo>
                      <a:pt x="0" y="0"/>
                    </a:moveTo>
                    <a:lnTo>
                      <a:pt x="3240" y="0"/>
                    </a:lnTo>
                    <a:lnTo>
                      <a:pt x="3240" y="163147"/>
                    </a:lnTo>
                    <a:lnTo>
                      <a:pt x="0" y="163147"/>
                    </a:lnTo>
                    <a:close/>
                  </a:path>
                </a:pathLst>
              </a:custGeom>
              <a:solidFill>
                <a:srgbClr val="BA8959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25D59DB2-E250-CB78-5FE6-16933130D2A7}"/>
                  </a:ext>
                </a:extLst>
              </p:cNvPr>
              <p:cNvSpPr/>
              <p:nvPr/>
            </p:nvSpPr>
            <p:spPr>
              <a:xfrm>
                <a:off x="6155585" y="3556874"/>
                <a:ext cx="202457" cy="358198"/>
              </a:xfrm>
              <a:custGeom>
                <a:avLst/>
                <a:gdLst>
                  <a:gd name="connsiteX0" fmla="*/ -936 w 202457"/>
                  <a:gd name="connsiteY0" fmla="*/ 357810 h 358198"/>
                  <a:gd name="connsiteX1" fmla="*/ 134904 w 202457"/>
                  <a:gd name="connsiteY1" fmla="*/ 228205 h 358198"/>
                  <a:gd name="connsiteX2" fmla="*/ 106343 w 202457"/>
                  <a:gd name="connsiteY2" fmla="*/ 192608 h 358198"/>
                  <a:gd name="connsiteX3" fmla="*/ 144221 w 202457"/>
                  <a:gd name="connsiteY3" fmla="*/ 198721 h 358198"/>
                  <a:gd name="connsiteX4" fmla="*/ 200159 w 202457"/>
                  <a:gd name="connsiteY4" fmla="*/ 265003 h 358198"/>
                  <a:gd name="connsiteX5" fmla="*/ 200159 w 202457"/>
                  <a:gd name="connsiteY5" fmla="*/ 71240 h 358198"/>
                  <a:gd name="connsiteX6" fmla="*/ 133232 w 202457"/>
                  <a:gd name="connsiteY6" fmla="*/ -389 h 358198"/>
                  <a:gd name="connsiteX7" fmla="*/ 133232 w 202457"/>
                  <a:gd name="connsiteY7" fmla="*/ 46772 h 358198"/>
                  <a:gd name="connsiteX8" fmla="*/ -936 w 202457"/>
                  <a:gd name="connsiteY8" fmla="*/ 357810 h 358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2457" h="358198">
                    <a:moveTo>
                      <a:pt x="-936" y="357810"/>
                    </a:moveTo>
                    <a:lnTo>
                      <a:pt x="134904" y="228205"/>
                    </a:lnTo>
                    <a:lnTo>
                      <a:pt x="106343" y="192608"/>
                    </a:lnTo>
                    <a:cubicBezTo>
                      <a:pt x="106343" y="192608"/>
                      <a:pt x="119874" y="192608"/>
                      <a:pt x="144221" y="198721"/>
                    </a:cubicBezTo>
                    <a:cubicBezTo>
                      <a:pt x="168568" y="204834"/>
                      <a:pt x="200159" y="265003"/>
                      <a:pt x="200159" y="265003"/>
                    </a:cubicBezTo>
                    <a:cubicBezTo>
                      <a:pt x="200159" y="265003"/>
                      <a:pt x="203224" y="108979"/>
                      <a:pt x="200159" y="71240"/>
                    </a:cubicBezTo>
                    <a:cubicBezTo>
                      <a:pt x="197094" y="33501"/>
                      <a:pt x="133232" y="-389"/>
                      <a:pt x="133232" y="-389"/>
                    </a:cubicBezTo>
                    <a:lnTo>
                      <a:pt x="133232" y="46772"/>
                    </a:lnTo>
                    <a:cubicBezTo>
                      <a:pt x="133319" y="55445"/>
                      <a:pt x="-936" y="357810"/>
                      <a:pt x="-936" y="357810"/>
                    </a:cubicBezTo>
                    <a:close/>
                  </a:path>
                </a:pathLst>
              </a:custGeom>
              <a:solidFill>
                <a:srgbClr val="AD7C50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22E42A39-E6E6-7820-55FC-80AC214D9672}"/>
                  </a:ext>
                </a:extLst>
              </p:cNvPr>
              <p:cNvSpPr/>
              <p:nvPr/>
            </p:nvSpPr>
            <p:spPr>
              <a:xfrm>
                <a:off x="5953128" y="3556874"/>
                <a:ext cx="202457" cy="358198"/>
              </a:xfrm>
              <a:custGeom>
                <a:avLst/>
                <a:gdLst>
                  <a:gd name="connsiteX0" fmla="*/ 201521 w 202457"/>
                  <a:gd name="connsiteY0" fmla="*/ 357810 h 358198"/>
                  <a:gd name="connsiteX1" fmla="*/ 65681 w 202457"/>
                  <a:gd name="connsiteY1" fmla="*/ 228205 h 358198"/>
                  <a:gd name="connsiteX2" fmla="*/ 94242 w 202457"/>
                  <a:gd name="connsiteY2" fmla="*/ 192608 h 358198"/>
                  <a:gd name="connsiteX3" fmla="*/ 56364 w 202457"/>
                  <a:gd name="connsiteY3" fmla="*/ 198721 h 358198"/>
                  <a:gd name="connsiteX4" fmla="*/ 426 w 202457"/>
                  <a:gd name="connsiteY4" fmla="*/ 265003 h 358198"/>
                  <a:gd name="connsiteX5" fmla="*/ 426 w 202457"/>
                  <a:gd name="connsiteY5" fmla="*/ 71240 h 358198"/>
                  <a:gd name="connsiteX6" fmla="*/ 65089 w 202457"/>
                  <a:gd name="connsiteY6" fmla="*/ -389 h 358198"/>
                  <a:gd name="connsiteX7" fmla="*/ 65089 w 202457"/>
                  <a:gd name="connsiteY7" fmla="*/ 46772 h 358198"/>
                  <a:gd name="connsiteX8" fmla="*/ 201521 w 202457"/>
                  <a:gd name="connsiteY8" fmla="*/ 357810 h 358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2457" h="358198">
                    <a:moveTo>
                      <a:pt x="201521" y="357810"/>
                    </a:moveTo>
                    <a:lnTo>
                      <a:pt x="65681" y="228205"/>
                    </a:lnTo>
                    <a:lnTo>
                      <a:pt x="94242" y="192608"/>
                    </a:lnTo>
                    <a:cubicBezTo>
                      <a:pt x="94242" y="192608"/>
                      <a:pt x="80711" y="192608"/>
                      <a:pt x="56364" y="198721"/>
                    </a:cubicBezTo>
                    <a:cubicBezTo>
                      <a:pt x="32017" y="204834"/>
                      <a:pt x="426" y="265003"/>
                      <a:pt x="426" y="265003"/>
                    </a:cubicBezTo>
                    <a:cubicBezTo>
                      <a:pt x="426" y="265003"/>
                      <a:pt x="-2639" y="108979"/>
                      <a:pt x="426" y="71240"/>
                    </a:cubicBezTo>
                    <a:cubicBezTo>
                      <a:pt x="3491" y="33501"/>
                      <a:pt x="65089" y="-389"/>
                      <a:pt x="65089" y="-389"/>
                    </a:cubicBezTo>
                    <a:lnTo>
                      <a:pt x="65089" y="46772"/>
                    </a:lnTo>
                    <a:cubicBezTo>
                      <a:pt x="65089" y="55445"/>
                      <a:pt x="201521" y="357810"/>
                      <a:pt x="201521" y="357810"/>
                    </a:cubicBezTo>
                    <a:close/>
                  </a:path>
                </a:pathLst>
              </a:custGeom>
              <a:solidFill>
                <a:srgbClr val="AD7C50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410DBAC3-6A97-542A-E39A-2F51B30630ED}"/>
                  </a:ext>
                </a:extLst>
              </p:cNvPr>
              <p:cNvSpPr/>
              <p:nvPr/>
            </p:nvSpPr>
            <p:spPr>
              <a:xfrm>
                <a:off x="6307984" y="3718482"/>
                <a:ext cx="23276" cy="23272"/>
              </a:xfrm>
              <a:custGeom>
                <a:avLst/>
                <a:gdLst>
                  <a:gd name="connsiteX0" fmla="*/ 21968 w 23276"/>
                  <a:gd name="connsiteY0" fmla="*/ 14142 h 23272"/>
                  <a:gd name="connsiteX1" fmla="*/ 7806 w 23276"/>
                  <a:gd name="connsiteY1" fmla="*/ 22515 h 23272"/>
                  <a:gd name="connsiteX2" fmla="*/ -567 w 23276"/>
                  <a:gd name="connsiteY2" fmla="*/ 8353 h 23272"/>
                  <a:gd name="connsiteX3" fmla="*/ 13595 w 23276"/>
                  <a:gd name="connsiteY3" fmla="*/ -20 h 23272"/>
                  <a:gd name="connsiteX4" fmla="*/ 13608 w 23276"/>
                  <a:gd name="connsiteY4" fmla="*/ -17 h 23272"/>
                  <a:gd name="connsiteX5" fmla="*/ 21973 w 23276"/>
                  <a:gd name="connsiteY5" fmla="*/ 14122 h 23272"/>
                  <a:gd name="connsiteX6" fmla="*/ 21968 w 23276"/>
                  <a:gd name="connsiteY6" fmla="*/ 14142 h 232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276" h="23272">
                    <a:moveTo>
                      <a:pt x="21968" y="14142"/>
                    </a:moveTo>
                    <a:cubicBezTo>
                      <a:pt x="20369" y="20365"/>
                      <a:pt x="14029" y="24114"/>
                      <a:pt x="7806" y="22515"/>
                    </a:cubicBezTo>
                    <a:cubicBezTo>
                      <a:pt x="1583" y="20916"/>
                      <a:pt x="-2166" y="14576"/>
                      <a:pt x="-567" y="8353"/>
                    </a:cubicBezTo>
                    <a:cubicBezTo>
                      <a:pt x="1031" y="2130"/>
                      <a:pt x="7372" y="-1619"/>
                      <a:pt x="13595" y="-20"/>
                    </a:cubicBezTo>
                    <a:cubicBezTo>
                      <a:pt x="13600" y="-19"/>
                      <a:pt x="13604" y="-18"/>
                      <a:pt x="13608" y="-17"/>
                    </a:cubicBezTo>
                    <a:cubicBezTo>
                      <a:pt x="19822" y="1577"/>
                      <a:pt x="23567" y="7908"/>
                      <a:pt x="21973" y="14122"/>
                    </a:cubicBezTo>
                    <a:cubicBezTo>
                      <a:pt x="21971" y="14128"/>
                      <a:pt x="21970" y="14135"/>
                      <a:pt x="21968" y="14142"/>
                    </a:cubicBezTo>
                    <a:close/>
                  </a:path>
                </a:pathLst>
              </a:custGeom>
              <a:solidFill>
                <a:srgbClr val="FBBE30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D3E9201B-64D2-649B-8233-891069A60C85}"/>
                  </a:ext>
                </a:extLst>
              </p:cNvPr>
              <p:cNvSpPr/>
              <p:nvPr/>
            </p:nvSpPr>
            <p:spPr>
              <a:xfrm>
                <a:off x="6311243" y="3698322"/>
                <a:ext cx="21891" cy="30947"/>
              </a:xfrm>
              <a:custGeom>
                <a:avLst/>
                <a:gdLst>
                  <a:gd name="connsiteX0" fmla="*/ -936 w 21891"/>
                  <a:gd name="connsiteY0" fmla="*/ 25664 h 30947"/>
                  <a:gd name="connsiteX1" fmla="*/ 1607 w 21891"/>
                  <a:gd name="connsiteY1" fmla="*/ 14536 h 30947"/>
                  <a:gd name="connsiteX2" fmla="*/ 2217 w 21891"/>
                  <a:gd name="connsiteY2" fmla="*/ 12969 h 30947"/>
                  <a:gd name="connsiteX3" fmla="*/ 4167 w 21891"/>
                  <a:gd name="connsiteY3" fmla="*/ 12115 h 30947"/>
                  <a:gd name="connsiteX4" fmla="*/ 6031 w 21891"/>
                  <a:gd name="connsiteY4" fmla="*/ 12411 h 30947"/>
                  <a:gd name="connsiteX5" fmla="*/ 8712 w 21891"/>
                  <a:gd name="connsiteY5" fmla="*/ 1962 h 30947"/>
                  <a:gd name="connsiteX6" fmla="*/ 15678 w 21891"/>
                  <a:gd name="connsiteY6" fmla="*/ -389 h 30947"/>
                  <a:gd name="connsiteX7" fmla="*/ 20589 w 21891"/>
                  <a:gd name="connsiteY7" fmla="*/ 5010 h 30947"/>
                  <a:gd name="connsiteX8" fmla="*/ 17907 w 21891"/>
                  <a:gd name="connsiteY8" fmla="*/ 15459 h 30947"/>
                  <a:gd name="connsiteX9" fmla="*/ 19649 w 21891"/>
                  <a:gd name="connsiteY9" fmla="*/ 16104 h 30947"/>
                  <a:gd name="connsiteX10" fmla="*/ 20938 w 21891"/>
                  <a:gd name="connsiteY10" fmla="*/ 17845 h 30947"/>
                  <a:gd name="connsiteX11" fmla="*/ 20711 w 21891"/>
                  <a:gd name="connsiteY11" fmla="*/ 19587 h 30947"/>
                  <a:gd name="connsiteX12" fmla="*/ 17577 w 21891"/>
                  <a:gd name="connsiteY12" fmla="*/ 30558 h 30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1891" h="30947">
                    <a:moveTo>
                      <a:pt x="-936" y="25664"/>
                    </a:moveTo>
                    <a:cubicBezTo>
                      <a:pt x="-100" y="21961"/>
                      <a:pt x="748" y="18251"/>
                      <a:pt x="1607" y="14536"/>
                    </a:cubicBezTo>
                    <a:cubicBezTo>
                      <a:pt x="1691" y="13975"/>
                      <a:pt x="1900" y="13439"/>
                      <a:pt x="2217" y="12969"/>
                    </a:cubicBezTo>
                    <a:cubicBezTo>
                      <a:pt x="2711" y="12413"/>
                      <a:pt x="3423" y="12101"/>
                      <a:pt x="4167" y="12115"/>
                    </a:cubicBezTo>
                    <a:cubicBezTo>
                      <a:pt x="4800" y="12119"/>
                      <a:pt x="5428" y="12219"/>
                      <a:pt x="6031" y="12411"/>
                    </a:cubicBezTo>
                    <a:cubicBezTo>
                      <a:pt x="6913" y="8928"/>
                      <a:pt x="7806" y="5445"/>
                      <a:pt x="8712" y="1962"/>
                    </a:cubicBezTo>
                    <a:lnTo>
                      <a:pt x="15678" y="-389"/>
                    </a:lnTo>
                    <a:lnTo>
                      <a:pt x="20589" y="5010"/>
                    </a:lnTo>
                    <a:cubicBezTo>
                      <a:pt x="19701" y="8493"/>
                      <a:pt x="18848" y="11976"/>
                      <a:pt x="17907" y="15459"/>
                    </a:cubicBezTo>
                    <a:cubicBezTo>
                      <a:pt x="18514" y="15597"/>
                      <a:pt x="19099" y="15813"/>
                      <a:pt x="19649" y="16104"/>
                    </a:cubicBezTo>
                    <a:cubicBezTo>
                      <a:pt x="20310" y="16470"/>
                      <a:pt x="20780" y="17105"/>
                      <a:pt x="20938" y="17845"/>
                    </a:cubicBezTo>
                    <a:cubicBezTo>
                      <a:pt x="20994" y="18435"/>
                      <a:pt x="20917" y="19031"/>
                      <a:pt x="20711" y="19587"/>
                    </a:cubicBezTo>
                    <a:lnTo>
                      <a:pt x="17577" y="30558"/>
                    </a:lnTo>
                    <a:close/>
                  </a:path>
                </a:pathLst>
              </a:custGeom>
              <a:solidFill>
                <a:srgbClr val="FBBE30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D81F9B30-2BE3-2C20-3B9C-F403451FBB0C}"/>
                  </a:ext>
                </a:extLst>
              </p:cNvPr>
              <p:cNvSpPr/>
              <p:nvPr/>
            </p:nvSpPr>
            <p:spPr>
              <a:xfrm>
                <a:off x="5978260" y="3718486"/>
                <a:ext cx="23272" cy="23272"/>
              </a:xfrm>
              <a:custGeom>
                <a:avLst/>
                <a:gdLst>
                  <a:gd name="connsiteX0" fmla="*/ -568 w 23272"/>
                  <a:gd name="connsiteY0" fmla="*/ 14138 h 23272"/>
                  <a:gd name="connsiteX1" fmla="*/ 13591 w 23272"/>
                  <a:gd name="connsiteY1" fmla="*/ 22516 h 23272"/>
                  <a:gd name="connsiteX2" fmla="*/ 21969 w 23272"/>
                  <a:gd name="connsiteY2" fmla="*/ 8357 h 23272"/>
                  <a:gd name="connsiteX3" fmla="*/ 7810 w 23272"/>
                  <a:gd name="connsiteY3" fmla="*/ -21 h 23272"/>
                  <a:gd name="connsiteX4" fmla="*/ 7808 w 23272"/>
                  <a:gd name="connsiteY4" fmla="*/ -21 h 23272"/>
                  <a:gd name="connsiteX5" fmla="*/ -569 w 23272"/>
                  <a:gd name="connsiteY5" fmla="*/ 14138 h 232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272" h="23272">
                    <a:moveTo>
                      <a:pt x="-568" y="14138"/>
                    </a:moveTo>
                    <a:cubicBezTo>
                      <a:pt x="1028" y="20361"/>
                      <a:pt x="7367" y="24112"/>
                      <a:pt x="13591" y="22516"/>
                    </a:cubicBezTo>
                    <a:cubicBezTo>
                      <a:pt x="19814" y="20920"/>
                      <a:pt x="23565" y="14580"/>
                      <a:pt x="21969" y="8357"/>
                    </a:cubicBezTo>
                    <a:cubicBezTo>
                      <a:pt x="20373" y="2133"/>
                      <a:pt x="14033" y="-1618"/>
                      <a:pt x="7810" y="-21"/>
                    </a:cubicBezTo>
                    <a:cubicBezTo>
                      <a:pt x="7810" y="-21"/>
                      <a:pt x="7809" y="-21"/>
                      <a:pt x="7808" y="-21"/>
                    </a:cubicBezTo>
                    <a:cubicBezTo>
                      <a:pt x="1585" y="1576"/>
                      <a:pt x="-2165" y="7915"/>
                      <a:pt x="-569" y="14138"/>
                    </a:cubicBezTo>
                    <a:close/>
                  </a:path>
                </a:pathLst>
              </a:custGeom>
              <a:solidFill>
                <a:srgbClr val="FBBE30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32AB46C0-7C05-DE21-EDFB-EE7762FAE3C5}"/>
                  </a:ext>
                </a:extLst>
              </p:cNvPr>
              <p:cNvSpPr/>
              <p:nvPr/>
            </p:nvSpPr>
            <p:spPr>
              <a:xfrm>
                <a:off x="5976372" y="3698322"/>
                <a:ext cx="21917" cy="30947"/>
              </a:xfrm>
              <a:custGeom>
                <a:avLst/>
                <a:gdLst>
                  <a:gd name="connsiteX0" fmla="*/ 20982 w 21917"/>
                  <a:gd name="connsiteY0" fmla="*/ 25664 h 30947"/>
                  <a:gd name="connsiteX1" fmla="*/ 18422 w 21917"/>
                  <a:gd name="connsiteY1" fmla="*/ 14536 h 30947"/>
                  <a:gd name="connsiteX2" fmla="*/ 17812 w 21917"/>
                  <a:gd name="connsiteY2" fmla="*/ 12969 h 30947"/>
                  <a:gd name="connsiteX3" fmla="*/ 15879 w 21917"/>
                  <a:gd name="connsiteY3" fmla="*/ 12115 h 30947"/>
                  <a:gd name="connsiteX4" fmla="*/ 13998 w 21917"/>
                  <a:gd name="connsiteY4" fmla="*/ 12411 h 30947"/>
                  <a:gd name="connsiteX5" fmla="*/ 11334 w 21917"/>
                  <a:gd name="connsiteY5" fmla="*/ 1962 h 30947"/>
                  <a:gd name="connsiteX6" fmla="*/ 4367 w 21917"/>
                  <a:gd name="connsiteY6" fmla="*/ -389 h 30947"/>
                  <a:gd name="connsiteX7" fmla="*/ -543 w 21917"/>
                  <a:gd name="connsiteY7" fmla="*/ 5010 h 30947"/>
                  <a:gd name="connsiteX8" fmla="*/ 2121 w 21917"/>
                  <a:gd name="connsiteY8" fmla="*/ 15459 h 30947"/>
                  <a:gd name="connsiteX9" fmla="*/ 380 w 21917"/>
                  <a:gd name="connsiteY9" fmla="*/ 16104 h 30947"/>
                  <a:gd name="connsiteX10" fmla="*/ -909 w 21917"/>
                  <a:gd name="connsiteY10" fmla="*/ 17845 h 30947"/>
                  <a:gd name="connsiteX11" fmla="*/ -700 w 21917"/>
                  <a:gd name="connsiteY11" fmla="*/ 19587 h 30947"/>
                  <a:gd name="connsiteX12" fmla="*/ 2435 w 21917"/>
                  <a:gd name="connsiteY12" fmla="*/ 30558 h 30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1917" h="30947">
                    <a:moveTo>
                      <a:pt x="20982" y="25664"/>
                    </a:moveTo>
                    <a:lnTo>
                      <a:pt x="18422" y="14536"/>
                    </a:lnTo>
                    <a:cubicBezTo>
                      <a:pt x="18345" y="13973"/>
                      <a:pt x="18136" y="13436"/>
                      <a:pt x="17812" y="12969"/>
                    </a:cubicBezTo>
                    <a:cubicBezTo>
                      <a:pt x="17325" y="12414"/>
                      <a:pt x="16618" y="12101"/>
                      <a:pt x="15879" y="12115"/>
                    </a:cubicBezTo>
                    <a:cubicBezTo>
                      <a:pt x="15241" y="12118"/>
                      <a:pt x="14606" y="12218"/>
                      <a:pt x="13998" y="12411"/>
                    </a:cubicBezTo>
                    <a:lnTo>
                      <a:pt x="11334" y="1962"/>
                    </a:lnTo>
                    <a:lnTo>
                      <a:pt x="4367" y="-389"/>
                    </a:lnTo>
                    <a:lnTo>
                      <a:pt x="-543" y="5010"/>
                    </a:lnTo>
                    <a:lnTo>
                      <a:pt x="2121" y="15459"/>
                    </a:lnTo>
                    <a:cubicBezTo>
                      <a:pt x="1514" y="15595"/>
                      <a:pt x="929" y="15812"/>
                      <a:pt x="380" y="16104"/>
                    </a:cubicBezTo>
                    <a:cubicBezTo>
                      <a:pt x="-282" y="16470"/>
                      <a:pt x="-752" y="17105"/>
                      <a:pt x="-909" y="17845"/>
                    </a:cubicBezTo>
                    <a:cubicBezTo>
                      <a:pt x="-981" y="18434"/>
                      <a:pt x="-909" y="19031"/>
                      <a:pt x="-700" y="19587"/>
                    </a:cubicBezTo>
                    <a:lnTo>
                      <a:pt x="2435" y="30558"/>
                    </a:lnTo>
                    <a:close/>
                  </a:path>
                </a:pathLst>
              </a:custGeom>
              <a:solidFill>
                <a:srgbClr val="FBBE30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1A037592-205C-714E-6D1E-84F0B780CBEB}"/>
                  </a:ext>
                </a:extLst>
              </p:cNvPr>
              <p:cNvSpPr/>
              <p:nvPr/>
            </p:nvSpPr>
            <p:spPr>
              <a:xfrm>
                <a:off x="5446887" y="4229867"/>
                <a:ext cx="591710" cy="246049"/>
              </a:xfrm>
              <a:custGeom>
                <a:avLst/>
                <a:gdLst>
                  <a:gd name="connsiteX0" fmla="*/ 542612 w 591710"/>
                  <a:gd name="connsiteY0" fmla="*/ 245661 h 246049"/>
                  <a:gd name="connsiteX1" fmla="*/ 38560 w 591710"/>
                  <a:gd name="connsiteY1" fmla="*/ 180318 h 246049"/>
                  <a:gd name="connsiteX2" fmla="*/ 28511 w 591710"/>
                  <a:gd name="connsiteY2" fmla="*/ 41466 h 246049"/>
                  <a:gd name="connsiteX3" fmla="*/ 141816 w 591710"/>
                  <a:gd name="connsiteY3" fmla="*/ -331 h 246049"/>
                  <a:gd name="connsiteX4" fmla="*/ 554072 w 591710"/>
                  <a:gd name="connsiteY4" fmla="*/ 151827 h 246049"/>
                  <a:gd name="connsiteX5" fmla="*/ 542612 w 591710"/>
                  <a:gd name="connsiteY5" fmla="*/ 245661 h 2460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91710" h="246049">
                    <a:moveTo>
                      <a:pt x="542612" y="245661"/>
                    </a:moveTo>
                    <a:cubicBezTo>
                      <a:pt x="542612" y="245661"/>
                      <a:pt x="180600" y="237493"/>
                      <a:pt x="38560" y="180318"/>
                    </a:cubicBezTo>
                    <a:cubicBezTo>
                      <a:pt x="-16699" y="158096"/>
                      <a:pt x="-8148" y="71124"/>
                      <a:pt x="28511" y="41466"/>
                    </a:cubicBezTo>
                    <a:cubicBezTo>
                      <a:pt x="50106" y="24050"/>
                      <a:pt x="91642" y="2995"/>
                      <a:pt x="141816" y="-331"/>
                    </a:cubicBezTo>
                    <a:cubicBezTo>
                      <a:pt x="191989" y="-3657"/>
                      <a:pt x="520895" y="137651"/>
                      <a:pt x="554072" y="151827"/>
                    </a:cubicBezTo>
                    <a:cubicBezTo>
                      <a:pt x="587248" y="166003"/>
                      <a:pt x="621469" y="210934"/>
                      <a:pt x="542612" y="245661"/>
                    </a:cubicBezTo>
                    <a:close/>
                  </a:path>
                </a:pathLst>
              </a:custGeom>
              <a:solidFill>
                <a:srgbClr val="FFC4B3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7CC7042A-24BA-0AAA-7503-BBC034E93FDE}"/>
                  </a:ext>
                </a:extLst>
              </p:cNvPr>
              <p:cNvSpPr/>
              <p:nvPr/>
            </p:nvSpPr>
            <p:spPr>
              <a:xfrm>
                <a:off x="6000972" y="4282566"/>
                <a:ext cx="78961" cy="55333"/>
              </a:xfrm>
              <a:custGeom>
                <a:avLst/>
                <a:gdLst>
                  <a:gd name="connsiteX0" fmla="*/ -936 w 78961"/>
                  <a:gd name="connsiteY0" fmla="*/ 21037 h 55333"/>
                  <a:gd name="connsiteX1" fmla="*/ 48088 w 78961"/>
                  <a:gd name="connsiteY1" fmla="*/ 452 h 55333"/>
                  <a:gd name="connsiteX2" fmla="*/ 78025 w 78961"/>
                  <a:gd name="connsiteY2" fmla="*/ 54945 h 55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8961" h="55333">
                    <a:moveTo>
                      <a:pt x="-936" y="21037"/>
                    </a:moveTo>
                    <a:cubicBezTo>
                      <a:pt x="-936" y="21037"/>
                      <a:pt x="33163" y="-5382"/>
                      <a:pt x="48088" y="452"/>
                    </a:cubicBezTo>
                    <a:cubicBezTo>
                      <a:pt x="63013" y="6287"/>
                      <a:pt x="78025" y="54945"/>
                      <a:pt x="78025" y="54945"/>
                    </a:cubicBezTo>
                    <a:close/>
                  </a:path>
                </a:pathLst>
              </a:custGeom>
              <a:solidFill>
                <a:srgbClr val="F7AB94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B5EB9C40-EF60-1F2E-A08B-92D93C52181B}"/>
                  </a:ext>
                </a:extLst>
              </p:cNvPr>
              <p:cNvSpPr/>
              <p:nvPr/>
            </p:nvSpPr>
            <p:spPr>
              <a:xfrm>
                <a:off x="5943762" y="4184854"/>
                <a:ext cx="228854" cy="328227"/>
              </a:xfrm>
              <a:custGeom>
                <a:avLst/>
                <a:gdLst>
                  <a:gd name="connsiteX0" fmla="*/ 222255 w 228854"/>
                  <a:gd name="connsiteY0" fmla="*/ 289809 h 328227"/>
                  <a:gd name="connsiteX1" fmla="*/ 228855 w 228854"/>
                  <a:gd name="connsiteY1" fmla="*/ 328227 h 328227"/>
                  <a:gd name="connsiteX2" fmla="*/ 193363 w 228854"/>
                  <a:gd name="connsiteY2" fmla="*/ 312292 h 328227"/>
                  <a:gd name="connsiteX3" fmla="*/ 0 w 228854"/>
                  <a:gd name="connsiteY3" fmla="*/ 22483 h 328227"/>
                  <a:gd name="connsiteX4" fmla="*/ 28892 w 228854"/>
                  <a:gd name="connsiteY4" fmla="*/ 0 h 328227"/>
                  <a:gd name="connsiteX5" fmla="*/ 222255 w 228854"/>
                  <a:gd name="connsiteY5" fmla="*/ 289809 h 3282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8854" h="328227">
                    <a:moveTo>
                      <a:pt x="222255" y="289809"/>
                    </a:moveTo>
                    <a:lnTo>
                      <a:pt x="228855" y="328227"/>
                    </a:lnTo>
                    <a:lnTo>
                      <a:pt x="193363" y="312292"/>
                    </a:lnTo>
                    <a:lnTo>
                      <a:pt x="0" y="22483"/>
                    </a:lnTo>
                    <a:lnTo>
                      <a:pt x="28892" y="0"/>
                    </a:lnTo>
                    <a:lnTo>
                      <a:pt x="222255" y="289809"/>
                    </a:lnTo>
                    <a:close/>
                  </a:path>
                </a:pathLst>
              </a:custGeom>
              <a:solidFill>
                <a:srgbClr val="262626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771B890E-0DA5-06C8-CB0D-97779414F133}"/>
                  </a:ext>
                </a:extLst>
              </p:cNvPr>
              <p:cNvSpPr/>
              <p:nvPr/>
            </p:nvSpPr>
            <p:spPr>
              <a:xfrm>
                <a:off x="6159347" y="4499267"/>
                <a:ext cx="14681" cy="15521"/>
              </a:xfrm>
              <a:custGeom>
                <a:avLst/>
                <a:gdLst>
                  <a:gd name="connsiteX0" fmla="*/ -936 w 14681"/>
                  <a:gd name="connsiteY0" fmla="*/ 7486 h 15521"/>
                  <a:gd name="connsiteX1" fmla="*/ 10001 w 14681"/>
                  <a:gd name="connsiteY1" fmla="*/ -89 h 15521"/>
                  <a:gd name="connsiteX2" fmla="*/ 13745 w 14681"/>
                  <a:gd name="connsiteY2" fmla="*/ 15132 h 155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681" h="15521">
                    <a:moveTo>
                      <a:pt x="-936" y="7486"/>
                    </a:moveTo>
                    <a:cubicBezTo>
                      <a:pt x="-936" y="7486"/>
                      <a:pt x="2808" y="-2196"/>
                      <a:pt x="10001" y="-89"/>
                    </a:cubicBezTo>
                    <a:lnTo>
                      <a:pt x="13745" y="15132"/>
                    </a:lnTo>
                    <a:close/>
                  </a:path>
                </a:pathLst>
              </a:custGeom>
              <a:solidFill>
                <a:srgbClr val="B3B3B3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A268D933-ED50-6604-6699-215337762CE6}"/>
                  </a:ext>
                </a:extLst>
              </p:cNvPr>
              <p:cNvSpPr/>
              <p:nvPr/>
            </p:nvSpPr>
            <p:spPr>
              <a:xfrm>
                <a:off x="5938764" y="4173778"/>
                <a:ext cx="145801" cy="204856"/>
              </a:xfrm>
              <a:custGeom>
                <a:avLst/>
                <a:gdLst>
                  <a:gd name="connsiteX0" fmla="*/ 145801 w 145801"/>
                  <a:gd name="connsiteY0" fmla="*/ 190106 h 204856"/>
                  <a:gd name="connsiteX1" fmla="*/ 126836 w 145801"/>
                  <a:gd name="connsiteY1" fmla="*/ 204857 h 204856"/>
                  <a:gd name="connsiteX2" fmla="*/ 0 w 145801"/>
                  <a:gd name="connsiteY2" fmla="*/ 14733 h 204856"/>
                  <a:gd name="connsiteX3" fmla="*/ 18948 w 145801"/>
                  <a:gd name="connsiteY3" fmla="*/ 0 h 204856"/>
                  <a:gd name="connsiteX4" fmla="*/ 145801 w 145801"/>
                  <a:gd name="connsiteY4" fmla="*/ 190106 h 2048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5801" h="204856">
                    <a:moveTo>
                      <a:pt x="145801" y="190106"/>
                    </a:moveTo>
                    <a:lnTo>
                      <a:pt x="126836" y="204857"/>
                    </a:lnTo>
                    <a:lnTo>
                      <a:pt x="0" y="14733"/>
                    </a:lnTo>
                    <a:lnTo>
                      <a:pt x="18948" y="0"/>
                    </a:lnTo>
                    <a:lnTo>
                      <a:pt x="145801" y="190106"/>
                    </a:lnTo>
                    <a:close/>
                  </a:path>
                </a:pathLst>
              </a:custGeom>
              <a:solidFill>
                <a:srgbClr val="262626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CD548ED3-9BF2-34ED-2C26-C8783243F4FB}"/>
                  </a:ext>
                </a:extLst>
              </p:cNvPr>
              <p:cNvSpPr/>
              <p:nvPr/>
            </p:nvSpPr>
            <p:spPr>
              <a:xfrm>
                <a:off x="5929160" y="4165109"/>
                <a:ext cx="42893" cy="36078"/>
              </a:xfrm>
              <a:custGeom>
                <a:avLst/>
                <a:gdLst>
                  <a:gd name="connsiteX0" fmla="*/ -127 w 42893"/>
                  <a:gd name="connsiteY0" fmla="*/ 33707 h 36078"/>
                  <a:gd name="connsiteX1" fmla="*/ -127 w 42893"/>
                  <a:gd name="connsiteY1" fmla="*/ 33707 h 36078"/>
                  <a:gd name="connsiteX2" fmla="*/ 1145 w 42893"/>
                  <a:gd name="connsiteY2" fmla="*/ 26619 h 36078"/>
                  <a:gd name="connsiteX3" fmla="*/ 34530 w 42893"/>
                  <a:gd name="connsiteY3" fmla="*/ 653 h 36078"/>
                  <a:gd name="connsiteX4" fmla="*/ 40882 w 42893"/>
                  <a:gd name="connsiteY4" fmla="*/ 1239 h 36078"/>
                  <a:gd name="connsiteX5" fmla="*/ 41148 w 42893"/>
                  <a:gd name="connsiteY5" fmla="*/ 1593 h 36078"/>
                  <a:gd name="connsiteX6" fmla="*/ 41148 w 42893"/>
                  <a:gd name="connsiteY6" fmla="*/ 1593 h 36078"/>
                  <a:gd name="connsiteX7" fmla="*/ 39876 w 42893"/>
                  <a:gd name="connsiteY7" fmla="*/ 8681 h 36078"/>
                  <a:gd name="connsiteX8" fmla="*/ 6491 w 42893"/>
                  <a:gd name="connsiteY8" fmla="*/ 34647 h 36078"/>
                  <a:gd name="connsiteX9" fmla="*/ 140 w 42893"/>
                  <a:gd name="connsiteY9" fmla="*/ 34061 h 36078"/>
                  <a:gd name="connsiteX10" fmla="*/ -126 w 42893"/>
                  <a:gd name="connsiteY10" fmla="*/ 33707 h 360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2893" h="36078">
                    <a:moveTo>
                      <a:pt x="-127" y="33707"/>
                    </a:moveTo>
                    <a:lnTo>
                      <a:pt x="-127" y="33707"/>
                    </a:lnTo>
                    <a:cubicBezTo>
                      <a:pt x="-1579" y="31367"/>
                      <a:pt x="-1031" y="28308"/>
                      <a:pt x="1145" y="26619"/>
                    </a:cubicBezTo>
                    <a:lnTo>
                      <a:pt x="34530" y="653"/>
                    </a:lnTo>
                    <a:cubicBezTo>
                      <a:pt x="36446" y="-940"/>
                      <a:pt x="39290" y="-677"/>
                      <a:pt x="40882" y="1239"/>
                    </a:cubicBezTo>
                    <a:cubicBezTo>
                      <a:pt x="40976" y="1352"/>
                      <a:pt x="41065" y="1471"/>
                      <a:pt x="41148" y="1593"/>
                    </a:cubicBezTo>
                    <a:lnTo>
                      <a:pt x="41148" y="1593"/>
                    </a:lnTo>
                    <a:cubicBezTo>
                      <a:pt x="42600" y="3932"/>
                      <a:pt x="42052" y="6992"/>
                      <a:pt x="39876" y="8681"/>
                    </a:cubicBezTo>
                    <a:lnTo>
                      <a:pt x="6491" y="34647"/>
                    </a:lnTo>
                    <a:cubicBezTo>
                      <a:pt x="4575" y="36240"/>
                      <a:pt x="1731" y="35977"/>
                      <a:pt x="140" y="34061"/>
                    </a:cubicBezTo>
                    <a:cubicBezTo>
                      <a:pt x="45" y="33948"/>
                      <a:pt x="-44" y="33829"/>
                      <a:pt x="-126" y="33707"/>
                    </a:cubicBezTo>
                    <a:close/>
                  </a:path>
                </a:pathLst>
              </a:custGeom>
              <a:solidFill>
                <a:srgbClr val="262626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8B79FA07-BC31-6D3C-9E9F-B622785A0BDC}"/>
                  </a:ext>
                </a:extLst>
              </p:cNvPr>
              <p:cNvSpPr/>
              <p:nvPr/>
            </p:nvSpPr>
            <p:spPr>
              <a:xfrm>
                <a:off x="5975476" y="4194607"/>
                <a:ext cx="68755" cy="75164"/>
              </a:xfrm>
              <a:custGeom>
                <a:avLst/>
                <a:gdLst>
                  <a:gd name="connsiteX0" fmla="*/ 65099 w 68755"/>
                  <a:gd name="connsiteY0" fmla="*/ 75165 h 75164"/>
                  <a:gd name="connsiteX1" fmla="*/ 16353 w 68755"/>
                  <a:gd name="connsiteY1" fmla="*/ 5225 h 75164"/>
                  <a:gd name="connsiteX2" fmla="*/ 645 w 68755"/>
                  <a:gd name="connsiteY2" fmla="*/ 8569 h 75164"/>
                  <a:gd name="connsiteX3" fmla="*/ 0 w 68755"/>
                  <a:gd name="connsiteY3" fmla="*/ 3918 h 75164"/>
                  <a:gd name="connsiteX4" fmla="*/ 18426 w 68755"/>
                  <a:gd name="connsiteY4" fmla="*/ 0 h 75164"/>
                  <a:gd name="connsiteX5" fmla="*/ 68756 w 68755"/>
                  <a:gd name="connsiteY5" fmla="*/ 72204 h 75164"/>
                  <a:gd name="connsiteX6" fmla="*/ 65099 w 68755"/>
                  <a:gd name="connsiteY6" fmla="*/ 75165 h 751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8755" h="75164">
                    <a:moveTo>
                      <a:pt x="65099" y="75165"/>
                    </a:moveTo>
                    <a:lnTo>
                      <a:pt x="16353" y="5225"/>
                    </a:lnTo>
                    <a:lnTo>
                      <a:pt x="645" y="8569"/>
                    </a:lnTo>
                    <a:lnTo>
                      <a:pt x="0" y="3918"/>
                    </a:lnTo>
                    <a:lnTo>
                      <a:pt x="18426" y="0"/>
                    </a:lnTo>
                    <a:lnTo>
                      <a:pt x="68756" y="72204"/>
                    </a:lnTo>
                    <a:lnTo>
                      <a:pt x="65099" y="75165"/>
                    </a:lnTo>
                    <a:close/>
                  </a:path>
                </a:pathLst>
              </a:custGeom>
              <a:solidFill>
                <a:srgbClr val="262626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E071DC6C-6C9E-BB9C-665A-02BBEA20C298}"/>
                  </a:ext>
                </a:extLst>
              </p:cNvPr>
              <p:cNvSpPr/>
              <p:nvPr/>
            </p:nvSpPr>
            <p:spPr>
              <a:xfrm>
                <a:off x="5929186" y="4441441"/>
                <a:ext cx="131809" cy="59183"/>
              </a:xfrm>
              <a:custGeom>
                <a:avLst/>
                <a:gdLst>
                  <a:gd name="connsiteX0" fmla="*/ -936 w 131809"/>
                  <a:gd name="connsiteY0" fmla="*/ 19946 h 59183"/>
                  <a:gd name="connsiteX1" fmla="*/ 18517 w 131809"/>
                  <a:gd name="connsiteY1" fmla="*/ 58712 h 59183"/>
                  <a:gd name="connsiteX2" fmla="*/ 82675 w 131809"/>
                  <a:gd name="connsiteY2" fmla="*/ 52460 h 59183"/>
                  <a:gd name="connsiteX3" fmla="*/ 130776 w 131809"/>
                  <a:gd name="connsiteY3" fmla="*/ 10245 h 59183"/>
                  <a:gd name="connsiteX4" fmla="*/ -936 w 131809"/>
                  <a:gd name="connsiteY4" fmla="*/ 19946 h 59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1809" h="59183">
                    <a:moveTo>
                      <a:pt x="-936" y="19946"/>
                    </a:moveTo>
                    <a:cubicBezTo>
                      <a:pt x="-936" y="19946"/>
                      <a:pt x="8520" y="57789"/>
                      <a:pt x="18517" y="58712"/>
                    </a:cubicBezTo>
                    <a:cubicBezTo>
                      <a:pt x="28513" y="59635"/>
                      <a:pt x="82675" y="52460"/>
                      <a:pt x="82675" y="52460"/>
                    </a:cubicBezTo>
                    <a:cubicBezTo>
                      <a:pt x="82675" y="52460"/>
                      <a:pt x="126527" y="38911"/>
                      <a:pt x="130776" y="10245"/>
                    </a:cubicBezTo>
                    <a:cubicBezTo>
                      <a:pt x="135026" y="-18420"/>
                      <a:pt x="-936" y="19946"/>
                      <a:pt x="-936" y="19946"/>
                    </a:cubicBezTo>
                    <a:close/>
                  </a:path>
                </a:pathLst>
              </a:custGeom>
              <a:solidFill>
                <a:srgbClr val="FFC4B3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3D1A254F-98F7-38FD-E230-6F81C8A2CBD4}"/>
                  </a:ext>
                </a:extLst>
              </p:cNvPr>
              <p:cNvSpPr/>
              <p:nvPr/>
            </p:nvSpPr>
            <p:spPr>
              <a:xfrm>
                <a:off x="5937686" y="4298673"/>
                <a:ext cx="195091" cy="109064"/>
              </a:xfrm>
              <a:custGeom>
                <a:avLst/>
                <a:gdLst>
                  <a:gd name="connsiteX0" fmla="*/ 53833 w 195091"/>
                  <a:gd name="connsiteY0" fmla="*/ 1570 h 109064"/>
                  <a:gd name="connsiteX1" fmla="*/ 185110 w 195091"/>
                  <a:gd name="connsiteY1" fmla="*/ 64265 h 109064"/>
                  <a:gd name="connsiteX2" fmla="*/ 169018 w 195091"/>
                  <a:gd name="connsiteY2" fmla="*/ 108674 h 109064"/>
                  <a:gd name="connsiteX3" fmla="*/ 10347 w 195091"/>
                  <a:gd name="connsiteY3" fmla="*/ 53728 h 109064"/>
                  <a:gd name="connsiteX4" fmla="*/ 53833 w 195091"/>
                  <a:gd name="connsiteY4" fmla="*/ 1570 h 1090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5091" h="109064">
                    <a:moveTo>
                      <a:pt x="53833" y="1570"/>
                    </a:moveTo>
                    <a:cubicBezTo>
                      <a:pt x="53833" y="1570"/>
                      <a:pt x="164909" y="44428"/>
                      <a:pt x="185110" y="64265"/>
                    </a:cubicBezTo>
                    <a:cubicBezTo>
                      <a:pt x="205312" y="84101"/>
                      <a:pt x="188001" y="108395"/>
                      <a:pt x="169018" y="108674"/>
                    </a:cubicBezTo>
                    <a:cubicBezTo>
                      <a:pt x="150036" y="108952"/>
                      <a:pt x="34102" y="64386"/>
                      <a:pt x="10347" y="53728"/>
                    </a:cubicBezTo>
                    <a:cubicBezTo>
                      <a:pt x="-13407" y="43070"/>
                      <a:pt x="2" y="-11301"/>
                      <a:pt x="53833" y="1570"/>
                    </a:cubicBezTo>
                    <a:close/>
                  </a:path>
                </a:pathLst>
              </a:custGeom>
              <a:solidFill>
                <a:srgbClr val="FFC4B3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B5B9B009-A116-F24F-5ADB-244DC630E599}"/>
                  </a:ext>
                </a:extLst>
              </p:cNvPr>
              <p:cNvSpPr/>
              <p:nvPr/>
            </p:nvSpPr>
            <p:spPr>
              <a:xfrm>
                <a:off x="5919065" y="4339946"/>
                <a:ext cx="195078" cy="109030"/>
              </a:xfrm>
              <a:custGeom>
                <a:avLst/>
                <a:gdLst>
                  <a:gd name="connsiteX0" fmla="*/ 53786 w 195078"/>
                  <a:gd name="connsiteY0" fmla="*/ 1571 h 109030"/>
                  <a:gd name="connsiteX1" fmla="*/ 57269 w 195078"/>
                  <a:gd name="connsiteY1" fmla="*/ 2929 h 109030"/>
                  <a:gd name="connsiteX2" fmla="*/ 185097 w 195078"/>
                  <a:gd name="connsiteY2" fmla="*/ 64231 h 109030"/>
                  <a:gd name="connsiteX3" fmla="*/ 169006 w 195078"/>
                  <a:gd name="connsiteY3" fmla="*/ 108640 h 109030"/>
                  <a:gd name="connsiteX4" fmla="*/ 10352 w 195078"/>
                  <a:gd name="connsiteY4" fmla="*/ 53695 h 109030"/>
                  <a:gd name="connsiteX5" fmla="*/ 53786 w 195078"/>
                  <a:gd name="connsiteY5" fmla="*/ 1571 h 1090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5078" h="109030">
                    <a:moveTo>
                      <a:pt x="53786" y="1571"/>
                    </a:moveTo>
                    <a:lnTo>
                      <a:pt x="57269" y="2929"/>
                    </a:lnTo>
                    <a:cubicBezTo>
                      <a:pt x="76182" y="10348"/>
                      <a:pt x="166986" y="46467"/>
                      <a:pt x="185097" y="64231"/>
                    </a:cubicBezTo>
                    <a:cubicBezTo>
                      <a:pt x="205299" y="84049"/>
                      <a:pt x="187988" y="108362"/>
                      <a:pt x="169006" y="108640"/>
                    </a:cubicBezTo>
                    <a:cubicBezTo>
                      <a:pt x="150023" y="108919"/>
                      <a:pt x="34089" y="64353"/>
                      <a:pt x="10352" y="53695"/>
                    </a:cubicBezTo>
                    <a:cubicBezTo>
                      <a:pt x="-13385" y="43037"/>
                      <a:pt x="-45" y="-11300"/>
                      <a:pt x="53786" y="1571"/>
                    </a:cubicBezTo>
                    <a:close/>
                  </a:path>
                </a:pathLst>
              </a:custGeom>
              <a:solidFill>
                <a:srgbClr val="FFC4B3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F5187937-028F-7A6D-83A7-194EEDFE7FB4}"/>
                  </a:ext>
                </a:extLst>
              </p:cNvPr>
              <p:cNvSpPr/>
              <p:nvPr/>
            </p:nvSpPr>
            <p:spPr>
              <a:xfrm>
                <a:off x="5903193" y="4391557"/>
                <a:ext cx="174963" cy="74574"/>
              </a:xfrm>
              <a:custGeom>
                <a:avLst/>
                <a:gdLst>
                  <a:gd name="connsiteX0" fmla="*/ 22183 w 174963"/>
                  <a:gd name="connsiteY0" fmla="*/ -389 h 74574"/>
                  <a:gd name="connsiteX1" fmla="*/ -684 w 174963"/>
                  <a:gd name="connsiteY1" fmla="*/ 36183 h 74574"/>
                  <a:gd name="connsiteX2" fmla="*/ 58790 w 174963"/>
                  <a:gd name="connsiteY2" fmla="*/ 73957 h 74574"/>
                  <a:gd name="connsiteX3" fmla="*/ 174027 w 174963"/>
                  <a:gd name="connsiteY3" fmla="*/ 55340 h 74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4963" h="74574">
                    <a:moveTo>
                      <a:pt x="22183" y="-389"/>
                    </a:moveTo>
                    <a:cubicBezTo>
                      <a:pt x="22183" y="-389"/>
                      <a:pt x="2817" y="8319"/>
                      <a:pt x="-684" y="36183"/>
                    </a:cubicBezTo>
                    <a:cubicBezTo>
                      <a:pt x="-4184" y="64048"/>
                      <a:pt x="29393" y="76029"/>
                      <a:pt x="58790" y="73957"/>
                    </a:cubicBezTo>
                    <a:cubicBezTo>
                      <a:pt x="137821" y="68384"/>
                      <a:pt x="174027" y="55340"/>
                      <a:pt x="174027" y="55340"/>
                    </a:cubicBezTo>
                    <a:close/>
                  </a:path>
                </a:pathLst>
              </a:custGeom>
              <a:solidFill>
                <a:srgbClr val="FFC4B3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0681E861-A159-1ADA-FCA1-E37E1C6DAC6A}"/>
                  </a:ext>
                </a:extLst>
              </p:cNvPr>
              <p:cNvSpPr/>
              <p:nvPr/>
            </p:nvSpPr>
            <p:spPr>
              <a:xfrm>
                <a:off x="5937712" y="4328897"/>
                <a:ext cx="99641" cy="65551"/>
              </a:xfrm>
              <a:custGeom>
                <a:avLst/>
                <a:gdLst>
                  <a:gd name="connsiteX0" fmla="*/ -284 w 99641"/>
                  <a:gd name="connsiteY0" fmla="*/ 15110 h 65551"/>
                  <a:gd name="connsiteX1" fmla="*/ 98705 w 99641"/>
                  <a:gd name="connsiteY1" fmla="*/ 65162 h 65551"/>
                  <a:gd name="connsiteX2" fmla="*/ -563 w 99641"/>
                  <a:gd name="connsiteY2" fmla="*/ -389 h 65551"/>
                  <a:gd name="connsiteX3" fmla="*/ 1179 w 99641"/>
                  <a:gd name="connsiteY3" fmla="*/ 14309 h 65551"/>
                  <a:gd name="connsiteX4" fmla="*/ -284 w 99641"/>
                  <a:gd name="connsiteY4" fmla="*/ 15110 h 65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641" h="65551">
                    <a:moveTo>
                      <a:pt x="-284" y="15110"/>
                    </a:moveTo>
                    <a:cubicBezTo>
                      <a:pt x="30436" y="34772"/>
                      <a:pt x="98705" y="65162"/>
                      <a:pt x="98705" y="65162"/>
                    </a:cubicBezTo>
                    <a:cubicBezTo>
                      <a:pt x="98705" y="65162"/>
                      <a:pt x="23505" y="31934"/>
                      <a:pt x="-563" y="-389"/>
                    </a:cubicBezTo>
                    <a:cubicBezTo>
                      <a:pt x="-1411" y="4576"/>
                      <a:pt x="-807" y="9680"/>
                      <a:pt x="1179" y="14309"/>
                    </a:cubicBezTo>
                    <a:cubicBezTo>
                      <a:pt x="709" y="14553"/>
                      <a:pt x="238" y="14849"/>
                      <a:pt x="-284" y="15110"/>
                    </a:cubicBezTo>
                    <a:close/>
                  </a:path>
                </a:pathLst>
              </a:custGeom>
              <a:solidFill>
                <a:srgbClr val="F7AB94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0EA84804-93E0-B463-DEDF-41467F7C27E1}"/>
                  </a:ext>
                </a:extLst>
              </p:cNvPr>
              <p:cNvSpPr/>
              <p:nvPr/>
            </p:nvSpPr>
            <p:spPr>
              <a:xfrm>
                <a:off x="5919816" y="4380742"/>
                <a:ext cx="141412" cy="47143"/>
              </a:xfrm>
              <a:custGeom>
                <a:avLst/>
                <a:gdLst>
                  <a:gd name="connsiteX0" fmla="*/ -936 w 141412"/>
                  <a:gd name="connsiteY0" fmla="*/ -389 h 47143"/>
                  <a:gd name="connsiteX1" fmla="*/ 4184 w 141412"/>
                  <a:gd name="connsiteY1" fmla="*/ 9085 h 47143"/>
                  <a:gd name="connsiteX2" fmla="*/ 140476 w 141412"/>
                  <a:gd name="connsiteY2" fmla="*/ 46754 h 47143"/>
                  <a:gd name="connsiteX3" fmla="*/ -936 w 141412"/>
                  <a:gd name="connsiteY3" fmla="*/ -389 h 471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1412" h="47143">
                    <a:moveTo>
                      <a:pt x="-936" y="-389"/>
                    </a:moveTo>
                    <a:cubicBezTo>
                      <a:pt x="-117" y="3174"/>
                      <a:pt x="1652" y="6448"/>
                      <a:pt x="4184" y="9085"/>
                    </a:cubicBezTo>
                    <a:cubicBezTo>
                      <a:pt x="48140" y="26796"/>
                      <a:pt x="92654" y="46754"/>
                      <a:pt x="140476" y="46754"/>
                    </a:cubicBezTo>
                    <a:cubicBezTo>
                      <a:pt x="100978" y="37803"/>
                      <a:pt x="44692" y="26570"/>
                      <a:pt x="-936" y="-389"/>
                    </a:cubicBezTo>
                    <a:close/>
                  </a:path>
                </a:pathLst>
              </a:custGeom>
              <a:solidFill>
                <a:srgbClr val="F7AB94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id="{5D8D1F02-2A62-7892-15CF-700AE2BD5E27}"/>
                  </a:ext>
                </a:extLst>
              </p:cNvPr>
              <p:cNvSpPr/>
              <p:nvPr/>
            </p:nvSpPr>
            <p:spPr>
              <a:xfrm>
                <a:off x="5918963" y="4446990"/>
                <a:ext cx="104056" cy="14785"/>
              </a:xfrm>
              <a:custGeom>
                <a:avLst/>
                <a:gdLst>
                  <a:gd name="connsiteX0" fmla="*/ -936 w 104056"/>
                  <a:gd name="connsiteY0" fmla="*/ 9712 h 14785"/>
                  <a:gd name="connsiteX1" fmla="*/ 9252 w 104056"/>
                  <a:gd name="connsiteY1" fmla="*/ 14396 h 14785"/>
                  <a:gd name="connsiteX2" fmla="*/ 103121 w 104056"/>
                  <a:gd name="connsiteY2" fmla="*/ -389 h 14785"/>
                  <a:gd name="connsiteX3" fmla="*/ -936 w 104056"/>
                  <a:gd name="connsiteY3" fmla="*/ 9712 h 147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4056" h="14785">
                    <a:moveTo>
                      <a:pt x="-936" y="9712"/>
                    </a:moveTo>
                    <a:cubicBezTo>
                      <a:pt x="2255" y="11684"/>
                      <a:pt x="5677" y="13258"/>
                      <a:pt x="9252" y="14396"/>
                    </a:cubicBezTo>
                    <a:cubicBezTo>
                      <a:pt x="41976" y="14397"/>
                      <a:pt x="70781" y="7918"/>
                      <a:pt x="103121" y="-389"/>
                    </a:cubicBezTo>
                    <a:cubicBezTo>
                      <a:pt x="71843" y="3843"/>
                      <a:pt x="34887" y="12481"/>
                      <a:pt x="-936" y="9712"/>
                    </a:cubicBezTo>
                    <a:close/>
                  </a:path>
                </a:pathLst>
              </a:custGeom>
              <a:solidFill>
                <a:srgbClr val="F7AB94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9A821735-8958-078F-AB84-42936DF40585}"/>
                  </a:ext>
                </a:extLst>
              </p:cNvPr>
              <p:cNvSpPr/>
              <p:nvPr/>
            </p:nvSpPr>
            <p:spPr>
              <a:xfrm>
                <a:off x="6346208" y="4224390"/>
                <a:ext cx="521574" cy="205946"/>
              </a:xfrm>
              <a:custGeom>
                <a:avLst/>
                <a:gdLst>
                  <a:gd name="connsiteX0" fmla="*/ 32351 w 521574"/>
                  <a:gd name="connsiteY0" fmla="*/ 154500 h 205946"/>
                  <a:gd name="connsiteX1" fmla="*/ 473812 w 521574"/>
                  <a:gd name="connsiteY1" fmla="*/ 200233 h 205946"/>
                  <a:gd name="connsiteX2" fmla="*/ 505752 w 521574"/>
                  <a:gd name="connsiteY2" fmla="*/ 67023 h 205946"/>
                  <a:gd name="connsiteX3" fmla="*/ 416028 w 521574"/>
                  <a:gd name="connsiteY3" fmla="*/ 1594 h 205946"/>
                  <a:gd name="connsiteX4" fmla="*/ 38376 w 521574"/>
                  <a:gd name="connsiteY4" fmla="*/ 60458 h 205946"/>
                  <a:gd name="connsiteX5" fmla="*/ 32351 w 521574"/>
                  <a:gd name="connsiteY5" fmla="*/ 154500 h 2059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1574" h="205946">
                    <a:moveTo>
                      <a:pt x="32351" y="154500"/>
                    </a:moveTo>
                    <a:cubicBezTo>
                      <a:pt x="32351" y="154500"/>
                      <a:pt x="342884" y="225155"/>
                      <a:pt x="473812" y="200233"/>
                    </a:cubicBezTo>
                    <a:cubicBezTo>
                      <a:pt x="524735" y="190550"/>
                      <a:pt x="532066" y="103891"/>
                      <a:pt x="505752" y="67023"/>
                    </a:cubicBezTo>
                    <a:cubicBezTo>
                      <a:pt x="490252" y="45306"/>
                      <a:pt x="458313" y="15787"/>
                      <a:pt x="416028" y="1594"/>
                    </a:cubicBezTo>
                    <a:cubicBezTo>
                      <a:pt x="373744" y="-12600"/>
                      <a:pt x="69097" y="53840"/>
                      <a:pt x="38376" y="60458"/>
                    </a:cubicBezTo>
                    <a:cubicBezTo>
                      <a:pt x="7655" y="67075"/>
                      <a:pt x="-29126" y="103595"/>
                      <a:pt x="32351" y="154500"/>
                    </a:cubicBezTo>
                    <a:close/>
                  </a:path>
                </a:pathLst>
              </a:custGeom>
              <a:solidFill>
                <a:srgbClr val="FFC4B3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id="{29F0F1B8-8A3D-F450-3E1C-1C40779DF8E2}"/>
                  </a:ext>
                </a:extLst>
              </p:cNvPr>
              <p:cNvSpPr/>
              <p:nvPr/>
            </p:nvSpPr>
            <p:spPr>
              <a:xfrm>
                <a:off x="6155214" y="4302077"/>
                <a:ext cx="178861" cy="187830"/>
              </a:xfrm>
              <a:custGeom>
                <a:avLst/>
                <a:gdLst>
                  <a:gd name="connsiteX0" fmla="*/ 137713 w 178861"/>
                  <a:gd name="connsiteY0" fmla="*/ -389 h 187830"/>
                  <a:gd name="connsiteX1" fmla="*/ 71657 w 178861"/>
                  <a:gd name="connsiteY1" fmla="*/ 27981 h 187830"/>
                  <a:gd name="connsiteX2" fmla="*/ -129 w 178861"/>
                  <a:gd name="connsiteY2" fmla="*/ 175906 h 187830"/>
                  <a:gd name="connsiteX3" fmla="*/ 36530 w 178861"/>
                  <a:gd name="connsiteY3" fmla="*/ 180765 h 187830"/>
                  <a:gd name="connsiteX4" fmla="*/ 105425 w 178861"/>
                  <a:gd name="connsiteY4" fmla="*/ 51091 h 187830"/>
                  <a:gd name="connsiteX5" fmla="*/ 177925 w 178861"/>
                  <a:gd name="connsiteY5" fmla="*/ 30488 h 1878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8861" h="187830">
                    <a:moveTo>
                      <a:pt x="137713" y="-389"/>
                    </a:moveTo>
                    <a:cubicBezTo>
                      <a:pt x="137713" y="-389"/>
                      <a:pt x="94070" y="5916"/>
                      <a:pt x="71657" y="27981"/>
                    </a:cubicBezTo>
                    <a:cubicBezTo>
                      <a:pt x="49243" y="50046"/>
                      <a:pt x="5565" y="162967"/>
                      <a:pt x="-129" y="175906"/>
                    </a:cubicBezTo>
                    <a:cubicBezTo>
                      <a:pt x="-6521" y="190448"/>
                      <a:pt x="26864" y="190274"/>
                      <a:pt x="36530" y="180765"/>
                    </a:cubicBezTo>
                    <a:cubicBezTo>
                      <a:pt x="55913" y="161609"/>
                      <a:pt x="92120" y="60913"/>
                      <a:pt x="105425" y="51091"/>
                    </a:cubicBezTo>
                    <a:cubicBezTo>
                      <a:pt x="118730" y="41269"/>
                      <a:pt x="177925" y="30488"/>
                      <a:pt x="177925" y="30488"/>
                    </a:cubicBezTo>
                    <a:close/>
                  </a:path>
                </a:pathLst>
              </a:custGeom>
              <a:solidFill>
                <a:srgbClr val="FFC4B3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2292843F-7498-6874-758C-D1798641091B}"/>
                  </a:ext>
                </a:extLst>
              </p:cNvPr>
              <p:cNvSpPr/>
              <p:nvPr/>
            </p:nvSpPr>
            <p:spPr>
              <a:xfrm>
                <a:off x="6200511" y="4321408"/>
                <a:ext cx="174664" cy="180776"/>
              </a:xfrm>
              <a:custGeom>
                <a:avLst/>
                <a:gdLst>
                  <a:gd name="connsiteX0" fmla="*/ 133516 w 174664"/>
                  <a:gd name="connsiteY0" fmla="*/ -389 h 180776"/>
                  <a:gd name="connsiteX1" fmla="*/ 67460 w 174664"/>
                  <a:gd name="connsiteY1" fmla="*/ 27981 h 180776"/>
                  <a:gd name="connsiteX2" fmla="*/ 254 w 174664"/>
                  <a:gd name="connsiteY2" fmla="*/ 168035 h 180776"/>
                  <a:gd name="connsiteX3" fmla="*/ 39282 w 174664"/>
                  <a:gd name="connsiteY3" fmla="*/ 170456 h 180776"/>
                  <a:gd name="connsiteX4" fmla="*/ 108020 w 174664"/>
                  <a:gd name="connsiteY4" fmla="*/ 55775 h 180776"/>
                  <a:gd name="connsiteX5" fmla="*/ 173729 w 174664"/>
                  <a:gd name="connsiteY5" fmla="*/ 30471 h 1807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4664" h="180776">
                    <a:moveTo>
                      <a:pt x="133516" y="-389"/>
                    </a:moveTo>
                    <a:cubicBezTo>
                      <a:pt x="133516" y="-389"/>
                      <a:pt x="89873" y="5898"/>
                      <a:pt x="67460" y="27981"/>
                    </a:cubicBezTo>
                    <a:cubicBezTo>
                      <a:pt x="45046" y="50063"/>
                      <a:pt x="8509" y="149731"/>
                      <a:pt x="254" y="168035"/>
                    </a:cubicBezTo>
                    <a:cubicBezTo>
                      <a:pt x="-8001" y="186338"/>
                      <a:pt x="29024" y="181828"/>
                      <a:pt x="39282" y="170456"/>
                    </a:cubicBezTo>
                    <a:cubicBezTo>
                      <a:pt x="57499" y="150289"/>
                      <a:pt x="94715" y="65580"/>
                      <a:pt x="108020" y="55775"/>
                    </a:cubicBezTo>
                    <a:cubicBezTo>
                      <a:pt x="121326" y="45971"/>
                      <a:pt x="173729" y="30471"/>
                      <a:pt x="173729" y="30471"/>
                    </a:cubicBezTo>
                    <a:close/>
                  </a:path>
                </a:pathLst>
              </a:custGeom>
              <a:solidFill>
                <a:srgbClr val="FFC4B3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id="{16336C78-1DA6-8B0F-7F23-7F215C8A8F3F}"/>
                  </a:ext>
                </a:extLst>
              </p:cNvPr>
              <p:cNvSpPr/>
              <p:nvPr/>
            </p:nvSpPr>
            <p:spPr>
              <a:xfrm>
                <a:off x="6249637" y="4350500"/>
                <a:ext cx="179805" cy="136859"/>
              </a:xfrm>
              <a:custGeom>
                <a:avLst/>
                <a:gdLst>
                  <a:gd name="connsiteX0" fmla="*/ 140834 w 179805"/>
                  <a:gd name="connsiteY0" fmla="*/ -380 h 136859"/>
                  <a:gd name="connsiteX1" fmla="*/ 74185 w 179805"/>
                  <a:gd name="connsiteY1" fmla="*/ 14318 h 136859"/>
                  <a:gd name="connsiteX2" fmla="*/ 501 w 179805"/>
                  <a:gd name="connsiteY2" fmla="*/ 123844 h 136859"/>
                  <a:gd name="connsiteX3" fmla="*/ 38815 w 179805"/>
                  <a:gd name="connsiteY3" fmla="*/ 131471 h 136859"/>
                  <a:gd name="connsiteX4" fmla="*/ 112691 w 179805"/>
                  <a:gd name="connsiteY4" fmla="*/ 43750 h 136859"/>
                  <a:gd name="connsiteX5" fmla="*/ 178869 w 179805"/>
                  <a:gd name="connsiteY5" fmla="*/ 31560 h 136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9805" h="136859">
                    <a:moveTo>
                      <a:pt x="140834" y="-380"/>
                    </a:moveTo>
                    <a:cubicBezTo>
                      <a:pt x="140834" y="-380"/>
                      <a:pt x="97470" y="-1251"/>
                      <a:pt x="74185" y="14318"/>
                    </a:cubicBezTo>
                    <a:cubicBezTo>
                      <a:pt x="50901" y="29888"/>
                      <a:pt x="9609" y="109441"/>
                      <a:pt x="501" y="123844"/>
                    </a:cubicBezTo>
                    <a:cubicBezTo>
                      <a:pt x="-8607" y="138246"/>
                      <a:pt x="28139" y="139657"/>
                      <a:pt x="38815" y="131471"/>
                    </a:cubicBezTo>
                    <a:cubicBezTo>
                      <a:pt x="57867" y="116912"/>
                      <a:pt x="99054" y="50194"/>
                      <a:pt x="112691" y="43750"/>
                    </a:cubicBezTo>
                    <a:cubicBezTo>
                      <a:pt x="126327" y="37307"/>
                      <a:pt x="178869" y="31560"/>
                      <a:pt x="178869" y="31560"/>
                    </a:cubicBezTo>
                    <a:close/>
                  </a:path>
                </a:pathLst>
              </a:custGeom>
              <a:solidFill>
                <a:srgbClr val="FFC4B3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A3B3B754-62EB-2720-FEBC-62D4FACDA94A}"/>
                  </a:ext>
                </a:extLst>
              </p:cNvPr>
              <p:cNvSpPr/>
              <p:nvPr/>
            </p:nvSpPr>
            <p:spPr>
              <a:xfrm>
                <a:off x="6311053" y="4360045"/>
                <a:ext cx="159593" cy="120010"/>
              </a:xfrm>
              <a:custGeom>
                <a:avLst/>
                <a:gdLst>
                  <a:gd name="connsiteX0" fmla="*/ 125028 w 159593"/>
                  <a:gd name="connsiteY0" fmla="*/ 193 h 120010"/>
                  <a:gd name="connsiteX1" fmla="*/ 66095 w 159593"/>
                  <a:gd name="connsiteY1" fmla="*/ 13202 h 120010"/>
                  <a:gd name="connsiteX2" fmla="*/ 1292 w 159593"/>
                  <a:gd name="connsiteY2" fmla="*/ 99513 h 120010"/>
                  <a:gd name="connsiteX3" fmla="*/ 18342 w 159593"/>
                  <a:gd name="connsiteY3" fmla="*/ 117486 h 120010"/>
                  <a:gd name="connsiteX4" fmla="*/ 90581 w 159593"/>
                  <a:gd name="connsiteY4" fmla="*/ 45839 h 120010"/>
                  <a:gd name="connsiteX5" fmla="*/ 158657 w 159593"/>
                  <a:gd name="connsiteY5" fmla="*/ 28423 h 120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9593" h="120010">
                    <a:moveTo>
                      <a:pt x="125028" y="193"/>
                    </a:moveTo>
                    <a:cubicBezTo>
                      <a:pt x="125028" y="193"/>
                      <a:pt x="83127" y="-4579"/>
                      <a:pt x="66095" y="13202"/>
                    </a:cubicBezTo>
                    <a:cubicBezTo>
                      <a:pt x="53486" y="26351"/>
                      <a:pt x="9338" y="86782"/>
                      <a:pt x="1292" y="99513"/>
                    </a:cubicBezTo>
                    <a:cubicBezTo>
                      <a:pt x="-6754" y="112244"/>
                      <a:pt x="8868" y="124730"/>
                      <a:pt x="18342" y="117486"/>
                    </a:cubicBezTo>
                    <a:cubicBezTo>
                      <a:pt x="35182" y="104598"/>
                      <a:pt x="78512" y="51551"/>
                      <a:pt x="90581" y="45839"/>
                    </a:cubicBezTo>
                    <a:cubicBezTo>
                      <a:pt x="102649" y="40126"/>
                      <a:pt x="158657" y="28423"/>
                      <a:pt x="158657" y="28423"/>
                    </a:cubicBezTo>
                    <a:close/>
                  </a:path>
                </a:pathLst>
              </a:custGeom>
              <a:solidFill>
                <a:srgbClr val="FFC4B3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4F6D18C5-5383-0726-C243-CAE56BAA913C}"/>
                  </a:ext>
                </a:extLst>
              </p:cNvPr>
              <p:cNvSpPr/>
              <p:nvPr/>
            </p:nvSpPr>
            <p:spPr>
              <a:xfrm>
                <a:off x="6269969" y="4274582"/>
                <a:ext cx="86885" cy="35836"/>
              </a:xfrm>
              <a:custGeom>
                <a:avLst/>
                <a:gdLst>
                  <a:gd name="connsiteX0" fmla="*/ 85949 w 86885"/>
                  <a:gd name="connsiteY0" fmla="*/ 5336 h 35836"/>
                  <a:gd name="connsiteX1" fmla="*/ 29419 w 86885"/>
                  <a:gd name="connsiteY1" fmla="*/ 1349 h 35836"/>
                  <a:gd name="connsiteX2" fmla="*/ -936 w 86885"/>
                  <a:gd name="connsiteY2" fmla="*/ 35239 h 35836"/>
                  <a:gd name="connsiteX3" fmla="*/ 22087 w 86885"/>
                  <a:gd name="connsiteY3" fmla="*/ 35448 h 358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6885" h="35836">
                    <a:moveTo>
                      <a:pt x="85949" y="5336"/>
                    </a:moveTo>
                    <a:cubicBezTo>
                      <a:pt x="85949" y="5336"/>
                      <a:pt x="47740" y="-4207"/>
                      <a:pt x="29419" y="1349"/>
                    </a:cubicBezTo>
                    <a:cubicBezTo>
                      <a:pt x="16601" y="5232"/>
                      <a:pt x="-936" y="35239"/>
                      <a:pt x="-936" y="35239"/>
                    </a:cubicBezTo>
                    <a:lnTo>
                      <a:pt x="22087" y="35448"/>
                    </a:lnTo>
                    <a:close/>
                  </a:path>
                </a:pathLst>
              </a:custGeom>
              <a:solidFill>
                <a:srgbClr val="FFC4B3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id="{A9772DF1-A0C4-9E01-49B3-AAD0D6C2333E}"/>
                  </a:ext>
                </a:extLst>
              </p:cNvPr>
              <p:cNvSpPr/>
              <p:nvPr/>
            </p:nvSpPr>
            <p:spPr>
              <a:xfrm>
                <a:off x="6287384" y="4275745"/>
                <a:ext cx="233088" cy="129301"/>
              </a:xfrm>
              <a:custGeom>
                <a:avLst/>
                <a:gdLst>
                  <a:gd name="connsiteX0" fmla="*/ -936 w 233088"/>
                  <a:gd name="connsiteY0" fmla="*/ 30123 h 129301"/>
                  <a:gd name="connsiteX1" fmla="*/ 115747 w 233088"/>
                  <a:gd name="connsiteY1" fmla="*/ 128642 h 129301"/>
                  <a:gd name="connsiteX2" fmla="*/ 201465 w 233088"/>
                  <a:gd name="connsiteY2" fmla="*/ 103929 h 129301"/>
                  <a:gd name="connsiteX3" fmla="*/ 228877 w 233088"/>
                  <a:gd name="connsiteY3" fmla="*/ 48200 h 129301"/>
                  <a:gd name="connsiteX4" fmla="*/ 73880 w 233088"/>
                  <a:gd name="connsiteY4" fmla="*/ -389 h 129301"/>
                  <a:gd name="connsiteX5" fmla="*/ -936 w 233088"/>
                  <a:gd name="connsiteY5" fmla="*/ 30123 h 1293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3088" h="129301">
                    <a:moveTo>
                      <a:pt x="-936" y="30123"/>
                    </a:moveTo>
                    <a:lnTo>
                      <a:pt x="115747" y="128642"/>
                    </a:lnTo>
                    <a:cubicBezTo>
                      <a:pt x="115747" y="128642"/>
                      <a:pt x="183353" y="133309"/>
                      <a:pt x="201465" y="103929"/>
                    </a:cubicBezTo>
                    <a:cubicBezTo>
                      <a:pt x="219577" y="74549"/>
                      <a:pt x="240302" y="62028"/>
                      <a:pt x="228877" y="48200"/>
                    </a:cubicBezTo>
                    <a:cubicBezTo>
                      <a:pt x="217453" y="34372"/>
                      <a:pt x="114353" y="-302"/>
                      <a:pt x="73880" y="-389"/>
                    </a:cubicBezTo>
                    <a:cubicBezTo>
                      <a:pt x="33407" y="-476"/>
                      <a:pt x="-936" y="30123"/>
                      <a:pt x="-936" y="30123"/>
                    </a:cubicBezTo>
                    <a:close/>
                  </a:path>
                </a:pathLst>
              </a:custGeom>
              <a:solidFill>
                <a:srgbClr val="FFC4B3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id="{430B51FE-CE2C-5007-1C23-6877ED6AD039}"/>
                  </a:ext>
                </a:extLst>
              </p:cNvPr>
              <p:cNvSpPr/>
              <p:nvPr/>
            </p:nvSpPr>
            <p:spPr>
              <a:xfrm>
                <a:off x="6398830" y="3606901"/>
                <a:ext cx="198844" cy="147480"/>
              </a:xfrm>
              <a:custGeom>
                <a:avLst/>
                <a:gdLst>
                  <a:gd name="connsiteX0" fmla="*/ 197908 w 198844"/>
                  <a:gd name="connsiteY0" fmla="*/ 74261 h 147480"/>
                  <a:gd name="connsiteX1" fmla="*/ 56844 w 198844"/>
                  <a:gd name="connsiteY1" fmla="*/ 3764 h 147480"/>
                  <a:gd name="connsiteX2" fmla="*/ 3189 w 198844"/>
                  <a:gd name="connsiteY2" fmla="*/ 21932 h 147480"/>
                  <a:gd name="connsiteX3" fmla="*/ 1376 w 198844"/>
                  <a:gd name="connsiteY3" fmla="*/ 26212 h 147480"/>
                  <a:gd name="connsiteX4" fmla="*/ 1376 w 198844"/>
                  <a:gd name="connsiteY4" fmla="*/ 26212 h 147480"/>
                  <a:gd name="connsiteX5" fmla="*/ 21525 w 198844"/>
                  <a:gd name="connsiteY5" fmla="*/ 75585 h 147480"/>
                  <a:gd name="connsiteX6" fmla="*/ 168128 w 198844"/>
                  <a:gd name="connsiteY6" fmla="*/ 147092 h 147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8844" h="147480">
                    <a:moveTo>
                      <a:pt x="197908" y="74261"/>
                    </a:moveTo>
                    <a:lnTo>
                      <a:pt x="56844" y="3764"/>
                    </a:lnTo>
                    <a:cubicBezTo>
                      <a:pt x="37010" y="-6035"/>
                      <a:pt x="12988" y="2099"/>
                      <a:pt x="3189" y="21932"/>
                    </a:cubicBezTo>
                    <a:cubicBezTo>
                      <a:pt x="2502" y="23323"/>
                      <a:pt x="1897" y="24752"/>
                      <a:pt x="1376" y="26212"/>
                    </a:cubicBezTo>
                    <a:lnTo>
                      <a:pt x="1376" y="26212"/>
                    </a:lnTo>
                    <a:cubicBezTo>
                      <a:pt x="-5431" y="45399"/>
                      <a:pt x="3238" y="66639"/>
                      <a:pt x="21525" y="75585"/>
                    </a:cubicBezTo>
                    <a:lnTo>
                      <a:pt x="168128" y="147092"/>
                    </a:lnTo>
                    <a:close/>
                  </a:path>
                </a:pathLst>
              </a:custGeom>
              <a:solidFill>
                <a:srgbClr val="BA8C52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id="{C03BC8F7-5CA2-9A26-651C-A7B051118AF3}"/>
                  </a:ext>
                </a:extLst>
              </p:cNvPr>
              <p:cNvSpPr/>
              <p:nvPr/>
            </p:nvSpPr>
            <p:spPr>
              <a:xfrm>
                <a:off x="6532575" y="3666643"/>
                <a:ext cx="51305" cy="79640"/>
              </a:xfrm>
              <a:custGeom>
                <a:avLst/>
                <a:gdLst>
                  <a:gd name="connsiteX0" fmla="*/ 35301 w 51305"/>
                  <a:gd name="connsiteY0" fmla="*/ 0 h 79640"/>
                  <a:gd name="connsiteX1" fmla="*/ 51306 w 51305"/>
                  <a:gd name="connsiteY1" fmla="*/ 8011 h 79640"/>
                  <a:gd name="connsiteX2" fmla="*/ 18878 w 51305"/>
                  <a:gd name="connsiteY2" fmla="*/ 79640 h 79640"/>
                  <a:gd name="connsiteX3" fmla="*/ 0 w 51305"/>
                  <a:gd name="connsiteY3" fmla="*/ 70428 h 79640"/>
                  <a:gd name="connsiteX4" fmla="*/ 35301 w 51305"/>
                  <a:gd name="connsiteY4" fmla="*/ 0 h 796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305" h="79640">
                    <a:moveTo>
                      <a:pt x="35301" y="0"/>
                    </a:moveTo>
                    <a:lnTo>
                      <a:pt x="51306" y="8011"/>
                    </a:lnTo>
                    <a:lnTo>
                      <a:pt x="18878" y="79640"/>
                    </a:lnTo>
                    <a:lnTo>
                      <a:pt x="0" y="70428"/>
                    </a:lnTo>
                    <a:lnTo>
                      <a:pt x="35301" y="0"/>
                    </a:lnTo>
                    <a:close/>
                  </a:path>
                </a:pathLst>
              </a:custGeom>
              <a:solidFill>
                <a:srgbClr val="FBBE30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" name="Freeform: Shape 141">
                <a:extLst>
                  <a:ext uri="{FF2B5EF4-FFF2-40B4-BE49-F238E27FC236}">
                    <a16:creationId xmlns:a16="http://schemas.microsoft.com/office/drawing/2014/main" id="{FFD7976B-D92E-F7B0-43FE-3A31E32849B6}"/>
                  </a:ext>
                </a:extLst>
              </p:cNvPr>
              <p:cNvSpPr/>
              <p:nvPr/>
            </p:nvSpPr>
            <p:spPr>
              <a:xfrm>
                <a:off x="6493826" y="3647469"/>
                <a:ext cx="54753" cy="80110"/>
              </a:xfrm>
              <a:custGeom>
                <a:avLst/>
                <a:gdLst>
                  <a:gd name="connsiteX0" fmla="*/ 35684 w 54753"/>
                  <a:gd name="connsiteY0" fmla="*/ 0 h 80110"/>
                  <a:gd name="connsiteX1" fmla="*/ 54754 w 54753"/>
                  <a:gd name="connsiteY1" fmla="*/ 9544 h 80110"/>
                  <a:gd name="connsiteX2" fmla="*/ 19383 w 54753"/>
                  <a:gd name="connsiteY2" fmla="*/ 80111 h 80110"/>
                  <a:gd name="connsiteX3" fmla="*/ 0 w 54753"/>
                  <a:gd name="connsiteY3" fmla="*/ 70706 h 80110"/>
                  <a:gd name="connsiteX4" fmla="*/ 35684 w 54753"/>
                  <a:gd name="connsiteY4" fmla="*/ 0 h 80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753" h="80110">
                    <a:moveTo>
                      <a:pt x="35684" y="0"/>
                    </a:moveTo>
                    <a:lnTo>
                      <a:pt x="54754" y="9544"/>
                    </a:lnTo>
                    <a:lnTo>
                      <a:pt x="19383" y="80111"/>
                    </a:lnTo>
                    <a:lnTo>
                      <a:pt x="0" y="70706"/>
                    </a:lnTo>
                    <a:lnTo>
                      <a:pt x="35684" y="0"/>
                    </a:lnTo>
                    <a:close/>
                  </a:path>
                </a:pathLst>
              </a:custGeom>
              <a:solidFill>
                <a:srgbClr val="FBBE30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" name="Freeform: Shape 142">
                <a:extLst>
                  <a:ext uri="{FF2B5EF4-FFF2-40B4-BE49-F238E27FC236}">
                    <a16:creationId xmlns:a16="http://schemas.microsoft.com/office/drawing/2014/main" id="{AA0B68B5-8136-B998-30A3-2167B9CE7FC6}"/>
                  </a:ext>
                </a:extLst>
              </p:cNvPr>
              <p:cNvSpPr/>
              <p:nvPr/>
            </p:nvSpPr>
            <p:spPr>
              <a:xfrm>
                <a:off x="6452378" y="3626518"/>
                <a:ext cx="53430" cy="80128"/>
              </a:xfrm>
              <a:custGeom>
                <a:avLst/>
                <a:gdLst>
                  <a:gd name="connsiteX0" fmla="*/ 35249 w 53430"/>
                  <a:gd name="connsiteY0" fmla="*/ 0 h 80128"/>
                  <a:gd name="connsiteX1" fmla="*/ 53430 w 53430"/>
                  <a:gd name="connsiteY1" fmla="*/ 9091 h 80128"/>
                  <a:gd name="connsiteX2" fmla="*/ 17816 w 53430"/>
                  <a:gd name="connsiteY2" fmla="*/ 80128 h 80128"/>
                  <a:gd name="connsiteX3" fmla="*/ 0 w 53430"/>
                  <a:gd name="connsiteY3" fmla="*/ 71438 h 80128"/>
                  <a:gd name="connsiteX4" fmla="*/ 35249 w 53430"/>
                  <a:gd name="connsiteY4" fmla="*/ 0 h 801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430" h="80128">
                    <a:moveTo>
                      <a:pt x="35249" y="0"/>
                    </a:moveTo>
                    <a:lnTo>
                      <a:pt x="53430" y="9091"/>
                    </a:lnTo>
                    <a:lnTo>
                      <a:pt x="17816" y="80128"/>
                    </a:lnTo>
                    <a:lnTo>
                      <a:pt x="0" y="71438"/>
                    </a:lnTo>
                    <a:lnTo>
                      <a:pt x="35249" y="0"/>
                    </a:lnTo>
                    <a:close/>
                  </a:path>
                </a:pathLst>
              </a:custGeom>
              <a:solidFill>
                <a:srgbClr val="FBBE30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" name="Freeform: Shape 143">
                <a:extLst>
                  <a:ext uri="{FF2B5EF4-FFF2-40B4-BE49-F238E27FC236}">
                    <a16:creationId xmlns:a16="http://schemas.microsoft.com/office/drawing/2014/main" id="{16E21647-B184-15C3-BD08-6358CD644E91}"/>
                  </a:ext>
                </a:extLst>
              </p:cNvPr>
              <p:cNvSpPr/>
              <p:nvPr/>
            </p:nvSpPr>
            <p:spPr>
              <a:xfrm>
                <a:off x="6382237" y="3595349"/>
                <a:ext cx="88519" cy="86035"/>
              </a:xfrm>
              <a:custGeom>
                <a:avLst/>
                <a:gdLst>
                  <a:gd name="connsiteX0" fmla="*/ 4593 w 88519"/>
                  <a:gd name="connsiteY0" fmla="*/ 19983 h 86035"/>
                  <a:gd name="connsiteX1" fmla="*/ 21922 w 88519"/>
                  <a:gd name="connsiteY1" fmla="*/ 79195 h 86035"/>
                  <a:gd name="connsiteX2" fmla="*/ 82057 w 88519"/>
                  <a:gd name="connsiteY2" fmla="*/ 65263 h 86035"/>
                  <a:gd name="connsiteX3" fmla="*/ 64641 w 88519"/>
                  <a:gd name="connsiteY3" fmla="*/ 6051 h 86035"/>
                  <a:gd name="connsiteX4" fmla="*/ 4593 w 88519"/>
                  <a:gd name="connsiteY4" fmla="*/ 19983 h 86035"/>
                  <a:gd name="connsiteX5" fmla="*/ 26241 w 88519"/>
                  <a:gd name="connsiteY5" fmla="*/ 32644 h 86035"/>
                  <a:gd name="connsiteX6" fmla="*/ 52747 w 88519"/>
                  <a:gd name="connsiteY6" fmla="*/ 26514 h 86035"/>
                  <a:gd name="connsiteX7" fmla="*/ 60392 w 88519"/>
                  <a:gd name="connsiteY7" fmla="*/ 52637 h 86035"/>
                  <a:gd name="connsiteX8" fmla="*/ 33886 w 88519"/>
                  <a:gd name="connsiteY8" fmla="*/ 58767 h 86035"/>
                  <a:gd name="connsiteX9" fmla="*/ 26241 w 88519"/>
                  <a:gd name="connsiteY9" fmla="*/ 32644 h 860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8519" h="86035">
                    <a:moveTo>
                      <a:pt x="4593" y="19983"/>
                    </a:moveTo>
                    <a:cubicBezTo>
                      <a:pt x="-7232" y="40185"/>
                      <a:pt x="535" y="66691"/>
                      <a:pt x="21922" y="79195"/>
                    </a:cubicBezTo>
                    <a:cubicBezTo>
                      <a:pt x="43308" y="91699"/>
                      <a:pt x="70232" y="85482"/>
                      <a:pt x="82057" y="65263"/>
                    </a:cubicBezTo>
                    <a:cubicBezTo>
                      <a:pt x="93882" y="45043"/>
                      <a:pt x="86114" y="18537"/>
                      <a:pt x="64641" y="6051"/>
                    </a:cubicBezTo>
                    <a:cubicBezTo>
                      <a:pt x="43168" y="-6436"/>
                      <a:pt x="16401" y="-219"/>
                      <a:pt x="4593" y="19983"/>
                    </a:cubicBezTo>
                    <a:close/>
                    <a:moveTo>
                      <a:pt x="26241" y="32644"/>
                    </a:moveTo>
                    <a:cubicBezTo>
                      <a:pt x="31465" y="23762"/>
                      <a:pt x="43343" y="21010"/>
                      <a:pt x="52747" y="26514"/>
                    </a:cubicBezTo>
                    <a:cubicBezTo>
                      <a:pt x="62151" y="32017"/>
                      <a:pt x="65599" y="43737"/>
                      <a:pt x="60392" y="52637"/>
                    </a:cubicBezTo>
                    <a:cubicBezTo>
                      <a:pt x="55185" y="61536"/>
                      <a:pt x="43308" y="64288"/>
                      <a:pt x="33886" y="58767"/>
                    </a:cubicBezTo>
                    <a:cubicBezTo>
                      <a:pt x="24464" y="53246"/>
                      <a:pt x="21051" y="41543"/>
                      <a:pt x="26241" y="32644"/>
                    </a:cubicBezTo>
                    <a:close/>
                  </a:path>
                </a:pathLst>
              </a:custGeom>
              <a:solidFill>
                <a:srgbClr val="FBBE30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" name="Freeform: Shape 144">
                <a:extLst>
                  <a:ext uri="{FF2B5EF4-FFF2-40B4-BE49-F238E27FC236}">
                    <a16:creationId xmlns:a16="http://schemas.microsoft.com/office/drawing/2014/main" id="{1AA28C85-6274-6F5A-79F4-B17F3AABB73A}"/>
                  </a:ext>
                </a:extLst>
              </p:cNvPr>
              <p:cNvSpPr/>
              <p:nvPr/>
            </p:nvSpPr>
            <p:spPr>
              <a:xfrm>
                <a:off x="5698154" y="3606843"/>
                <a:ext cx="198948" cy="147451"/>
              </a:xfrm>
              <a:custGeom>
                <a:avLst/>
                <a:gdLst>
                  <a:gd name="connsiteX0" fmla="*/ -936 w 198948"/>
                  <a:gd name="connsiteY0" fmla="*/ 74318 h 147451"/>
                  <a:gd name="connsiteX1" fmla="*/ 140128 w 198948"/>
                  <a:gd name="connsiteY1" fmla="*/ 3821 h 147451"/>
                  <a:gd name="connsiteX2" fmla="*/ 193840 w 198948"/>
                  <a:gd name="connsiteY2" fmla="*/ 21817 h 147451"/>
                  <a:gd name="connsiteX3" fmla="*/ 195700 w 198948"/>
                  <a:gd name="connsiteY3" fmla="*/ 26183 h 147451"/>
                  <a:gd name="connsiteX4" fmla="*/ 195700 w 198948"/>
                  <a:gd name="connsiteY4" fmla="*/ 26182 h 147451"/>
                  <a:gd name="connsiteX5" fmla="*/ 175551 w 198948"/>
                  <a:gd name="connsiteY5" fmla="*/ 75555 h 147451"/>
                  <a:gd name="connsiteX6" fmla="*/ 28931 w 198948"/>
                  <a:gd name="connsiteY6" fmla="*/ 147062 h 1474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8948" h="147451">
                    <a:moveTo>
                      <a:pt x="-936" y="74318"/>
                    </a:moveTo>
                    <a:lnTo>
                      <a:pt x="140128" y="3821"/>
                    </a:lnTo>
                    <a:cubicBezTo>
                      <a:pt x="159930" y="-6042"/>
                      <a:pt x="183978" y="2015"/>
                      <a:pt x="193840" y="21817"/>
                    </a:cubicBezTo>
                    <a:cubicBezTo>
                      <a:pt x="194546" y="23234"/>
                      <a:pt x="195167" y="24692"/>
                      <a:pt x="195700" y="26183"/>
                    </a:cubicBezTo>
                    <a:lnTo>
                      <a:pt x="195700" y="26182"/>
                    </a:lnTo>
                    <a:cubicBezTo>
                      <a:pt x="202507" y="45369"/>
                      <a:pt x="193838" y="66609"/>
                      <a:pt x="175551" y="75555"/>
                    </a:cubicBezTo>
                    <a:lnTo>
                      <a:pt x="28931" y="147062"/>
                    </a:lnTo>
                    <a:close/>
                  </a:path>
                </a:pathLst>
              </a:custGeom>
              <a:solidFill>
                <a:srgbClr val="BA8C52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6" name="Freeform: Shape 145">
                <a:extLst>
                  <a:ext uri="{FF2B5EF4-FFF2-40B4-BE49-F238E27FC236}">
                    <a16:creationId xmlns:a16="http://schemas.microsoft.com/office/drawing/2014/main" id="{FE1CA0DB-0772-7716-8E9D-0A92705378A0}"/>
                  </a:ext>
                </a:extLst>
              </p:cNvPr>
              <p:cNvSpPr/>
              <p:nvPr/>
            </p:nvSpPr>
            <p:spPr>
              <a:xfrm>
                <a:off x="5711981" y="3666643"/>
                <a:ext cx="51305" cy="79640"/>
              </a:xfrm>
              <a:custGeom>
                <a:avLst/>
                <a:gdLst>
                  <a:gd name="connsiteX0" fmla="*/ 15988 w 51305"/>
                  <a:gd name="connsiteY0" fmla="*/ 0 h 79640"/>
                  <a:gd name="connsiteX1" fmla="*/ 0 w 51305"/>
                  <a:gd name="connsiteY1" fmla="*/ 8011 h 79640"/>
                  <a:gd name="connsiteX2" fmla="*/ 32410 w 51305"/>
                  <a:gd name="connsiteY2" fmla="*/ 79640 h 79640"/>
                  <a:gd name="connsiteX3" fmla="*/ 51306 w 51305"/>
                  <a:gd name="connsiteY3" fmla="*/ 70428 h 79640"/>
                  <a:gd name="connsiteX4" fmla="*/ 15988 w 51305"/>
                  <a:gd name="connsiteY4" fmla="*/ 0 h 796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305" h="79640">
                    <a:moveTo>
                      <a:pt x="15988" y="0"/>
                    </a:moveTo>
                    <a:lnTo>
                      <a:pt x="0" y="8011"/>
                    </a:lnTo>
                    <a:lnTo>
                      <a:pt x="32410" y="79640"/>
                    </a:lnTo>
                    <a:lnTo>
                      <a:pt x="51306" y="70428"/>
                    </a:lnTo>
                    <a:lnTo>
                      <a:pt x="15988" y="0"/>
                    </a:lnTo>
                    <a:close/>
                  </a:path>
                </a:pathLst>
              </a:custGeom>
              <a:solidFill>
                <a:srgbClr val="FBBE30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7" name="Freeform: Shape 146">
                <a:extLst>
                  <a:ext uri="{FF2B5EF4-FFF2-40B4-BE49-F238E27FC236}">
                    <a16:creationId xmlns:a16="http://schemas.microsoft.com/office/drawing/2014/main" id="{119DD3C5-ABF1-3BD5-E034-81004C98B612}"/>
                  </a:ext>
                </a:extLst>
              </p:cNvPr>
              <p:cNvSpPr/>
              <p:nvPr/>
            </p:nvSpPr>
            <p:spPr>
              <a:xfrm>
                <a:off x="5747265" y="3647469"/>
                <a:ext cx="54754" cy="80110"/>
              </a:xfrm>
              <a:custGeom>
                <a:avLst/>
                <a:gdLst>
                  <a:gd name="connsiteX0" fmla="*/ 19070 w 54754"/>
                  <a:gd name="connsiteY0" fmla="*/ 0 h 80110"/>
                  <a:gd name="connsiteX1" fmla="*/ 0 w 54754"/>
                  <a:gd name="connsiteY1" fmla="*/ 9544 h 80110"/>
                  <a:gd name="connsiteX2" fmla="*/ 35388 w 54754"/>
                  <a:gd name="connsiteY2" fmla="*/ 80111 h 80110"/>
                  <a:gd name="connsiteX3" fmla="*/ 54754 w 54754"/>
                  <a:gd name="connsiteY3" fmla="*/ 70706 h 80110"/>
                  <a:gd name="connsiteX4" fmla="*/ 19070 w 54754"/>
                  <a:gd name="connsiteY4" fmla="*/ 0 h 80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754" h="80110">
                    <a:moveTo>
                      <a:pt x="19070" y="0"/>
                    </a:moveTo>
                    <a:lnTo>
                      <a:pt x="0" y="9544"/>
                    </a:lnTo>
                    <a:lnTo>
                      <a:pt x="35388" y="80111"/>
                    </a:lnTo>
                    <a:lnTo>
                      <a:pt x="54754" y="70706"/>
                    </a:lnTo>
                    <a:lnTo>
                      <a:pt x="19070" y="0"/>
                    </a:lnTo>
                    <a:close/>
                  </a:path>
                </a:pathLst>
              </a:custGeom>
              <a:solidFill>
                <a:srgbClr val="FBBE30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8" name="Freeform: Shape 147">
                <a:extLst>
                  <a:ext uri="{FF2B5EF4-FFF2-40B4-BE49-F238E27FC236}">
                    <a16:creationId xmlns:a16="http://schemas.microsoft.com/office/drawing/2014/main" id="{CC94DDF4-5955-7056-C057-61A759771D22}"/>
                  </a:ext>
                </a:extLst>
              </p:cNvPr>
              <p:cNvSpPr/>
              <p:nvPr/>
            </p:nvSpPr>
            <p:spPr>
              <a:xfrm>
                <a:off x="5790054" y="3626518"/>
                <a:ext cx="53412" cy="80128"/>
              </a:xfrm>
              <a:custGeom>
                <a:avLst/>
                <a:gdLst>
                  <a:gd name="connsiteX0" fmla="*/ 18164 w 53412"/>
                  <a:gd name="connsiteY0" fmla="*/ 0 h 80128"/>
                  <a:gd name="connsiteX1" fmla="*/ 0 w 53412"/>
                  <a:gd name="connsiteY1" fmla="*/ 9091 h 80128"/>
                  <a:gd name="connsiteX2" fmla="*/ 35597 w 53412"/>
                  <a:gd name="connsiteY2" fmla="*/ 80128 h 80128"/>
                  <a:gd name="connsiteX3" fmla="*/ 53413 w 53412"/>
                  <a:gd name="connsiteY3" fmla="*/ 71438 h 80128"/>
                  <a:gd name="connsiteX4" fmla="*/ 18164 w 53412"/>
                  <a:gd name="connsiteY4" fmla="*/ 0 h 801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412" h="80128">
                    <a:moveTo>
                      <a:pt x="18164" y="0"/>
                    </a:moveTo>
                    <a:lnTo>
                      <a:pt x="0" y="9091"/>
                    </a:lnTo>
                    <a:lnTo>
                      <a:pt x="35597" y="80128"/>
                    </a:lnTo>
                    <a:lnTo>
                      <a:pt x="53413" y="71438"/>
                    </a:lnTo>
                    <a:lnTo>
                      <a:pt x="18164" y="0"/>
                    </a:lnTo>
                    <a:close/>
                  </a:path>
                </a:pathLst>
              </a:custGeom>
              <a:solidFill>
                <a:srgbClr val="FBBE30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9" name="Freeform: Shape 148">
                <a:extLst>
                  <a:ext uri="{FF2B5EF4-FFF2-40B4-BE49-F238E27FC236}">
                    <a16:creationId xmlns:a16="http://schemas.microsoft.com/office/drawing/2014/main" id="{FB11A985-4BDA-C649-67E8-12499FBB2D4F}"/>
                  </a:ext>
                </a:extLst>
              </p:cNvPr>
              <p:cNvSpPr/>
              <p:nvPr/>
            </p:nvSpPr>
            <p:spPr>
              <a:xfrm>
                <a:off x="5825085" y="3595355"/>
                <a:ext cx="88532" cy="86031"/>
              </a:xfrm>
              <a:custGeom>
                <a:avLst/>
                <a:gdLst>
                  <a:gd name="connsiteX0" fmla="*/ 21922 w 88532"/>
                  <a:gd name="connsiteY0" fmla="*/ 6062 h 86031"/>
                  <a:gd name="connsiteX1" fmla="*/ 4593 w 88532"/>
                  <a:gd name="connsiteY1" fmla="*/ 65274 h 86031"/>
                  <a:gd name="connsiteX2" fmla="*/ 64711 w 88532"/>
                  <a:gd name="connsiteY2" fmla="*/ 79206 h 86031"/>
                  <a:gd name="connsiteX3" fmla="*/ 82126 w 88532"/>
                  <a:gd name="connsiteY3" fmla="*/ 19994 h 86031"/>
                  <a:gd name="connsiteX4" fmla="*/ 21922 w 88532"/>
                  <a:gd name="connsiteY4" fmla="*/ 6062 h 86031"/>
                  <a:gd name="connsiteX5" fmla="*/ 52747 w 88532"/>
                  <a:gd name="connsiteY5" fmla="*/ 58743 h 86031"/>
                  <a:gd name="connsiteX6" fmla="*/ 26241 w 88532"/>
                  <a:gd name="connsiteY6" fmla="*/ 52613 h 86031"/>
                  <a:gd name="connsiteX7" fmla="*/ 33886 w 88532"/>
                  <a:gd name="connsiteY7" fmla="*/ 26490 h 86031"/>
                  <a:gd name="connsiteX8" fmla="*/ 60392 w 88532"/>
                  <a:gd name="connsiteY8" fmla="*/ 32620 h 86031"/>
                  <a:gd name="connsiteX9" fmla="*/ 52747 w 88532"/>
                  <a:gd name="connsiteY9" fmla="*/ 58743 h 86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8532" h="86031">
                    <a:moveTo>
                      <a:pt x="21922" y="6062"/>
                    </a:moveTo>
                    <a:cubicBezTo>
                      <a:pt x="536" y="18566"/>
                      <a:pt x="-7232" y="45090"/>
                      <a:pt x="4593" y="65274"/>
                    </a:cubicBezTo>
                    <a:cubicBezTo>
                      <a:pt x="16418" y="85458"/>
                      <a:pt x="43325" y="91693"/>
                      <a:pt x="64711" y="79206"/>
                    </a:cubicBezTo>
                    <a:cubicBezTo>
                      <a:pt x="86097" y="66719"/>
                      <a:pt x="93864" y="40178"/>
                      <a:pt x="82126" y="19994"/>
                    </a:cubicBezTo>
                    <a:cubicBezTo>
                      <a:pt x="70388" y="-190"/>
                      <a:pt x="43325" y="-6460"/>
                      <a:pt x="21922" y="6062"/>
                    </a:cubicBezTo>
                    <a:close/>
                    <a:moveTo>
                      <a:pt x="52747" y="58743"/>
                    </a:moveTo>
                    <a:cubicBezTo>
                      <a:pt x="43342" y="64264"/>
                      <a:pt x="31448" y="61512"/>
                      <a:pt x="26241" y="52613"/>
                    </a:cubicBezTo>
                    <a:cubicBezTo>
                      <a:pt x="21033" y="43714"/>
                      <a:pt x="24499" y="32011"/>
                      <a:pt x="33886" y="26490"/>
                    </a:cubicBezTo>
                    <a:cubicBezTo>
                      <a:pt x="43273" y="20970"/>
                      <a:pt x="55202" y="23738"/>
                      <a:pt x="60392" y="32620"/>
                    </a:cubicBezTo>
                    <a:cubicBezTo>
                      <a:pt x="65582" y="41502"/>
                      <a:pt x="62168" y="53240"/>
                      <a:pt x="52747" y="58743"/>
                    </a:cubicBezTo>
                    <a:close/>
                  </a:path>
                </a:pathLst>
              </a:custGeom>
              <a:solidFill>
                <a:srgbClr val="FBBE30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50" name="Graphic 1">
              <a:extLst>
                <a:ext uri="{FF2B5EF4-FFF2-40B4-BE49-F238E27FC236}">
                  <a16:creationId xmlns:a16="http://schemas.microsoft.com/office/drawing/2014/main" id="{853E8F0B-81EE-4744-98E1-756E2AC13A49}"/>
                </a:ext>
              </a:extLst>
            </p:cNvPr>
            <p:cNvGrpSpPr/>
            <p:nvPr/>
          </p:nvGrpSpPr>
          <p:grpSpPr>
            <a:xfrm>
              <a:off x="4335942" y="4496972"/>
              <a:ext cx="2991469" cy="647084"/>
              <a:chOff x="4335942" y="4496972"/>
              <a:chExt cx="2991469" cy="647084"/>
            </a:xfrm>
          </p:grpSpPr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id="{867C22AF-6992-7AD2-EDCD-8E3846349D99}"/>
                  </a:ext>
                </a:extLst>
              </p:cNvPr>
              <p:cNvSpPr/>
              <p:nvPr/>
            </p:nvSpPr>
            <p:spPr>
              <a:xfrm>
                <a:off x="4473141" y="4763096"/>
                <a:ext cx="2717073" cy="380960"/>
              </a:xfrm>
              <a:custGeom>
                <a:avLst/>
                <a:gdLst>
                  <a:gd name="connsiteX0" fmla="*/ 0 w 2717073"/>
                  <a:gd name="connsiteY0" fmla="*/ 0 h 380960"/>
                  <a:gd name="connsiteX1" fmla="*/ 2717073 w 2717073"/>
                  <a:gd name="connsiteY1" fmla="*/ 0 h 380960"/>
                  <a:gd name="connsiteX2" fmla="*/ 2717073 w 2717073"/>
                  <a:gd name="connsiteY2" fmla="*/ 380961 h 380960"/>
                  <a:gd name="connsiteX3" fmla="*/ 0 w 2717073"/>
                  <a:gd name="connsiteY3" fmla="*/ 380961 h 380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17073" h="380960">
                    <a:moveTo>
                      <a:pt x="0" y="0"/>
                    </a:moveTo>
                    <a:lnTo>
                      <a:pt x="2717073" y="0"/>
                    </a:lnTo>
                    <a:lnTo>
                      <a:pt x="2717073" y="380961"/>
                    </a:lnTo>
                    <a:lnTo>
                      <a:pt x="0" y="380961"/>
                    </a:lnTo>
                    <a:close/>
                  </a:path>
                </a:pathLst>
              </a:custGeom>
              <a:solidFill>
                <a:srgbClr val="D3A981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id="{B2A1411A-170B-3676-44B4-9E150EDC11F4}"/>
                  </a:ext>
                </a:extLst>
              </p:cNvPr>
              <p:cNvSpPr/>
              <p:nvPr/>
            </p:nvSpPr>
            <p:spPr>
              <a:xfrm rot="10800000">
                <a:off x="4390870" y="4570953"/>
                <a:ext cx="2881613" cy="219050"/>
              </a:xfrm>
              <a:custGeom>
                <a:avLst/>
                <a:gdLst>
                  <a:gd name="connsiteX0" fmla="*/ 2824165 w 2881613"/>
                  <a:gd name="connsiteY0" fmla="*/ -389 h 219050"/>
                  <a:gd name="connsiteX1" fmla="*/ 2880678 w 2881613"/>
                  <a:gd name="connsiteY1" fmla="*/ -389 h 219050"/>
                  <a:gd name="connsiteX2" fmla="*/ 2880678 w 2881613"/>
                  <a:gd name="connsiteY2" fmla="*/ 218661 h 219050"/>
                  <a:gd name="connsiteX3" fmla="*/ 2824165 w 2881613"/>
                  <a:gd name="connsiteY3" fmla="*/ 218661 h 219050"/>
                  <a:gd name="connsiteX4" fmla="*/ 55577 w 2881613"/>
                  <a:gd name="connsiteY4" fmla="*/ 218661 h 219050"/>
                  <a:gd name="connsiteX5" fmla="*/ -936 w 2881613"/>
                  <a:gd name="connsiteY5" fmla="*/ 218661 h 219050"/>
                  <a:gd name="connsiteX6" fmla="*/ -936 w 2881613"/>
                  <a:gd name="connsiteY6" fmla="*/ -389 h 219050"/>
                  <a:gd name="connsiteX7" fmla="*/ 55577 w 2881613"/>
                  <a:gd name="connsiteY7" fmla="*/ -389 h 2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881613" h="219050">
                    <a:moveTo>
                      <a:pt x="2824165" y="-389"/>
                    </a:moveTo>
                    <a:cubicBezTo>
                      <a:pt x="2855376" y="-389"/>
                      <a:pt x="2880678" y="-389"/>
                      <a:pt x="2880678" y="-389"/>
                    </a:cubicBezTo>
                    <a:lnTo>
                      <a:pt x="2880678" y="218661"/>
                    </a:lnTo>
                    <a:cubicBezTo>
                      <a:pt x="2880678" y="218661"/>
                      <a:pt x="2855376" y="218661"/>
                      <a:pt x="2824165" y="218661"/>
                    </a:cubicBezTo>
                    <a:lnTo>
                      <a:pt x="55577" y="218661"/>
                    </a:lnTo>
                    <a:cubicBezTo>
                      <a:pt x="24366" y="218661"/>
                      <a:pt x="-936" y="218661"/>
                      <a:pt x="-936" y="218661"/>
                    </a:cubicBezTo>
                    <a:lnTo>
                      <a:pt x="-936" y="-389"/>
                    </a:lnTo>
                    <a:cubicBezTo>
                      <a:pt x="-936" y="-389"/>
                      <a:pt x="24366" y="-389"/>
                      <a:pt x="55577" y="-389"/>
                    </a:cubicBezTo>
                    <a:close/>
                  </a:path>
                </a:pathLst>
              </a:custGeom>
              <a:solidFill>
                <a:srgbClr val="BA8E63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860D8D7B-D41A-51DA-39BB-F1A1C1071BDA}"/>
                  </a:ext>
                </a:extLst>
              </p:cNvPr>
              <p:cNvSpPr/>
              <p:nvPr/>
            </p:nvSpPr>
            <p:spPr>
              <a:xfrm rot="10800000">
                <a:off x="4335942" y="4496972"/>
                <a:ext cx="2991469" cy="227409"/>
              </a:xfrm>
              <a:custGeom>
                <a:avLst/>
                <a:gdLst>
                  <a:gd name="connsiteX0" fmla="*/ 2934021 w 2991469"/>
                  <a:gd name="connsiteY0" fmla="*/ -389 h 227409"/>
                  <a:gd name="connsiteX1" fmla="*/ 2990534 w 2991469"/>
                  <a:gd name="connsiteY1" fmla="*/ -389 h 227409"/>
                  <a:gd name="connsiteX2" fmla="*/ 2990534 w 2991469"/>
                  <a:gd name="connsiteY2" fmla="*/ 227021 h 227409"/>
                  <a:gd name="connsiteX3" fmla="*/ 2934021 w 2991469"/>
                  <a:gd name="connsiteY3" fmla="*/ 227021 h 227409"/>
                  <a:gd name="connsiteX4" fmla="*/ 55577 w 2991469"/>
                  <a:gd name="connsiteY4" fmla="*/ 227021 h 227409"/>
                  <a:gd name="connsiteX5" fmla="*/ -936 w 2991469"/>
                  <a:gd name="connsiteY5" fmla="*/ 227021 h 227409"/>
                  <a:gd name="connsiteX6" fmla="*/ -936 w 2991469"/>
                  <a:gd name="connsiteY6" fmla="*/ -389 h 227409"/>
                  <a:gd name="connsiteX7" fmla="*/ 55577 w 2991469"/>
                  <a:gd name="connsiteY7" fmla="*/ -389 h 2274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91469" h="227409">
                    <a:moveTo>
                      <a:pt x="2934021" y="-389"/>
                    </a:moveTo>
                    <a:cubicBezTo>
                      <a:pt x="2965232" y="-389"/>
                      <a:pt x="2990534" y="-389"/>
                      <a:pt x="2990534" y="-389"/>
                    </a:cubicBezTo>
                    <a:lnTo>
                      <a:pt x="2990534" y="227021"/>
                    </a:lnTo>
                    <a:cubicBezTo>
                      <a:pt x="2990534" y="227021"/>
                      <a:pt x="2965232" y="227021"/>
                      <a:pt x="2934021" y="227021"/>
                    </a:cubicBezTo>
                    <a:lnTo>
                      <a:pt x="55577" y="227021"/>
                    </a:lnTo>
                    <a:cubicBezTo>
                      <a:pt x="24366" y="227021"/>
                      <a:pt x="-936" y="227021"/>
                      <a:pt x="-936" y="227021"/>
                    </a:cubicBezTo>
                    <a:lnTo>
                      <a:pt x="-936" y="-389"/>
                    </a:lnTo>
                    <a:cubicBezTo>
                      <a:pt x="-936" y="-389"/>
                      <a:pt x="24366" y="-389"/>
                      <a:pt x="55577" y="-389"/>
                    </a:cubicBezTo>
                    <a:close/>
                  </a:path>
                </a:pathLst>
              </a:custGeom>
              <a:solidFill>
                <a:srgbClr val="D3A981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54" name="Graphic 1">
              <a:extLst>
                <a:ext uri="{FF2B5EF4-FFF2-40B4-BE49-F238E27FC236}">
                  <a16:creationId xmlns:a16="http://schemas.microsoft.com/office/drawing/2014/main" id="{F5C63085-E130-9099-5E5E-90E838798B14}"/>
                </a:ext>
              </a:extLst>
            </p:cNvPr>
            <p:cNvGrpSpPr/>
            <p:nvPr/>
          </p:nvGrpSpPr>
          <p:grpSpPr>
            <a:xfrm>
              <a:off x="4448010" y="3952795"/>
              <a:ext cx="914880" cy="544212"/>
              <a:chOff x="4448010" y="3952795"/>
              <a:chExt cx="914880" cy="544212"/>
            </a:xfrm>
          </p:grpSpPr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309DFE8E-3327-CE79-ED31-2155CE4EF127}"/>
                  </a:ext>
                </a:extLst>
              </p:cNvPr>
              <p:cNvSpPr/>
              <p:nvPr/>
            </p:nvSpPr>
            <p:spPr>
              <a:xfrm>
                <a:off x="4578451" y="4294031"/>
                <a:ext cx="784439" cy="202975"/>
              </a:xfrm>
              <a:custGeom>
                <a:avLst/>
                <a:gdLst>
                  <a:gd name="connsiteX0" fmla="*/ 0 w 784439"/>
                  <a:gd name="connsiteY0" fmla="*/ 0 h 202975"/>
                  <a:gd name="connsiteX1" fmla="*/ 784440 w 784439"/>
                  <a:gd name="connsiteY1" fmla="*/ 0 h 202975"/>
                  <a:gd name="connsiteX2" fmla="*/ 784440 w 784439"/>
                  <a:gd name="connsiteY2" fmla="*/ 202976 h 202975"/>
                  <a:gd name="connsiteX3" fmla="*/ 0 w 784439"/>
                  <a:gd name="connsiteY3" fmla="*/ 202976 h 202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84439" h="202975">
                    <a:moveTo>
                      <a:pt x="0" y="0"/>
                    </a:moveTo>
                    <a:lnTo>
                      <a:pt x="784440" y="0"/>
                    </a:lnTo>
                    <a:lnTo>
                      <a:pt x="784440" y="202976"/>
                    </a:lnTo>
                    <a:lnTo>
                      <a:pt x="0" y="202976"/>
                    </a:lnTo>
                    <a:close/>
                  </a:path>
                </a:pathLst>
              </a:custGeom>
              <a:solidFill>
                <a:srgbClr val="F14950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id="{60A3F6EE-5D6D-E0C9-A19B-492B41A0C4E4}"/>
                  </a:ext>
                </a:extLst>
              </p:cNvPr>
              <p:cNvSpPr/>
              <p:nvPr/>
            </p:nvSpPr>
            <p:spPr>
              <a:xfrm>
                <a:off x="4595501" y="4325396"/>
                <a:ext cx="736060" cy="140245"/>
              </a:xfrm>
              <a:custGeom>
                <a:avLst/>
                <a:gdLst>
                  <a:gd name="connsiteX0" fmla="*/ 677618 w 736060"/>
                  <a:gd name="connsiteY0" fmla="*/ 139857 h 140245"/>
                  <a:gd name="connsiteX1" fmla="*/ 56535 w 736060"/>
                  <a:gd name="connsiteY1" fmla="*/ 139857 h 140245"/>
                  <a:gd name="connsiteX2" fmla="*/ -936 w 736060"/>
                  <a:gd name="connsiteY2" fmla="*/ 82386 h 140245"/>
                  <a:gd name="connsiteX3" fmla="*/ -936 w 736060"/>
                  <a:gd name="connsiteY3" fmla="*/ -389 h 140245"/>
                  <a:gd name="connsiteX4" fmla="*/ 735124 w 736060"/>
                  <a:gd name="connsiteY4" fmla="*/ -389 h 140245"/>
                  <a:gd name="connsiteX5" fmla="*/ 735124 w 736060"/>
                  <a:gd name="connsiteY5" fmla="*/ 82386 h 140245"/>
                  <a:gd name="connsiteX6" fmla="*/ 677618 w 736060"/>
                  <a:gd name="connsiteY6" fmla="*/ 139857 h 1402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36060" h="140245">
                    <a:moveTo>
                      <a:pt x="677618" y="139857"/>
                    </a:moveTo>
                    <a:lnTo>
                      <a:pt x="56535" y="139857"/>
                    </a:lnTo>
                    <a:cubicBezTo>
                      <a:pt x="24794" y="139857"/>
                      <a:pt x="-936" y="114126"/>
                      <a:pt x="-936" y="82386"/>
                    </a:cubicBezTo>
                    <a:lnTo>
                      <a:pt x="-936" y="-389"/>
                    </a:lnTo>
                    <a:lnTo>
                      <a:pt x="735124" y="-389"/>
                    </a:lnTo>
                    <a:lnTo>
                      <a:pt x="735124" y="82386"/>
                    </a:lnTo>
                    <a:cubicBezTo>
                      <a:pt x="735106" y="128554"/>
                      <a:pt x="709367" y="139857"/>
                      <a:pt x="677618" y="139857"/>
                    </a:cubicBezTo>
                    <a:close/>
                  </a:path>
                </a:pathLst>
              </a:custGeom>
              <a:solidFill>
                <a:srgbClr val="F15259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id="{821E605A-BADF-3B82-2598-018C4A3E1A51}"/>
                  </a:ext>
                </a:extLst>
              </p:cNvPr>
              <p:cNvSpPr/>
              <p:nvPr/>
            </p:nvSpPr>
            <p:spPr>
              <a:xfrm>
                <a:off x="4612463" y="4335340"/>
                <a:ext cx="698803" cy="113531"/>
              </a:xfrm>
              <a:custGeom>
                <a:avLst/>
                <a:gdLst>
                  <a:gd name="connsiteX0" fmla="*/ 696601 w 698803"/>
                  <a:gd name="connsiteY0" fmla="*/ 84058 h 113531"/>
                  <a:gd name="connsiteX1" fmla="*/ 644512 w 698803"/>
                  <a:gd name="connsiteY1" fmla="*/ 112933 h 113531"/>
                  <a:gd name="connsiteX2" fmla="*/ 39572 w 698803"/>
                  <a:gd name="connsiteY2" fmla="*/ 112933 h 113531"/>
                  <a:gd name="connsiteX3" fmla="*/ -936 w 698803"/>
                  <a:gd name="connsiteY3" fmla="*/ 72425 h 113531"/>
                  <a:gd name="connsiteX4" fmla="*/ -936 w 698803"/>
                  <a:gd name="connsiteY4" fmla="*/ -389 h 113531"/>
                  <a:gd name="connsiteX5" fmla="*/ 681746 w 698803"/>
                  <a:gd name="connsiteY5" fmla="*/ -389 h 113531"/>
                  <a:gd name="connsiteX6" fmla="*/ 696601 w 698803"/>
                  <a:gd name="connsiteY6" fmla="*/ 84058 h 113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98803" h="113531">
                    <a:moveTo>
                      <a:pt x="696601" y="84058"/>
                    </a:moveTo>
                    <a:cubicBezTo>
                      <a:pt x="692944" y="117495"/>
                      <a:pt x="666855" y="112933"/>
                      <a:pt x="644512" y="112933"/>
                    </a:cubicBezTo>
                    <a:lnTo>
                      <a:pt x="39572" y="112933"/>
                    </a:lnTo>
                    <a:cubicBezTo>
                      <a:pt x="17208" y="112914"/>
                      <a:pt x="-917" y="94789"/>
                      <a:pt x="-936" y="72425"/>
                    </a:cubicBezTo>
                    <a:lnTo>
                      <a:pt x="-936" y="-389"/>
                    </a:lnTo>
                    <a:lnTo>
                      <a:pt x="681746" y="-389"/>
                    </a:lnTo>
                    <a:cubicBezTo>
                      <a:pt x="691115" y="-389"/>
                      <a:pt x="701530" y="39039"/>
                      <a:pt x="696601" y="84058"/>
                    </a:cubicBezTo>
                    <a:close/>
                  </a:path>
                </a:pathLst>
              </a:custGeom>
              <a:solidFill>
                <a:srgbClr val="F4757A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8" name="Freeform: Shape 157">
                <a:extLst>
                  <a:ext uri="{FF2B5EF4-FFF2-40B4-BE49-F238E27FC236}">
                    <a16:creationId xmlns:a16="http://schemas.microsoft.com/office/drawing/2014/main" id="{7816ED60-D434-394C-675E-DCEFF144A6AC}"/>
                  </a:ext>
                </a:extLst>
              </p:cNvPr>
              <p:cNvSpPr/>
              <p:nvPr/>
            </p:nvSpPr>
            <p:spPr>
              <a:xfrm>
                <a:off x="4578451" y="4294031"/>
                <a:ext cx="784439" cy="29919"/>
              </a:xfrm>
              <a:custGeom>
                <a:avLst/>
                <a:gdLst>
                  <a:gd name="connsiteX0" fmla="*/ 0 w 784439"/>
                  <a:gd name="connsiteY0" fmla="*/ 0 h 29919"/>
                  <a:gd name="connsiteX1" fmla="*/ 784440 w 784439"/>
                  <a:gd name="connsiteY1" fmla="*/ 0 h 29919"/>
                  <a:gd name="connsiteX2" fmla="*/ 784440 w 784439"/>
                  <a:gd name="connsiteY2" fmla="*/ 29919 h 29919"/>
                  <a:gd name="connsiteX3" fmla="*/ 0 w 784439"/>
                  <a:gd name="connsiteY3" fmla="*/ 29919 h 299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84439" h="29919">
                    <a:moveTo>
                      <a:pt x="0" y="0"/>
                    </a:moveTo>
                    <a:lnTo>
                      <a:pt x="784440" y="0"/>
                    </a:lnTo>
                    <a:lnTo>
                      <a:pt x="784440" y="29919"/>
                    </a:lnTo>
                    <a:lnTo>
                      <a:pt x="0" y="29919"/>
                    </a:lnTo>
                    <a:close/>
                  </a:path>
                </a:pathLst>
              </a:custGeom>
              <a:solidFill>
                <a:srgbClr val="D44046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" name="Freeform: Shape 158">
                <a:extLst>
                  <a:ext uri="{FF2B5EF4-FFF2-40B4-BE49-F238E27FC236}">
                    <a16:creationId xmlns:a16="http://schemas.microsoft.com/office/drawing/2014/main" id="{47CB0E06-834B-02C5-148B-E7275976DEB2}"/>
                  </a:ext>
                </a:extLst>
              </p:cNvPr>
              <p:cNvSpPr/>
              <p:nvPr/>
            </p:nvSpPr>
            <p:spPr>
              <a:xfrm>
                <a:off x="4662167" y="4323951"/>
                <a:ext cx="287057" cy="141691"/>
              </a:xfrm>
              <a:custGeom>
                <a:avLst/>
                <a:gdLst>
                  <a:gd name="connsiteX0" fmla="*/ 0 w 287057"/>
                  <a:gd name="connsiteY0" fmla="*/ 0 h 141691"/>
                  <a:gd name="connsiteX1" fmla="*/ 287057 w 287057"/>
                  <a:gd name="connsiteY1" fmla="*/ 0 h 141691"/>
                  <a:gd name="connsiteX2" fmla="*/ 287057 w 287057"/>
                  <a:gd name="connsiteY2" fmla="*/ 141691 h 141691"/>
                  <a:gd name="connsiteX3" fmla="*/ 0 w 287057"/>
                  <a:gd name="connsiteY3" fmla="*/ 141691 h 141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7057" h="141691">
                    <a:moveTo>
                      <a:pt x="0" y="0"/>
                    </a:moveTo>
                    <a:lnTo>
                      <a:pt x="287057" y="0"/>
                    </a:lnTo>
                    <a:lnTo>
                      <a:pt x="287057" y="141691"/>
                    </a:lnTo>
                    <a:lnTo>
                      <a:pt x="0" y="141691"/>
                    </a:lnTo>
                    <a:close/>
                  </a:path>
                </a:pathLst>
              </a:custGeom>
              <a:solidFill>
                <a:srgbClr val="E6E6E6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0" name="Freeform: Shape 159">
                <a:extLst>
                  <a:ext uri="{FF2B5EF4-FFF2-40B4-BE49-F238E27FC236}">
                    <a16:creationId xmlns:a16="http://schemas.microsoft.com/office/drawing/2014/main" id="{A994CA53-58F0-B2F8-1B20-FBD8DD7494EC}"/>
                  </a:ext>
                </a:extLst>
              </p:cNvPr>
              <p:cNvSpPr/>
              <p:nvPr/>
            </p:nvSpPr>
            <p:spPr>
              <a:xfrm>
                <a:off x="4578451" y="4155771"/>
                <a:ext cx="784439" cy="138243"/>
              </a:xfrm>
              <a:custGeom>
                <a:avLst/>
                <a:gdLst>
                  <a:gd name="connsiteX0" fmla="*/ 0 w 784439"/>
                  <a:gd name="connsiteY0" fmla="*/ 0 h 138243"/>
                  <a:gd name="connsiteX1" fmla="*/ 784440 w 784439"/>
                  <a:gd name="connsiteY1" fmla="*/ 0 h 138243"/>
                  <a:gd name="connsiteX2" fmla="*/ 784440 w 784439"/>
                  <a:gd name="connsiteY2" fmla="*/ 138243 h 138243"/>
                  <a:gd name="connsiteX3" fmla="*/ 0 w 784439"/>
                  <a:gd name="connsiteY3" fmla="*/ 138243 h 1382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84439" h="138243">
                    <a:moveTo>
                      <a:pt x="0" y="0"/>
                    </a:moveTo>
                    <a:lnTo>
                      <a:pt x="784440" y="0"/>
                    </a:lnTo>
                    <a:lnTo>
                      <a:pt x="784440" y="138243"/>
                    </a:lnTo>
                    <a:lnTo>
                      <a:pt x="0" y="138243"/>
                    </a:lnTo>
                    <a:close/>
                  </a:path>
                </a:pathLst>
              </a:custGeom>
              <a:solidFill>
                <a:srgbClr val="F0BB63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1" name="Freeform: Shape 160">
                <a:extLst>
                  <a:ext uri="{FF2B5EF4-FFF2-40B4-BE49-F238E27FC236}">
                    <a16:creationId xmlns:a16="http://schemas.microsoft.com/office/drawing/2014/main" id="{B8A7CAD9-7629-720E-CB3D-8FCC1B3D90A5}"/>
                  </a:ext>
                </a:extLst>
              </p:cNvPr>
              <p:cNvSpPr/>
              <p:nvPr/>
            </p:nvSpPr>
            <p:spPr>
              <a:xfrm>
                <a:off x="4594125" y="4171462"/>
                <a:ext cx="753092" cy="106895"/>
              </a:xfrm>
              <a:custGeom>
                <a:avLst/>
                <a:gdLst>
                  <a:gd name="connsiteX0" fmla="*/ 697280 w 753092"/>
                  <a:gd name="connsiteY0" fmla="*/ 106507 h 106895"/>
                  <a:gd name="connsiteX1" fmla="*/ 53940 w 753092"/>
                  <a:gd name="connsiteY1" fmla="*/ 106507 h 106895"/>
                  <a:gd name="connsiteX2" fmla="*/ -936 w 753092"/>
                  <a:gd name="connsiteY2" fmla="*/ 51631 h 106895"/>
                  <a:gd name="connsiteX3" fmla="*/ -936 w 753092"/>
                  <a:gd name="connsiteY3" fmla="*/ -389 h 106895"/>
                  <a:gd name="connsiteX4" fmla="*/ 752156 w 753092"/>
                  <a:gd name="connsiteY4" fmla="*/ -389 h 106895"/>
                  <a:gd name="connsiteX5" fmla="*/ 752156 w 753092"/>
                  <a:gd name="connsiteY5" fmla="*/ 51631 h 106895"/>
                  <a:gd name="connsiteX6" fmla="*/ 697280 w 753092"/>
                  <a:gd name="connsiteY6" fmla="*/ 106507 h 1068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53092" h="106895">
                    <a:moveTo>
                      <a:pt x="697280" y="106507"/>
                    </a:moveTo>
                    <a:lnTo>
                      <a:pt x="53940" y="106507"/>
                    </a:lnTo>
                    <a:cubicBezTo>
                      <a:pt x="23632" y="106507"/>
                      <a:pt x="-936" y="81938"/>
                      <a:pt x="-936" y="51631"/>
                    </a:cubicBezTo>
                    <a:lnTo>
                      <a:pt x="-936" y="-389"/>
                    </a:lnTo>
                    <a:lnTo>
                      <a:pt x="752156" y="-389"/>
                    </a:lnTo>
                    <a:lnTo>
                      <a:pt x="752156" y="51631"/>
                    </a:lnTo>
                    <a:cubicBezTo>
                      <a:pt x="752156" y="81938"/>
                      <a:pt x="727588" y="106507"/>
                      <a:pt x="697280" y="106507"/>
                    </a:cubicBezTo>
                    <a:close/>
                  </a:path>
                </a:pathLst>
              </a:custGeom>
              <a:solidFill>
                <a:srgbClr val="F0C173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2" name="Freeform: Shape 161">
                <a:extLst>
                  <a:ext uri="{FF2B5EF4-FFF2-40B4-BE49-F238E27FC236}">
                    <a16:creationId xmlns:a16="http://schemas.microsoft.com/office/drawing/2014/main" id="{E39A91EF-1D42-551F-B763-639988C4665B}"/>
                  </a:ext>
                </a:extLst>
              </p:cNvPr>
              <p:cNvSpPr/>
              <p:nvPr/>
            </p:nvSpPr>
            <p:spPr>
              <a:xfrm>
                <a:off x="4609799" y="4187136"/>
                <a:ext cx="721744" cy="48014"/>
              </a:xfrm>
              <a:custGeom>
                <a:avLst/>
                <a:gdLst>
                  <a:gd name="connsiteX0" fmla="*/ 720809 w 721744"/>
                  <a:gd name="connsiteY0" fmla="*/ 22704 h 48014"/>
                  <a:gd name="connsiteX1" fmla="*/ 681607 w 721744"/>
                  <a:gd name="connsiteY1" fmla="*/ 47625 h 48014"/>
                  <a:gd name="connsiteX2" fmla="*/ 38266 w 721744"/>
                  <a:gd name="connsiteY2" fmla="*/ 47625 h 48014"/>
                  <a:gd name="connsiteX3" fmla="*/ -936 w 721744"/>
                  <a:gd name="connsiteY3" fmla="*/ 22704 h 48014"/>
                  <a:gd name="connsiteX4" fmla="*/ -936 w 721744"/>
                  <a:gd name="connsiteY4" fmla="*/ -389 h 48014"/>
                  <a:gd name="connsiteX5" fmla="*/ 720809 w 721744"/>
                  <a:gd name="connsiteY5" fmla="*/ -389 h 48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21744" h="48014">
                    <a:moveTo>
                      <a:pt x="720809" y="22704"/>
                    </a:moveTo>
                    <a:cubicBezTo>
                      <a:pt x="720809" y="36445"/>
                      <a:pt x="703219" y="47625"/>
                      <a:pt x="681607" y="47625"/>
                    </a:cubicBezTo>
                    <a:lnTo>
                      <a:pt x="38266" y="47625"/>
                    </a:lnTo>
                    <a:cubicBezTo>
                      <a:pt x="16654" y="47625"/>
                      <a:pt x="-936" y="36445"/>
                      <a:pt x="-936" y="22704"/>
                    </a:cubicBezTo>
                    <a:lnTo>
                      <a:pt x="-936" y="-389"/>
                    </a:lnTo>
                    <a:lnTo>
                      <a:pt x="720809" y="-389"/>
                    </a:lnTo>
                    <a:close/>
                  </a:path>
                </a:pathLst>
              </a:custGeom>
              <a:solidFill>
                <a:srgbClr val="F3CD8F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3" name="Freeform: Shape 162">
                <a:extLst>
                  <a:ext uri="{FF2B5EF4-FFF2-40B4-BE49-F238E27FC236}">
                    <a16:creationId xmlns:a16="http://schemas.microsoft.com/office/drawing/2014/main" id="{DEBE0D9D-1CB3-5C90-101F-6D2698376E45}"/>
                  </a:ext>
                </a:extLst>
              </p:cNvPr>
              <p:cNvSpPr/>
              <p:nvPr/>
            </p:nvSpPr>
            <p:spPr>
              <a:xfrm>
                <a:off x="4578451" y="4155771"/>
                <a:ext cx="784439" cy="20375"/>
              </a:xfrm>
              <a:custGeom>
                <a:avLst/>
                <a:gdLst>
                  <a:gd name="connsiteX0" fmla="*/ 0 w 784439"/>
                  <a:gd name="connsiteY0" fmla="*/ 0 h 20375"/>
                  <a:gd name="connsiteX1" fmla="*/ 784440 w 784439"/>
                  <a:gd name="connsiteY1" fmla="*/ 0 h 20375"/>
                  <a:gd name="connsiteX2" fmla="*/ 784440 w 784439"/>
                  <a:gd name="connsiteY2" fmla="*/ 20376 h 20375"/>
                  <a:gd name="connsiteX3" fmla="*/ 0 w 784439"/>
                  <a:gd name="connsiteY3" fmla="*/ 20376 h 20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84439" h="20375">
                    <a:moveTo>
                      <a:pt x="0" y="0"/>
                    </a:moveTo>
                    <a:lnTo>
                      <a:pt x="784440" y="0"/>
                    </a:lnTo>
                    <a:lnTo>
                      <a:pt x="784440" y="20376"/>
                    </a:lnTo>
                    <a:lnTo>
                      <a:pt x="0" y="20376"/>
                    </a:lnTo>
                    <a:close/>
                  </a:path>
                </a:pathLst>
              </a:custGeom>
              <a:solidFill>
                <a:srgbClr val="E8AC48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164" name="Graphic 1">
                <a:extLst>
                  <a:ext uri="{FF2B5EF4-FFF2-40B4-BE49-F238E27FC236}">
                    <a16:creationId xmlns:a16="http://schemas.microsoft.com/office/drawing/2014/main" id="{E5FAFFEE-65D1-7015-B110-1F70E53EEB13}"/>
                  </a:ext>
                </a:extLst>
              </p:cNvPr>
              <p:cNvGrpSpPr/>
              <p:nvPr/>
            </p:nvGrpSpPr>
            <p:grpSpPr>
              <a:xfrm>
                <a:off x="4448010" y="3952795"/>
                <a:ext cx="784439" cy="202975"/>
                <a:chOff x="4448010" y="3952795"/>
                <a:chExt cx="784439" cy="202975"/>
              </a:xfrm>
            </p:grpSpPr>
            <p:sp>
              <p:nvSpPr>
                <p:cNvPr id="165" name="Freeform: Shape 164">
                  <a:extLst>
                    <a:ext uri="{FF2B5EF4-FFF2-40B4-BE49-F238E27FC236}">
                      <a16:creationId xmlns:a16="http://schemas.microsoft.com/office/drawing/2014/main" id="{41F98C17-DE0C-F6B4-5610-9A77CB44422C}"/>
                    </a:ext>
                  </a:extLst>
                </p:cNvPr>
                <p:cNvSpPr/>
                <p:nvPr/>
              </p:nvSpPr>
              <p:spPr>
                <a:xfrm>
                  <a:off x="4448010" y="3952795"/>
                  <a:ext cx="784439" cy="202975"/>
                </a:xfrm>
                <a:custGeom>
                  <a:avLst/>
                  <a:gdLst>
                    <a:gd name="connsiteX0" fmla="*/ 0 w 784439"/>
                    <a:gd name="connsiteY0" fmla="*/ 0 h 202975"/>
                    <a:gd name="connsiteX1" fmla="*/ 784440 w 784439"/>
                    <a:gd name="connsiteY1" fmla="*/ 0 h 202975"/>
                    <a:gd name="connsiteX2" fmla="*/ 784440 w 784439"/>
                    <a:gd name="connsiteY2" fmla="*/ 202976 h 202975"/>
                    <a:gd name="connsiteX3" fmla="*/ 0 w 784439"/>
                    <a:gd name="connsiteY3" fmla="*/ 202976 h 202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84439" h="202975">
                      <a:moveTo>
                        <a:pt x="0" y="0"/>
                      </a:moveTo>
                      <a:lnTo>
                        <a:pt x="784440" y="0"/>
                      </a:lnTo>
                      <a:lnTo>
                        <a:pt x="784440" y="202976"/>
                      </a:lnTo>
                      <a:lnTo>
                        <a:pt x="0" y="202976"/>
                      </a:lnTo>
                      <a:close/>
                    </a:path>
                  </a:pathLst>
                </a:custGeom>
                <a:solidFill>
                  <a:srgbClr val="68BCF1"/>
                </a:solidFill>
                <a:ln w="174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1218744">
                    <a:buClr>
                      <a:srgbClr val="000000"/>
                    </a:buClr>
                    <a:defRPr/>
                  </a:pPr>
                  <a:endParaRPr lang="en-US" sz="1868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6" name="Freeform: Shape 165">
                  <a:extLst>
                    <a:ext uri="{FF2B5EF4-FFF2-40B4-BE49-F238E27FC236}">
                      <a16:creationId xmlns:a16="http://schemas.microsoft.com/office/drawing/2014/main" id="{116F6FCA-307F-D52B-F36B-AFBBDE406C0D}"/>
                    </a:ext>
                  </a:extLst>
                </p:cNvPr>
                <p:cNvSpPr/>
                <p:nvPr/>
              </p:nvSpPr>
              <p:spPr>
                <a:xfrm>
                  <a:off x="4465042" y="3984177"/>
                  <a:ext cx="736042" cy="140245"/>
                </a:xfrm>
                <a:custGeom>
                  <a:avLst/>
                  <a:gdLst>
                    <a:gd name="connsiteX0" fmla="*/ 677635 w 736042"/>
                    <a:gd name="connsiteY0" fmla="*/ 139856 h 140245"/>
                    <a:gd name="connsiteX1" fmla="*/ 56535 w 736042"/>
                    <a:gd name="connsiteY1" fmla="*/ 139856 h 140245"/>
                    <a:gd name="connsiteX2" fmla="*/ -936 w 736042"/>
                    <a:gd name="connsiteY2" fmla="*/ 82386 h 140245"/>
                    <a:gd name="connsiteX3" fmla="*/ -936 w 736042"/>
                    <a:gd name="connsiteY3" fmla="*/ -389 h 140245"/>
                    <a:gd name="connsiteX4" fmla="*/ 735106 w 736042"/>
                    <a:gd name="connsiteY4" fmla="*/ -389 h 140245"/>
                    <a:gd name="connsiteX5" fmla="*/ 735106 w 736042"/>
                    <a:gd name="connsiteY5" fmla="*/ 82386 h 140245"/>
                    <a:gd name="connsiteX6" fmla="*/ 677635 w 736042"/>
                    <a:gd name="connsiteY6" fmla="*/ 139856 h 1402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36042" h="140245">
                      <a:moveTo>
                        <a:pt x="677635" y="139856"/>
                      </a:moveTo>
                      <a:lnTo>
                        <a:pt x="56535" y="139856"/>
                      </a:lnTo>
                      <a:cubicBezTo>
                        <a:pt x="24794" y="139856"/>
                        <a:pt x="-936" y="114126"/>
                        <a:pt x="-936" y="82386"/>
                      </a:cubicBezTo>
                      <a:lnTo>
                        <a:pt x="-936" y="-389"/>
                      </a:lnTo>
                      <a:lnTo>
                        <a:pt x="735106" y="-389"/>
                      </a:lnTo>
                      <a:lnTo>
                        <a:pt x="735106" y="82386"/>
                      </a:lnTo>
                      <a:cubicBezTo>
                        <a:pt x="735106" y="128554"/>
                        <a:pt x="709384" y="139856"/>
                        <a:pt x="677635" y="139856"/>
                      </a:cubicBezTo>
                      <a:close/>
                    </a:path>
                  </a:pathLst>
                </a:custGeom>
                <a:solidFill>
                  <a:srgbClr val="71C0F1"/>
                </a:solidFill>
                <a:ln w="174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1218744">
                    <a:buClr>
                      <a:srgbClr val="000000"/>
                    </a:buClr>
                    <a:defRPr/>
                  </a:pPr>
                  <a:endParaRPr lang="en-US" sz="1868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7" name="Freeform: Shape 166">
                  <a:extLst>
                    <a:ext uri="{FF2B5EF4-FFF2-40B4-BE49-F238E27FC236}">
                      <a16:creationId xmlns:a16="http://schemas.microsoft.com/office/drawing/2014/main" id="{49DA13E3-C8AE-61F6-888B-893F340B64F7}"/>
                    </a:ext>
                  </a:extLst>
                </p:cNvPr>
                <p:cNvSpPr/>
                <p:nvPr/>
              </p:nvSpPr>
              <p:spPr>
                <a:xfrm>
                  <a:off x="4482022" y="3994104"/>
                  <a:ext cx="698796" cy="113548"/>
                </a:xfrm>
                <a:custGeom>
                  <a:avLst/>
                  <a:gdLst>
                    <a:gd name="connsiteX0" fmla="*/ 696601 w 698796"/>
                    <a:gd name="connsiteY0" fmla="*/ 84075 h 113548"/>
                    <a:gd name="connsiteX1" fmla="*/ 644511 w 698796"/>
                    <a:gd name="connsiteY1" fmla="*/ 112950 h 113548"/>
                    <a:gd name="connsiteX2" fmla="*/ 39555 w 698796"/>
                    <a:gd name="connsiteY2" fmla="*/ 112950 h 113548"/>
                    <a:gd name="connsiteX3" fmla="*/ -936 w 698796"/>
                    <a:gd name="connsiteY3" fmla="*/ 72442 h 113548"/>
                    <a:gd name="connsiteX4" fmla="*/ -936 w 698796"/>
                    <a:gd name="connsiteY4" fmla="*/ -389 h 113548"/>
                    <a:gd name="connsiteX5" fmla="*/ 681693 w 698796"/>
                    <a:gd name="connsiteY5" fmla="*/ -389 h 113548"/>
                    <a:gd name="connsiteX6" fmla="*/ 696601 w 698796"/>
                    <a:gd name="connsiteY6" fmla="*/ 84075 h 1135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98796" h="113548">
                      <a:moveTo>
                        <a:pt x="696601" y="84075"/>
                      </a:moveTo>
                      <a:cubicBezTo>
                        <a:pt x="692944" y="117513"/>
                        <a:pt x="666838" y="112950"/>
                        <a:pt x="644511" y="112950"/>
                      </a:cubicBezTo>
                      <a:lnTo>
                        <a:pt x="39555" y="112950"/>
                      </a:lnTo>
                      <a:cubicBezTo>
                        <a:pt x="17197" y="112921"/>
                        <a:pt x="-917" y="94799"/>
                        <a:pt x="-936" y="72442"/>
                      </a:cubicBezTo>
                      <a:lnTo>
                        <a:pt x="-936" y="-389"/>
                      </a:lnTo>
                      <a:lnTo>
                        <a:pt x="681693" y="-389"/>
                      </a:lnTo>
                      <a:cubicBezTo>
                        <a:pt x="691115" y="-389"/>
                        <a:pt x="701512" y="39057"/>
                        <a:pt x="696601" y="84075"/>
                      </a:cubicBezTo>
                      <a:close/>
                    </a:path>
                  </a:pathLst>
                </a:custGeom>
                <a:solidFill>
                  <a:srgbClr val="94CFF4"/>
                </a:solidFill>
                <a:ln w="174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1218744">
                    <a:buClr>
                      <a:srgbClr val="000000"/>
                    </a:buClr>
                    <a:defRPr/>
                  </a:pPr>
                  <a:endParaRPr lang="en-US" sz="1868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8" name="Freeform: Shape 167">
                  <a:extLst>
                    <a:ext uri="{FF2B5EF4-FFF2-40B4-BE49-F238E27FC236}">
                      <a16:creationId xmlns:a16="http://schemas.microsoft.com/office/drawing/2014/main" id="{543D4FFC-7B27-A198-40A4-FD0DE6F46EAE}"/>
                    </a:ext>
                  </a:extLst>
                </p:cNvPr>
                <p:cNvSpPr/>
                <p:nvPr/>
              </p:nvSpPr>
              <p:spPr>
                <a:xfrm>
                  <a:off x="4448010" y="3952795"/>
                  <a:ext cx="784439" cy="29919"/>
                </a:xfrm>
                <a:custGeom>
                  <a:avLst/>
                  <a:gdLst>
                    <a:gd name="connsiteX0" fmla="*/ 0 w 784439"/>
                    <a:gd name="connsiteY0" fmla="*/ 0 h 29919"/>
                    <a:gd name="connsiteX1" fmla="*/ 784440 w 784439"/>
                    <a:gd name="connsiteY1" fmla="*/ 0 h 29919"/>
                    <a:gd name="connsiteX2" fmla="*/ 784440 w 784439"/>
                    <a:gd name="connsiteY2" fmla="*/ 29920 h 29919"/>
                    <a:gd name="connsiteX3" fmla="*/ 0 w 784439"/>
                    <a:gd name="connsiteY3" fmla="*/ 29920 h 299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84439" h="29919">
                      <a:moveTo>
                        <a:pt x="0" y="0"/>
                      </a:moveTo>
                      <a:lnTo>
                        <a:pt x="784440" y="0"/>
                      </a:lnTo>
                      <a:lnTo>
                        <a:pt x="784440" y="29920"/>
                      </a:lnTo>
                      <a:lnTo>
                        <a:pt x="0" y="29920"/>
                      </a:lnTo>
                      <a:close/>
                    </a:path>
                  </a:pathLst>
                </a:custGeom>
                <a:solidFill>
                  <a:srgbClr val="5BA6D4"/>
                </a:solidFill>
                <a:ln w="174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1218744">
                    <a:buClr>
                      <a:srgbClr val="000000"/>
                    </a:buClr>
                    <a:defRPr/>
                  </a:pPr>
                  <a:endParaRPr lang="en-US" sz="1868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169" name="Graphic 1">
              <a:extLst>
                <a:ext uri="{FF2B5EF4-FFF2-40B4-BE49-F238E27FC236}">
                  <a16:creationId xmlns:a16="http://schemas.microsoft.com/office/drawing/2014/main" id="{9E7B5087-9921-917C-AB53-413ED1765136}"/>
                </a:ext>
              </a:extLst>
            </p:cNvPr>
            <p:cNvGrpSpPr/>
            <p:nvPr/>
          </p:nvGrpSpPr>
          <p:grpSpPr>
            <a:xfrm>
              <a:off x="5593209" y="4401344"/>
              <a:ext cx="1048282" cy="95627"/>
              <a:chOff x="5593209" y="4401344"/>
              <a:chExt cx="1048282" cy="95627"/>
            </a:xfrm>
          </p:grpSpPr>
          <p:sp>
            <p:nvSpPr>
              <p:cNvPr id="170" name="Freeform: Shape 169">
                <a:extLst>
                  <a:ext uri="{FF2B5EF4-FFF2-40B4-BE49-F238E27FC236}">
                    <a16:creationId xmlns:a16="http://schemas.microsoft.com/office/drawing/2014/main" id="{A68F8F28-8FA4-75E6-5BE0-954EED531AE4}"/>
                  </a:ext>
                </a:extLst>
              </p:cNvPr>
              <p:cNvSpPr/>
              <p:nvPr/>
            </p:nvSpPr>
            <p:spPr>
              <a:xfrm>
                <a:off x="5593209" y="4401344"/>
                <a:ext cx="1016795" cy="83332"/>
              </a:xfrm>
              <a:custGeom>
                <a:avLst/>
                <a:gdLst>
                  <a:gd name="connsiteX0" fmla="*/ 36263 w 1016795"/>
                  <a:gd name="connsiteY0" fmla="*/ 82944 h 83332"/>
                  <a:gd name="connsiteX1" fmla="*/ -936 w 1016795"/>
                  <a:gd name="connsiteY1" fmla="*/ -389 h 83332"/>
                  <a:gd name="connsiteX2" fmla="*/ 185094 w 1016795"/>
                  <a:gd name="connsiteY2" fmla="*/ 28364 h 83332"/>
                  <a:gd name="connsiteX3" fmla="*/ 377813 w 1016795"/>
                  <a:gd name="connsiteY3" fmla="*/ 15146 h 83332"/>
                  <a:gd name="connsiteX4" fmla="*/ 543259 w 1016795"/>
                  <a:gd name="connsiteY4" fmla="*/ 66277 h 83332"/>
                  <a:gd name="connsiteX5" fmla="*/ 769397 w 1016795"/>
                  <a:gd name="connsiteY5" fmla="*/ 39788 h 83332"/>
                  <a:gd name="connsiteX6" fmla="*/ 1015859 w 1016795"/>
                  <a:gd name="connsiteY6" fmla="*/ 290 h 83332"/>
                  <a:gd name="connsiteX7" fmla="*/ 984337 w 1016795"/>
                  <a:gd name="connsiteY7" fmla="*/ 82944 h 83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16795" h="83332">
                    <a:moveTo>
                      <a:pt x="36263" y="82944"/>
                    </a:moveTo>
                    <a:cubicBezTo>
                      <a:pt x="32188" y="57970"/>
                      <a:pt x="14406" y="19708"/>
                      <a:pt x="-936" y="-389"/>
                    </a:cubicBezTo>
                    <a:cubicBezTo>
                      <a:pt x="55925" y="27598"/>
                      <a:pt x="121737" y="31794"/>
                      <a:pt x="185094" y="28364"/>
                    </a:cubicBezTo>
                    <a:cubicBezTo>
                      <a:pt x="249410" y="24881"/>
                      <a:pt x="313393" y="14118"/>
                      <a:pt x="377813" y="15146"/>
                    </a:cubicBezTo>
                    <a:cubicBezTo>
                      <a:pt x="436659" y="16376"/>
                      <a:pt x="493980" y="34091"/>
                      <a:pt x="543259" y="66277"/>
                    </a:cubicBezTo>
                    <a:cubicBezTo>
                      <a:pt x="614122" y="40154"/>
                      <a:pt x="693379" y="36985"/>
                      <a:pt x="769397" y="39788"/>
                    </a:cubicBezTo>
                    <a:cubicBezTo>
                      <a:pt x="853740" y="42906"/>
                      <a:pt x="942680" y="43271"/>
                      <a:pt x="1015859" y="290"/>
                    </a:cubicBezTo>
                    <a:cubicBezTo>
                      <a:pt x="1005340" y="27842"/>
                      <a:pt x="994832" y="55392"/>
                      <a:pt x="984337" y="82944"/>
                    </a:cubicBezTo>
                    <a:close/>
                  </a:path>
                </a:pathLst>
              </a:custGeom>
              <a:solidFill>
                <a:srgbClr val="E6E6E6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1" name="Freeform: Shape 170">
                <a:extLst>
                  <a:ext uri="{FF2B5EF4-FFF2-40B4-BE49-F238E27FC236}">
                    <a16:creationId xmlns:a16="http://schemas.microsoft.com/office/drawing/2014/main" id="{BB344106-E44E-16DC-1200-A2B2D972699B}"/>
                  </a:ext>
                </a:extLst>
              </p:cNvPr>
              <p:cNvSpPr/>
              <p:nvPr/>
            </p:nvSpPr>
            <p:spPr>
              <a:xfrm>
                <a:off x="5598764" y="4472451"/>
                <a:ext cx="1042726" cy="24520"/>
              </a:xfrm>
              <a:custGeom>
                <a:avLst/>
                <a:gdLst>
                  <a:gd name="connsiteX0" fmla="*/ 0 w 1042726"/>
                  <a:gd name="connsiteY0" fmla="*/ 0 h 24520"/>
                  <a:gd name="connsiteX1" fmla="*/ 1042727 w 1042726"/>
                  <a:gd name="connsiteY1" fmla="*/ 0 h 24520"/>
                  <a:gd name="connsiteX2" fmla="*/ 1042727 w 1042726"/>
                  <a:gd name="connsiteY2" fmla="*/ 24521 h 24520"/>
                  <a:gd name="connsiteX3" fmla="*/ 0 w 1042726"/>
                  <a:gd name="connsiteY3" fmla="*/ 24521 h 24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42726" h="24520">
                    <a:moveTo>
                      <a:pt x="0" y="0"/>
                    </a:moveTo>
                    <a:lnTo>
                      <a:pt x="1042727" y="0"/>
                    </a:lnTo>
                    <a:lnTo>
                      <a:pt x="1042727" y="24521"/>
                    </a:lnTo>
                    <a:lnTo>
                      <a:pt x="0" y="24521"/>
                    </a:lnTo>
                    <a:close/>
                  </a:path>
                </a:pathLst>
              </a:custGeom>
              <a:solidFill>
                <a:srgbClr val="F14950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id="{DE26E166-D4DF-9032-A873-3FEFC62EBD35}"/>
                  </a:ext>
                </a:extLst>
              </p:cNvPr>
              <p:cNvSpPr/>
              <p:nvPr/>
            </p:nvSpPr>
            <p:spPr>
              <a:xfrm>
                <a:off x="5598764" y="4472451"/>
                <a:ext cx="538674" cy="24520"/>
              </a:xfrm>
              <a:custGeom>
                <a:avLst/>
                <a:gdLst>
                  <a:gd name="connsiteX0" fmla="*/ 0 w 538674"/>
                  <a:gd name="connsiteY0" fmla="*/ 0 h 24520"/>
                  <a:gd name="connsiteX1" fmla="*/ 538675 w 538674"/>
                  <a:gd name="connsiteY1" fmla="*/ 0 h 24520"/>
                  <a:gd name="connsiteX2" fmla="*/ 538675 w 538674"/>
                  <a:gd name="connsiteY2" fmla="*/ 24521 h 24520"/>
                  <a:gd name="connsiteX3" fmla="*/ 0 w 538674"/>
                  <a:gd name="connsiteY3" fmla="*/ 24521 h 24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8674" h="24520">
                    <a:moveTo>
                      <a:pt x="0" y="0"/>
                    </a:moveTo>
                    <a:lnTo>
                      <a:pt x="538675" y="0"/>
                    </a:lnTo>
                    <a:lnTo>
                      <a:pt x="538675" y="24521"/>
                    </a:lnTo>
                    <a:lnTo>
                      <a:pt x="0" y="24521"/>
                    </a:lnTo>
                    <a:close/>
                  </a:path>
                </a:pathLst>
              </a:custGeom>
              <a:solidFill>
                <a:srgbClr val="B5373C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86" name="Google Shape;2397;p38">
            <a:extLst>
              <a:ext uri="{FF2B5EF4-FFF2-40B4-BE49-F238E27FC236}">
                <a16:creationId xmlns:a16="http://schemas.microsoft.com/office/drawing/2014/main" id="{DA242924-F16A-E7AE-4B98-4D84B9ECE111}"/>
              </a:ext>
            </a:extLst>
          </p:cNvPr>
          <p:cNvSpPr txBox="1">
            <a:spLocks/>
          </p:cNvSpPr>
          <p:nvPr/>
        </p:nvSpPr>
        <p:spPr>
          <a:xfrm>
            <a:off x="3321759" y="617687"/>
            <a:ext cx="4769173" cy="875747"/>
          </a:xfrm>
          <a:prstGeom prst="rect">
            <a:avLst/>
          </a:prstGeom>
          <a:effectLst>
            <a:outerShdw dist="88900" dir="2700000" algn="tl" rotWithShape="0">
              <a:schemeClr val="accent2">
                <a:alpha val="40000"/>
              </a:schemeClr>
            </a:outerShdw>
          </a:effectLst>
        </p:spPr>
        <p:txBody>
          <a:bodyPr spcFirstLastPara="1" wrap="square" lIns="121863" tIns="121863" rIns="121863" bIns="121863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1218744">
              <a:defRPr/>
            </a:pPr>
            <a:r>
              <a:rPr lang="en-US" sz="4799" kern="0" dirty="0">
                <a:solidFill>
                  <a:srgbClr val="FFF5E9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Câu1</a:t>
            </a:r>
            <a:endParaRPr lang="vi-VN" sz="4799" kern="0" dirty="0">
              <a:solidFill>
                <a:srgbClr val="FFF5E9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2E5A1E-C75E-9D8F-A6A1-CD7FFF82B732}"/>
              </a:ext>
            </a:extLst>
          </p:cNvPr>
          <p:cNvSpPr txBox="1"/>
          <p:nvPr/>
        </p:nvSpPr>
        <p:spPr>
          <a:xfrm>
            <a:off x="957368" y="1659767"/>
            <a:ext cx="10321059" cy="2964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 </a:t>
            </a:r>
            <a:r>
              <a:rPr lang="en-US" sz="3999" b="1" kern="0" baseline="-25000" dirty="0">
                <a:solidFill>
                  <a:prstClr val="white"/>
                </a:solidFill>
                <a:latin typeface="Arial"/>
                <a:cs typeface="Arial"/>
              </a:rPr>
              <a:t> </a:t>
            </a:r>
            <a:r>
              <a:rPr lang="en-US" sz="3999" b="1" kern="0" dirty="0">
                <a:solidFill>
                  <a:prstClr val="white"/>
                </a:solidFill>
                <a:latin typeface="Arial"/>
                <a:cs typeface="Arial"/>
              </a:rPr>
              <a:t>    </a:t>
            </a:r>
            <a:r>
              <a:rPr lang="vi-VN" sz="3999" b="1" kern="0" baseline="-25000" dirty="0">
                <a:solidFill>
                  <a:prstClr val="white"/>
                </a:solidFill>
                <a:latin typeface="Arial"/>
                <a:cs typeface="Arial"/>
              </a:rPr>
              <a:t> </a:t>
            </a:r>
            <a:r>
              <a:rPr lang="en-US" sz="3999" b="1" kern="0" baseline="-25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3999" b="1" kern="0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b="1" kern="0" baseline="-25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999" b="1" kern="0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b="1" kern="0" baseline="-25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999" b="1" kern="0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b="1" kern="0" baseline="-25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999" b="1" kern="0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b="1" kern="0" baseline="-25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999" b="1" kern="0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b="1" kern="0" baseline="-25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999" b="1" kern="0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b="1" kern="0" baseline="-25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endParaRPr lang="en-US" sz="3999" b="1" kern="0" baseline="-25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999" b="1" kern="0" baseline="-25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999" b="1" kern="0" baseline="-25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mức</a:t>
            </a:r>
            <a:r>
              <a:rPr lang="en-US" sz="3999" b="1" kern="0" baseline="-25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b="1" kern="0" baseline="-25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999" b="1" kern="0" baseline="-25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b="1" kern="0" baseline="-25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999" b="1" kern="0" baseline="-25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3999" b="1" kern="0" baseline="-25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chậm</a:t>
            </a:r>
            <a:r>
              <a:rPr lang="en-US" sz="3999" b="1" kern="0" baseline="-25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b="1" kern="0" baseline="-25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999" b="1" kern="0" baseline="-25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b="1" kern="0" baseline="-25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999" b="1" kern="0" baseline="-25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b="1" kern="0" baseline="-25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999" b="1" kern="0" baseline="-25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999" b="1" kern="0" baseline="-25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999" b="1" kern="0" baseline="-25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quỹ</a:t>
            </a:r>
            <a:r>
              <a:rPr lang="en-US" sz="3999" b="1" kern="0" baseline="-25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b="1" kern="0" baseline="-25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3999" b="1" kern="0" baseline="-25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b="1" kern="0" baseline="-25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999" b="1" kern="0" baseline="-25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b="1" kern="0" baseline="-25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999" b="1" kern="0" baseline="-25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b="1" kern="0" baseline="-25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999" b="1" kern="0" baseline="-25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b="1" kern="0" baseline="-25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999" b="1" kern="0" baseline="-25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999" b="1" kern="0" baseline="-25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999" b="1" kern="0" baseline="-25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3999" b="1" kern="0" baseline="-25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b="1" kern="0" baseline="-25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999" b="1" kern="0" baseline="-25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b="1" kern="0" baseline="-25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999" b="1" kern="0" baseline="-25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b="1" kern="0" baseline="-25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999" b="1" kern="0" baseline="-25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b="1" kern="0" baseline="-25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999" b="1" kern="0" baseline="-25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999" b="1" kern="0" baseline="-25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999" b="1" kern="0" baseline="-25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999" b="1" kern="0" baseline="-25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b="1" kern="0" baseline="-25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999" b="1" kern="0" baseline="-25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b="1" kern="0" baseline="-25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999" b="1" kern="0" baseline="-25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b="1" kern="0" baseline="-25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999" b="1" kern="0" baseline="-25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b="1" kern="0" baseline="-25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999" b="1" kern="0" baseline="-25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defTabSz="1218744">
              <a:lnSpc>
                <a:spcPct val="150000"/>
              </a:lnSpc>
              <a:buClr>
                <a:srgbClr val="000000"/>
              </a:buClr>
              <a:defRPr/>
            </a:pPr>
            <a:endParaRPr lang="vi-VN" sz="3999" b="1" kern="0" baseline="-25000" dirty="0">
              <a:solidFill>
                <a:prstClr val="white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4" name="Rectangle 173">
            <a:hlinkClick r:id="rId2" action="ppaction://hlinksldjump"/>
            <a:extLst>
              <a:ext uri="{FF2B5EF4-FFF2-40B4-BE49-F238E27FC236}">
                <a16:creationId xmlns:a16="http://schemas.microsoft.com/office/drawing/2014/main" id="{910A1FCA-9388-FE80-0249-0073A845DBDE}"/>
              </a:ext>
            </a:extLst>
          </p:cNvPr>
          <p:cNvSpPr/>
          <p:nvPr/>
        </p:nvSpPr>
        <p:spPr>
          <a:xfrm>
            <a:off x="6905217" y="5669049"/>
            <a:ext cx="1743687" cy="51128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744">
              <a:buClr>
                <a:srgbClr val="000000"/>
              </a:buClr>
              <a:defRPr/>
            </a:pPr>
            <a:r>
              <a:rPr lang="en-US" sz="2399" b="1" kern="0" dirty="0" err="1">
                <a:solidFill>
                  <a:prstClr val="black"/>
                </a:solidFill>
                <a:latin typeface="Arial"/>
                <a:sym typeface="Arial"/>
              </a:rPr>
              <a:t>Trở</a:t>
            </a:r>
            <a:r>
              <a:rPr lang="en-US" sz="2399" b="1" kern="0" dirty="0">
                <a:solidFill>
                  <a:prstClr val="black"/>
                </a:solidFill>
                <a:latin typeface="Arial"/>
                <a:sym typeface="Arial"/>
              </a:rPr>
              <a:t> </a:t>
            </a:r>
            <a:r>
              <a:rPr lang="en-US" sz="2399" b="1" kern="0" dirty="0" err="1">
                <a:solidFill>
                  <a:prstClr val="black"/>
                </a:solidFill>
                <a:latin typeface="Arial"/>
                <a:sym typeface="Arial"/>
              </a:rPr>
              <a:t>lại</a:t>
            </a:r>
            <a:endParaRPr lang="en-US" sz="2399" b="1" kern="0" dirty="0">
              <a:solidFill>
                <a:prstClr val="black"/>
              </a:solidFill>
              <a:latin typeface="Arial"/>
              <a:sym typeface="Arial"/>
            </a:endParaRPr>
          </a:p>
        </p:txBody>
      </p:sp>
      <p:sp>
        <p:nvSpPr>
          <p:cNvPr id="7190" name="Oval 7189">
            <a:extLst>
              <a:ext uri="{FF2B5EF4-FFF2-40B4-BE49-F238E27FC236}">
                <a16:creationId xmlns:a16="http://schemas.microsoft.com/office/drawing/2014/main" id="{8EB4029C-8328-77AF-AA87-59D1067707CC}"/>
              </a:ext>
            </a:extLst>
          </p:cNvPr>
          <p:cNvSpPr/>
          <p:nvPr/>
        </p:nvSpPr>
        <p:spPr>
          <a:xfrm flipH="1">
            <a:off x="823819" y="2423883"/>
            <a:ext cx="608532" cy="478952"/>
          </a:xfrm>
          <a:prstGeom prst="ellipse">
            <a:avLst/>
          </a:prstGeom>
          <a:noFill/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8744">
              <a:buClr>
                <a:srgbClr val="000000"/>
              </a:buClr>
              <a:defRPr/>
            </a:pPr>
            <a:endParaRPr lang="en-US" sz="1868" kern="0">
              <a:solidFill>
                <a:srgbClr val="000000"/>
              </a:solidFill>
              <a:latin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254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1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19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roup 172">
            <a:extLst>
              <a:ext uri="{FF2B5EF4-FFF2-40B4-BE49-F238E27FC236}">
                <a16:creationId xmlns:a16="http://schemas.microsoft.com/office/drawing/2014/main" id="{08C4796C-3D1C-13DD-B9EF-E53556188EAD}"/>
              </a:ext>
            </a:extLst>
          </p:cNvPr>
          <p:cNvGrpSpPr/>
          <p:nvPr/>
        </p:nvGrpSpPr>
        <p:grpSpPr>
          <a:xfrm>
            <a:off x="41216" y="339372"/>
            <a:ext cx="11921772" cy="6014052"/>
            <a:chOff x="1006128" y="584162"/>
            <a:chExt cx="5614761" cy="3415706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7E06744C-B3D4-EDC9-94A6-CACA9E79196D}"/>
                </a:ext>
              </a:extLst>
            </p:cNvPr>
            <p:cNvSpPr/>
            <p:nvPr/>
          </p:nvSpPr>
          <p:spPr>
            <a:xfrm>
              <a:off x="1064190" y="584162"/>
              <a:ext cx="5486270" cy="3415706"/>
            </a:xfrm>
            <a:custGeom>
              <a:avLst/>
              <a:gdLst>
                <a:gd name="connsiteX0" fmla="*/ 0 w 5486270"/>
                <a:gd name="connsiteY0" fmla="*/ 0 h 3415706"/>
                <a:gd name="connsiteX1" fmla="*/ 5486271 w 5486270"/>
                <a:gd name="connsiteY1" fmla="*/ 0 h 3415706"/>
                <a:gd name="connsiteX2" fmla="*/ 5486271 w 5486270"/>
                <a:gd name="connsiteY2" fmla="*/ 3415707 h 3415706"/>
                <a:gd name="connsiteX3" fmla="*/ 0 w 5486270"/>
                <a:gd name="connsiteY3" fmla="*/ 3415707 h 3415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86270" h="3415706">
                  <a:moveTo>
                    <a:pt x="0" y="0"/>
                  </a:moveTo>
                  <a:lnTo>
                    <a:pt x="5486271" y="0"/>
                  </a:lnTo>
                  <a:lnTo>
                    <a:pt x="5486271" y="3415707"/>
                  </a:lnTo>
                  <a:lnTo>
                    <a:pt x="0" y="3415707"/>
                  </a:lnTo>
                  <a:close/>
                </a:path>
              </a:pathLst>
            </a:custGeom>
            <a:solidFill>
              <a:srgbClr val="D3A981"/>
            </a:solidFill>
            <a:ln w="174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8744">
                <a:buClr>
                  <a:srgbClr val="000000"/>
                </a:buClr>
                <a:defRPr/>
              </a:pPr>
              <a:endParaRPr lang="en-US"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4BFA8111-556F-8A97-F20D-CCA85299F3D5}"/>
                </a:ext>
              </a:extLst>
            </p:cNvPr>
            <p:cNvSpPr/>
            <p:nvPr/>
          </p:nvSpPr>
          <p:spPr>
            <a:xfrm>
              <a:off x="6422990" y="603023"/>
              <a:ext cx="97990" cy="109495"/>
            </a:xfrm>
            <a:custGeom>
              <a:avLst/>
              <a:gdLst>
                <a:gd name="connsiteX0" fmla="*/ 14171 w 97990"/>
                <a:gd name="connsiteY0" fmla="*/ 106540 h 109495"/>
                <a:gd name="connsiteX1" fmla="*/ 94508 w 97990"/>
                <a:gd name="connsiteY1" fmla="*/ 14744 h 109495"/>
                <a:gd name="connsiteX2" fmla="*/ 94508 w 97990"/>
                <a:gd name="connsiteY2" fmla="*/ 2170 h 109495"/>
                <a:gd name="connsiteX3" fmla="*/ 81934 w 97990"/>
                <a:gd name="connsiteY3" fmla="*/ 2170 h 109495"/>
                <a:gd name="connsiteX4" fmla="*/ 1597 w 97990"/>
                <a:gd name="connsiteY4" fmla="*/ 93966 h 109495"/>
                <a:gd name="connsiteX5" fmla="*/ 1597 w 97990"/>
                <a:gd name="connsiteY5" fmla="*/ 106540 h 109495"/>
                <a:gd name="connsiteX6" fmla="*/ 14171 w 97990"/>
                <a:gd name="connsiteY6" fmla="*/ 106540 h 109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990" h="109495">
                  <a:moveTo>
                    <a:pt x="14171" y="106540"/>
                  </a:moveTo>
                  <a:lnTo>
                    <a:pt x="94508" y="14744"/>
                  </a:lnTo>
                  <a:cubicBezTo>
                    <a:pt x="97573" y="11261"/>
                    <a:pt x="98217" y="5566"/>
                    <a:pt x="94508" y="2170"/>
                  </a:cubicBezTo>
                  <a:cubicBezTo>
                    <a:pt x="91165" y="-912"/>
                    <a:pt x="85208" y="-1557"/>
                    <a:pt x="81934" y="2170"/>
                  </a:cubicBezTo>
                  <a:lnTo>
                    <a:pt x="1597" y="93966"/>
                  </a:lnTo>
                  <a:cubicBezTo>
                    <a:pt x="-1451" y="97450"/>
                    <a:pt x="-2095" y="103144"/>
                    <a:pt x="1597" y="106540"/>
                  </a:cubicBezTo>
                  <a:cubicBezTo>
                    <a:pt x="4958" y="109623"/>
                    <a:pt x="10914" y="110285"/>
                    <a:pt x="14171" y="106540"/>
                  </a:cubicBezTo>
                  <a:close/>
                </a:path>
              </a:pathLst>
            </a:custGeom>
            <a:solidFill>
              <a:srgbClr val="9E7F61"/>
            </a:solidFill>
            <a:ln w="174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8744">
                <a:buClr>
                  <a:srgbClr val="000000"/>
                </a:buClr>
                <a:defRPr/>
              </a:pPr>
              <a:endParaRPr lang="en-US"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D8153647-4532-3483-2557-2D409A136D95}"/>
                </a:ext>
              </a:extLst>
            </p:cNvPr>
            <p:cNvSpPr/>
            <p:nvPr/>
          </p:nvSpPr>
          <p:spPr>
            <a:xfrm>
              <a:off x="1078757" y="600826"/>
              <a:ext cx="117177" cy="113438"/>
            </a:xfrm>
            <a:custGeom>
              <a:avLst/>
              <a:gdLst>
                <a:gd name="connsiteX0" fmla="*/ 113667 w 117177"/>
                <a:gd name="connsiteY0" fmla="*/ 97940 h 113438"/>
                <a:gd name="connsiteX1" fmla="*/ 34862 w 117177"/>
                <a:gd name="connsiteY1" fmla="*/ 24447 h 113438"/>
                <a:gd name="connsiteX2" fmla="*/ 14155 w 117177"/>
                <a:gd name="connsiteY2" fmla="*/ 2190 h 113438"/>
                <a:gd name="connsiteX3" fmla="*/ 1582 w 117177"/>
                <a:gd name="connsiteY3" fmla="*/ 2190 h 113438"/>
                <a:gd name="connsiteX4" fmla="*/ 1582 w 117177"/>
                <a:gd name="connsiteY4" fmla="*/ 14764 h 113438"/>
                <a:gd name="connsiteX5" fmla="*/ 78052 w 117177"/>
                <a:gd name="connsiteY5" fmla="*/ 90678 h 113438"/>
                <a:gd name="connsiteX6" fmla="*/ 101093 w 117177"/>
                <a:gd name="connsiteY6" fmla="*/ 110514 h 113438"/>
                <a:gd name="connsiteX7" fmla="*/ 113667 w 117177"/>
                <a:gd name="connsiteY7" fmla="*/ 110514 h 113438"/>
                <a:gd name="connsiteX8" fmla="*/ 113667 w 117177"/>
                <a:gd name="connsiteY8" fmla="*/ 97940 h 113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177" h="113438">
                  <a:moveTo>
                    <a:pt x="113667" y="97940"/>
                  </a:moveTo>
                  <a:cubicBezTo>
                    <a:pt x="86069" y="74908"/>
                    <a:pt x="59761" y="50373"/>
                    <a:pt x="34862" y="24447"/>
                  </a:cubicBezTo>
                  <a:cubicBezTo>
                    <a:pt x="27896" y="17156"/>
                    <a:pt x="20994" y="9737"/>
                    <a:pt x="14155" y="2190"/>
                  </a:cubicBezTo>
                  <a:cubicBezTo>
                    <a:pt x="10670" y="-1249"/>
                    <a:pt x="5067" y="-1249"/>
                    <a:pt x="1582" y="2190"/>
                  </a:cubicBezTo>
                  <a:cubicBezTo>
                    <a:pt x="-1775" y="5709"/>
                    <a:pt x="-1775" y="11245"/>
                    <a:pt x="1582" y="14764"/>
                  </a:cubicBezTo>
                  <a:cubicBezTo>
                    <a:pt x="25656" y="41457"/>
                    <a:pt x="51185" y="66800"/>
                    <a:pt x="78052" y="90678"/>
                  </a:cubicBezTo>
                  <a:cubicBezTo>
                    <a:pt x="85622" y="97412"/>
                    <a:pt x="93302" y="104024"/>
                    <a:pt x="101093" y="110514"/>
                  </a:cubicBezTo>
                  <a:cubicBezTo>
                    <a:pt x="104576" y="113492"/>
                    <a:pt x="110219" y="114276"/>
                    <a:pt x="113667" y="110514"/>
                  </a:cubicBezTo>
                  <a:cubicBezTo>
                    <a:pt x="116697" y="107240"/>
                    <a:pt x="117481" y="101127"/>
                    <a:pt x="113667" y="97940"/>
                  </a:cubicBezTo>
                  <a:close/>
                </a:path>
              </a:pathLst>
            </a:custGeom>
            <a:solidFill>
              <a:srgbClr val="9E7F61"/>
            </a:solidFill>
            <a:ln w="174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8744">
                <a:buClr>
                  <a:srgbClr val="000000"/>
                </a:buClr>
                <a:defRPr/>
              </a:pPr>
              <a:endParaRPr lang="en-US"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C8BE763A-F9A4-2421-633A-795A7B16007E}"/>
                </a:ext>
              </a:extLst>
            </p:cNvPr>
            <p:cNvSpPr/>
            <p:nvPr/>
          </p:nvSpPr>
          <p:spPr>
            <a:xfrm>
              <a:off x="1064190" y="3861747"/>
              <a:ext cx="138155" cy="138121"/>
            </a:xfrm>
            <a:custGeom>
              <a:avLst/>
              <a:gdLst>
                <a:gd name="connsiteX0" fmla="*/ 0 w 138155"/>
                <a:gd name="connsiteY0" fmla="*/ 138121 h 138121"/>
                <a:gd name="connsiteX1" fmla="*/ 21943 w 138155"/>
                <a:gd name="connsiteY1" fmla="*/ 138121 h 138121"/>
                <a:gd name="connsiteX2" fmla="*/ 138156 w 138155"/>
                <a:gd name="connsiteY2" fmla="*/ 0 h 138121"/>
                <a:gd name="connsiteX3" fmla="*/ 0 w 138155"/>
                <a:gd name="connsiteY3" fmla="*/ 138121 h 138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8155" h="138121">
                  <a:moveTo>
                    <a:pt x="0" y="138121"/>
                  </a:moveTo>
                  <a:lnTo>
                    <a:pt x="21943" y="138121"/>
                  </a:lnTo>
                  <a:lnTo>
                    <a:pt x="138156" y="0"/>
                  </a:lnTo>
                  <a:lnTo>
                    <a:pt x="0" y="138121"/>
                  </a:lnTo>
                  <a:close/>
                </a:path>
              </a:pathLst>
            </a:custGeom>
            <a:solidFill>
              <a:srgbClr val="9E7F61"/>
            </a:solidFill>
            <a:ln w="174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8744">
                <a:buClr>
                  <a:srgbClr val="000000"/>
                </a:buClr>
                <a:defRPr/>
              </a:pPr>
              <a:endParaRPr lang="en-US"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915E99E1-1957-0F8E-1B06-64A4FE8031E7}"/>
                </a:ext>
              </a:extLst>
            </p:cNvPr>
            <p:cNvSpPr/>
            <p:nvPr/>
          </p:nvSpPr>
          <p:spPr>
            <a:xfrm>
              <a:off x="6412322" y="3861747"/>
              <a:ext cx="138156" cy="138121"/>
            </a:xfrm>
            <a:custGeom>
              <a:avLst/>
              <a:gdLst>
                <a:gd name="connsiteX0" fmla="*/ 0 w 138156"/>
                <a:gd name="connsiteY0" fmla="*/ 0 h 138121"/>
                <a:gd name="connsiteX1" fmla="*/ 138156 w 138156"/>
                <a:gd name="connsiteY1" fmla="*/ 138121 h 138121"/>
                <a:gd name="connsiteX2" fmla="*/ 124363 w 138156"/>
                <a:gd name="connsiteY2" fmla="*/ 138121 h 138121"/>
                <a:gd name="connsiteX3" fmla="*/ 0 w 138156"/>
                <a:gd name="connsiteY3" fmla="*/ 0 h 138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8156" h="138121">
                  <a:moveTo>
                    <a:pt x="0" y="0"/>
                  </a:moveTo>
                  <a:lnTo>
                    <a:pt x="138156" y="138121"/>
                  </a:lnTo>
                  <a:lnTo>
                    <a:pt x="124363" y="1381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E7F61"/>
            </a:solidFill>
            <a:ln w="174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8744">
                <a:buClr>
                  <a:srgbClr val="000000"/>
                </a:buClr>
                <a:defRPr/>
              </a:pPr>
              <a:endParaRPr lang="en-US"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775E0D74-4795-7036-6533-95CB57290822}"/>
                </a:ext>
              </a:extLst>
            </p:cNvPr>
            <p:cNvSpPr/>
            <p:nvPr/>
          </p:nvSpPr>
          <p:spPr>
            <a:xfrm rot="16200000">
              <a:off x="2237593" y="-312980"/>
              <a:ext cx="3139482" cy="5209975"/>
            </a:xfrm>
            <a:custGeom>
              <a:avLst/>
              <a:gdLst>
                <a:gd name="connsiteX0" fmla="*/ -936 w 3139482"/>
                <a:gd name="connsiteY0" fmla="*/ -389 h 5209975"/>
                <a:gd name="connsiteX1" fmla="*/ 3138546 w 3139482"/>
                <a:gd name="connsiteY1" fmla="*/ -389 h 5209975"/>
                <a:gd name="connsiteX2" fmla="*/ 3138546 w 3139482"/>
                <a:gd name="connsiteY2" fmla="*/ 5209587 h 5209975"/>
                <a:gd name="connsiteX3" fmla="*/ -936 w 3139482"/>
                <a:gd name="connsiteY3" fmla="*/ 5209587 h 5209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39482" h="5209975">
                  <a:moveTo>
                    <a:pt x="-936" y="-389"/>
                  </a:moveTo>
                  <a:lnTo>
                    <a:pt x="3138546" y="-389"/>
                  </a:lnTo>
                  <a:lnTo>
                    <a:pt x="3138546" y="5209587"/>
                  </a:lnTo>
                  <a:lnTo>
                    <a:pt x="-936" y="5209587"/>
                  </a:lnTo>
                  <a:close/>
                </a:path>
              </a:pathLst>
            </a:custGeom>
            <a:solidFill>
              <a:srgbClr val="233837"/>
            </a:solidFill>
            <a:ln w="174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8744">
                <a:buClr>
                  <a:srgbClr val="000000"/>
                </a:buClr>
                <a:defRPr/>
              </a:pPr>
              <a:endParaRPr lang="en-US"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E9DB1722-B88F-82E2-B889-8E794FF38191}"/>
                </a:ext>
              </a:extLst>
            </p:cNvPr>
            <p:cNvSpPr/>
            <p:nvPr/>
          </p:nvSpPr>
          <p:spPr>
            <a:xfrm>
              <a:off x="6422990" y="603023"/>
              <a:ext cx="97990" cy="109495"/>
            </a:xfrm>
            <a:custGeom>
              <a:avLst/>
              <a:gdLst>
                <a:gd name="connsiteX0" fmla="*/ 14171 w 97990"/>
                <a:gd name="connsiteY0" fmla="*/ 106540 h 109495"/>
                <a:gd name="connsiteX1" fmla="*/ 94508 w 97990"/>
                <a:gd name="connsiteY1" fmla="*/ 14744 h 109495"/>
                <a:gd name="connsiteX2" fmla="*/ 94508 w 97990"/>
                <a:gd name="connsiteY2" fmla="*/ 2170 h 109495"/>
                <a:gd name="connsiteX3" fmla="*/ 81934 w 97990"/>
                <a:gd name="connsiteY3" fmla="*/ 2170 h 109495"/>
                <a:gd name="connsiteX4" fmla="*/ 1597 w 97990"/>
                <a:gd name="connsiteY4" fmla="*/ 93966 h 109495"/>
                <a:gd name="connsiteX5" fmla="*/ 1597 w 97990"/>
                <a:gd name="connsiteY5" fmla="*/ 106540 h 109495"/>
                <a:gd name="connsiteX6" fmla="*/ 14171 w 97990"/>
                <a:gd name="connsiteY6" fmla="*/ 106540 h 109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990" h="109495">
                  <a:moveTo>
                    <a:pt x="14171" y="106540"/>
                  </a:moveTo>
                  <a:lnTo>
                    <a:pt x="94508" y="14744"/>
                  </a:lnTo>
                  <a:cubicBezTo>
                    <a:pt x="97573" y="11261"/>
                    <a:pt x="98217" y="5566"/>
                    <a:pt x="94508" y="2170"/>
                  </a:cubicBezTo>
                  <a:cubicBezTo>
                    <a:pt x="91165" y="-912"/>
                    <a:pt x="85208" y="-1557"/>
                    <a:pt x="81934" y="2170"/>
                  </a:cubicBezTo>
                  <a:lnTo>
                    <a:pt x="1597" y="93966"/>
                  </a:lnTo>
                  <a:cubicBezTo>
                    <a:pt x="-1451" y="97450"/>
                    <a:pt x="-2095" y="103144"/>
                    <a:pt x="1597" y="106540"/>
                  </a:cubicBezTo>
                  <a:cubicBezTo>
                    <a:pt x="4958" y="109623"/>
                    <a:pt x="10914" y="110285"/>
                    <a:pt x="14171" y="106540"/>
                  </a:cubicBezTo>
                  <a:close/>
                </a:path>
              </a:pathLst>
            </a:custGeom>
            <a:solidFill>
              <a:srgbClr val="9E7F61"/>
            </a:solidFill>
            <a:ln w="174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8744">
                <a:buClr>
                  <a:srgbClr val="000000"/>
                </a:buClr>
                <a:defRPr/>
              </a:pPr>
              <a:endParaRPr lang="en-US"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D290660E-8F31-DC30-289C-C407528B6750}"/>
                </a:ext>
              </a:extLst>
            </p:cNvPr>
            <p:cNvSpPr/>
            <p:nvPr/>
          </p:nvSpPr>
          <p:spPr>
            <a:xfrm>
              <a:off x="1078757" y="600826"/>
              <a:ext cx="117177" cy="113438"/>
            </a:xfrm>
            <a:custGeom>
              <a:avLst/>
              <a:gdLst>
                <a:gd name="connsiteX0" fmla="*/ 113667 w 117177"/>
                <a:gd name="connsiteY0" fmla="*/ 97940 h 113438"/>
                <a:gd name="connsiteX1" fmla="*/ 34862 w 117177"/>
                <a:gd name="connsiteY1" fmla="*/ 24447 h 113438"/>
                <a:gd name="connsiteX2" fmla="*/ 14155 w 117177"/>
                <a:gd name="connsiteY2" fmla="*/ 2190 h 113438"/>
                <a:gd name="connsiteX3" fmla="*/ 1582 w 117177"/>
                <a:gd name="connsiteY3" fmla="*/ 2190 h 113438"/>
                <a:gd name="connsiteX4" fmla="*/ 1582 w 117177"/>
                <a:gd name="connsiteY4" fmla="*/ 14764 h 113438"/>
                <a:gd name="connsiteX5" fmla="*/ 78052 w 117177"/>
                <a:gd name="connsiteY5" fmla="*/ 90678 h 113438"/>
                <a:gd name="connsiteX6" fmla="*/ 101093 w 117177"/>
                <a:gd name="connsiteY6" fmla="*/ 110514 h 113438"/>
                <a:gd name="connsiteX7" fmla="*/ 113667 w 117177"/>
                <a:gd name="connsiteY7" fmla="*/ 110514 h 113438"/>
                <a:gd name="connsiteX8" fmla="*/ 113667 w 117177"/>
                <a:gd name="connsiteY8" fmla="*/ 97940 h 113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177" h="113438">
                  <a:moveTo>
                    <a:pt x="113667" y="97940"/>
                  </a:moveTo>
                  <a:cubicBezTo>
                    <a:pt x="86069" y="74908"/>
                    <a:pt x="59761" y="50373"/>
                    <a:pt x="34862" y="24447"/>
                  </a:cubicBezTo>
                  <a:cubicBezTo>
                    <a:pt x="27896" y="17156"/>
                    <a:pt x="20994" y="9737"/>
                    <a:pt x="14155" y="2190"/>
                  </a:cubicBezTo>
                  <a:cubicBezTo>
                    <a:pt x="10670" y="-1249"/>
                    <a:pt x="5067" y="-1249"/>
                    <a:pt x="1582" y="2190"/>
                  </a:cubicBezTo>
                  <a:cubicBezTo>
                    <a:pt x="-1775" y="5709"/>
                    <a:pt x="-1775" y="11245"/>
                    <a:pt x="1582" y="14764"/>
                  </a:cubicBezTo>
                  <a:cubicBezTo>
                    <a:pt x="25656" y="41457"/>
                    <a:pt x="51185" y="66800"/>
                    <a:pt x="78052" y="90678"/>
                  </a:cubicBezTo>
                  <a:cubicBezTo>
                    <a:pt x="85622" y="97412"/>
                    <a:pt x="93302" y="104024"/>
                    <a:pt x="101093" y="110514"/>
                  </a:cubicBezTo>
                  <a:cubicBezTo>
                    <a:pt x="104576" y="113492"/>
                    <a:pt x="110219" y="114276"/>
                    <a:pt x="113667" y="110514"/>
                  </a:cubicBezTo>
                  <a:cubicBezTo>
                    <a:pt x="116697" y="107240"/>
                    <a:pt x="117481" y="101127"/>
                    <a:pt x="113667" y="97940"/>
                  </a:cubicBezTo>
                  <a:close/>
                </a:path>
              </a:pathLst>
            </a:custGeom>
            <a:solidFill>
              <a:srgbClr val="9E7F61"/>
            </a:solidFill>
            <a:ln w="174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8744">
                <a:buClr>
                  <a:srgbClr val="000000"/>
                </a:buClr>
                <a:defRPr/>
              </a:pPr>
              <a:endParaRPr lang="en-US"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8E126100-235D-ADC9-2EC6-B93FB253EC9E}"/>
                </a:ext>
              </a:extLst>
            </p:cNvPr>
            <p:cNvSpPr/>
            <p:nvPr/>
          </p:nvSpPr>
          <p:spPr>
            <a:xfrm>
              <a:off x="1006128" y="3863646"/>
              <a:ext cx="5614761" cy="66596"/>
            </a:xfrm>
            <a:custGeom>
              <a:avLst/>
              <a:gdLst>
                <a:gd name="connsiteX0" fmla="*/ 5406195 w 5614761"/>
                <a:gd name="connsiteY0" fmla="*/ 0 h 66596"/>
                <a:gd name="connsiteX1" fmla="*/ 196219 w 5614761"/>
                <a:gd name="connsiteY1" fmla="*/ 0 h 66596"/>
                <a:gd name="connsiteX2" fmla="*/ 0 w 5614761"/>
                <a:gd name="connsiteY2" fmla="*/ 66596 h 66596"/>
                <a:gd name="connsiteX3" fmla="*/ 5614761 w 5614761"/>
                <a:gd name="connsiteY3" fmla="*/ 66596 h 66596"/>
                <a:gd name="connsiteX4" fmla="*/ 5406195 w 5614761"/>
                <a:gd name="connsiteY4" fmla="*/ 0 h 66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14761" h="66596">
                  <a:moveTo>
                    <a:pt x="5406195" y="0"/>
                  </a:moveTo>
                  <a:lnTo>
                    <a:pt x="196219" y="0"/>
                  </a:lnTo>
                  <a:lnTo>
                    <a:pt x="0" y="66596"/>
                  </a:lnTo>
                  <a:lnTo>
                    <a:pt x="5614761" y="66596"/>
                  </a:lnTo>
                  <a:lnTo>
                    <a:pt x="5406195" y="0"/>
                  </a:lnTo>
                  <a:close/>
                </a:path>
              </a:pathLst>
            </a:custGeom>
            <a:solidFill>
              <a:srgbClr val="C49D78"/>
            </a:solidFill>
            <a:ln w="174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8744">
                <a:buClr>
                  <a:srgbClr val="000000"/>
                </a:buClr>
                <a:defRPr/>
              </a:pPr>
              <a:endParaRPr lang="en-US"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5557AF2F-4099-C911-1177-24C0F8550D71}"/>
                </a:ext>
              </a:extLst>
            </p:cNvPr>
            <p:cNvSpPr/>
            <p:nvPr/>
          </p:nvSpPr>
          <p:spPr>
            <a:xfrm>
              <a:off x="1006128" y="3930242"/>
              <a:ext cx="5614761" cy="69609"/>
            </a:xfrm>
            <a:custGeom>
              <a:avLst/>
              <a:gdLst>
                <a:gd name="connsiteX0" fmla="*/ 0 w 5614761"/>
                <a:gd name="connsiteY0" fmla="*/ 0 h 69609"/>
                <a:gd name="connsiteX1" fmla="*/ 5614761 w 5614761"/>
                <a:gd name="connsiteY1" fmla="*/ 0 h 69609"/>
                <a:gd name="connsiteX2" fmla="*/ 5614761 w 5614761"/>
                <a:gd name="connsiteY2" fmla="*/ 69609 h 69609"/>
                <a:gd name="connsiteX3" fmla="*/ 0 w 5614761"/>
                <a:gd name="connsiteY3" fmla="*/ 69609 h 69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14761" h="69609">
                  <a:moveTo>
                    <a:pt x="0" y="0"/>
                  </a:moveTo>
                  <a:lnTo>
                    <a:pt x="5614761" y="0"/>
                  </a:lnTo>
                  <a:lnTo>
                    <a:pt x="5614761" y="69609"/>
                  </a:lnTo>
                  <a:lnTo>
                    <a:pt x="0" y="69609"/>
                  </a:lnTo>
                  <a:close/>
                </a:path>
              </a:pathLst>
            </a:custGeom>
            <a:solidFill>
              <a:srgbClr val="DCBA9A"/>
            </a:solidFill>
            <a:ln w="174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8744">
                <a:buClr>
                  <a:srgbClr val="000000"/>
                </a:buClr>
                <a:defRPr/>
              </a:pPr>
              <a:endParaRPr lang="en-US"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61D9767-39DD-64EE-F2B8-DEE2C9C7A02A}"/>
                </a:ext>
              </a:extLst>
            </p:cNvPr>
            <p:cNvSpPr/>
            <p:nvPr/>
          </p:nvSpPr>
          <p:spPr>
            <a:xfrm>
              <a:off x="2021811" y="3686619"/>
              <a:ext cx="531794" cy="186013"/>
            </a:xfrm>
            <a:custGeom>
              <a:avLst/>
              <a:gdLst>
                <a:gd name="connsiteX0" fmla="*/ 461282 w 531794"/>
                <a:gd name="connsiteY0" fmla="*/ -389 h 186013"/>
                <a:gd name="connsiteX1" fmla="*/ 68775 w 531794"/>
                <a:gd name="connsiteY1" fmla="*/ -389 h 186013"/>
                <a:gd name="connsiteX2" fmla="*/ -886 w 531794"/>
                <a:gd name="connsiteY2" fmla="*/ 51161 h 186013"/>
                <a:gd name="connsiteX3" fmla="*/ -886 w 531794"/>
                <a:gd name="connsiteY3" fmla="*/ 185624 h 186013"/>
                <a:gd name="connsiteX4" fmla="*/ 530804 w 531794"/>
                <a:gd name="connsiteY4" fmla="*/ 185624 h 186013"/>
                <a:gd name="connsiteX5" fmla="*/ 530804 w 531794"/>
                <a:gd name="connsiteY5" fmla="*/ 51161 h 186013"/>
                <a:gd name="connsiteX6" fmla="*/ 461282 w 531794"/>
                <a:gd name="connsiteY6" fmla="*/ -389 h 186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1794" h="186013">
                  <a:moveTo>
                    <a:pt x="461282" y="-389"/>
                  </a:moveTo>
                  <a:lnTo>
                    <a:pt x="68775" y="-389"/>
                  </a:lnTo>
                  <a:cubicBezTo>
                    <a:pt x="-5292" y="-389"/>
                    <a:pt x="-886" y="51161"/>
                    <a:pt x="-886" y="51161"/>
                  </a:cubicBezTo>
                  <a:lnTo>
                    <a:pt x="-886" y="185624"/>
                  </a:lnTo>
                  <a:lnTo>
                    <a:pt x="530804" y="185624"/>
                  </a:lnTo>
                  <a:lnTo>
                    <a:pt x="530804" y="51161"/>
                  </a:lnTo>
                  <a:cubicBezTo>
                    <a:pt x="530804" y="51161"/>
                    <a:pt x="535350" y="-389"/>
                    <a:pt x="461282" y="-389"/>
                  </a:cubicBezTo>
                  <a:close/>
                </a:path>
              </a:pathLst>
            </a:custGeom>
            <a:solidFill>
              <a:srgbClr val="EEBE5E"/>
            </a:solidFill>
            <a:ln w="174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8744">
                <a:buClr>
                  <a:srgbClr val="000000"/>
                </a:buClr>
                <a:defRPr/>
              </a:pPr>
              <a:endParaRPr lang="en-US"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669C9C75-7715-C12B-D314-B27E4576B8CE}"/>
                </a:ext>
              </a:extLst>
            </p:cNvPr>
            <p:cNvSpPr/>
            <p:nvPr/>
          </p:nvSpPr>
          <p:spPr>
            <a:xfrm>
              <a:off x="2021947" y="3858647"/>
              <a:ext cx="531742" cy="36084"/>
            </a:xfrm>
            <a:custGeom>
              <a:avLst/>
              <a:gdLst>
                <a:gd name="connsiteX0" fmla="*/ 0 w 531742"/>
                <a:gd name="connsiteY0" fmla="*/ 0 h 36084"/>
                <a:gd name="connsiteX1" fmla="*/ 531743 w 531742"/>
                <a:gd name="connsiteY1" fmla="*/ 0 h 36084"/>
                <a:gd name="connsiteX2" fmla="*/ 531743 w 531742"/>
                <a:gd name="connsiteY2" fmla="*/ 36085 h 36084"/>
                <a:gd name="connsiteX3" fmla="*/ 0 w 531742"/>
                <a:gd name="connsiteY3" fmla="*/ 36085 h 36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1742" h="36084">
                  <a:moveTo>
                    <a:pt x="0" y="0"/>
                  </a:moveTo>
                  <a:lnTo>
                    <a:pt x="531743" y="0"/>
                  </a:lnTo>
                  <a:lnTo>
                    <a:pt x="531743" y="36085"/>
                  </a:lnTo>
                  <a:lnTo>
                    <a:pt x="0" y="36085"/>
                  </a:lnTo>
                  <a:close/>
                </a:path>
              </a:pathLst>
            </a:custGeom>
            <a:solidFill>
              <a:srgbClr val="D1D3D4"/>
            </a:solidFill>
            <a:ln w="174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8744">
                <a:buClr>
                  <a:srgbClr val="000000"/>
                </a:buClr>
                <a:defRPr/>
              </a:pPr>
              <a:endParaRPr lang="en-US"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A9A64A3-D3B3-AB77-0798-3AA8787FE77C}"/>
                </a:ext>
              </a:extLst>
            </p:cNvPr>
            <p:cNvSpPr/>
            <p:nvPr/>
          </p:nvSpPr>
          <p:spPr>
            <a:xfrm>
              <a:off x="2021947" y="3759728"/>
              <a:ext cx="531690" cy="51514"/>
            </a:xfrm>
            <a:custGeom>
              <a:avLst/>
              <a:gdLst>
                <a:gd name="connsiteX0" fmla="*/ 0 w 531690"/>
                <a:gd name="connsiteY0" fmla="*/ 0 h 51514"/>
                <a:gd name="connsiteX1" fmla="*/ 531691 w 531690"/>
                <a:gd name="connsiteY1" fmla="*/ 0 h 51514"/>
                <a:gd name="connsiteX2" fmla="*/ 531691 w 531690"/>
                <a:gd name="connsiteY2" fmla="*/ 51515 h 51514"/>
                <a:gd name="connsiteX3" fmla="*/ 0 w 531690"/>
                <a:gd name="connsiteY3" fmla="*/ 51515 h 51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1690" h="51514">
                  <a:moveTo>
                    <a:pt x="0" y="0"/>
                  </a:moveTo>
                  <a:lnTo>
                    <a:pt x="531691" y="0"/>
                  </a:lnTo>
                  <a:lnTo>
                    <a:pt x="531691" y="51515"/>
                  </a:lnTo>
                  <a:lnTo>
                    <a:pt x="0" y="51515"/>
                  </a:lnTo>
                  <a:close/>
                </a:path>
              </a:pathLst>
            </a:custGeom>
            <a:solidFill>
              <a:srgbClr val="D4A954"/>
            </a:solidFill>
            <a:ln w="174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8744">
                <a:buClr>
                  <a:srgbClr val="000000"/>
                </a:buClr>
                <a:defRPr/>
              </a:pPr>
              <a:endParaRPr lang="en-US"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771FAC62-4703-7622-E0FC-5A253BFAACAE}"/>
                </a:ext>
              </a:extLst>
            </p:cNvPr>
            <p:cNvSpPr/>
            <p:nvPr/>
          </p:nvSpPr>
          <p:spPr>
            <a:xfrm>
              <a:off x="1754239" y="3827474"/>
              <a:ext cx="212118" cy="67258"/>
            </a:xfrm>
            <a:custGeom>
              <a:avLst/>
              <a:gdLst>
                <a:gd name="connsiteX0" fmla="*/ 206964 w 212118"/>
                <a:gd name="connsiteY0" fmla="*/ 67258 h 67258"/>
                <a:gd name="connsiteX1" fmla="*/ 0 w 212118"/>
                <a:gd name="connsiteY1" fmla="*/ 35109 h 67258"/>
                <a:gd name="connsiteX2" fmla="*/ 6827 w 212118"/>
                <a:gd name="connsiteY2" fmla="*/ 0 h 67258"/>
                <a:gd name="connsiteX3" fmla="*/ 212119 w 212118"/>
                <a:gd name="connsiteY3" fmla="*/ 33490 h 67258"/>
                <a:gd name="connsiteX4" fmla="*/ 206964 w 212118"/>
                <a:gd name="connsiteY4" fmla="*/ 67258 h 67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2118" h="67258">
                  <a:moveTo>
                    <a:pt x="206964" y="67258"/>
                  </a:moveTo>
                  <a:lnTo>
                    <a:pt x="0" y="35109"/>
                  </a:lnTo>
                  <a:lnTo>
                    <a:pt x="6827" y="0"/>
                  </a:lnTo>
                  <a:lnTo>
                    <a:pt x="212119" y="33490"/>
                  </a:lnTo>
                  <a:lnTo>
                    <a:pt x="206964" y="67258"/>
                  </a:lnTo>
                  <a:close/>
                </a:path>
              </a:pathLst>
            </a:custGeom>
            <a:solidFill>
              <a:srgbClr val="E6E7E8"/>
            </a:solidFill>
            <a:ln w="174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8744">
                <a:buClr>
                  <a:srgbClr val="000000"/>
                </a:buClr>
                <a:defRPr/>
              </a:pPr>
              <a:endParaRPr lang="en-US"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CEDFF934-7C58-FE92-23A5-C9D90E449A68}"/>
                </a:ext>
              </a:extLst>
            </p:cNvPr>
            <p:cNvSpPr/>
            <p:nvPr/>
          </p:nvSpPr>
          <p:spPr>
            <a:xfrm>
              <a:off x="1754221" y="3827474"/>
              <a:ext cx="174258" cy="62190"/>
            </a:xfrm>
            <a:custGeom>
              <a:avLst/>
              <a:gdLst>
                <a:gd name="connsiteX0" fmla="*/ 173322 w 174258"/>
                <a:gd name="connsiteY0" fmla="*/ 61802 h 62190"/>
                <a:gd name="connsiteX1" fmla="*/ -936 w 174258"/>
                <a:gd name="connsiteY1" fmla="*/ 34738 h 62190"/>
                <a:gd name="connsiteX2" fmla="*/ 5908 w 174258"/>
                <a:gd name="connsiteY2" fmla="*/ -389 h 62190"/>
                <a:gd name="connsiteX3" fmla="*/ 14755 w 174258"/>
                <a:gd name="connsiteY3" fmla="*/ 1057 h 62190"/>
                <a:gd name="connsiteX4" fmla="*/ 40983 w 174258"/>
                <a:gd name="connsiteY4" fmla="*/ 33989 h 62190"/>
                <a:gd name="connsiteX5" fmla="*/ 173322 w 174258"/>
                <a:gd name="connsiteY5" fmla="*/ 61802 h 62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4258" h="62190">
                  <a:moveTo>
                    <a:pt x="173322" y="61802"/>
                  </a:moveTo>
                  <a:lnTo>
                    <a:pt x="-936" y="34738"/>
                  </a:lnTo>
                  <a:lnTo>
                    <a:pt x="5908" y="-389"/>
                  </a:lnTo>
                  <a:lnTo>
                    <a:pt x="14755" y="1057"/>
                  </a:lnTo>
                  <a:cubicBezTo>
                    <a:pt x="14755" y="1057"/>
                    <a:pt x="6047" y="23087"/>
                    <a:pt x="40983" y="33989"/>
                  </a:cubicBezTo>
                  <a:cubicBezTo>
                    <a:pt x="75918" y="44891"/>
                    <a:pt x="173322" y="61802"/>
                    <a:pt x="173322" y="61802"/>
                  </a:cubicBezTo>
                  <a:close/>
                </a:path>
              </a:pathLst>
            </a:custGeom>
            <a:solidFill>
              <a:srgbClr val="D1D3D4"/>
            </a:solidFill>
            <a:ln w="174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8744">
                <a:buClr>
                  <a:srgbClr val="000000"/>
                </a:buClr>
                <a:defRPr/>
              </a:pPr>
              <a:endParaRPr lang="en-US"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29CFBD11-8A36-90CD-35E0-D54BB2CCC622}"/>
                </a:ext>
              </a:extLst>
            </p:cNvPr>
            <p:cNvSpPr/>
            <p:nvPr/>
          </p:nvSpPr>
          <p:spPr>
            <a:xfrm>
              <a:off x="1727907" y="3857672"/>
              <a:ext cx="209437" cy="37059"/>
            </a:xfrm>
            <a:custGeom>
              <a:avLst/>
              <a:gdLst>
                <a:gd name="connsiteX0" fmla="*/ 209437 w 209437"/>
                <a:gd name="connsiteY0" fmla="*/ 34169 h 37059"/>
                <a:gd name="connsiteX1" fmla="*/ 0 w 209437"/>
                <a:gd name="connsiteY1" fmla="*/ 37060 h 37059"/>
                <a:gd name="connsiteX2" fmla="*/ 871 w 209437"/>
                <a:gd name="connsiteY2" fmla="*/ 1306 h 37059"/>
                <a:gd name="connsiteX3" fmla="*/ 208862 w 209437"/>
                <a:gd name="connsiteY3" fmla="*/ 0 h 37059"/>
                <a:gd name="connsiteX4" fmla="*/ 209437 w 209437"/>
                <a:gd name="connsiteY4" fmla="*/ 34169 h 3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9437" h="37059">
                  <a:moveTo>
                    <a:pt x="209437" y="34169"/>
                  </a:moveTo>
                  <a:lnTo>
                    <a:pt x="0" y="37060"/>
                  </a:lnTo>
                  <a:lnTo>
                    <a:pt x="871" y="1306"/>
                  </a:lnTo>
                  <a:lnTo>
                    <a:pt x="208862" y="0"/>
                  </a:lnTo>
                  <a:lnTo>
                    <a:pt x="209437" y="34169"/>
                  </a:lnTo>
                  <a:close/>
                </a:path>
              </a:pathLst>
            </a:custGeom>
            <a:solidFill>
              <a:srgbClr val="E6E7E8"/>
            </a:solidFill>
            <a:ln w="174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8744">
                <a:buClr>
                  <a:srgbClr val="000000"/>
                </a:buClr>
                <a:defRPr/>
              </a:pPr>
              <a:endParaRPr lang="en-US"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A7BCC12B-85D7-501F-6CC8-2202363D4417}"/>
                </a:ext>
              </a:extLst>
            </p:cNvPr>
            <p:cNvSpPr/>
            <p:nvPr/>
          </p:nvSpPr>
          <p:spPr>
            <a:xfrm>
              <a:off x="1727907" y="3858961"/>
              <a:ext cx="176330" cy="35771"/>
            </a:xfrm>
            <a:custGeom>
              <a:avLst/>
              <a:gdLst>
                <a:gd name="connsiteX0" fmla="*/ 175394 w 176330"/>
                <a:gd name="connsiteY0" fmla="*/ 32962 h 35771"/>
                <a:gd name="connsiteX1" fmla="*/ -936 w 176330"/>
                <a:gd name="connsiteY1" fmla="*/ 35382 h 35771"/>
                <a:gd name="connsiteX2" fmla="*/ -83 w 176330"/>
                <a:gd name="connsiteY2" fmla="*/ -389 h 35771"/>
                <a:gd name="connsiteX3" fmla="*/ 8886 w 176330"/>
                <a:gd name="connsiteY3" fmla="*/ -389 h 35771"/>
                <a:gd name="connsiteX4" fmla="*/ 40234 w 176330"/>
                <a:gd name="connsiteY4" fmla="*/ 27685 h 35771"/>
                <a:gd name="connsiteX5" fmla="*/ 175394 w 176330"/>
                <a:gd name="connsiteY5" fmla="*/ 32962 h 35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6330" h="35771">
                  <a:moveTo>
                    <a:pt x="175394" y="32962"/>
                  </a:moveTo>
                  <a:lnTo>
                    <a:pt x="-936" y="35382"/>
                  </a:lnTo>
                  <a:lnTo>
                    <a:pt x="-83" y="-389"/>
                  </a:lnTo>
                  <a:lnTo>
                    <a:pt x="8886" y="-389"/>
                  </a:lnTo>
                  <a:cubicBezTo>
                    <a:pt x="8886" y="-389"/>
                    <a:pt x="3958" y="22791"/>
                    <a:pt x="40234" y="27685"/>
                  </a:cubicBezTo>
                  <a:cubicBezTo>
                    <a:pt x="76510" y="32578"/>
                    <a:pt x="175394" y="32962"/>
                    <a:pt x="175394" y="32962"/>
                  </a:cubicBezTo>
                  <a:close/>
                </a:path>
              </a:pathLst>
            </a:custGeom>
            <a:solidFill>
              <a:srgbClr val="D1D3D4"/>
            </a:solidFill>
            <a:ln w="174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8744">
                <a:buClr>
                  <a:srgbClr val="000000"/>
                </a:buClr>
                <a:defRPr/>
              </a:pPr>
              <a:endParaRPr lang="en-US"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374DE623-C29D-7DE2-0236-3CC5C9DC79A8}"/>
                </a:ext>
              </a:extLst>
            </p:cNvPr>
            <p:cNvSpPr/>
            <p:nvPr/>
          </p:nvSpPr>
          <p:spPr>
            <a:xfrm>
              <a:off x="2670182" y="3699384"/>
              <a:ext cx="284775" cy="195347"/>
            </a:xfrm>
            <a:custGeom>
              <a:avLst/>
              <a:gdLst>
                <a:gd name="connsiteX0" fmla="*/ 0 w 284775"/>
                <a:gd name="connsiteY0" fmla="*/ 0 h 195347"/>
                <a:gd name="connsiteX1" fmla="*/ 284776 w 284775"/>
                <a:gd name="connsiteY1" fmla="*/ 0 h 195347"/>
                <a:gd name="connsiteX2" fmla="*/ 284776 w 284775"/>
                <a:gd name="connsiteY2" fmla="*/ 195348 h 195347"/>
                <a:gd name="connsiteX3" fmla="*/ 0 w 284775"/>
                <a:gd name="connsiteY3" fmla="*/ 195348 h 195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4775" h="195347">
                  <a:moveTo>
                    <a:pt x="0" y="0"/>
                  </a:moveTo>
                  <a:lnTo>
                    <a:pt x="284776" y="0"/>
                  </a:lnTo>
                  <a:lnTo>
                    <a:pt x="284776" y="195348"/>
                  </a:lnTo>
                  <a:lnTo>
                    <a:pt x="0" y="195348"/>
                  </a:lnTo>
                  <a:close/>
                </a:path>
              </a:pathLst>
            </a:custGeom>
            <a:solidFill>
              <a:srgbClr val="D1D3D4"/>
            </a:solidFill>
            <a:ln w="174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8744">
                <a:buClr>
                  <a:srgbClr val="000000"/>
                </a:buClr>
                <a:defRPr/>
              </a:pPr>
              <a:endParaRPr lang="en-US"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FCA1B91D-1782-C39F-FBA1-F8998EA73E62}"/>
                </a:ext>
              </a:extLst>
            </p:cNvPr>
            <p:cNvSpPr/>
            <p:nvPr/>
          </p:nvSpPr>
          <p:spPr>
            <a:xfrm>
              <a:off x="2670739" y="3686619"/>
              <a:ext cx="284793" cy="12765"/>
            </a:xfrm>
            <a:custGeom>
              <a:avLst/>
              <a:gdLst>
                <a:gd name="connsiteX0" fmla="*/ 95993 w 284793"/>
                <a:gd name="connsiteY0" fmla="*/ 0 h 12765"/>
                <a:gd name="connsiteX1" fmla="*/ 198396 w 284793"/>
                <a:gd name="connsiteY1" fmla="*/ 0 h 12765"/>
                <a:gd name="connsiteX2" fmla="*/ 284793 w 284793"/>
                <a:gd name="connsiteY2" fmla="*/ 12766 h 12765"/>
                <a:gd name="connsiteX3" fmla="*/ 0 w 284793"/>
                <a:gd name="connsiteY3" fmla="*/ 12766 h 12765"/>
                <a:gd name="connsiteX4" fmla="*/ 95993 w 284793"/>
                <a:gd name="connsiteY4" fmla="*/ 0 h 12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4793" h="12765">
                  <a:moveTo>
                    <a:pt x="95993" y="0"/>
                  </a:moveTo>
                  <a:lnTo>
                    <a:pt x="198396" y="0"/>
                  </a:lnTo>
                  <a:lnTo>
                    <a:pt x="284793" y="12766"/>
                  </a:lnTo>
                  <a:lnTo>
                    <a:pt x="0" y="12766"/>
                  </a:lnTo>
                  <a:lnTo>
                    <a:pt x="95993" y="0"/>
                  </a:lnTo>
                  <a:close/>
                </a:path>
              </a:pathLst>
            </a:custGeom>
            <a:solidFill>
              <a:srgbClr val="E6E7E8"/>
            </a:solidFill>
            <a:ln w="174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8744">
                <a:buClr>
                  <a:srgbClr val="000000"/>
                </a:buClr>
                <a:defRPr/>
              </a:pPr>
              <a:endParaRPr lang="en-US"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3" name="Graphic 1">
            <a:extLst>
              <a:ext uri="{FF2B5EF4-FFF2-40B4-BE49-F238E27FC236}">
                <a16:creationId xmlns:a16="http://schemas.microsoft.com/office/drawing/2014/main" id="{A31B0ADD-BDFA-DE4C-D5E4-FBE60C33118C}"/>
              </a:ext>
            </a:extLst>
          </p:cNvPr>
          <p:cNvGrpSpPr/>
          <p:nvPr/>
        </p:nvGrpSpPr>
        <p:grpSpPr>
          <a:xfrm>
            <a:off x="9396985" y="4408225"/>
            <a:ext cx="2811524" cy="2448720"/>
            <a:chOff x="4335942" y="2397936"/>
            <a:chExt cx="2991469" cy="2746120"/>
          </a:xfrm>
        </p:grpSpPr>
        <p:grpSp>
          <p:nvGrpSpPr>
            <p:cNvPr id="24" name="Graphic 1">
              <a:extLst>
                <a:ext uri="{FF2B5EF4-FFF2-40B4-BE49-F238E27FC236}">
                  <a16:creationId xmlns:a16="http://schemas.microsoft.com/office/drawing/2014/main" id="{E3B5F021-2CD4-2DD3-F0FD-ACA774462036}"/>
                </a:ext>
              </a:extLst>
            </p:cNvPr>
            <p:cNvGrpSpPr/>
            <p:nvPr/>
          </p:nvGrpSpPr>
          <p:grpSpPr>
            <a:xfrm>
              <a:off x="6058364" y="3709839"/>
              <a:ext cx="1103202" cy="927866"/>
              <a:chOff x="6058364" y="3709839"/>
              <a:chExt cx="1103202" cy="927866"/>
            </a:xfrm>
            <a:solidFill>
              <a:srgbClr val="D3A981"/>
            </a:solidFill>
          </p:grpSpPr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DB6AC98E-2264-7324-5310-96030BB2828A}"/>
                  </a:ext>
                </a:extLst>
              </p:cNvPr>
              <p:cNvSpPr/>
              <p:nvPr/>
            </p:nvSpPr>
            <p:spPr>
              <a:xfrm>
                <a:off x="6058364" y="3709839"/>
                <a:ext cx="312461" cy="871180"/>
              </a:xfrm>
              <a:custGeom>
                <a:avLst/>
                <a:gdLst>
                  <a:gd name="connsiteX0" fmla="*/ 311504 w 312461"/>
                  <a:gd name="connsiteY0" fmla="*/ 870791 h 871180"/>
                  <a:gd name="connsiteX1" fmla="*/ 139092 w 312461"/>
                  <a:gd name="connsiteY1" fmla="*/ 870791 h 871180"/>
                  <a:gd name="connsiteX2" fmla="*/ 2399 w 312461"/>
                  <a:gd name="connsiteY2" fmla="*/ 64216 h 871180"/>
                  <a:gd name="connsiteX3" fmla="*/ 52799 w 312461"/>
                  <a:gd name="connsiteY3" fmla="*/ 93 h 871180"/>
                  <a:gd name="connsiteX4" fmla="*/ 181307 w 312461"/>
                  <a:gd name="connsiteY4" fmla="*/ 15767 h 871180"/>
                  <a:gd name="connsiteX5" fmla="*/ 222128 w 312461"/>
                  <a:gd name="connsiteY5" fmla="*/ 50790 h 871180"/>
                  <a:gd name="connsiteX6" fmla="*/ 311504 w 312461"/>
                  <a:gd name="connsiteY6" fmla="*/ 870791 h 8711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2461" h="871180">
                    <a:moveTo>
                      <a:pt x="311504" y="870791"/>
                    </a:moveTo>
                    <a:lnTo>
                      <a:pt x="139092" y="870791"/>
                    </a:lnTo>
                    <a:cubicBezTo>
                      <a:pt x="140381" y="613897"/>
                      <a:pt x="112969" y="347112"/>
                      <a:pt x="2399" y="64216"/>
                    </a:cubicBezTo>
                    <a:cubicBezTo>
                      <a:pt x="-10785" y="30553"/>
                      <a:pt x="16993" y="-4957"/>
                      <a:pt x="52799" y="93"/>
                    </a:cubicBezTo>
                    <a:cubicBezTo>
                      <a:pt x="95641" y="6119"/>
                      <a:pt x="138476" y="11344"/>
                      <a:pt x="181307" y="15767"/>
                    </a:cubicBezTo>
                    <a:cubicBezTo>
                      <a:pt x="200867" y="17830"/>
                      <a:pt x="217115" y="31771"/>
                      <a:pt x="222128" y="50790"/>
                    </a:cubicBezTo>
                    <a:cubicBezTo>
                      <a:pt x="294820" y="325308"/>
                      <a:pt x="312235" y="607245"/>
                      <a:pt x="311504" y="870791"/>
                    </a:cubicBezTo>
                    <a:close/>
                  </a:path>
                </a:pathLst>
              </a:custGeom>
              <a:solidFill>
                <a:srgbClr val="D3A981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8C91AF2D-EE74-F1EC-5120-34861B10776F}"/>
                  </a:ext>
                </a:extLst>
              </p:cNvPr>
              <p:cNvSpPr/>
              <p:nvPr/>
            </p:nvSpPr>
            <p:spPr>
              <a:xfrm>
                <a:off x="6849161" y="3709925"/>
                <a:ext cx="312406" cy="871093"/>
              </a:xfrm>
              <a:custGeom>
                <a:avLst/>
                <a:gdLst>
                  <a:gd name="connsiteX0" fmla="*/ 171502 w 312406"/>
                  <a:gd name="connsiteY0" fmla="*/ 870704 h 871093"/>
                  <a:gd name="connsiteX1" fmla="*/ -910 w 312406"/>
                  <a:gd name="connsiteY1" fmla="*/ 870704 h 871093"/>
                  <a:gd name="connsiteX2" fmla="*/ 88395 w 312406"/>
                  <a:gd name="connsiteY2" fmla="*/ 50790 h 871093"/>
                  <a:gd name="connsiteX3" fmla="*/ 129217 w 312406"/>
                  <a:gd name="connsiteY3" fmla="*/ 15767 h 871093"/>
                  <a:gd name="connsiteX4" fmla="*/ 257743 w 312406"/>
                  <a:gd name="connsiteY4" fmla="*/ 93 h 871093"/>
                  <a:gd name="connsiteX5" fmla="*/ 308142 w 312406"/>
                  <a:gd name="connsiteY5" fmla="*/ 64217 h 871093"/>
                  <a:gd name="connsiteX6" fmla="*/ 171502 w 312406"/>
                  <a:gd name="connsiteY6" fmla="*/ 870704 h 8710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2406" h="871093">
                    <a:moveTo>
                      <a:pt x="171502" y="870704"/>
                    </a:moveTo>
                    <a:lnTo>
                      <a:pt x="-910" y="870704"/>
                    </a:lnTo>
                    <a:cubicBezTo>
                      <a:pt x="-1711" y="607158"/>
                      <a:pt x="15809" y="325221"/>
                      <a:pt x="88395" y="50790"/>
                    </a:cubicBezTo>
                    <a:cubicBezTo>
                      <a:pt x="93408" y="31770"/>
                      <a:pt x="109657" y="17831"/>
                      <a:pt x="129217" y="15767"/>
                    </a:cubicBezTo>
                    <a:cubicBezTo>
                      <a:pt x="172059" y="11297"/>
                      <a:pt x="214901" y="6073"/>
                      <a:pt x="257743" y="93"/>
                    </a:cubicBezTo>
                    <a:cubicBezTo>
                      <a:pt x="293531" y="-4957"/>
                      <a:pt x="321309" y="30553"/>
                      <a:pt x="308142" y="64217"/>
                    </a:cubicBezTo>
                    <a:cubicBezTo>
                      <a:pt x="197520" y="347025"/>
                      <a:pt x="170196" y="613810"/>
                      <a:pt x="171502" y="870704"/>
                    </a:cubicBezTo>
                    <a:close/>
                  </a:path>
                </a:pathLst>
              </a:custGeom>
              <a:solidFill>
                <a:srgbClr val="D3A981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2831AB56-6428-3264-4199-385505656A86}"/>
                  </a:ext>
                </a:extLst>
              </p:cNvPr>
              <p:cNvSpPr/>
              <p:nvPr/>
            </p:nvSpPr>
            <p:spPr>
              <a:xfrm>
                <a:off x="6210182" y="3838516"/>
                <a:ext cx="799660" cy="218962"/>
              </a:xfrm>
              <a:custGeom>
                <a:avLst/>
                <a:gdLst>
                  <a:gd name="connsiteX0" fmla="*/ 749440 w 799660"/>
                  <a:gd name="connsiteY0" fmla="*/ 213628 h 218962"/>
                  <a:gd name="connsiteX1" fmla="*/ 48349 w 799660"/>
                  <a:gd name="connsiteY1" fmla="*/ 213628 h 218962"/>
                  <a:gd name="connsiteX2" fmla="*/ -936 w 799660"/>
                  <a:gd name="connsiteY2" fmla="*/ -389 h 218962"/>
                  <a:gd name="connsiteX3" fmla="*/ 798725 w 799660"/>
                  <a:gd name="connsiteY3" fmla="*/ -389 h 218962"/>
                  <a:gd name="connsiteX4" fmla="*/ 749440 w 799660"/>
                  <a:gd name="connsiteY4" fmla="*/ 213628 h 2189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9660" h="218962">
                    <a:moveTo>
                      <a:pt x="749440" y="213628"/>
                    </a:moveTo>
                    <a:cubicBezTo>
                      <a:pt x="515737" y="220223"/>
                      <a:pt x="282040" y="220223"/>
                      <a:pt x="48349" y="213628"/>
                    </a:cubicBezTo>
                    <a:cubicBezTo>
                      <a:pt x="35601" y="141491"/>
                      <a:pt x="19151" y="70058"/>
                      <a:pt x="-936" y="-389"/>
                    </a:cubicBezTo>
                    <a:cubicBezTo>
                      <a:pt x="265066" y="23853"/>
                      <a:pt x="532722" y="23853"/>
                      <a:pt x="798725" y="-389"/>
                    </a:cubicBezTo>
                    <a:cubicBezTo>
                      <a:pt x="778655" y="70062"/>
                      <a:pt x="762204" y="141495"/>
                      <a:pt x="749440" y="213628"/>
                    </a:cubicBezTo>
                    <a:close/>
                  </a:path>
                </a:pathLst>
              </a:custGeom>
              <a:solidFill>
                <a:srgbClr val="D3A981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DD122F98-6C2D-4F73-D019-CF5CA04EF9FF}"/>
                  </a:ext>
                </a:extLst>
              </p:cNvPr>
              <p:cNvSpPr/>
              <p:nvPr/>
            </p:nvSpPr>
            <p:spPr>
              <a:xfrm>
                <a:off x="6272320" y="4133165"/>
                <a:ext cx="675384" cy="105032"/>
              </a:xfrm>
              <a:custGeom>
                <a:avLst/>
                <a:gdLst>
                  <a:gd name="connsiteX0" fmla="*/ 661875 w 675384"/>
                  <a:gd name="connsiteY0" fmla="*/ 104643 h 105032"/>
                  <a:gd name="connsiteX1" fmla="*/ 11638 w 675384"/>
                  <a:gd name="connsiteY1" fmla="*/ 104643 h 105032"/>
                  <a:gd name="connsiteX2" fmla="*/ -936 w 675384"/>
                  <a:gd name="connsiteY2" fmla="*/ -389 h 105032"/>
                  <a:gd name="connsiteX3" fmla="*/ 674448 w 675384"/>
                  <a:gd name="connsiteY3" fmla="*/ -389 h 105032"/>
                  <a:gd name="connsiteX4" fmla="*/ 661875 w 675384"/>
                  <a:gd name="connsiteY4" fmla="*/ 104643 h 105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5384" h="105032">
                    <a:moveTo>
                      <a:pt x="661875" y="104643"/>
                    </a:moveTo>
                    <a:cubicBezTo>
                      <a:pt x="445123" y="99593"/>
                      <a:pt x="228378" y="99593"/>
                      <a:pt x="11638" y="104643"/>
                    </a:cubicBezTo>
                    <a:cubicBezTo>
                      <a:pt x="8155" y="69812"/>
                      <a:pt x="3963" y="34802"/>
                      <a:pt x="-936" y="-389"/>
                    </a:cubicBezTo>
                    <a:cubicBezTo>
                      <a:pt x="224198" y="772"/>
                      <a:pt x="449326" y="772"/>
                      <a:pt x="674448" y="-389"/>
                    </a:cubicBezTo>
                    <a:cubicBezTo>
                      <a:pt x="669468" y="34755"/>
                      <a:pt x="665276" y="69766"/>
                      <a:pt x="661875" y="104643"/>
                    </a:cubicBezTo>
                    <a:close/>
                  </a:path>
                </a:pathLst>
              </a:custGeom>
              <a:solidFill>
                <a:srgbClr val="D3A981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7D5350EF-85B8-AA39-EEA1-53075ADAD1BA}"/>
                  </a:ext>
                </a:extLst>
              </p:cNvPr>
              <p:cNvSpPr/>
              <p:nvPr/>
            </p:nvSpPr>
            <p:spPr>
              <a:xfrm>
                <a:off x="6272320" y="4325483"/>
                <a:ext cx="675384" cy="105031"/>
              </a:xfrm>
              <a:custGeom>
                <a:avLst/>
                <a:gdLst>
                  <a:gd name="connsiteX0" fmla="*/ 661875 w 675384"/>
                  <a:gd name="connsiteY0" fmla="*/ 104643 h 105031"/>
                  <a:gd name="connsiteX1" fmla="*/ 11638 w 675384"/>
                  <a:gd name="connsiteY1" fmla="*/ 104643 h 105031"/>
                  <a:gd name="connsiteX2" fmla="*/ -936 w 675384"/>
                  <a:gd name="connsiteY2" fmla="*/ -389 h 105031"/>
                  <a:gd name="connsiteX3" fmla="*/ 674448 w 675384"/>
                  <a:gd name="connsiteY3" fmla="*/ -389 h 105031"/>
                  <a:gd name="connsiteX4" fmla="*/ 661875 w 675384"/>
                  <a:gd name="connsiteY4" fmla="*/ 104643 h 105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5384" h="105031">
                    <a:moveTo>
                      <a:pt x="661875" y="104643"/>
                    </a:moveTo>
                    <a:cubicBezTo>
                      <a:pt x="445123" y="99592"/>
                      <a:pt x="228378" y="99592"/>
                      <a:pt x="11638" y="104643"/>
                    </a:cubicBezTo>
                    <a:cubicBezTo>
                      <a:pt x="8155" y="69812"/>
                      <a:pt x="3963" y="34801"/>
                      <a:pt x="-936" y="-389"/>
                    </a:cubicBezTo>
                    <a:cubicBezTo>
                      <a:pt x="224198" y="772"/>
                      <a:pt x="449326" y="772"/>
                      <a:pt x="674448" y="-389"/>
                    </a:cubicBezTo>
                    <a:cubicBezTo>
                      <a:pt x="669468" y="34755"/>
                      <a:pt x="665276" y="69766"/>
                      <a:pt x="661875" y="104643"/>
                    </a:cubicBezTo>
                    <a:close/>
                  </a:path>
                </a:pathLst>
              </a:custGeom>
              <a:solidFill>
                <a:srgbClr val="D3A981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80A63658-492A-3E54-E816-43B1711C0BA1}"/>
                  </a:ext>
                </a:extLst>
              </p:cNvPr>
              <p:cNvSpPr/>
              <p:nvPr/>
            </p:nvSpPr>
            <p:spPr>
              <a:xfrm>
                <a:off x="6071016" y="4499706"/>
                <a:ext cx="1078027" cy="137999"/>
              </a:xfrm>
              <a:custGeom>
                <a:avLst/>
                <a:gdLst>
                  <a:gd name="connsiteX0" fmla="*/ 0 w 1078027"/>
                  <a:gd name="connsiteY0" fmla="*/ 0 h 137999"/>
                  <a:gd name="connsiteX1" fmla="*/ 1078028 w 1078027"/>
                  <a:gd name="connsiteY1" fmla="*/ 0 h 137999"/>
                  <a:gd name="connsiteX2" fmla="*/ 1078028 w 1078027"/>
                  <a:gd name="connsiteY2" fmla="*/ 137999 h 137999"/>
                  <a:gd name="connsiteX3" fmla="*/ 0 w 1078027"/>
                  <a:gd name="connsiteY3" fmla="*/ 137999 h 137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78027" h="137999">
                    <a:moveTo>
                      <a:pt x="0" y="0"/>
                    </a:moveTo>
                    <a:lnTo>
                      <a:pt x="1078028" y="0"/>
                    </a:lnTo>
                    <a:lnTo>
                      <a:pt x="1078028" y="137999"/>
                    </a:lnTo>
                    <a:lnTo>
                      <a:pt x="0" y="137999"/>
                    </a:lnTo>
                    <a:close/>
                  </a:path>
                </a:pathLst>
              </a:custGeom>
              <a:solidFill>
                <a:srgbClr val="D3A981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1" name="Graphic 1">
              <a:extLst>
                <a:ext uri="{FF2B5EF4-FFF2-40B4-BE49-F238E27FC236}">
                  <a16:creationId xmlns:a16="http://schemas.microsoft.com/office/drawing/2014/main" id="{DA6A5C16-E9B4-41E1-C1F5-CD864F117E7F}"/>
                </a:ext>
              </a:extLst>
            </p:cNvPr>
            <p:cNvGrpSpPr/>
            <p:nvPr/>
          </p:nvGrpSpPr>
          <p:grpSpPr>
            <a:xfrm>
              <a:off x="5446887" y="2397936"/>
              <a:ext cx="1420895" cy="2366622"/>
              <a:chOff x="5446887" y="2397936"/>
              <a:chExt cx="1420895" cy="2366622"/>
            </a:xfrm>
          </p:grpSpPr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C1AB0C7A-4930-B637-B5FD-41798F474312}"/>
                  </a:ext>
                </a:extLst>
              </p:cNvPr>
              <p:cNvSpPr/>
              <p:nvPr/>
            </p:nvSpPr>
            <p:spPr>
              <a:xfrm>
                <a:off x="6420955" y="3714903"/>
                <a:ext cx="441136" cy="708395"/>
              </a:xfrm>
              <a:custGeom>
                <a:avLst/>
                <a:gdLst>
                  <a:gd name="connsiteX0" fmla="*/ 14082 w 441136"/>
                  <a:gd name="connsiteY0" fmla="*/ 172213 h 708395"/>
                  <a:gd name="connsiteX1" fmla="*/ 248649 w 441136"/>
                  <a:gd name="connsiteY1" fmla="*/ 641766 h 708395"/>
                  <a:gd name="connsiteX2" fmla="*/ 410699 w 441136"/>
                  <a:gd name="connsiteY2" fmla="*/ 684503 h 708395"/>
                  <a:gd name="connsiteX3" fmla="*/ 420016 w 441136"/>
                  <a:gd name="connsiteY3" fmla="*/ 545546 h 708395"/>
                  <a:gd name="connsiteX4" fmla="*/ 249520 w 441136"/>
                  <a:gd name="connsiteY4" fmla="*/ 160510 h 708395"/>
                  <a:gd name="connsiteX5" fmla="*/ 26690 w 441136"/>
                  <a:gd name="connsiteY5" fmla="*/ 2866 h 708395"/>
                  <a:gd name="connsiteX6" fmla="*/ 14082 w 441136"/>
                  <a:gd name="connsiteY6" fmla="*/ 172213 h 7083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41136" h="708395">
                    <a:moveTo>
                      <a:pt x="14082" y="172213"/>
                    </a:moveTo>
                    <a:cubicBezTo>
                      <a:pt x="65614" y="294991"/>
                      <a:pt x="177786" y="528531"/>
                      <a:pt x="248649" y="641766"/>
                    </a:cubicBezTo>
                    <a:cubicBezTo>
                      <a:pt x="289018" y="706202"/>
                      <a:pt x="373743" y="729922"/>
                      <a:pt x="410699" y="684503"/>
                    </a:cubicBezTo>
                    <a:cubicBezTo>
                      <a:pt x="449013" y="637394"/>
                      <a:pt x="447707" y="614214"/>
                      <a:pt x="420016" y="545546"/>
                    </a:cubicBezTo>
                    <a:cubicBezTo>
                      <a:pt x="409915" y="520520"/>
                      <a:pt x="333357" y="273274"/>
                      <a:pt x="249520" y="160510"/>
                    </a:cubicBezTo>
                    <a:cubicBezTo>
                      <a:pt x="199103" y="92694"/>
                      <a:pt x="63402" y="-21080"/>
                      <a:pt x="26690" y="2866"/>
                    </a:cubicBezTo>
                    <a:cubicBezTo>
                      <a:pt x="-10021" y="26812"/>
                      <a:pt x="-5754" y="125070"/>
                      <a:pt x="14082" y="172213"/>
                    </a:cubicBezTo>
                    <a:close/>
                  </a:path>
                </a:pathLst>
              </a:custGeom>
              <a:solidFill>
                <a:srgbClr val="FFC4B3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9B934D9F-E1FE-A553-0FD0-EA5D8AE39403}"/>
                  </a:ext>
                </a:extLst>
              </p:cNvPr>
              <p:cNvSpPr/>
              <p:nvPr/>
            </p:nvSpPr>
            <p:spPr>
              <a:xfrm>
                <a:off x="5446894" y="3708685"/>
                <a:ext cx="441106" cy="708377"/>
              </a:xfrm>
              <a:custGeom>
                <a:avLst/>
                <a:gdLst>
                  <a:gd name="connsiteX0" fmla="*/ 425173 w 441106"/>
                  <a:gd name="connsiteY0" fmla="*/ 172196 h 708377"/>
                  <a:gd name="connsiteX1" fmla="*/ 190606 w 441106"/>
                  <a:gd name="connsiteY1" fmla="*/ 641748 h 708377"/>
                  <a:gd name="connsiteX2" fmla="*/ 28556 w 441106"/>
                  <a:gd name="connsiteY2" fmla="*/ 684485 h 708377"/>
                  <a:gd name="connsiteX3" fmla="*/ 19256 w 441106"/>
                  <a:gd name="connsiteY3" fmla="*/ 545528 h 708377"/>
                  <a:gd name="connsiteX4" fmla="*/ 189753 w 441106"/>
                  <a:gd name="connsiteY4" fmla="*/ 160493 h 708377"/>
                  <a:gd name="connsiteX5" fmla="*/ 412565 w 441106"/>
                  <a:gd name="connsiteY5" fmla="*/ 2866 h 708377"/>
                  <a:gd name="connsiteX6" fmla="*/ 425173 w 441106"/>
                  <a:gd name="connsiteY6" fmla="*/ 172196 h 7083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41106" h="708377">
                    <a:moveTo>
                      <a:pt x="425173" y="172196"/>
                    </a:moveTo>
                    <a:cubicBezTo>
                      <a:pt x="373641" y="294991"/>
                      <a:pt x="261469" y="528514"/>
                      <a:pt x="190606" y="641748"/>
                    </a:cubicBezTo>
                    <a:cubicBezTo>
                      <a:pt x="150237" y="706185"/>
                      <a:pt x="65511" y="729905"/>
                      <a:pt x="28556" y="684485"/>
                    </a:cubicBezTo>
                    <a:cubicBezTo>
                      <a:pt x="-9758" y="637464"/>
                      <a:pt x="-8434" y="614197"/>
                      <a:pt x="19256" y="545528"/>
                    </a:cubicBezTo>
                    <a:cubicBezTo>
                      <a:pt x="29340" y="520503"/>
                      <a:pt x="105897" y="273257"/>
                      <a:pt x="189753" y="160493"/>
                    </a:cubicBezTo>
                    <a:cubicBezTo>
                      <a:pt x="240257" y="92695"/>
                      <a:pt x="375853" y="-21080"/>
                      <a:pt x="412565" y="2866"/>
                    </a:cubicBezTo>
                    <a:cubicBezTo>
                      <a:pt x="449276" y="26812"/>
                      <a:pt x="444957" y="125052"/>
                      <a:pt x="425173" y="172196"/>
                    </a:cubicBezTo>
                    <a:close/>
                  </a:path>
                </a:pathLst>
              </a:custGeom>
              <a:solidFill>
                <a:srgbClr val="FFC4B3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DD21D295-6A73-97FB-D29D-B4ACD667CD1F}"/>
                  </a:ext>
                </a:extLst>
              </p:cNvPr>
              <p:cNvSpPr/>
              <p:nvPr/>
            </p:nvSpPr>
            <p:spPr>
              <a:xfrm>
                <a:off x="5485408" y="3667010"/>
                <a:ext cx="364939" cy="563923"/>
              </a:xfrm>
              <a:custGeom>
                <a:avLst/>
                <a:gdLst>
                  <a:gd name="connsiteX0" fmla="*/ 350280 w 364939"/>
                  <a:gd name="connsiteY0" fmla="*/ 7185 h 563923"/>
                  <a:gd name="connsiteX1" fmla="*/ 195596 w 364939"/>
                  <a:gd name="connsiteY1" fmla="*/ 44994 h 563923"/>
                  <a:gd name="connsiteX2" fmla="*/ -936 w 364939"/>
                  <a:gd name="connsiteY2" fmla="*/ 440322 h 563923"/>
                  <a:gd name="connsiteX3" fmla="*/ 336922 w 364939"/>
                  <a:gd name="connsiteY3" fmla="*/ 561550 h 563923"/>
                  <a:gd name="connsiteX4" fmla="*/ 350280 w 364939"/>
                  <a:gd name="connsiteY4" fmla="*/ 7185 h 5639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4939" h="563923">
                    <a:moveTo>
                      <a:pt x="350280" y="7185"/>
                    </a:moveTo>
                    <a:cubicBezTo>
                      <a:pt x="312923" y="-6155"/>
                      <a:pt x="233144" y="-6503"/>
                      <a:pt x="195596" y="44994"/>
                    </a:cubicBezTo>
                    <a:cubicBezTo>
                      <a:pt x="161271" y="92015"/>
                      <a:pt x="-936" y="440322"/>
                      <a:pt x="-936" y="440322"/>
                    </a:cubicBezTo>
                    <a:cubicBezTo>
                      <a:pt x="-936" y="440322"/>
                      <a:pt x="143733" y="581805"/>
                      <a:pt x="336922" y="561550"/>
                    </a:cubicBezTo>
                    <a:cubicBezTo>
                      <a:pt x="336887" y="561707"/>
                      <a:pt x="387635" y="20525"/>
                      <a:pt x="350280" y="7185"/>
                    </a:cubicBezTo>
                    <a:close/>
                  </a:path>
                </a:pathLst>
              </a:custGeom>
              <a:solidFill>
                <a:srgbClr val="CF9F70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D0227A36-00FC-E54D-1582-A506DA625517}"/>
                  </a:ext>
                </a:extLst>
              </p:cNvPr>
              <p:cNvSpPr/>
              <p:nvPr/>
            </p:nvSpPr>
            <p:spPr>
              <a:xfrm>
                <a:off x="6458577" y="3673241"/>
                <a:ext cx="364938" cy="563927"/>
              </a:xfrm>
              <a:custGeom>
                <a:avLst/>
                <a:gdLst>
                  <a:gd name="connsiteX0" fmla="*/ 12788 w 364938"/>
                  <a:gd name="connsiteY0" fmla="*/ 7189 h 563927"/>
                  <a:gd name="connsiteX1" fmla="*/ 167488 w 364938"/>
                  <a:gd name="connsiteY1" fmla="*/ 44998 h 563927"/>
                  <a:gd name="connsiteX2" fmla="*/ 364003 w 364938"/>
                  <a:gd name="connsiteY2" fmla="*/ 440326 h 563927"/>
                  <a:gd name="connsiteX3" fmla="*/ 26145 w 364938"/>
                  <a:gd name="connsiteY3" fmla="*/ 561555 h 563927"/>
                  <a:gd name="connsiteX4" fmla="*/ 12788 w 364938"/>
                  <a:gd name="connsiteY4" fmla="*/ 7189 h 563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4938" h="563927">
                    <a:moveTo>
                      <a:pt x="12788" y="7189"/>
                    </a:moveTo>
                    <a:cubicBezTo>
                      <a:pt x="50161" y="-6151"/>
                      <a:pt x="129940" y="-6517"/>
                      <a:pt x="167488" y="44998"/>
                    </a:cubicBezTo>
                    <a:cubicBezTo>
                      <a:pt x="201797" y="92019"/>
                      <a:pt x="364003" y="440326"/>
                      <a:pt x="364003" y="440326"/>
                    </a:cubicBezTo>
                    <a:cubicBezTo>
                      <a:pt x="364003" y="440326"/>
                      <a:pt x="219334" y="581809"/>
                      <a:pt x="26145" y="561555"/>
                    </a:cubicBezTo>
                    <a:cubicBezTo>
                      <a:pt x="26180" y="561624"/>
                      <a:pt x="-24568" y="20530"/>
                      <a:pt x="12788" y="7189"/>
                    </a:cubicBezTo>
                    <a:close/>
                  </a:path>
                </a:pathLst>
              </a:custGeom>
              <a:solidFill>
                <a:srgbClr val="CF9F70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19AA82DF-B9B6-E662-17B0-A6EE3BAFDCF3}"/>
                  </a:ext>
                </a:extLst>
              </p:cNvPr>
              <p:cNvSpPr/>
              <p:nvPr/>
            </p:nvSpPr>
            <p:spPr>
              <a:xfrm>
                <a:off x="6151961" y="3037704"/>
                <a:ext cx="599953" cy="591259"/>
              </a:xfrm>
              <a:custGeom>
                <a:avLst/>
                <a:gdLst>
                  <a:gd name="connsiteX0" fmla="*/ 537583 w 599953"/>
                  <a:gd name="connsiteY0" fmla="*/ 477315 h 591259"/>
                  <a:gd name="connsiteX1" fmla="*/ 598537 w 599953"/>
                  <a:gd name="connsiteY1" fmla="*/ 294715 h 591259"/>
                  <a:gd name="connsiteX2" fmla="*/ 356951 w 599953"/>
                  <a:gd name="connsiteY2" fmla="*/ 14728 h 591259"/>
                  <a:gd name="connsiteX3" fmla="*/ 171077 w 599953"/>
                  <a:gd name="connsiteY3" fmla="*/ 16157 h 591259"/>
                  <a:gd name="connsiteX4" fmla="*/ -290 w 599953"/>
                  <a:gd name="connsiteY4" fmla="*/ 270734 h 591259"/>
                  <a:gd name="connsiteX5" fmla="*/ 60664 w 599953"/>
                  <a:gd name="connsiteY5" fmla="*/ 456678 h 591259"/>
                  <a:gd name="connsiteX6" fmla="*/ 200439 w 599953"/>
                  <a:gd name="connsiteY6" fmla="*/ 573361 h 591259"/>
                  <a:gd name="connsiteX7" fmla="*/ 389500 w 599953"/>
                  <a:gd name="connsiteY7" fmla="*/ 577157 h 591259"/>
                  <a:gd name="connsiteX8" fmla="*/ 537582 w 599953"/>
                  <a:gd name="connsiteY8" fmla="*/ 477315 h 591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99953" h="591259">
                    <a:moveTo>
                      <a:pt x="537583" y="477315"/>
                    </a:moveTo>
                    <a:cubicBezTo>
                      <a:pt x="579623" y="425069"/>
                      <a:pt x="602699" y="360284"/>
                      <a:pt x="598537" y="294715"/>
                    </a:cubicBezTo>
                    <a:cubicBezTo>
                      <a:pt x="590596" y="171832"/>
                      <a:pt x="488995" y="55411"/>
                      <a:pt x="356951" y="14728"/>
                    </a:cubicBezTo>
                    <a:cubicBezTo>
                      <a:pt x="296172" y="-4010"/>
                      <a:pt x="227834" y="-7302"/>
                      <a:pt x="171077" y="16157"/>
                    </a:cubicBezTo>
                    <a:cubicBezTo>
                      <a:pt x="122697" y="36149"/>
                      <a:pt x="11587" y="124846"/>
                      <a:pt x="-290" y="270734"/>
                    </a:cubicBezTo>
                    <a:cubicBezTo>
                      <a:pt x="-5515" y="335275"/>
                      <a:pt x="21497" y="400496"/>
                      <a:pt x="60664" y="456678"/>
                    </a:cubicBezTo>
                    <a:cubicBezTo>
                      <a:pt x="94798" y="505719"/>
                      <a:pt x="141210" y="550407"/>
                      <a:pt x="200439" y="573361"/>
                    </a:cubicBezTo>
                    <a:cubicBezTo>
                      <a:pt x="260400" y="596628"/>
                      <a:pt x="329313" y="595478"/>
                      <a:pt x="389500" y="577157"/>
                    </a:cubicBezTo>
                    <a:cubicBezTo>
                      <a:pt x="447737" y="559438"/>
                      <a:pt x="499320" y="524659"/>
                      <a:pt x="537582" y="477315"/>
                    </a:cubicBezTo>
                    <a:close/>
                  </a:path>
                </a:pathLst>
              </a:custGeom>
              <a:solidFill>
                <a:srgbClr val="523127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50871074-BF46-5BA8-8AB0-31CF3163D014}"/>
                  </a:ext>
                </a:extLst>
              </p:cNvPr>
              <p:cNvSpPr/>
              <p:nvPr/>
            </p:nvSpPr>
            <p:spPr>
              <a:xfrm>
                <a:off x="6214656" y="3483207"/>
                <a:ext cx="475405" cy="216282"/>
              </a:xfrm>
              <a:custGeom>
                <a:avLst/>
                <a:gdLst>
                  <a:gd name="connsiteX0" fmla="*/ 1312 w 475405"/>
                  <a:gd name="connsiteY0" fmla="*/ -389 h 216282"/>
                  <a:gd name="connsiteX1" fmla="*/ 474470 w 475405"/>
                  <a:gd name="connsiteY1" fmla="*/ 82578 h 216282"/>
                  <a:gd name="connsiteX2" fmla="*/ 1312 w 475405"/>
                  <a:gd name="connsiteY2" fmla="*/ -389 h 2162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75405" h="216282">
                    <a:moveTo>
                      <a:pt x="1312" y="-389"/>
                    </a:moveTo>
                    <a:cubicBezTo>
                      <a:pt x="32555" y="207359"/>
                      <a:pt x="368776" y="255617"/>
                      <a:pt x="474470" y="82578"/>
                    </a:cubicBezTo>
                    <a:cubicBezTo>
                      <a:pt x="407194" y="310823"/>
                      <a:pt x="-36201" y="221396"/>
                      <a:pt x="1312" y="-389"/>
                    </a:cubicBezTo>
                    <a:close/>
                  </a:path>
                </a:pathLst>
              </a:custGeom>
              <a:solidFill>
                <a:srgbClr val="523127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7AB7A551-D376-D434-9173-9896F393789D}"/>
                  </a:ext>
                </a:extLst>
              </p:cNvPr>
              <p:cNvSpPr/>
              <p:nvPr/>
            </p:nvSpPr>
            <p:spPr>
              <a:xfrm>
                <a:off x="6197486" y="2991398"/>
                <a:ext cx="513544" cy="231188"/>
              </a:xfrm>
              <a:custGeom>
                <a:avLst/>
                <a:gdLst>
                  <a:gd name="connsiteX0" fmla="*/ 8747 w 513544"/>
                  <a:gd name="connsiteY0" fmla="*/ 230800 h 231188"/>
                  <a:gd name="connsiteX1" fmla="*/ 97740 w 513544"/>
                  <a:gd name="connsiteY1" fmla="*/ 28903 h 231188"/>
                  <a:gd name="connsiteX2" fmla="*/ 512608 w 513544"/>
                  <a:gd name="connsiteY2" fmla="*/ 198721 h 231188"/>
                  <a:gd name="connsiteX3" fmla="*/ 8747 w 513544"/>
                  <a:gd name="connsiteY3" fmla="*/ 230800 h 231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3544" h="231188">
                    <a:moveTo>
                      <a:pt x="8747" y="230800"/>
                    </a:moveTo>
                    <a:cubicBezTo>
                      <a:pt x="-21294" y="155235"/>
                      <a:pt x="21391" y="69011"/>
                      <a:pt x="97740" y="28903"/>
                    </a:cubicBezTo>
                    <a:cubicBezTo>
                      <a:pt x="262541" y="-54690"/>
                      <a:pt x="458238" y="52710"/>
                      <a:pt x="512608" y="198721"/>
                    </a:cubicBezTo>
                    <a:cubicBezTo>
                      <a:pt x="322606" y="-64216"/>
                      <a:pt x="-4976" y="17723"/>
                      <a:pt x="8747" y="230800"/>
                    </a:cubicBezTo>
                    <a:close/>
                  </a:path>
                </a:pathLst>
              </a:custGeom>
              <a:solidFill>
                <a:srgbClr val="523127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35E5ED8F-4703-6747-76F9-551A3CAE2547}"/>
                  </a:ext>
                </a:extLst>
              </p:cNvPr>
              <p:cNvSpPr/>
              <p:nvPr/>
            </p:nvSpPr>
            <p:spPr>
              <a:xfrm>
                <a:off x="6230750" y="3030700"/>
                <a:ext cx="549531" cy="348398"/>
              </a:xfrm>
              <a:custGeom>
                <a:avLst/>
                <a:gdLst>
                  <a:gd name="connsiteX0" fmla="*/ -936 w 549531"/>
                  <a:gd name="connsiteY0" fmla="*/ 89008 h 348398"/>
                  <a:gd name="connsiteX1" fmla="*/ 532862 w 549531"/>
                  <a:gd name="connsiteY1" fmla="*/ 348010 h 348398"/>
                  <a:gd name="connsiteX2" fmla="*/ -936 w 549531"/>
                  <a:gd name="connsiteY2" fmla="*/ 89008 h 348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49531" h="348398">
                    <a:moveTo>
                      <a:pt x="-936" y="89008"/>
                    </a:moveTo>
                    <a:cubicBezTo>
                      <a:pt x="220779" y="-124330"/>
                      <a:pt x="634271" y="77044"/>
                      <a:pt x="532862" y="348010"/>
                    </a:cubicBezTo>
                    <a:cubicBezTo>
                      <a:pt x="568267" y="69242"/>
                      <a:pt x="217696" y="-56427"/>
                      <a:pt x="-936" y="89008"/>
                    </a:cubicBezTo>
                    <a:close/>
                  </a:path>
                </a:pathLst>
              </a:custGeom>
              <a:solidFill>
                <a:srgbClr val="523127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2164CDD1-8B28-F8D2-EAD9-F034978B8932}"/>
                  </a:ext>
                </a:extLst>
              </p:cNvPr>
              <p:cNvSpPr/>
              <p:nvPr/>
            </p:nvSpPr>
            <p:spPr>
              <a:xfrm>
                <a:off x="6209172" y="3459993"/>
                <a:ext cx="532805" cy="206341"/>
              </a:xfrm>
              <a:custGeom>
                <a:avLst/>
                <a:gdLst>
                  <a:gd name="connsiteX0" fmla="*/ -936 w 532805"/>
                  <a:gd name="connsiteY0" fmla="*/ 5741 h 206341"/>
                  <a:gd name="connsiteX1" fmla="*/ 531869 w 532805"/>
                  <a:gd name="connsiteY1" fmla="*/ -389 h 206341"/>
                  <a:gd name="connsiteX2" fmla="*/ -936 w 532805"/>
                  <a:gd name="connsiteY2" fmla="*/ 5741 h 2063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2805" h="206341">
                    <a:moveTo>
                      <a:pt x="-936" y="5741"/>
                    </a:moveTo>
                    <a:cubicBezTo>
                      <a:pt x="84747" y="264516"/>
                      <a:pt x="437931" y="195952"/>
                      <a:pt x="531869" y="-389"/>
                    </a:cubicBezTo>
                    <a:cubicBezTo>
                      <a:pt x="450766" y="297013"/>
                      <a:pt x="1084" y="249626"/>
                      <a:pt x="-936" y="5741"/>
                    </a:cubicBezTo>
                    <a:close/>
                  </a:path>
                </a:pathLst>
              </a:custGeom>
              <a:solidFill>
                <a:srgbClr val="523127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38CCE6E3-3B91-5708-4327-E5FFAF228954}"/>
                  </a:ext>
                </a:extLst>
              </p:cNvPr>
              <p:cNvSpPr/>
              <p:nvPr/>
            </p:nvSpPr>
            <p:spPr>
              <a:xfrm>
                <a:off x="6232683" y="3344895"/>
                <a:ext cx="420006" cy="227380"/>
              </a:xfrm>
              <a:custGeom>
                <a:avLst/>
                <a:gdLst>
                  <a:gd name="connsiteX0" fmla="*/ -936 w 420006"/>
                  <a:gd name="connsiteY0" fmla="*/ 139526 h 227380"/>
                  <a:gd name="connsiteX1" fmla="*/ 121686 w 420006"/>
                  <a:gd name="connsiteY1" fmla="*/ 202761 h 227380"/>
                  <a:gd name="connsiteX2" fmla="*/ 256132 w 420006"/>
                  <a:gd name="connsiteY2" fmla="*/ 189299 h 227380"/>
                  <a:gd name="connsiteX3" fmla="*/ 286313 w 420006"/>
                  <a:gd name="connsiteY3" fmla="*/ 175262 h 227380"/>
                  <a:gd name="connsiteX4" fmla="*/ 339064 w 420006"/>
                  <a:gd name="connsiteY4" fmla="*/ 136948 h 227380"/>
                  <a:gd name="connsiteX5" fmla="*/ 361043 w 420006"/>
                  <a:gd name="connsiteY5" fmla="*/ 113403 h 227380"/>
                  <a:gd name="connsiteX6" fmla="*/ 419070 w 420006"/>
                  <a:gd name="connsiteY6" fmla="*/ -389 h 227380"/>
                  <a:gd name="connsiteX7" fmla="*/ 377569 w 420006"/>
                  <a:gd name="connsiteY7" fmla="*/ 123608 h 227380"/>
                  <a:gd name="connsiteX8" fmla="*/ 329921 w 420006"/>
                  <a:gd name="connsiteY8" fmla="*/ 174113 h 227380"/>
                  <a:gd name="connsiteX9" fmla="*/ 300071 w 420006"/>
                  <a:gd name="connsiteY9" fmla="*/ 194071 h 227380"/>
                  <a:gd name="connsiteX10" fmla="*/ 231280 w 420006"/>
                  <a:gd name="connsiteY10" fmla="*/ 220768 h 227380"/>
                  <a:gd name="connsiteX11" fmla="*/ 193785 w 420006"/>
                  <a:gd name="connsiteY11" fmla="*/ 226411 h 227380"/>
                  <a:gd name="connsiteX12" fmla="*/ 155471 w 420006"/>
                  <a:gd name="connsiteY12" fmla="*/ 226167 h 227380"/>
                  <a:gd name="connsiteX13" fmla="*/ 117697 w 420006"/>
                  <a:gd name="connsiteY13" fmla="*/ 219706 h 227380"/>
                  <a:gd name="connsiteX14" fmla="*/ 81839 w 420006"/>
                  <a:gd name="connsiteY14" fmla="*/ 207341 h 227380"/>
                  <a:gd name="connsiteX15" fmla="*/ 49116 w 420006"/>
                  <a:gd name="connsiteY15" fmla="*/ 189525 h 227380"/>
                  <a:gd name="connsiteX16" fmla="*/ 20972 w 420006"/>
                  <a:gd name="connsiteY16" fmla="*/ 166659 h 227380"/>
                  <a:gd name="connsiteX17" fmla="*/ -936 w 420006"/>
                  <a:gd name="connsiteY17" fmla="*/ 139526 h 227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20006" h="227380">
                    <a:moveTo>
                      <a:pt x="-936" y="139526"/>
                    </a:moveTo>
                    <a:cubicBezTo>
                      <a:pt x="31858" y="172929"/>
                      <a:pt x="75970" y="194367"/>
                      <a:pt x="121686" y="202761"/>
                    </a:cubicBezTo>
                    <a:cubicBezTo>
                      <a:pt x="167453" y="211468"/>
                      <a:pt x="214562" y="205582"/>
                      <a:pt x="256132" y="189299"/>
                    </a:cubicBezTo>
                    <a:cubicBezTo>
                      <a:pt x="266466" y="185234"/>
                      <a:pt x="276545" y="180546"/>
                      <a:pt x="286313" y="175262"/>
                    </a:cubicBezTo>
                    <a:cubicBezTo>
                      <a:pt x="305493" y="164847"/>
                      <a:pt x="323227" y="151966"/>
                      <a:pt x="339064" y="136948"/>
                    </a:cubicBezTo>
                    <a:cubicBezTo>
                      <a:pt x="346800" y="129492"/>
                      <a:pt x="354136" y="121633"/>
                      <a:pt x="361043" y="113403"/>
                    </a:cubicBezTo>
                    <a:cubicBezTo>
                      <a:pt x="388419" y="80314"/>
                      <a:pt x="407175" y="41234"/>
                      <a:pt x="419070" y="-389"/>
                    </a:cubicBezTo>
                    <a:cubicBezTo>
                      <a:pt x="417377" y="44061"/>
                      <a:pt x="402975" y="87094"/>
                      <a:pt x="377569" y="123608"/>
                    </a:cubicBezTo>
                    <a:cubicBezTo>
                      <a:pt x="364298" y="142728"/>
                      <a:pt x="348237" y="159752"/>
                      <a:pt x="329921" y="174113"/>
                    </a:cubicBezTo>
                    <a:cubicBezTo>
                      <a:pt x="320416" y="181407"/>
                      <a:pt x="310444" y="188074"/>
                      <a:pt x="300071" y="194071"/>
                    </a:cubicBezTo>
                    <a:cubicBezTo>
                      <a:pt x="278559" y="206265"/>
                      <a:pt x="255386" y="215259"/>
                      <a:pt x="231280" y="220768"/>
                    </a:cubicBezTo>
                    <a:cubicBezTo>
                      <a:pt x="218924" y="223494"/>
                      <a:pt x="206397" y="225379"/>
                      <a:pt x="193785" y="226411"/>
                    </a:cubicBezTo>
                    <a:cubicBezTo>
                      <a:pt x="181025" y="227260"/>
                      <a:pt x="168220" y="227178"/>
                      <a:pt x="155471" y="226167"/>
                    </a:cubicBezTo>
                    <a:cubicBezTo>
                      <a:pt x="142737" y="224955"/>
                      <a:pt x="130111" y="222795"/>
                      <a:pt x="117697" y="219706"/>
                    </a:cubicBezTo>
                    <a:cubicBezTo>
                      <a:pt x="105448" y="216500"/>
                      <a:pt x="93461" y="212366"/>
                      <a:pt x="81839" y="207341"/>
                    </a:cubicBezTo>
                    <a:cubicBezTo>
                      <a:pt x="70508" y="202216"/>
                      <a:pt x="59570" y="196261"/>
                      <a:pt x="49116" y="189525"/>
                    </a:cubicBezTo>
                    <a:cubicBezTo>
                      <a:pt x="39100" y="182718"/>
                      <a:pt x="29685" y="175068"/>
                      <a:pt x="20972" y="166659"/>
                    </a:cubicBezTo>
                    <a:cubicBezTo>
                      <a:pt x="12720" y="158424"/>
                      <a:pt x="5375" y="149328"/>
                      <a:pt x="-936" y="139526"/>
                    </a:cubicBezTo>
                    <a:close/>
                  </a:path>
                </a:pathLst>
              </a:custGeom>
              <a:solidFill>
                <a:srgbClr val="452921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05C91C13-820B-F7D6-9888-AF19EE859411}"/>
                  </a:ext>
                </a:extLst>
              </p:cNvPr>
              <p:cNvSpPr/>
              <p:nvPr/>
            </p:nvSpPr>
            <p:spPr>
              <a:xfrm>
                <a:off x="6227981" y="3134340"/>
                <a:ext cx="465965" cy="124504"/>
              </a:xfrm>
              <a:custGeom>
                <a:avLst/>
                <a:gdLst>
                  <a:gd name="connsiteX0" fmla="*/ -936 w 465965"/>
                  <a:gd name="connsiteY0" fmla="*/ 80020 h 124504"/>
                  <a:gd name="connsiteX1" fmla="*/ 106778 w 465965"/>
                  <a:gd name="connsiteY1" fmla="*/ 15584 h 124504"/>
                  <a:gd name="connsiteX2" fmla="*/ 239587 w 465965"/>
                  <a:gd name="connsiteY2" fmla="*/ 1077 h 124504"/>
                  <a:gd name="connsiteX3" fmla="*/ 368461 w 465965"/>
                  <a:gd name="connsiteY3" fmla="*/ 40296 h 124504"/>
                  <a:gd name="connsiteX4" fmla="*/ 465029 w 465965"/>
                  <a:gd name="connsiteY4" fmla="*/ 124116 h 124504"/>
                  <a:gd name="connsiteX5" fmla="*/ 359387 w 465965"/>
                  <a:gd name="connsiteY5" fmla="*/ 55569 h 124504"/>
                  <a:gd name="connsiteX6" fmla="*/ 237985 w 465965"/>
                  <a:gd name="connsiteY6" fmla="*/ 23298 h 124504"/>
                  <a:gd name="connsiteX7" fmla="*/ 113465 w 465965"/>
                  <a:gd name="connsiteY7" fmla="*/ 32302 h 124504"/>
                  <a:gd name="connsiteX8" fmla="*/ -936 w 465965"/>
                  <a:gd name="connsiteY8" fmla="*/ 80020 h 124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65965" h="124504">
                    <a:moveTo>
                      <a:pt x="-936" y="80020"/>
                    </a:moveTo>
                    <a:cubicBezTo>
                      <a:pt x="27312" y="50989"/>
                      <a:pt x="65243" y="29167"/>
                      <a:pt x="106778" y="15584"/>
                    </a:cubicBezTo>
                    <a:cubicBezTo>
                      <a:pt x="149605" y="1786"/>
                      <a:pt x="194792" y="-3149"/>
                      <a:pt x="239587" y="1077"/>
                    </a:cubicBezTo>
                    <a:cubicBezTo>
                      <a:pt x="284740" y="5378"/>
                      <a:pt x="328567" y="18716"/>
                      <a:pt x="368461" y="40296"/>
                    </a:cubicBezTo>
                    <a:cubicBezTo>
                      <a:pt x="407419" y="61525"/>
                      <a:pt x="441606" y="90173"/>
                      <a:pt x="465029" y="124116"/>
                    </a:cubicBezTo>
                    <a:cubicBezTo>
                      <a:pt x="433581" y="95930"/>
                      <a:pt x="397942" y="72804"/>
                      <a:pt x="359387" y="55569"/>
                    </a:cubicBezTo>
                    <a:cubicBezTo>
                      <a:pt x="320932" y="38318"/>
                      <a:pt x="279931" y="27419"/>
                      <a:pt x="237985" y="23298"/>
                    </a:cubicBezTo>
                    <a:cubicBezTo>
                      <a:pt x="196265" y="19441"/>
                      <a:pt x="154196" y="22483"/>
                      <a:pt x="113465" y="32302"/>
                    </a:cubicBezTo>
                    <a:cubicBezTo>
                      <a:pt x="73019" y="41969"/>
                      <a:pt x="34391" y="58081"/>
                      <a:pt x="-936" y="80020"/>
                    </a:cubicBezTo>
                    <a:close/>
                  </a:path>
                </a:pathLst>
              </a:custGeom>
              <a:solidFill>
                <a:srgbClr val="452921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37B5D7E5-7699-80C7-8522-31F2D8B01D27}"/>
                  </a:ext>
                </a:extLst>
              </p:cNvPr>
              <p:cNvSpPr/>
              <p:nvPr/>
            </p:nvSpPr>
            <p:spPr>
              <a:xfrm>
                <a:off x="6224184" y="3263304"/>
                <a:ext cx="346165" cy="78653"/>
              </a:xfrm>
              <a:custGeom>
                <a:avLst/>
                <a:gdLst>
                  <a:gd name="connsiteX0" fmla="*/ -936 w 346165"/>
                  <a:gd name="connsiteY0" fmla="*/ 33344 h 78653"/>
                  <a:gd name="connsiteX1" fmla="*/ 9670 w 346165"/>
                  <a:gd name="connsiteY1" fmla="*/ 38203 h 78653"/>
                  <a:gd name="connsiteX2" fmla="*/ 20415 w 346165"/>
                  <a:gd name="connsiteY2" fmla="*/ 42279 h 78653"/>
                  <a:gd name="connsiteX3" fmla="*/ 42428 w 346165"/>
                  <a:gd name="connsiteY3" fmla="*/ 48304 h 78653"/>
                  <a:gd name="connsiteX4" fmla="*/ 64859 w 346165"/>
                  <a:gd name="connsiteY4" fmla="*/ 52344 h 78653"/>
                  <a:gd name="connsiteX5" fmla="*/ 87499 w 346165"/>
                  <a:gd name="connsiteY5" fmla="*/ 55026 h 78653"/>
                  <a:gd name="connsiteX6" fmla="*/ 177275 w 346165"/>
                  <a:gd name="connsiteY6" fmla="*/ 54156 h 78653"/>
                  <a:gd name="connsiteX7" fmla="*/ 263864 w 346165"/>
                  <a:gd name="connsiteY7" fmla="*/ 35295 h 78653"/>
                  <a:gd name="connsiteX8" fmla="*/ 345229 w 346165"/>
                  <a:gd name="connsiteY8" fmla="*/ -389 h 78653"/>
                  <a:gd name="connsiteX9" fmla="*/ 272450 w 346165"/>
                  <a:gd name="connsiteY9" fmla="*/ 51422 h 78653"/>
                  <a:gd name="connsiteX10" fmla="*/ 181420 w 346165"/>
                  <a:gd name="connsiteY10" fmla="*/ 76326 h 78653"/>
                  <a:gd name="connsiteX11" fmla="*/ 84991 w 346165"/>
                  <a:gd name="connsiteY11" fmla="*/ 72285 h 78653"/>
                  <a:gd name="connsiteX12" fmla="*/ 73201 w 346165"/>
                  <a:gd name="connsiteY12" fmla="*/ 69551 h 78653"/>
                  <a:gd name="connsiteX13" fmla="*/ 61515 w 346165"/>
                  <a:gd name="connsiteY13" fmla="*/ 66538 h 78653"/>
                  <a:gd name="connsiteX14" fmla="*/ 38719 w 346165"/>
                  <a:gd name="connsiteY14" fmla="*/ 58579 h 78653"/>
                  <a:gd name="connsiteX15" fmla="*/ -936 w 346165"/>
                  <a:gd name="connsiteY15" fmla="*/ 33344 h 786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46165" h="78653">
                    <a:moveTo>
                      <a:pt x="-936" y="33344"/>
                    </a:moveTo>
                    <a:cubicBezTo>
                      <a:pt x="2547" y="35086"/>
                      <a:pt x="6030" y="36828"/>
                      <a:pt x="9670" y="38203"/>
                    </a:cubicBezTo>
                    <a:cubicBezTo>
                      <a:pt x="13310" y="39579"/>
                      <a:pt x="16793" y="41059"/>
                      <a:pt x="20415" y="42279"/>
                    </a:cubicBezTo>
                    <a:cubicBezTo>
                      <a:pt x="27640" y="44678"/>
                      <a:pt x="34988" y="46690"/>
                      <a:pt x="42428" y="48304"/>
                    </a:cubicBezTo>
                    <a:cubicBezTo>
                      <a:pt x="49847" y="49941"/>
                      <a:pt x="57319" y="51247"/>
                      <a:pt x="64859" y="52344"/>
                    </a:cubicBezTo>
                    <a:cubicBezTo>
                      <a:pt x="72400" y="53442"/>
                      <a:pt x="79958" y="54225"/>
                      <a:pt x="87499" y="55026"/>
                    </a:cubicBezTo>
                    <a:cubicBezTo>
                      <a:pt x="117379" y="57735"/>
                      <a:pt x="147454" y="57443"/>
                      <a:pt x="177275" y="54156"/>
                    </a:cubicBezTo>
                    <a:cubicBezTo>
                      <a:pt x="206684" y="50704"/>
                      <a:pt x="235685" y="44387"/>
                      <a:pt x="263864" y="35295"/>
                    </a:cubicBezTo>
                    <a:cubicBezTo>
                      <a:pt x="291981" y="25813"/>
                      <a:pt x="319208" y="13873"/>
                      <a:pt x="345229" y="-389"/>
                    </a:cubicBezTo>
                    <a:cubicBezTo>
                      <a:pt x="325793" y="21084"/>
                      <a:pt x="300420" y="38377"/>
                      <a:pt x="272450" y="51422"/>
                    </a:cubicBezTo>
                    <a:cubicBezTo>
                      <a:pt x="243569" y="64356"/>
                      <a:pt x="212864" y="72757"/>
                      <a:pt x="181420" y="76326"/>
                    </a:cubicBezTo>
                    <a:cubicBezTo>
                      <a:pt x="149259" y="79894"/>
                      <a:pt x="116742" y="78531"/>
                      <a:pt x="84991" y="72285"/>
                    </a:cubicBezTo>
                    <a:cubicBezTo>
                      <a:pt x="81021" y="71606"/>
                      <a:pt x="77120" y="70456"/>
                      <a:pt x="73201" y="69551"/>
                    </a:cubicBezTo>
                    <a:cubicBezTo>
                      <a:pt x="69283" y="68645"/>
                      <a:pt x="65364" y="67809"/>
                      <a:pt x="61515" y="66538"/>
                    </a:cubicBezTo>
                    <a:cubicBezTo>
                      <a:pt x="53777" y="64303"/>
                      <a:pt x="46167" y="61646"/>
                      <a:pt x="38719" y="58579"/>
                    </a:cubicBezTo>
                    <a:cubicBezTo>
                      <a:pt x="23898" y="52379"/>
                      <a:pt x="9757" y="44142"/>
                      <a:pt x="-936" y="33344"/>
                    </a:cubicBezTo>
                    <a:close/>
                  </a:path>
                </a:pathLst>
              </a:custGeom>
              <a:solidFill>
                <a:srgbClr val="452921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450128C0-CE9F-9023-038F-235872815BB3}"/>
                  </a:ext>
                </a:extLst>
              </p:cNvPr>
              <p:cNvSpPr/>
              <p:nvPr/>
            </p:nvSpPr>
            <p:spPr>
              <a:xfrm>
                <a:off x="6218994" y="3299023"/>
                <a:ext cx="287196" cy="188024"/>
              </a:xfrm>
              <a:custGeom>
                <a:avLst/>
                <a:gdLst>
                  <a:gd name="connsiteX0" fmla="*/ -936 w 287196"/>
                  <a:gd name="connsiteY0" fmla="*/ -389 h 188024"/>
                  <a:gd name="connsiteX1" fmla="*/ 47827 w 287196"/>
                  <a:gd name="connsiteY1" fmla="*/ 71414 h 188024"/>
                  <a:gd name="connsiteX2" fmla="*/ 114005 w 287196"/>
                  <a:gd name="connsiteY2" fmla="*/ 127945 h 188024"/>
                  <a:gd name="connsiteX3" fmla="*/ 195056 w 287196"/>
                  <a:gd name="connsiteY3" fmla="*/ 165457 h 188024"/>
                  <a:gd name="connsiteX4" fmla="*/ 286261 w 287196"/>
                  <a:gd name="connsiteY4" fmla="*/ 183116 h 188024"/>
                  <a:gd name="connsiteX5" fmla="*/ 190284 w 287196"/>
                  <a:gd name="connsiteY5" fmla="*/ 182333 h 188024"/>
                  <a:gd name="connsiteX6" fmla="*/ 99899 w 287196"/>
                  <a:gd name="connsiteY6" fmla="*/ 145918 h 188024"/>
                  <a:gd name="connsiteX7" fmla="*/ 31875 w 287196"/>
                  <a:gd name="connsiteY7" fmla="*/ 81045 h 188024"/>
                  <a:gd name="connsiteX8" fmla="*/ -936 w 287196"/>
                  <a:gd name="connsiteY8" fmla="*/ -389 h 1880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87196" h="188024">
                    <a:moveTo>
                      <a:pt x="-936" y="-389"/>
                    </a:moveTo>
                    <a:cubicBezTo>
                      <a:pt x="12210" y="25515"/>
                      <a:pt x="28596" y="49642"/>
                      <a:pt x="47827" y="71414"/>
                    </a:cubicBezTo>
                    <a:cubicBezTo>
                      <a:pt x="67176" y="93217"/>
                      <a:pt x="89446" y="112241"/>
                      <a:pt x="114005" y="127945"/>
                    </a:cubicBezTo>
                    <a:cubicBezTo>
                      <a:pt x="139270" y="143932"/>
                      <a:pt x="166518" y="156543"/>
                      <a:pt x="195056" y="165457"/>
                    </a:cubicBezTo>
                    <a:cubicBezTo>
                      <a:pt x="224717" y="174675"/>
                      <a:pt x="255303" y="180597"/>
                      <a:pt x="286261" y="183116"/>
                    </a:cubicBezTo>
                    <a:cubicBezTo>
                      <a:pt x="255505" y="189665"/>
                      <a:pt x="222294" y="188829"/>
                      <a:pt x="190284" y="182333"/>
                    </a:cubicBezTo>
                    <a:cubicBezTo>
                      <a:pt x="158183" y="175821"/>
                      <a:pt x="127548" y="163478"/>
                      <a:pt x="99899" y="145918"/>
                    </a:cubicBezTo>
                    <a:cubicBezTo>
                      <a:pt x="73193" y="128958"/>
                      <a:pt x="50081" y="106917"/>
                      <a:pt x="31875" y="81045"/>
                    </a:cubicBezTo>
                    <a:cubicBezTo>
                      <a:pt x="14337" y="55950"/>
                      <a:pt x="2460" y="27963"/>
                      <a:pt x="-936" y="-389"/>
                    </a:cubicBezTo>
                    <a:close/>
                  </a:path>
                </a:pathLst>
              </a:custGeom>
              <a:solidFill>
                <a:srgbClr val="6E4334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26DBF166-B5F9-1675-4788-CA5CB70E14E9}"/>
                  </a:ext>
                </a:extLst>
              </p:cNvPr>
              <p:cNvSpPr/>
              <p:nvPr/>
            </p:nvSpPr>
            <p:spPr>
              <a:xfrm>
                <a:off x="6019171" y="3374396"/>
                <a:ext cx="270669" cy="314120"/>
              </a:xfrm>
              <a:custGeom>
                <a:avLst/>
                <a:gdLst>
                  <a:gd name="connsiteX0" fmla="*/ 0 w 270669"/>
                  <a:gd name="connsiteY0" fmla="*/ 0 h 314120"/>
                  <a:gd name="connsiteX1" fmla="*/ 270669 w 270669"/>
                  <a:gd name="connsiteY1" fmla="*/ 0 h 314120"/>
                  <a:gd name="connsiteX2" fmla="*/ 270669 w 270669"/>
                  <a:gd name="connsiteY2" fmla="*/ 314121 h 314120"/>
                  <a:gd name="connsiteX3" fmla="*/ 0 w 270669"/>
                  <a:gd name="connsiteY3" fmla="*/ 314121 h 314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0669" h="314120">
                    <a:moveTo>
                      <a:pt x="0" y="0"/>
                    </a:moveTo>
                    <a:lnTo>
                      <a:pt x="270669" y="0"/>
                    </a:lnTo>
                    <a:lnTo>
                      <a:pt x="270669" y="314121"/>
                    </a:lnTo>
                    <a:lnTo>
                      <a:pt x="0" y="314121"/>
                    </a:lnTo>
                    <a:close/>
                  </a:path>
                </a:pathLst>
              </a:custGeom>
              <a:solidFill>
                <a:srgbClr val="FFC4B3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10E923D5-699E-FA9C-CE60-D5ACD2C21799}"/>
                  </a:ext>
                </a:extLst>
              </p:cNvPr>
              <p:cNvSpPr/>
              <p:nvPr/>
            </p:nvSpPr>
            <p:spPr>
              <a:xfrm>
                <a:off x="6019153" y="3374414"/>
                <a:ext cx="270687" cy="184327"/>
              </a:xfrm>
              <a:custGeom>
                <a:avLst/>
                <a:gdLst>
                  <a:gd name="connsiteX0" fmla="*/ -936 w 270687"/>
                  <a:gd name="connsiteY0" fmla="*/ -389 h 184327"/>
                  <a:gd name="connsiteX1" fmla="*/ -936 w 270687"/>
                  <a:gd name="connsiteY1" fmla="*/ 156854 h 184327"/>
                  <a:gd name="connsiteX2" fmla="*/ 269751 w 270687"/>
                  <a:gd name="connsiteY2" fmla="*/ 159414 h 184327"/>
                  <a:gd name="connsiteX3" fmla="*/ 269751 w 270687"/>
                  <a:gd name="connsiteY3" fmla="*/ -389 h 184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0687" h="184327">
                    <a:moveTo>
                      <a:pt x="-936" y="-389"/>
                    </a:moveTo>
                    <a:lnTo>
                      <a:pt x="-936" y="156854"/>
                    </a:lnTo>
                    <a:cubicBezTo>
                      <a:pt x="85201" y="191058"/>
                      <a:pt x="182953" y="193914"/>
                      <a:pt x="269751" y="159414"/>
                    </a:cubicBezTo>
                    <a:lnTo>
                      <a:pt x="269751" y="-389"/>
                    </a:lnTo>
                    <a:close/>
                  </a:path>
                </a:pathLst>
              </a:custGeom>
              <a:solidFill>
                <a:srgbClr val="C26E61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37AE8531-B4AB-52EB-B4F5-2A124D05A9B1}"/>
                  </a:ext>
                </a:extLst>
              </p:cNvPr>
              <p:cNvSpPr/>
              <p:nvPr/>
            </p:nvSpPr>
            <p:spPr>
              <a:xfrm>
                <a:off x="5992090" y="3569352"/>
                <a:ext cx="324813" cy="366671"/>
              </a:xfrm>
              <a:custGeom>
                <a:avLst/>
                <a:gdLst>
                  <a:gd name="connsiteX0" fmla="*/ 323877 w 324813"/>
                  <a:gd name="connsiteY0" fmla="*/ 40232 h 366671"/>
                  <a:gd name="connsiteX1" fmla="*/ 160608 w 324813"/>
                  <a:gd name="connsiteY1" fmla="*/ 366282 h 366671"/>
                  <a:gd name="connsiteX2" fmla="*/ -936 w 324813"/>
                  <a:gd name="connsiteY2" fmla="*/ 40232 h 366671"/>
                  <a:gd name="connsiteX3" fmla="*/ 323877 w 324813"/>
                  <a:gd name="connsiteY3" fmla="*/ 40232 h 3666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4813" h="366671">
                    <a:moveTo>
                      <a:pt x="323877" y="40232"/>
                    </a:moveTo>
                    <a:cubicBezTo>
                      <a:pt x="323877" y="94394"/>
                      <a:pt x="250315" y="366282"/>
                      <a:pt x="160608" y="366282"/>
                    </a:cubicBezTo>
                    <a:cubicBezTo>
                      <a:pt x="70902" y="366282"/>
                      <a:pt x="-936" y="94394"/>
                      <a:pt x="-936" y="40232"/>
                    </a:cubicBezTo>
                    <a:cubicBezTo>
                      <a:pt x="-936" y="-13930"/>
                      <a:pt x="323877" y="-13930"/>
                      <a:pt x="323877" y="40232"/>
                    </a:cubicBezTo>
                    <a:close/>
                  </a:path>
                </a:pathLst>
              </a:custGeom>
              <a:solidFill>
                <a:srgbClr val="FFC4B3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8C359B86-445D-477C-DAB4-A1BDDA6E140B}"/>
                  </a:ext>
                </a:extLst>
              </p:cNvPr>
              <p:cNvSpPr/>
              <p:nvPr/>
            </p:nvSpPr>
            <p:spPr>
              <a:xfrm>
                <a:off x="6532836" y="2964603"/>
                <a:ext cx="199452" cy="202259"/>
              </a:xfrm>
              <a:custGeom>
                <a:avLst/>
                <a:gdLst>
                  <a:gd name="connsiteX0" fmla="*/ 23533 w 199452"/>
                  <a:gd name="connsiteY0" fmla="*/ 178808 h 202259"/>
                  <a:gd name="connsiteX1" fmla="*/ 190407 w 199452"/>
                  <a:gd name="connsiteY1" fmla="*/ 136819 h 202259"/>
                  <a:gd name="connsiteX2" fmla="*/ 50405 w 199452"/>
                  <a:gd name="connsiteY2" fmla="*/ 18900 h 202259"/>
                  <a:gd name="connsiteX3" fmla="*/ 23533 w 199452"/>
                  <a:gd name="connsiteY3" fmla="*/ 178808 h 202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9452" h="202259">
                    <a:moveTo>
                      <a:pt x="23533" y="178808"/>
                    </a:moveTo>
                    <a:cubicBezTo>
                      <a:pt x="23533" y="178808"/>
                      <a:pt x="151919" y="252335"/>
                      <a:pt x="190407" y="136819"/>
                    </a:cubicBezTo>
                    <a:cubicBezTo>
                      <a:pt x="228894" y="21303"/>
                      <a:pt x="121755" y="-31953"/>
                      <a:pt x="50405" y="18900"/>
                    </a:cubicBezTo>
                    <a:cubicBezTo>
                      <a:pt x="-20946" y="69753"/>
                      <a:pt x="-5847" y="165833"/>
                      <a:pt x="23533" y="178808"/>
                    </a:cubicBezTo>
                    <a:close/>
                  </a:path>
                </a:pathLst>
              </a:custGeom>
              <a:solidFill>
                <a:srgbClr val="FFC4B3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59404CB3-9E30-DAED-D5C3-0C4B1D7FF201}"/>
                  </a:ext>
                </a:extLst>
              </p:cNvPr>
              <p:cNvSpPr/>
              <p:nvPr/>
            </p:nvSpPr>
            <p:spPr>
              <a:xfrm>
                <a:off x="6620891" y="2986857"/>
                <a:ext cx="73327" cy="125666"/>
              </a:xfrm>
              <a:custGeom>
                <a:avLst/>
                <a:gdLst>
                  <a:gd name="connsiteX0" fmla="*/ 3554 w 73327"/>
                  <a:gd name="connsiteY0" fmla="*/ 11971 h 125666"/>
                  <a:gd name="connsiteX1" fmla="*/ 52978 w 73327"/>
                  <a:gd name="connsiteY1" fmla="*/ 50494 h 125666"/>
                  <a:gd name="connsiteX2" fmla="*/ 50088 w 73327"/>
                  <a:gd name="connsiteY2" fmla="*/ 115697 h 125666"/>
                  <a:gd name="connsiteX3" fmla="*/ 60990 w 73327"/>
                  <a:gd name="connsiteY3" fmla="*/ 122210 h 125666"/>
                  <a:gd name="connsiteX4" fmla="*/ 31756 w 73327"/>
                  <a:gd name="connsiteY4" fmla="*/ 9367 h 125666"/>
                  <a:gd name="connsiteX5" fmla="*/ 7090 w 73327"/>
                  <a:gd name="connsiteY5" fmla="*/ -219 h 125666"/>
                  <a:gd name="connsiteX6" fmla="*/ 3606 w 73327"/>
                  <a:gd name="connsiteY6" fmla="*/ 11971 h 1256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3327" h="125666">
                    <a:moveTo>
                      <a:pt x="3554" y="11971"/>
                    </a:moveTo>
                    <a:cubicBezTo>
                      <a:pt x="25059" y="16564"/>
                      <a:pt x="43274" y="30761"/>
                      <a:pt x="52978" y="50494"/>
                    </a:cubicBezTo>
                    <a:cubicBezTo>
                      <a:pt x="62905" y="71027"/>
                      <a:pt x="61338" y="96087"/>
                      <a:pt x="50088" y="115697"/>
                    </a:cubicBezTo>
                    <a:cubicBezTo>
                      <a:pt x="46030" y="122785"/>
                      <a:pt x="56915" y="129316"/>
                      <a:pt x="60990" y="122210"/>
                    </a:cubicBezTo>
                    <a:cubicBezTo>
                      <a:pt x="84078" y="82977"/>
                      <a:pt x="70990" y="32455"/>
                      <a:pt x="31756" y="9367"/>
                    </a:cubicBezTo>
                    <a:cubicBezTo>
                      <a:pt x="24103" y="4864"/>
                      <a:pt x="15774" y="1627"/>
                      <a:pt x="7090" y="-219"/>
                    </a:cubicBezTo>
                    <a:cubicBezTo>
                      <a:pt x="-869" y="-1961"/>
                      <a:pt x="-4440" y="10230"/>
                      <a:pt x="3606" y="11971"/>
                    </a:cubicBezTo>
                    <a:close/>
                  </a:path>
                </a:pathLst>
              </a:custGeom>
              <a:solidFill>
                <a:srgbClr val="F7AB94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FAF70085-0B0D-31B3-9DA6-C457DC9E78D4}"/>
                  </a:ext>
                </a:extLst>
              </p:cNvPr>
              <p:cNvSpPr/>
              <p:nvPr/>
            </p:nvSpPr>
            <p:spPr>
              <a:xfrm>
                <a:off x="5559036" y="3213672"/>
                <a:ext cx="213654" cy="199672"/>
              </a:xfrm>
              <a:custGeom>
                <a:avLst/>
                <a:gdLst>
                  <a:gd name="connsiteX0" fmla="*/ 207112 w 213654"/>
                  <a:gd name="connsiteY0" fmla="*/ 128604 h 199672"/>
                  <a:gd name="connsiteX1" fmla="*/ 40221 w 213654"/>
                  <a:gd name="connsiteY1" fmla="*/ 170592 h 199672"/>
                  <a:gd name="connsiteX2" fmla="*/ 107757 w 213654"/>
                  <a:gd name="connsiteY2" fmla="*/ 462 h 199672"/>
                  <a:gd name="connsiteX3" fmla="*/ 207112 w 213654"/>
                  <a:gd name="connsiteY3" fmla="*/ 128604 h 199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3654" h="199672">
                    <a:moveTo>
                      <a:pt x="207112" y="128604"/>
                    </a:moveTo>
                    <a:cubicBezTo>
                      <a:pt x="207112" y="128604"/>
                      <a:pt x="128742" y="254151"/>
                      <a:pt x="40221" y="170592"/>
                    </a:cubicBezTo>
                    <a:cubicBezTo>
                      <a:pt x="-48302" y="87034"/>
                      <a:pt x="20837" y="-10527"/>
                      <a:pt x="107757" y="462"/>
                    </a:cubicBezTo>
                    <a:cubicBezTo>
                      <a:pt x="194677" y="11451"/>
                      <a:pt x="226843" y="103230"/>
                      <a:pt x="207112" y="128604"/>
                    </a:cubicBezTo>
                    <a:close/>
                  </a:path>
                </a:pathLst>
              </a:custGeom>
              <a:solidFill>
                <a:srgbClr val="FFC4B3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B792D041-F11E-A9C7-7F09-FC9ED44E32D4}"/>
                  </a:ext>
                </a:extLst>
              </p:cNvPr>
              <p:cNvSpPr/>
              <p:nvPr/>
            </p:nvSpPr>
            <p:spPr>
              <a:xfrm>
                <a:off x="5600623" y="3236823"/>
                <a:ext cx="49134" cy="135944"/>
              </a:xfrm>
              <a:custGeom>
                <a:avLst/>
                <a:gdLst>
                  <a:gd name="connsiteX0" fmla="*/ 37138 w 49134"/>
                  <a:gd name="connsiteY0" fmla="*/ 10262 h 135944"/>
                  <a:gd name="connsiteX1" fmla="*/ 11816 w 49134"/>
                  <a:gd name="connsiteY1" fmla="*/ 67593 h 135944"/>
                  <a:gd name="connsiteX2" fmla="*/ 45219 w 49134"/>
                  <a:gd name="connsiteY2" fmla="*/ 123653 h 135944"/>
                  <a:gd name="connsiteX3" fmla="*/ 38706 w 49134"/>
                  <a:gd name="connsiteY3" fmla="*/ 134555 h 135944"/>
                  <a:gd name="connsiteX4" fmla="*/ 11057 w 49134"/>
                  <a:gd name="connsiteY4" fmla="*/ 21312 h 135944"/>
                  <a:gd name="connsiteX5" fmla="*/ 28257 w 49134"/>
                  <a:gd name="connsiteY5" fmla="*/ 1188 h 135944"/>
                  <a:gd name="connsiteX6" fmla="*/ 37156 w 49134"/>
                  <a:gd name="connsiteY6" fmla="*/ 10262 h 1359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9134" h="135944">
                    <a:moveTo>
                      <a:pt x="37138" y="10262"/>
                    </a:moveTo>
                    <a:cubicBezTo>
                      <a:pt x="20360" y="24484"/>
                      <a:pt x="11028" y="45612"/>
                      <a:pt x="11816" y="67593"/>
                    </a:cubicBezTo>
                    <a:cubicBezTo>
                      <a:pt x="12774" y="90372"/>
                      <a:pt x="26027" y="111706"/>
                      <a:pt x="45219" y="123653"/>
                    </a:cubicBezTo>
                    <a:cubicBezTo>
                      <a:pt x="52185" y="127989"/>
                      <a:pt x="45655" y="138891"/>
                      <a:pt x="38706" y="134555"/>
                    </a:cubicBezTo>
                    <a:cubicBezTo>
                      <a:pt x="-200" y="110919"/>
                      <a:pt x="-12579" y="60218"/>
                      <a:pt x="11057" y="21312"/>
                    </a:cubicBezTo>
                    <a:cubicBezTo>
                      <a:pt x="15668" y="13721"/>
                      <a:pt x="21477" y="6926"/>
                      <a:pt x="28257" y="1188"/>
                    </a:cubicBezTo>
                    <a:cubicBezTo>
                      <a:pt x="34456" y="-4036"/>
                      <a:pt x="43373" y="4950"/>
                      <a:pt x="37156" y="10262"/>
                    </a:cubicBezTo>
                    <a:close/>
                  </a:path>
                </a:pathLst>
              </a:custGeom>
              <a:solidFill>
                <a:srgbClr val="F7AB94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ED39C4C1-5DB1-E282-5579-4CB351656A16}"/>
                  </a:ext>
                </a:extLst>
              </p:cNvPr>
              <p:cNvSpPr/>
              <p:nvPr/>
            </p:nvSpPr>
            <p:spPr>
              <a:xfrm>
                <a:off x="5579681" y="2506231"/>
                <a:ext cx="999848" cy="1029735"/>
              </a:xfrm>
              <a:custGeom>
                <a:avLst/>
                <a:gdLst>
                  <a:gd name="connsiteX0" fmla="*/ 643968 w 999848"/>
                  <a:gd name="connsiteY0" fmla="*/ 1015894 h 1029735"/>
                  <a:gd name="connsiteX1" fmla="*/ 857341 w 999848"/>
                  <a:gd name="connsiteY1" fmla="*/ 906369 h 1029735"/>
                  <a:gd name="connsiteX2" fmla="*/ 988391 w 999848"/>
                  <a:gd name="connsiteY2" fmla="*/ 727966 h 1029735"/>
                  <a:gd name="connsiteX3" fmla="*/ 925452 w 999848"/>
                  <a:gd name="connsiteY3" fmla="*/ 154513 h 1029735"/>
                  <a:gd name="connsiteX4" fmla="*/ 714500 w 999848"/>
                  <a:gd name="connsiteY4" fmla="*/ 9652 h 1029735"/>
                  <a:gd name="connsiteX5" fmla="*/ 405238 w 999848"/>
                  <a:gd name="connsiteY5" fmla="*/ 29088 h 1029735"/>
                  <a:gd name="connsiteX6" fmla="*/ 121281 w 999848"/>
                  <a:gd name="connsiteY6" fmla="*/ 153155 h 1029735"/>
                  <a:gd name="connsiteX7" fmla="*/ -261 w 999848"/>
                  <a:gd name="connsiteY7" fmla="*/ 377813 h 1029735"/>
                  <a:gd name="connsiteX8" fmla="*/ 206006 w 999848"/>
                  <a:gd name="connsiteY8" fmla="*/ 917166 h 1029735"/>
                  <a:gd name="connsiteX9" fmla="*/ 404123 w 999848"/>
                  <a:gd name="connsiteY9" fmla="*/ 1015946 h 1029735"/>
                  <a:gd name="connsiteX10" fmla="*/ 643968 w 999848"/>
                  <a:gd name="connsiteY10" fmla="*/ 1015894 h 10297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99848" h="1029735">
                    <a:moveTo>
                      <a:pt x="643968" y="1015894"/>
                    </a:moveTo>
                    <a:cubicBezTo>
                      <a:pt x="743619" y="990137"/>
                      <a:pt x="801525" y="949001"/>
                      <a:pt x="857341" y="906369"/>
                    </a:cubicBezTo>
                    <a:cubicBezTo>
                      <a:pt x="914933" y="862378"/>
                      <a:pt x="964881" y="802730"/>
                      <a:pt x="988391" y="727966"/>
                    </a:cubicBezTo>
                    <a:cubicBezTo>
                      <a:pt x="1020052" y="627166"/>
                      <a:pt x="974755" y="224662"/>
                      <a:pt x="925452" y="154513"/>
                    </a:cubicBezTo>
                    <a:cubicBezTo>
                      <a:pt x="871081" y="77154"/>
                      <a:pt x="808177" y="23898"/>
                      <a:pt x="714500" y="9652"/>
                    </a:cubicBezTo>
                    <a:cubicBezTo>
                      <a:pt x="612150" y="-5917"/>
                      <a:pt x="550952" y="-6178"/>
                      <a:pt x="405238" y="29088"/>
                    </a:cubicBezTo>
                    <a:cubicBezTo>
                      <a:pt x="259524" y="64354"/>
                      <a:pt x="205188" y="92532"/>
                      <a:pt x="121281" y="153155"/>
                    </a:cubicBezTo>
                    <a:cubicBezTo>
                      <a:pt x="44479" y="208640"/>
                      <a:pt x="12644" y="284275"/>
                      <a:pt x="-261" y="377813"/>
                    </a:cubicBezTo>
                    <a:cubicBezTo>
                      <a:pt x="-11981" y="462643"/>
                      <a:pt x="131765" y="842002"/>
                      <a:pt x="206006" y="917166"/>
                    </a:cubicBezTo>
                    <a:cubicBezTo>
                      <a:pt x="261091" y="972895"/>
                      <a:pt x="332790" y="1003146"/>
                      <a:pt x="404123" y="1015946"/>
                    </a:cubicBezTo>
                    <a:cubicBezTo>
                      <a:pt x="473263" y="1028415"/>
                      <a:pt x="543621" y="1038534"/>
                      <a:pt x="643968" y="1015894"/>
                    </a:cubicBezTo>
                    <a:close/>
                  </a:path>
                </a:pathLst>
              </a:custGeom>
              <a:solidFill>
                <a:srgbClr val="FFC4B3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70F88F01-3679-E4CF-97E8-45C080C6EF20}"/>
                  </a:ext>
                </a:extLst>
              </p:cNvPr>
              <p:cNvSpPr/>
              <p:nvPr/>
            </p:nvSpPr>
            <p:spPr>
              <a:xfrm>
                <a:off x="5579681" y="2644415"/>
                <a:ext cx="990773" cy="891487"/>
              </a:xfrm>
              <a:custGeom>
                <a:avLst/>
                <a:gdLst>
                  <a:gd name="connsiteX0" fmla="*/ 363563 w 990773"/>
                  <a:gd name="connsiteY0" fmla="*/ 825429 h 891487"/>
                  <a:gd name="connsiteX1" fmla="*/ 142963 w 990773"/>
                  <a:gd name="connsiteY1" fmla="*/ -389 h 891487"/>
                  <a:gd name="connsiteX2" fmla="*/ 121281 w 990773"/>
                  <a:gd name="connsiteY2" fmla="*/ 14971 h 891487"/>
                  <a:gd name="connsiteX3" fmla="*/ -261 w 990773"/>
                  <a:gd name="connsiteY3" fmla="*/ 239629 h 891487"/>
                  <a:gd name="connsiteX4" fmla="*/ 206006 w 990773"/>
                  <a:gd name="connsiteY4" fmla="*/ 778982 h 891487"/>
                  <a:gd name="connsiteX5" fmla="*/ 404123 w 990773"/>
                  <a:gd name="connsiteY5" fmla="*/ 877762 h 891487"/>
                  <a:gd name="connsiteX6" fmla="*/ 643968 w 990773"/>
                  <a:gd name="connsiteY6" fmla="*/ 877640 h 891487"/>
                  <a:gd name="connsiteX7" fmla="*/ 857341 w 990773"/>
                  <a:gd name="connsiteY7" fmla="*/ 768115 h 891487"/>
                  <a:gd name="connsiteX8" fmla="*/ 988391 w 990773"/>
                  <a:gd name="connsiteY8" fmla="*/ 589713 h 891487"/>
                  <a:gd name="connsiteX9" fmla="*/ 989837 w 990773"/>
                  <a:gd name="connsiteY9" fmla="*/ 584662 h 891487"/>
                  <a:gd name="connsiteX10" fmla="*/ 958872 w 990773"/>
                  <a:gd name="connsiteY10" fmla="*/ 625501 h 891487"/>
                  <a:gd name="connsiteX11" fmla="*/ 363563 w 990773"/>
                  <a:gd name="connsiteY11" fmla="*/ 825429 h 891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90773" h="891487">
                    <a:moveTo>
                      <a:pt x="363563" y="825429"/>
                    </a:moveTo>
                    <a:cubicBezTo>
                      <a:pt x="85997" y="684679"/>
                      <a:pt x="65134" y="275452"/>
                      <a:pt x="142963" y="-389"/>
                    </a:cubicBezTo>
                    <a:cubicBezTo>
                      <a:pt x="135910" y="4505"/>
                      <a:pt x="128717" y="9607"/>
                      <a:pt x="121281" y="14971"/>
                    </a:cubicBezTo>
                    <a:cubicBezTo>
                      <a:pt x="44479" y="70456"/>
                      <a:pt x="12644" y="146091"/>
                      <a:pt x="-261" y="239629"/>
                    </a:cubicBezTo>
                    <a:cubicBezTo>
                      <a:pt x="-11981" y="324459"/>
                      <a:pt x="131765" y="703818"/>
                      <a:pt x="206006" y="778982"/>
                    </a:cubicBezTo>
                    <a:cubicBezTo>
                      <a:pt x="261091" y="834712"/>
                      <a:pt x="332790" y="864962"/>
                      <a:pt x="404123" y="877762"/>
                    </a:cubicBezTo>
                    <a:cubicBezTo>
                      <a:pt x="473263" y="890162"/>
                      <a:pt x="543568" y="900280"/>
                      <a:pt x="643968" y="877640"/>
                    </a:cubicBezTo>
                    <a:cubicBezTo>
                      <a:pt x="743619" y="851883"/>
                      <a:pt x="801525" y="810748"/>
                      <a:pt x="857341" y="768115"/>
                    </a:cubicBezTo>
                    <a:cubicBezTo>
                      <a:pt x="914933" y="724124"/>
                      <a:pt x="964881" y="664477"/>
                      <a:pt x="988391" y="589713"/>
                    </a:cubicBezTo>
                    <a:cubicBezTo>
                      <a:pt x="988897" y="588093"/>
                      <a:pt x="989367" y="586421"/>
                      <a:pt x="989837" y="584662"/>
                    </a:cubicBezTo>
                    <a:cubicBezTo>
                      <a:pt x="980154" y="598594"/>
                      <a:pt x="969896" y="612178"/>
                      <a:pt x="958872" y="625501"/>
                    </a:cubicBezTo>
                    <a:cubicBezTo>
                      <a:pt x="815631" y="794256"/>
                      <a:pt x="560705" y="931227"/>
                      <a:pt x="363563" y="825429"/>
                    </a:cubicBezTo>
                    <a:close/>
                  </a:path>
                </a:pathLst>
              </a:custGeom>
              <a:solidFill>
                <a:srgbClr val="F7AB94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80578A20-1613-AC24-FF8C-40F23C63BF73}"/>
                  </a:ext>
                </a:extLst>
              </p:cNvPr>
              <p:cNvSpPr/>
              <p:nvPr/>
            </p:nvSpPr>
            <p:spPr>
              <a:xfrm>
                <a:off x="6029728" y="3167188"/>
                <a:ext cx="66204" cy="54021"/>
              </a:xfrm>
              <a:custGeom>
                <a:avLst/>
                <a:gdLst>
                  <a:gd name="connsiteX0" fmla="*/ 6374 w 66204"/>
                  <a:gd name="connsiteY0" fmla="*/ 6246 h 54021"/>
                  <a:gd name="connsiteX1" fmla="*/ 15082 w 66204"/>
                  <a:gd name="connsiteY1" fmla="*/ -371 h 54021"/>
                  <a:gd name="connsiteX2" fmla="*/ 19018 w 66204"/>
                  <a:gd name="connsiteY2" fmla="*/ 19552 h 54021"/>
                  <a:gd name="connsiteX3" fmla="*/ 30825 w 66204"/>
                  <a:gd name="connsiteY3" fmla="*/ 36236 h 54021"/>
                  <a:gd name="connsiteX4" fmla="*/ 59038 w 66204"/>
                  <a:gd name="connsiteY4" fmla="*/ 34703 h 54021"/>
                  <a:gd name="connsiteX5" fmla="*/ 60971 w 66204"/>
                  <a:gd name="connsiteY5" fmla="*/ 35017 h 54021"/>
                  <a:gd name="connsiteX6" fmla="*/ 59543 w 66204"/>
                  <a:gd name="connsiteY6" fmla="*/ 50516 h 54021"/>
                  <a:gd name="connsiteX7" fmla="*/ 46865 w 66204"/>
                  <a:gd name="connsiteY7" fmla="*/ 53442 h 54021"/>
                  <a:gd name="connsiteX8" fmla="*/ 18042 w 66204"/>
                  <a:gd name="connsiteY8" fmla="*/ 49454 h 54021"/>
                  <a:gd name="connsiteX9" fmla="*/ -435 w 66204"/>
                  <a:gd name="connsiteY9" fmla="*/ 30071 h 54021"/>
                  <a:gd name="connsiteX10" fmla="*/ 6374 w 66204"/>
                  <a:gd name="connsiteY10" fmla="*/ 6246 h 54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6204" h="54021">
                    <a:moveTo>
                      <a:pt x="6374" y="6246"/>
                    </a:moveTo>
                    <a:cubicBezTo>
                      <a:pt x="7750" y="4191"/>
                      <a:pt x="11425" y="-720"/>
                      <a:pt x="15082" y="-371"/>
                    </a:cubicBezTo>
                    <a:cubicBezTo>
                      <a:pt x="18739" y="-23"/>
                      <a:pt x="17921" y="12864"/>
                      <a:pt x="19018" y="19552"/>
                    </a:cubicBezTo>
                    <a:cubicBezTo>
                      <a:pt x="20115" y="26239"/>
                      <a:pt x="23563" y="33641"/>
                      <a:pt x="30825" y="36236"/>
                    </a:cubicBezTo>
                    <a:cubicBezTo>
                      <a:pt x="39864" y="39475"/>
                      <a:pt x="49477" y="33693"/>
                      <a:pt x="59038" y="34703"/>
                    </a:cubicBezTo>
                    <a:cubicBezTo>
                      <a:pt x="59688" y="34771"/>
                      <a:pt x="60333" y="34875"/>
                      <a:pt x="60971" y="35017"/>
                    </a:cubicBezTo>
                    <a:cubicBezTo>
                      <a:pt x="68356" y="40415"/>
                      <a:pt x="65116" y="47434"/>
                      <a:pt x="59543" y="50516"/>
                    </a:cubicBezTo>
                    <a:cubicBezTo>
                      <a:pt x="55578" y="52397"/>
                      <a:pt x="51253" y="53396"/>
                      <a:pt x="46865" y="53442"/>
                    </a:cubicBezTo>
                    <a:cubicBezTo>
                      <a:pt x="37147" y="54069"/>
                      <a:pt x="27012" y="53250"/>
                      <a:pt x="18042" y="49454"/>
                    </a:cubicBezTo>
                    <a:cubicBezTo>
                      <a:pt x="9074" y="45657"/>
                      <a:pt x="1463" y="38500"/>
                      <a:pt x="-435" y="30071"/>
                    </a:cubicBezTo>
                    <a:cubicBezTo>
                      <a:pt x="-2334" y="21642"/>
                      <a:pt x="1428" y="13613"/>
                      <a:pt x="6374" y="6246"/>
                    </a:cubicBezTo>
                    <a:close/>
                  </a:path>
                </a:pathLst>
              </a:custGeom>
              <a:solidFill>
                <a:srgbClr val="C26E61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A3CBA1F7-15D7-CF33-7405-A49A8381AC41}"/>
                  </a:ext>
                </a:extLst>
              </p:cNvPr>
              <p:cNvSpPr/>
              <p:nvPr/>
            </p:nvSpPr>
            <p:spPr>
              <a:xfrm rot="-759600">
                <a:off x="6289490" y="3134339"/>
                <a:ext cx="137616" cy="95296"/>
              </a:xfrm>
              <a:custGeom>
                <a:avLst/>
                <a:gdLst>
                  <a:gd name="connsiteX0" fmla="*/ 136680 w 137616"/>
                  <a:gd name="connsiteY0" fmla="*/ 47259 h 95296"/>
                  <a:gd name="connsiteX1" fmla="*/ 67872 w 137616"/>
                  <a:gd name="connsiteY1" fmla="*/ 94908 h 95296"/>
                  <a:gd name="connsiteX2" fmla="*/ -936 w 137616"/>
                  <a:gd name="connsiteY2" fmla="*/ 47259 h 95296"/>
                  <a:gd name="connsiteX3" fmla="*/ 67872 w 137616"/>
                  <a:gd name="connsiteY3" fmla="*/ -389 h 95296"/>
                  <a:gd name="connsiteX4" fmla="*/ 136680 w 137616"/>
                  <a:gd name="connsiteY4" fmla="*/ 47259 h 952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7616" h="95296">
                    <a:moveTo>
                      <a:pt x="136680" y="47259"/>
                    </a:moveTo>
                    <a:cubicBezTo>
                      <a:pt x="136680" y="73575"/>
                      <a:pt x="105873" y="94908"/>
                      <a:pt x="67872" y="94908"/>
                    </a:cubicBezTo>
                    <a:cubicBezTo>
                      <a:pt x="29870" y="94908"/>
                      <a:pt x="-936" y="73575"/>
                      <a:pt x="-936" y="47259"/>
                    </a:cubicBezTo>
                    <a:cubicBezTo>
                      <a:pt x="-936" y="20944"/>
                      <a:pt x="29870" y="-389"/>
                      <a:pt x="67872" y="-389"/>
                    </a:cubicBezTo>
                    <a:cubicBezTo>
                      <a:pt x="105873" y="-389"/>
                      <a:pt x="136680" y="20944"/>
                      <a:pt x="136680" y="47259"/>
                    </a:cubicBezTo>
                    <a:close/>
                  </a:path>
                </a:pathLst>
              </a:custGeom>
              <a:solidFill>
                <a:srgbClr val="D26C85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35594FB9-C20D-805E-AE39-408D3ABC340C}"/>
                  </a:ext>
                </a:extLst>
              </p:cNvPr>
              <p:cNvSpPr/>
              <p:nvPr/>
            </p:nvSpPr>
            <p:spPr>
              <a:xfrm rot="-759600">
                <a:off x="5814037" y="3254380"/>
                <a:ext cx="137616" cy="95296"/>
              </a:xfrm>
              <a:custGeom>
                <a:avLst/>
                <a:gdLst>
                  <a:gd name="connsiteX0" fmla="*/ 136680 w 137616"/>
                  <a:gd name="connsiteY0" fmla="*/ 47259 h 95296"/>
                  <a:gd name="connsiteX1" fmla="*/ 67872 w 137616"/>
                  <a:gd name="connsiteY1" fmla="*/ 94908 h 95296"/>
                  <a:gd name="connsiteX2" fmla="*/ -936 w 137616"/>
                  <a:gd name="connsiteY2" fmla="*/ 47259 h 95296"/>
                  <a:gd name="connsiteX3" fmla="*/ 67872 w 137616"/>
                  <a:gd name="connsiteY3" fmla="*/ -389 h 95296"/>
                  <a:gd name="connsiteX4" fmla="*/ 136680 w 137616"/>
                  <a:gd name="connsiteY4" fmla="*/ 47259 h 952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7616" h="95296">
                    <a:moveTo>
                      <a:pt x="136680" y="47259"/>
                    </a:moveTo>
                    <a:cubicBezTo>
                      <a:pt x="136680" y="73575"/>
                      <a:pt x="105873" y="94908"/>
                      <a:pt x="67872" y="94908"/>
                    </a:cubicBezTo>
                    <a:cubicBezTo>
                      <a:pt x="29870" y="94908"/>
                      <a:pt x="-936" y="73575"/>
                      <a:pt x="-936" y="47259"/>
                    </a:cubicBezTo>
                    <a:cubicBezTo>
                      <a:pt x="-936" y="20944"/>
                      <a:pt x="29870" y="-389"/>
                      <a:pt x="67872" y="-389"/>
                    </a:cubicBezTo>
                    <a:cubicBezTo>
                      <a:pt x="105873" y="-389"/>
                      <a:pt x="136680" y="20944"/>
                      <a:pt x="136680" y="47259"/>
                    </a:cubicBezTo>
                    <a:close/>
                  </a:path>
                </a:pathLst>
              </a:custGeom>
              <a:solidFill>
                <a:srgbClr val="D26C85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D9E02A07-5BD4-BF56-3FA1-859BF29D2CAD}"/>
                  </a:ext>
                </a:extLst>
              </p:cNvPr>
              <p:cNvSpPr/>
              <p:nvPr/>
            </p:nvSpPr>
            <p:spPr>
              <a:xfrm>
                <a:off x="5750455" y="3051122"/>
                <a:ext cx="181571" cy="191880"/>
              </a:xfrm>
              <a:custGeom>
                <a:avLst/>
                <a:gdLst>
                  <a:gd name="connsiteX0" fmla="*/ 115727 w 181571"/>
                  <a:gd name="connsiteY0" fmla="*/ 188404 h 191880"/>
                  <a:gd name="connsiteX1" fmla="*/ 176680 w 181571"/>
                  <a:gd name="connsiteY1" fmla="*/ 72000 h 191880"/>
                  <a:gd name="connsiteX2" fmla="*/ 63968 w 181571"/>
                  <a:gd name="connsiteY2" fmla="*/ 2686 h 191880"/>
                  <a:gd name="connsiteX3" fmla="*/ 3014 w 181571"/>
                  <a:gd name="connsiteY3" fmla="*/ 119091 h 191880"/>
                  <a:gd name="connsiteX4" fmla="*/ 115727 w 181571"/>
                  <a:gd name="connsiteY4" fmla="*/ 188404 h 191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1571" h="191880">
                    <a:moveTo>
                      <a:pt x="115727" y="188404"/>
                    </a:moveTo>
                    <a:cubicBezTo>
                      <a:pt x="164490" y="175203"/>
                      <a:pt x="191222" y="124072"/>
                      <a:pt x="176680" y="72000"/>
                    </a:cubicBezTo>
                    <a:cubicBezTo>
                      <a:pt x="162138" y="19928"/>
                      <a:pt x="112679" y="-10514"/>
                      <a:pt x="63968" y="2686"/>
                    </a:cubicBezTo>
                    <a:cubicBezTo>
                      <a:pt x="15257" y="15887"/>
                      <a:pt x="-11527" y="67019"/>
                      <a:pt x="3014" y="119091"/>
                    </a:cubicBezTo>
                    <a:cubicBezTo>
                      <a:pt x="17556" y="171163"/>
                      <a:pt x="67016" y="201639"/>
                      <a:pt x="115727" y="188404"/>
                    </a:cubicBezTo>
                    <a:close/>
                  </a:path>
                </a:pathLst>
              </a:custGeom>
              <a:solidFill>
                <a:srgbClr val="FFFFFF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C37F50DB-B0C6-AB70-D9D7-589380CBBB8E}"/>
                  </a:ext>
                </a:extLst>
              </p:cNvPr>
              <p:cNvSpPr/>
              <p:nvPr/>
            </p:nvSpPr>
            <p:spPr>
              <a:xfrm rot="-1030800">
                <a:off x="5765790" y="3063145"/>
                <a:ext cx="150921" cy="168023"/>
              </a:xfrm>
              <a:custGeom>
                <a:avLst/>
                <a:gdLst>
                  <a:gd name="connsiteX0" fmla="*/ 149985 w 150921"/>
                  <a:gd name="connsiteY0" fmla="*/ 83623 h 168023"/>
                  <a:gd name="connsiteX1" fmla="*/ 74525 w 150921"/>
                  <a:gd name="connsiteY1" fmla="*/ 167634 h 168023"/>
                  <a:gd name="connsiteX2" fmla="*/ -936 w 150921"/>
                  <a:gd name="connsiteY2" fmla="*/ 83623 h 168023"/>
                  <a:gd name="connsiteX3" fmla="*/ 74525 w 150921"/>
                  <a:gd name="connsiteY3" fmla="*/ -389 h 168023"/>
                  <a:gd name="connsiteX4" fmla="*/ 149985 w 150921"/>
                  <a:gd name="connsiteY4" fmla="*/ 83623 h 1680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0921" h="168023">
                    <a:moveTo>
                      <a:pt x="149985" y="83623"/>
                    </a:moveTo>
                    <a:cubicBezTo>
                      <a:pt x="149985" y="130021"/>
                      <a:pt x="116201" y="167634"/>
                      <a:pt x="74525" y="167634"/>
                    </a:cubicBezTo>
                    <a:cubicBezTo>
                      <a:pt x="32849" y="167634"/>
                      <a:pt x="-936" y="130021"/>
                      <a:pt x="-936" y="83623"/>
                    </a:cubicBezTo>
                    <a:cubicBezTo>
                      <a:pt x="-936" y="37224"/>
                      <a:pt x="32848" y="-389"/>
                      <a:pt x="74525" y="-389"/>
                    </a:cubicBezTo>
                    <a:cubicBezTo>
                      <a:pt x="116200" y="-389"/>
                      <a:pt x="149985" y="37224"/>
                      <a:pt x="149985" y="83623"/>
                    </a:cubicBezTo>
                    <a:close/>
                  </a:path>
                </a:pathLst>
              </a:custGeom>
              <a:solidFill>
                <a:srgbClr val="271713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3C3CC119-7F2E-0564-1E67-DD40CF1ED203}"/>
                  </a:ext>
                </a:extLst>
              </p:cNvPr>
              <p:cNvSpPr/>
              <p:nvPr/>
            </p:nvSpPr>
            <p:spPr>
              <a:xfrm>
                <a:off x="5800186" y="3111145"/>
                <a:ext cx="117494" cy="112081"/>
              </a:xfrm>
              <a:custGeom>
                <a:avLst/>
                <a:gdLst>
                  <a:gd name="connsiteX0" fmla="*/ 931 w 117494"/>
                  <a:gd name="connsiteY0" fmla="*/ 71746 h 112081"/>
                  <a:gd name="connsiteX1" fmla="*/ 45358 w 117494"/>
                  <a:gd name="connsiteY1" fmla="*/ 1981 h 112081"/>
                  <a:gd name="connsiteX2" fmla="*/ 115855 w 117494"/>
                  <a:gd name="connsiteY2" fmla="*/ 29845 h 112081"/>
                  <a:gd name="connsiteX3" fmla="*/ 85535 w 117494"/>
                  <a:gd name="connsiteY3" fmla="*/ 105602 h 112081"/>
                  <a:gd name="connsiteX4" fmla="*/ 75243 w 117494"/>
                  <a:gd name="connsiteY4" fmla="*/ 109311 h 112081"/>
                  <a:gd name="connsiteX5" fmla="*/ 931 w 117494"/>
                  <a:gd name="connsiteY5" fmla="*/ 71746 h 112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7494" h="112081">
                    <a:moveTo>
                      <a:pt x="931" y="71746"/>
                    </a:moveTo>
                    <a:cubicBezTo>
                      <a:pt x="-7324" y="42140"/>
                      <a:pt x="12564" y="10793"/>
                      <a:pt x="45358" y="1981"/>
                    </a:cubicBezTo>
                    <a:cubicBezTo>
                      <a:pt x="74371" y="-5874"/>
                      <a:pt x="103751" y="6404"/>
                      <a:pt x="115855" y="29845"/>
                    </a:cubicBezTo>
                    <a:cubicBezTo>
                      <a:pt x="119634" y="60426"/>
                      <a:pt x="108001" y="89353"/>
                      <a:pt x="85535" y="105602"/>
                    </a:cubicBezTo>
                    <a:cubicBezTo>
                      <a:pt x="82208" y="107110"/>
                      <a:pt x="78766" y="108350"/>
                      <a:pt x="75243" y="109311"/>
                    </a:cubicBezTo>
                    <a:cubicBezTo>
                      <a:pt x="42380" y="118211"/>
                      <a:pt x="9116" y="101387"/>
                      <a:pt x="931" y="71746"/>
                    </a:cubicBezTo>
                    <a:close/>
                  </a:path>
                </a:pathLst>
              </a:custGeom>
              <a:solidFill>
                <a:srgbClr val="523127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9500AA84-FB9F-0F26-E214-29D845E6D98D}"/>
                  </a:ext>
                </a:extLst>
              </p:cNvPr>
              <p:cNvSpPr/>
              <p:nvPr/>
            </p:nvSpPr>
            <p:spPr>
              <a:xfrm rot="-847200">
                <a:off x="5833377" y="3160743"/>
                <a:ext cx="50817" cy="43364"/>
              </a:xfrm>
              <a:custGeom>
                <a:avLst/>
                <a:gdLst>
                  <a:gd name="connsiteX0" fmla="*/ 49882 w 50817"/>
                  <a:gd name="connsiteY0" fmla="*/ 21293 h 43364"/>
                  <a:gd name="connsiteX1" fmla="*/ 24473 w 50817"/>
                  <a:gd name="connsiteY1" fmla="*/ 42975 h 43364"/>
                  <a:gd name="connsiteX2" fmla="*/ -937 w 50817"/>
                  <a:gd name="connsiteY2" fmla="*/ 21293 h 43364"/>
                  <a:gd name="connsiteX3" fmla="*/ 24473 w 50817"/>
                  <a:gd name="connsiteY3" fmla="*/ -389 h 43364"/>
                  <a:gd name="connsiteX4" fmla="*/ 49882 w 50817"/>
                  <a:gd name="connsiteY4" fmla="*/ 21293 h 43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817" h="43364">
                    <a:moveTo>
                      <a:pt x="49882" y="21293"/>
                    </a:moveTo>
                    <a:cubicBezTo>
                      <a:pt x="49882" y="33268"/>
                      <a:pt x="38506" y="42975"/>
                      <a:pt x="24473" y="42975"/>
                    </a:cubicBezTo>
                    <a:cubicBezTo>
                      <a:pt x="10440" y="42975"/>
                      <a:pt x="-937" y="33268"/>
                      <a:pt x="-937" y="21293"/>
                    </a:cubicBezTo>
                    <a:cubicBezTo>
                      <a:pt x="-937" y="9319"/>
                      <a:pt x="10440" y="-389"/>
                      <a:pt x="24473" y="-389"/>
                    </a:cubicBezTo>
                    <a:cubicBezTo>
                      <a:pt x="38506" y="-389"/>
                      <a:pt x="49882" y="9319"/>
                      <a:pt x="49882" y="21293"/>
                    </a:cubicBezTo>
                    <a:close/>
                  </a:path>
                </a:pathLst>
              </a:custGeom>
              <a:solidFill>
                <a:srgbClr val="FFFEFD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3A8D67BE-5AB0-295D-6384-9F2C65F570CA}"/>
                  </a:ext>
                </a:extLst>
              </p:cNvPr>
              <p:cNvSpPr/>
              <p:nvPr/>
            </p:nvSpPr>
            <p:spPr>
              <a:xfrm>
                <a:off x="6211108" y="2935258"/>
                <a:ext cx="181553" cy="191868"/>
              </a:xfrm>
              <a:custGeom>
                <a:avLst/>
                <a:gdLst>
                  <a:gd name="connsiteX0" fmla="*/ 115709 w 181553"/>
                  <a:gd name="connsiteY0" fmla="*/ 188404 h 191868"/>
                  <a:gd name="connsiteX1" fmla="*/ 176663 w 181553"/>
                  <a:gd name="connsiteY1" fmla="*/ 72000 h 191868"/>
                  <a:gd name="connsiteX2" fmla="*/ 63968 w 181553"/>
                  <a:gd name="connsiteY2" fmla="*/ 2686 h 191868"/>
                  <a:gd name="connsiteX3" fmla="*/ 3014 w 181553"/>
                  <a:gd name="connsiteY3" fmla="*/ 119091 h 191868"/>
                  <a:gd name="connsiteX4" fmla="*/ 115709 w 181553"/>
                  <a:gd name="connsiteY4" fmla="*/ 188404 h 191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1553" h="191868">
                    <a:moveTo>
                      <a:pt x="115709" y="188404"/>
                    </a:moveTo>
                    <a:cubicBezTo>
                      <a:pt x="164472" y="175203"/>
                      <a:pt x="191205" y="124072"/>
                      <a:pt x="176663" y="72000"/>
                    </a:cubicBezTo>
                    <a:cubicBezTo>
                      <a:pt x="162121" y="19928"/>
                      <a:pt x="112679" y="-10514"/>
                      <a:pt x="63968" y="2686"/>
                    </a:cubicBezTo>
                    <a:cubicBezTo>
                      <a:pt x="15257" y="15887"/>
                      <a:pt x="-11527" y="67019"/>
                      <a:pt x="3014" y="119091"/>
                    </a:cubicBezTo>
                    <a:cubicBezTo>
                      <a:pt x="17556" y="171163"/>
                      <a:pt x="66998" y="201605"/>
                      <a:pt x="115709" y="188404"/>
                    </a:cubicBezTo>
                    <a:close/>
                  </a:path>
                </a:pathLst>
              </a:custGeom>
              <a:solidFill>
                <a:srgbClr val="FFFFFF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7B258114-35AE-4B8C-D4D6-4EF2C36362F6}"/>
                  </a:ext>
                </a:extLst>
              </p:cNvPr>
              <p:cNvSpPr/>
              <p:nvPr/>
            </p:nvSpPr>
            <p:spPr>
              <a:xfrm rot="-1030800">
                <a:off x="6226428" y="2947233"/>
                <a:ext cx="150921" cy="168023"/>
              </a:xfrm>
              <a:custGeom>
                <a:avLst/>
                <a:gdLst>
                  <a:gd name="connsiteX0" fmla="*/ 149985 w 150921"/>
                  <a:gd name="connsiteY0" fmla="*/ 83623 h 168023"/>
                  <a:gd name="connsiteX1" fmla="*/ 74525 w 150921"/>
                  <a:gd name="connsiteY1" fmla="*/ 167634 h 168023"/>
                  <a:gd name="connsiteX2" fmla="*/ -936 w 150921"/>
                  <a:gd name="connsiteY2" fmla="*/ 83623 h 168023"/>
                  <a:gd name="connsiteX3" fmla="*/ 74525 w 150921"/>
                  <a:gd name="connsiteY3" fmla="*/ -389 h 168023"/>
                  <a:gd name="connsiteX4" fmla="*/ 149985 w 150921"/>
                  <a:gd name="connsiteY4" fmla="*/ 83623 h 1680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0921" h="168023">
                    <a:moveTo>
                      <a:pt x="149985" y="83623"/>
                    </a:moveTo>
                    <a:cubicBezTo>
                      <a:pt x="149985" y="130021"/>
                      <a:pt x="116201" y="167634"/>
                      <a:pt x="74525" y="167634"/>
                    </a:cubicBezTo>
                    <a:cubicBezTo>
                      <a:pt x="32849" y="167634"/>
                      <a:pt x="-936" y="130021"/>
                      <a:pt x="-936" y="83623"/>
                    </a:cubicBezTo>
                    <a:cubicBezTo>
                      <a:pt x="-936" y="37224"/>
                      <a:pt x="32848" y="-389"/>
                      <a:pt x="74525" y="-389"/>
                    </a:cubicBezTo>
                    <a:cubicBezTo>
                      <a:pt x="116200" y="-389"/>
                      <a:pt x="149985" y="37224"/>
                      <a:pt x="149985" y="83623"/>
                    </a:cubicBezTo>
                    <a:close/>
                  </a:path>
                </a:pathLst>
              </a:custGeom>
              <a:solidFill>
                <a:srgbClr val="271713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073ACC83-BAA2-EB41-155E-CCBDAFC1A630}"/>
                  </a:ext>
                </a:extLst>
              </p:cNvPr>
              <p:cNvSpPr/>
              <p:nvPr/>
            </p:nvSpPr>
            <p:spPr>
              <a:xfrm>
                <a:off x="6260753" y="2995342"/>
                <a:ext cx="117494" cy="112039"/>
              </a:xfrm>
              <a:custGeom>
                <a:avLst/>
                <a:gdLst>
                  <a:gd name="connsiteX0" fmla="*/ 931 w 117494"/>
                  <a:gd name="connsiteY0" fmla="*/ 71650 h 112039"/>
                  <a:gd name="connsiteX1" fmla="*/ 45358 w 117494"/>
                  <a:gd name="connsiteY1" fmla="*/ 1989 h 112039"/>
                  <a:gd name="connsiteX2" fmla="*/ 115855 w 117494"/>
                  <a:gd name="connsiteY2" fmla="*/ 29854 h 112039"/>
                  <a:gd name="connsiteX3" fmla="*/ 85517 w 117494"/>
                  <a:gd name="connsiteY3" fmla="*/ 105593 h 112039"/>
                  <a:gd name="connsiteX4" fmla="*/ 75243 w 117494"/>
                  <a:gd name="connsiteY4" fmla="*/ 109302 h 112039"/>
                  <a:gd name="connsiteX5" fmla="*/ 931 w 117494"/>
                  <a:gd name="connsiteY5" fmla="*/ 71650 h 1120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7494" h="112039">
                    <a:moveTo>
                      <a:pt x="931" y="71650"/>
                    </a:moveTo>
                    <a:cubicBezTo>
                      <a:pt x="-7324" y="42044"/>
                      <a:pt x="12564" y="10697"/>
                      <a:pt x="45358" y="1989"/>
                    </a:cubicBezTo>
                    <a:cubicBezTo>
                      <a:pt x="74371" y="-5883"/>
                      <a:pt x="103751" y="6395"/>
                      <a:pt x="115855" y="29854"/>
                    </a:cubicBezTo>
                    <a:cubicBezTo>
                      <a:pt x="119634" y="60417"/>
                      <a:pt x="108001" y="89344"/>
                      <a:pt x="85517" y="105593"/>
                    </a:cubicBezTo>
                    <a:cubicBezTo>
                      <a:pt x="82198" y="107103"/>
                      <a:pt x="78761" y="108344"/>
                      <a:pt x="75243" y="109302"/>
                    </a:cubicBezTo>
                    <a:cubicBezTo>
                      <a:pt x="42449" y="118114"/>
                      <a:pt x="9186" y="101378"/>
                      <a:pt x="931" y="71650"/>
                    </a:cubicBezTo>
                    <a:close/>
                  </a:path>
                </a:pathLst>
              </a:custGeom>
              <a:solidFill>
                <a:srgbClr val="523127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19D3A569-6030-C958-C527-6B247B232B68}"/>
                  </a:ext>
                </a:extLst>
              </p:cNvPr>
              <p:cNvSpPr/>
              <p:nvPr/>
            </p:nvSpPr>
            <p:spPr>
              <a:xfrm rot="-847200">
                <a:off x="6285372" y="3044300"/>
                <a:ext cx="50817" cy="43364"/>
              </a:xfrm>
              <a:custGeom>
                <a:avLst/>
                <a:gdLst>
                  <a:gd name="connsiteX0" fmla="*/ 49882 w 50817"/>
                  <a:gd name="connsiteY0" fmla="*/ 21293 h 43364"/>
                  <a:gd name="connsiteX1" fmla="*/ 24473 w 50817"/>
                  <a:gd name="connsiteY1" fmla="*/ 42975 h 43364"/>
                  <a:gd name="connsiteX2" fmla="*/ -937 w 50817"/>
                  <a:gd name="connsiteY2" fmla="*/ 21293 h 43364"/>
                  <a:gd name="connsiteX3" fmla="*/ 24473 w 50817"/>
                  <a:gd name="connsiteY3" fmla="*/ -389 h 43364"/>
                  <a:gd name="connsiteX4" fmla="*/ 49882 w 50817"/>
                  <a:gd name="connsiteY4" fmla="*/ 21293 h 43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817" h="43364">
                    <a:moveTo>
                      <a:pt x="49882" y="21293"/>
                    </a:moveTo>
                    <a:cubicBezTo>
                      <a:pt x="49882" y="33268"/>
                      <a:pt x="38506" y="42975"/>
                      <a:pt x="24473" y="42975"/>
                    </a:cubicBezTo>
                    <a:cubicBezTo>
                      <a:pt x="10440" y="42975"/>
                      <a:pt x="-937" y="33268"/>
                      <a:pt x="-937" y="21293"/>
                    </a:cubicBezTo>
                    <a:cubicBezTo>
                      <a:pt x="-937" y="9318"/>
                      <a:pt x="10440" y="-389"/>
                      <a:pt x="24473" y="-389"/>
                    </a:cubicBezTo>
                    <a:cubicBezTo>
                      <a:pt x="38506" y="-389"/>
                      <a:pt x="49882" y="9319"/>
                      <a:pt x="49882" y="21293"/>
                    </a:cubicBezTo>
                    <a:close/>
                  </a:path>
                </a:pathLst>
              </a:custGeom>
              <a:solidFill>
                <a:srgbClr val="FFFEFD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0FB4BDF4-DCAB-CDAA-03C9-52AE30FA62B9}"/>
                  </a:ext>
                </a:extLst>
              </p:cNvPr>
              <p:cNvSpPr/>
              <p:nvPr/>
            </p:nvSpPr>
            <p:spPr>
              <a:xfrm>
                <a:off x="5732997" y="3004163"/>
                <a:ext cx="149811" cy="85749"/>
              </a:xfrm>
              <a:custGeom>
                <a:avLst/>
                <a:gdLst>
                  <a:gd name="connsiteX0" fmla="*/ 13820 w 149811"/>
                  <a:gd name="connsiteY0" fmla="*/ 84999 h 85749"/>
                  <a:gd name="connsiteX1" fmla="*/ -577 w 149811"/>
                  <a:gd name="connsiteY1" fmla="*/ 76394 h 85749"/>
                  <a:gd name="connsiteX2" fmla="*/ 1089 w 149811"/>
                  <a:gd name="connsiteY2" fmla="*/ 66869 h 85749"/>
                  <a:gd name="connsiteX3" fmla="*/ 137800 w 149811"/>
                  <a:gd name="connsiteY3" fmla="*/ -75 h 85749"/>
                  <a:gd name="connsiteX4" fmla="*/ 148850 w 149811"/>
                  <a:gd name="connsiteY4" fmla="*/ 12525 h 85749"/>
                  <a:gd name="connsiteX5" fmla="*/ 136249 w 149811"/>
                  <a:gd name="connsiteY5" fmla="*/ 23575 h 85749"/>
                  <a:gd name="connsiteX6" fmla="*/ 20733 w 149811"/>
                  <a:gd name="connsiteY6" fmla="*/ 80140 h 85749"/>
                  <a:gd name="connsiteX7" fmla="*/ 13819 w 149811"/>
                  <a:gd name="connsiteY7" fmla="*/ 84999 h 857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9811" h="85749">
                    <a:moveTo>
                      <a:pt x="13820" y="84999"/>
                    </a:moveTo>
                    <a:cubicBezTo>
                      <a:pt x="7468" y="86598"/>
                      <a:pt x="1022" y="82746"/>
                      <a:pt x="-577" y="76394"/>
                    </a:cubicBezTo>
                    <a:cubicBezTo>
                      <a:pt x="-1400" y="73127"/>
                      <a:pt x="-794" y="69664"/>
                      <a:pt x="1089" y="66869"/>
                    </a:cubicBezTo>
                    <a:cubicBezTo>
                      <a:pt x="30939" y="22687"/>
                      <a:pt x="84596" y="-3593"/>
                      <a:pt x="137800" y="-75"/>
                    </a:cubicBezTo>
                    <a:cubicBezTo>
                      <a:pt x="144330" y="353"/>
                      <a:pt x="149278" y="5994"/>
                      <a:pt x="148850" y="12525"/>
                    </a:cubicBezTo>
                    <a:cubicBezTo>
                      <a:pt x="148422" y="19056"/>
                      <a:pt x="142780" y="24003"/>
                      <a:pt x="136249" y="23575"/>
                    </a:cubicBezTo>
                    <a:cubicBezTo>
                      <a:pt x="90515" y="20997"/>
                      <a:pt x="46741" y="42432"/>
                      <a:pt x="20733" y="80140"/>
                    </a:cubicBezTo>
                    <a:cubicBezTo>
                      <a:pt x="19108" y="82558"/>
                      <a:pt x="16645" y="84289"/>
                      <a:pt x="13819" y="84999"/>
                    </a:cubicBezTo>
                    <a:close/>
                  </a:path>
                </a:pathLst>
              </a:custGeom>
              <a:solidFill>
                <a:srgbClr val="321E1E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5B391C08-6754-04F7-83FE-67363266445D}"/>
                  </a:ext>
                </a:extLst>
              </p:cNvPr>
              <p:cNvSpPr/>
              <p:nvPr/>
            </p:nvSpPr>
            <p:spPr>
              <a:xfrm>
                <a:off x="6206771" y="2895998"/>
                <a:ext cx="163701" cy="44584"/>
              </a:xfrm>
              <a:custGeom>
                <a:avLst/>
                <a:gdLst>
                  <a:gd name="connsiteX0" fmla="*/ 153798 w 163701"/>
                  <a:gd name="connsiteY0" fmla="*/ 38760 h 44584"/>
                  <a:gd name="connsiteX1" fmla="*/ 162404 w 163701"/>
                  <a:gd name="connsiteY1" fmla="*/ 24364 h 44584"/>
                  <a:gd name="connsiteX2" fmla="*/ 156427 w 163701"/>
                  <a:gd name="connsiteY2" fmla="*/ 16764 h 44584"/>
                  <a:gd name="connsiteX3" fmla="*/ 4304 w 163701"/>
                  <a:gd name="connsiteY3" fmla="*/ 22494 h 44584"/>
                  <a:gd name="connsiteX4" fmla="*/ 1085 w 163701"/>
                  <a:gd name="connsiteY4" fmla="*/ 38954 h 44584"/>
                  <a:gd name="connsiteX5" fmla="*/ 16878 w 163701"/>
                  <a:gd name="connsiteY5" fmla="*/ 42591 h 44584"/>
                  <a:gd name="connsiteX6" fmla="*/ 145403 w 163701"/>
                  <a:gd name="connsiteY6" fmla="*/ 37750 h 44584"/>
                  <a:gd name="connsiteX7" fmla="*/ 153798 w 163701"/>
                  <a:gd name="connsiteY7" fmla="*/ 38760 h 445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3701" h="44584">
                    <a:moveTo>
                      <a:pt x="153798" y="38760"/>
                    </a:moveTo>
                    <a:cubicBezTo>
                      <a:pt x="160149" y="37161"/>
                      <a:pt x="164003" y="30716"/>
                      <a:pt x="162404" y="24364"/>
                    </a:cubicBezTo>
                    <a:cubicBezTo>
                      <a:pt x="161581" y="21096"/>
                      <a:pt x="159408" y="18333"/>
                      <a:pt x="156427" y="16764"/>
                    </a:cubicBezTo>
                    <a:cubicBezTo>
                      <a:pt x="109214" y="-8035"/>
                      <a:pt x="49515" y="-5789"/>
                      <a:pt x="4304" y="22494"/>
                    </a:cubicBezTo>
                    <a:cubicBezTo>
                      <a:pt x="-1130" y="26150"/>
                      <a:pt x="-2571" y="33520"/>
                      <a:pt x="1085" y="38954"/>
                    </a:cubicBezTo>
                    <a:cubicBezTo>
                      <a:pt x="4571" y="44135"/>
                      <a:pt x="11477" y="45726"/>
                      <a:pt x="16878" y="42591"/>
                    </a:cubicBezTo>
                    <a:cubicBezTo>
                      <a:pt x="55947" y="18684"/>
                      <a:pt x="104646" y="16850"/>
                      <a:pt x="145403" y="37750"/>
                    </a:cubicBezTo>
                    <a:cubicBezTo>
                      <a:pt x="147979" y="39118"/>
                      <a:pt x="150971" y="39477"/>
                      <a:pt x="153798" y="38760"/>
                    </a:cubicBezTo>
                    <a:close/>
                  </a:path>
                </a:pathLst>
              </a:custGeom>
              <a:solidFill>
                <a:srgbClr val="321E1E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F5BE5F55-C4E5-016D-AFEA-7B29C8C1A0BB}"/>
                  </a:ext>
                </a:extLst>
              </p:cNvPr>
              <p:cNvSpPr/>
              <p:nvPr/>
            </p:nvSpPr>
            <p:spPr>
              <a:xfrm>
                <a:off x="5520644" y="2397936"/>
                <a:ext cx="1064603" cy="904186"/>
              </a:xfrm>
              <a:custGeom>
                <a:avLst/>
                <a:gdLst>
                  <a:gd name="connsiteX0" fmla="*/ 723224 w 1064603"/>
                  <a:gd name="connsiteY0" fmla="*/ 27823 h 904186"/>
                  <a:gd name="connsiteX1" fmla="*/ 67101 w 1064603"/>
                  <a:gd name="connsiteY1" fmla="*/ 263853 h 904186"/>
                  <a:gd name="connsiteX2" fmla="*/ 188573 w 1064603"/>
                  <a:gd name="connsiteY2" fmla="*/ 903797 h 904186"/>
                  <a:gd name="connsiteX3" fmla="*/ 127619 w 1064603"/>
                  <a:gd name="connsiteY3" fmla="*/ 592481 h 904186"/>
                  <a:gd name="connsiteX4" fmla="*/ 171262 w 1064603"/>
                  <a:gd name="connsiteY4" fmla="*/ 434715 h 904186"/>
                  <a:gd name="connsiteX5" fmla="*/ 182617 w 1064603"/>
                  <a:gd name="connsiteY5" fmla="*/ 656691 h 904186"/>
                  <a:gd name="connsiteX6" fmla="*/ 704207 w 1064603"/>
                  <a:gd name="connsiteY6" fmla="*/ 517751 h 904186"/>
                  <a:gd name="connsiteX7" fmla="*/ 704973 w 1064603"/>
                  <a:gd name="connsiteY7" fmla="*/ 370383 h 904186"/>
                  <a:gd name="connsiteX8" fmla="*/ 737296 w 1064603"/>
                  <a:gd name="connsiteY8" fmla="*/ 507825 h 904186"/>
                  <a:gd name="connsiteX9" fmla="*/ 856382 w 1064603"/>
                  <a:gd name="connsiteY9" fmla="*/ 430692 h 904186"/>
                  <a:gd name="connsiteX10" fmla="*/ 819043 w 1064603"/>
                  <a:gd name="connsiteY10" fmla="*/ 238757 h 904186"/>
                  <a:gd name="connsiteX11" fmla="*/ 925277 w 1064603"/>
                  <a:gd name="connsiteY11" fmla="*/ 355231 h 904186"/>
                  <a:gd name="connsiteX12" fmla="*/ 1056397 w 1064603"/>
                  <a:gd name="connsiteY12" fmla="*/ 630394 h 904186"/>
                  <a:gd name="connsiteX13" fmla="*/ 723224 w 1064603"/>
                  <a:gd name="connsiteY13" fmla="*/ 27823 h 9041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064603" h="904186">
                    <a:moveTo>
                      <a:pt x="723224" y="27823"/>
                    </a:moveTo>
                    <a:cubicBezTo>
                      <a:pt x="486636" y="-54761"/>
                      <a:pt x="195626" y="49940"/>
                      <a:pt x="67101" y="263853"/>
                    </a:cubicBezTo>
                    <a:cubicBezTo>
                      <a:pt x="-61425" y="477766"/>
                      <a:pt x="-610" y="742322"/>
                      <a:pt x="188573" y="903797"/>
                    </a:cubicBezTo>
                    <a:cubicBezTo>
                      <a:pt x="188573" y="903797"/>
                      <a:pt x="137737" y="681142"/>
                      <a:pt x="127619" y="592481"/>
                    </a:cubicBezTo>
                    <a:cubicBezTo>
                      <a:pt x="119416" y="520764"/>
                      <a:pt x="171262" y="434715"/>
                      <a:pt x="171262" y="434715"/>
                    </a:cubicBezTo>
                    <a:cubicBezTo>
                      <a:pt x="189374" y="512492"/>
                      <a:pt x="194738" y="577521"/>
                      <a:pt x="182617" y="656691"/>
                    </a:cubicBezTo>
                    <a:cubicBezTo>
                      <a:pt x="357223" y="604950"/>
                      <a:pt x="529583" y="569475"/>
                      <a:pt x="704207" y="517751"/>
                    </a:cubicBezTo>
                    <a:cubicBezTo>
                      <a:pt x="703579" y="455056"/>
                      <a:pt x="695969" y="372577"/>
                      <a:pt x="704973" y="370383"/>
                    </a:cubicBezTo>
                    <a:cubicBezTo>
                      <a:pt x="723033" y="365994"/>
                      <a:pt x="737104" y="448543"/>
                      <a:pt x="737296" y="507825"/>
                    </a:cubicBezTo>
                    <a:cubicBezTo>
                      <a:pt x="784648" y="493022"/>
                      <a:pt x="833289" y="472994"/>
                      <a:pt x="856382" y="430692"/>
                    </a:cubicBezTo>
                    <a:cubicBezTo>
                      <a:pt x="889384" y="370191"/>
                      <a:pt x="853926" y="297569"/>
                      <a:pt x="819043" y="238757"/>
                    </a:cubicBezTo>
                    <a:cubicBezTo>
                      <a:pt x="819043" y="238757"/>
                      <a:pt x="875713" y="278586"/>
                      <a:pt x="925277" y="355231"/>
                    </a:cubicBezTo>
                    <a:cubicBezTo>
                      <a:pt x="975781" y="433200"/>
                      <a:pt x="1056397" y="630394"/>
                      <a:pt x="1056397" y="630394"/>
                    </a:cubicBezTo>
                    <a:cubicBezTo>
                      <a:pt x="1097706" y="386004"/>
                      <a:pt x="959812" y="110406"/>
                      <a:pt x="723224" y="27823"/>
                    </a:cubicBezTo>
                    <a:close/>
                  </a:path>
                </a:pathLst>
              </a:custGeom>
              <a:solidFill>
                <a:srgbClr val="4D2E2E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A4D65AD9-1D68-432A-42A3-7D24EE040BC5}"/>
                  </a:ext>
                </a:extLst>
              </p:cNvPr>
              <p:cNvSpPr/>
              <p:nvPr/>
            </p:nvSpPr>
            <p:spPr>
              <a:xfrm>
                <a:off x="5675165" y="2611221"/>
                <a:ext cx="903061" cy="443864"/>
              </a:xfrm>
              <a:custGeom>
                <a:avLst/>
                <a:gdLst>
                  <a:gd name="connsiteX0" fmla="*/ 637528 w 903061"/>
                  <a:gd name="connsiteY0" fmla="*/ -389 h 443864"/>
                  <a:gd name="connsiteX1" fmla="*/ 696044 w 903061"/>
                  <a:gd name="connsiteY1" fmla="*/ 146318 h 443864"/>
                  <a:gd name="connsiteX2" fmla="*/ 637737 w 903061"/>
                  <a:gd name="connsiteY2" fmla="*/ 214429 h 443864"/>
                  <a:gd name="connsiteX3" fmla="*/ 619225 w 903061"/>
                  <a:gd name="connsiteY3" fmla="*/ 206888 h 443864"/>
                  <a:gd name="connsiteX4" fmla="*/ 541152 w 903061"/>
                  <a:gd name="connsiteY4" fmla="*/ 90310 h 443864"/>
                  <a:gd name="connsiteX5" fmla="*/ 529483 w 903061"/>
                  <a:gd name="connsiteY5" fmla="*/ 123155 h 443864"/>
                  <a:gd name="connsiteX6" fmla="*/ 468007 w 903061"/>
                  <a:gd name="connsiteY6" fmla="*/ 296995 h 443864"/>
                  <a:gd name="connsiteX7" fmla="*/ 96120 w 903061"/>
                  <a:gd name="connsiteY7" fmla="*/ 368398 h 443864"/>
                  <a:gd name="connsiteX8" fmla="*/ 67437 w 903061"/>
                  <a:gd name="connsiteY8" fmla="*/ 346821 h 443864"/>
                  <a:gd name="connsiteX9" fmla="*/ 20415 w 903061"/>
                  <a:gd name="connsiteY9" fmla="*/ 160982 h 443864"/>
                  <a:gd name="connsiteX10" fmla="*/ -936 w 903061"/>
                  <a:gd name="connsiteY10" fmla="*/ 256069 h 443864"/>
                  <a:gd name="connsiteX11" fmla="*/ 16636 w 903061"/>
                  <a:gd name="connsiteY11" fmla="*/ 221500 h 443864"/>
                  <a:gd name="connsiteX12" fmla="*/ 27991 w 903061"/>
                  <a:gd name="connsiteY12" fmla="*/ 443476 h 443864"/>
                  <a:gd name="connsiteX13" fmla="*/ 549581 w 903061"/>
                  <a:gd name="connsiteY13" fmla="*/ 304536 h 443864"/>
                  <a:gd name="connsiteX14" fmla="*/ 550347 w 903061"/>
                  <a:gd name="connsiteY14" fmla="*/ 157168 h 443864"/>
                  <a:gd name="connsiteX15" fmla="*/ 582670 w 903061"/>
                  <a:gd name="connsiteY15" fmla="*/ 294610 h 443864"/>
                  <a:gd name="connsiteX16" fmla="*/ 701756 w 903061"/>
                  <a:gd name="connsiteY16" fmla="*/ 217477 h 443864"/>
                  <a:gd name="connsiteX17" fmla="*/ 664417 w 903061"/>
                  <a:gd name="connsiteY17" fmla="*/ 25542 h 443864"/>
                  <a:gd name="connsiteX18" fmla="*/ 770651 w 903061"/>
                  <a:gd name="connsiteY18" fmla="*/ 142016 h 443864"/>
                  <a:gd name="connsiteX19" fmla="*/ 901771 w 903061"/>
                  <a:gd name="connsiteY19" fmla="*/ 417179 h 443864"/>
                  <a:gd name="connsiteX20" fmla="*/ 779411 w 903061"/>
                  <a:gd name="connsiteY20" fmla="*/ 95657 h 443864"/>
                  <a:gd name="connsiteX21" fmla="*/ 637528 w 903061"/>
                  <a:gd name="connsiteY21" fmla="*/ -389 h 4438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903061" h="443864">
                    <a:moveTo>
                      <a:pt x="637528" y="-389"/>
                    </a:moveTo>
                    <a:cubicBezTo>
                      <a:pt x="659367" y="46963"/>
                      <a:pt x="684254" y="95012"/>
                      <a:pt x="696044" y="146318"/>
                    </a:cubicBezTo>
                    <a:cubicBezTo>
                      <a:pt x="702610" y="172441"/>
                      <a:pt x="674170" y="213419"/>
                      <a:pt x="637737" y="214429"/>
                    </a:cubicBezTo>
                    <a:cubicBezTo>
                      <a:pt x="630179" y="215213"/>
                      <a:pt x="622621" y="211573"/>
                      <a:pt x="619225" y="206888"/>
                    </a:cubicBezTo>
                    <a:cubicBezTo>
                      <a:pt x="589479" y="172302"/>
                      <a:pt x="558759" y="82961"/>
                      <a:pt x="541152" y="90310"/>
                    </a:cubicBezTo>
                    <a:cubicBezTo>
                      <a:pt x="532322" y="99175"/>
                      <a:pt x="531034" y="111679"/>
                      <a:pt x="529483" y="123155"/>
                    </a:cubicBezTo>
                    <a:cubicBezTo>
                      <a:pt x="517606" y="185955"/>
                      <a:pt x="535962" y="267703"/>
                      <a:pt x="468007" y="296995"/>
                    </a:cubicBezTo>
                    <a:cubicBezTo>
                      <a:pt x="365953" y="340395"/>
                      <a:pt x="115137" y="373623"/>
                      <a:pt x="96120" y="368398"/>
                    </a:cubicBezTo>
                    <a:cubicBezTo>
                      <a:pt x="84399" y="365804"/>
                      <a:pt x="70833" y="360353"/>
                      <a:pt x="67437" y="346821"/>
                    </a:cubicBezTo>
                    <a:cubicBezTo>
                      <a:pt x="54584" y="286929"/>
                      <a:pt x="37500" y="219828"/>
                      <a:pt x="20415" y="160982"/>
                    </a:cubicBezTo>
                    <a:cubicBezTo>
                      <a:pt x="14720" y="190588"/>
                      <a:pt x="11150" y="220716"/>
                      <a:pt x="-936" y="256069"/>
                    </a:cubicBezTo>
                    <a:cubicBezTo>
                      <a:pt x="4288" y="244235"/>
                      <a:pt x="10155" y="232695"/>
                      <a:pt x="16636" y="221500"/>
                    </a:cubicBezTo>
                    <a:cubicBezTo>
                      <a:pt x="34748" y="299277"/>
                      <a:pt x="40112" y="364306"/>
                      <a:pt x="27991" y="443476"/>
                    </a:cubicBezTo>
                    <a:cubicBezTo>
                      <a:pt x="202597" y="391735"/>
                      <a:pt x="374957" y="356260"/>
                      <a:pt x="549581" y="304536"/>
                    </a:cubicBezTo>
                    <a:cubicBezTo>
                      <a:pt x="548954" y="241841"/>
                      <a:pt x="541343" y="159362"/>
                      <a:pt x="550347" y="157168"/>
                    </a:cubicBezTo>
                    <a:cubicBezTo>
                      <a:pt x="568407" y="152779"/>
                      <a:pt x="582478" y="235328"/>
                      <a:pt x="582670" y="294610"/>
                    </a:cubicBezTo>
                    <a:cubicBezTo>
                      <a:pt x="630022" y="279807"/>
                      <a:pt x="678663" y="259779"/>
                      <a:pt x="701756" y="217477"/>
                    </a:cubicBezTo>
                    <a:cubicBezTo>
                      <a:pt x="734758" y="156976"/>
                      <a:pt x="699300" y="84354"/>
                      <a:pt x="664417" y="25542"/>
                    </a:cubicBezTo>
                    <a:cubicBezTo>
                      <a:pt x="664417" y="25542"/>
                      <a:pt x="721087" y="65371"/>
                      <a:pt x="770651" y="142016"/>
                    </a:cubicBezTo>
                    <a:cubicBezTo>
                      <a:pt x="821156" y="219985"/>
                      <a:pt x="901771" y="417179"/>
                      <a:pt x="901771" y="417179"/>
                    </a:cubicBezTo>
                    <a:cubicBezTo>
                      <a:pt x="908093" y="379771"/>
                      <a:pt x="828313" y="161417"/>
                      <a:pt x="779411" y="95657"/>
                    </a:cubicBezTo>
                    <a:cubicBezTo>
                      <a:pt x="747158" y="50568"/>
                      <a:pt x="682129" y="7483"/>
                      <a:pt x="637528" y="-389"/>
                    </a:cubicBezTo>
                    <a:close/>
                  </a:path>
                </a:pathLst>
              </a:custGeom>
              <a:solidFill>
                <a:srgbClr val="422828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A58B44A3-A068-738E-8B55-220F1AF97311}"/>
                  </a:ext>
                </a:extLst>
              </p:cNvPr>
              <p:cNvSpPr/>
              <p:nvPr/>
            </p:nvSpPr>
            <p:spPr>
              <a:xfrm>
                <a:off x="5925106" y="2723068"/>
                <a:ext cx="28615" cy="194798"/>
              </a:xfrm>
              <a:custGeom>
                <a:avLst/>
                <a:gdLst>
                  <a:gd name="connsiteX0" fmla="*/ 7846 w 28615"/>
                  <a:gd name="connsiteY0" fmla="*/ 191383 h 194798"/>
                  <a:gd name="connsiteX1" fmla="*/ 27369 w 28615"/>
                  <a:gd name="connsiteY1" fmla="*/ 45094 h 194798"/>
                  <a:gd name="connsiteX2" fmla="*/ 23659 w 28615"/>
                  <a:gd name="connsiteY2" fmla="*/ 2984 h 194798"/>
                  <a:gd name="connsiteX3" fmla="*/ 18226 w 28615"/>
                  <a:gd name="connsiteY3" fmla="*/ -256 h 194798"/>
                  <a:gd name="connsiteX4" fmla="*/ 14969 w 28615"/>
                  <a:gd name="connsiteY4" fmla="*/ 5161 h 194798"/>
                  <a:gd name="connsiteX5" fmla="*/ 9744 w 28615"/>
                  <a:gd name="connsiteY5" fmla="*/ 149116 h 194798"/>
                  <a:gd name="connsiteX6" fmla="*/ -705 w 28615"/>
                  <a:gd name="connsiteY6" fmla="*/ 188840 h 194798"/>
                  <a:gd name="connsiteX7" fmla="*/ 7881 w 28615"/>
                  <a:gd name="connsiteY7" fmla="*/ 191331 h 1947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8615" h="194798">
                    <a:moveTo>
                      <a:pt x="7846" y="191383"/>
                    </a:moveTo>
                    <a:cubicBezTo>
                      <a:pt x="22638" y="144088"/>
                      <a:pt x="29241" y="94613"/>
                      <a:pt x="27369" y="45094"/>
                    </a:cubicBezTo>
                    <a:cubicBezTo>
                      <a:pt x="26829" y="31005"/>
                      <a:pt x="25627" y="16951"/>
                      <a:pt x="23659" y="2984"/>
                    </a:cubicBezTo>
                    <a:cubicBezTo>
                      <a:pt x="23044" y="596"/>
                      <a:pt x="20619" y="-850"/>
                      <a:pt x="18226" y="-256"/>
                    </a:cubicBezTo>
                    <a:cubicBezTo>
                      <a:pt x="15869" y="392"/>
                      <a:pt x="14435" y="2775"/>
                      <a:pt x="14969" y="5161"/>
                    </a:cubicBezTo>
                    <a:cubicBezTo>
                      <a:pt x="21412" y="53094"/>
                      <a:pt x="19646" y="101775"/>
                      <a:pt x="9744" y="149116"/>
                    </a:cubicBezTo>
                    <a:cubicBezTo>
                      <a:pt x="6900" y="162514"/>
                      <a:pt x="3417" y="175755"/>
                      <a:pt x="-705" y="188840"/>
                    </a:cubicBezTo>
                    <a:cubicBezTo>
                      <a:pt x="-2446" y="194343"/>
                      <a:pt x="6157" y="196816"/>
                      <a:pt x="7881" y="191331"/>
                    </a:cubicBezTo>
                    <a:close/>
                  </a:path>
                </a:pathLst>
              </a:custGeom>
              <a:solidFill>
                <a:srgbClr val="321E1E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2BA176BF-9475-C4BB-B1D5-63652CA9CA77}"/>
                  </a:ext>
                </a:extLst>
              </p:cNvPr>
              <p:cNvSpPr/>
              <p:nvPr/>
            </p:nvSpPr>
            <p:spPr>
              <a:xfrm>
                <a:off x="6046003" y="2630375"/>
                <a:ext cx="115538" cy="246551"/>
              </a:xfrm>
              <a:custGeom>
                <a:avLst/>
                <a:gdLst>
                  <a:gd name="connsiteX0" fmla="*/ 114602 w 115538"/>
                  <a:gd name="connsiteY0" fmla="*/ 241791 h 246551"/>
                  <a:gd name="connsiteX1" fmla="*/ 92972 w 115538"/>
                  <a:gd name="connsiteY1" fmla="*/ 139180 h 246551"/>
                  <a:gd name="connsiteX2" fmla="*/ 44645 w 115538"/>
                  <a:gd name="connsiteY2" fmla="*/ 46443 h 246551"/>
                  <a:gd name="connsiteX3" fmla="*/ 6749 w 115538"/>
                  <a:gd name="connsiteY3" fmla="*/ 954 h 246551"/>
                  <a:gd name="connsiteX4" fmla="*/ 357 w 115538"/>
                  <a:gd name="connsiteY4" fmla="*/ 7224 h 246551"/>
                  <a:gd name="connsiteX5" fmla="*/ 60946 w 115538"/>
                  <a:gd name="connsiteY5" fmla="*/ 89511 h 246551"/>
                  <a:gd name="connsiteX6" fmla="*/ 97170 w 115538"/>
                  <a:gd name="connsiteY6" fmla="*/ 185069 h 246551"/>
                  <a:gd name="connsiteX7" fmla="*/ 105651 w 115538"/>
                  <a:gd name="connsiteY7" fmla="*/ 241599 h 246551"/>
                  <a:gd name="connsiteX8" fmla="*/ 110040 w 115538"/>
                  <a:gd name="connsiteY8" fmla="*/ 246162 h 246551"/>
                  <a:gd name="connsiteX9" fmla="*/ 114603 w 115538"/>
                  <a:gd name="connsiteY9" fmla="*/ 241791 h 246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5538" h="246551">
                    <a:moveTo>
                      <a:pt x="114602" y="241791"/>
                    </a:moveTo>
                    <a:cubicBezTo>
                      <a:pt x="112162" y="206753"/>
                      <a:pt x="104883" y="172221"/>
                      <a:pt x="92972" y="139180"/>
                    </a:cubicBezTo>
                    <a:cubicBezTo>
                      <a:pt x="81119" y="106229"/>
                      <a:pt x="64863" y="75034"/>
                      <a:pt x="44645" y="46443"/>
                    </a:cubicBezTo>
                    <a:cubicBezTo>
                      <a:pt x="33215" y="30318"/>
                      <a:pt x="20545" y="15109"/>
                      <a:pt x="6749" y="954"/>
                    </a:cubicBezTo>
                    <a:cubicBezTo>
                      <a:pt x="2726" y="-3156"/>
                      <a:pt x="-3700" y="3096"/>
                      <a:pt x="357" y="7224"/>
                    </a:cubicBezTo>
                    <a:cubicBezTo>
                      <a:pt x="24248" y="31731"/>
                      <a:pt x="44637" y="59422"/>
                      <a:pt x="60946" y="89511"/>
                    </a:cubicBezTo>
                    <a:cubicBezTo>
                      <a:pt x="77283" y="119580"/>
                      <a:pt x="89469" y="151726"/>
                      <a:pt x="97170" y="185069"/>
                    </a:cubicBezTo>
                    <a:cubicBezTo>
                      <a:pt x="101473" y="203661"/>
                      <a:pt x="104309" y="222563"/>
                      <a:pt x="105651" y="241599"/>
                    </a:cubicBezTo>
                    <a:cubicBezTo>
                      <a:pt x="105667" y="244046"/>
                      <a:pt x="107596" y="246051"/>
                      <a:pt x="110040" y="246162"/>
                    </a:cubicBezTo>
                    <a:cubicBezTo>
                      <a:pt x="112498" y="246192"/>
                      <a:pt x="114527" y="244248"/>
                      <a:pt x="114603" y="241791"/>
                    </a:cubicBezTo>
                    <a:close/>
                  </a:path>
                </a:pathLst>
              </a:custGeom>
              <a:solidFill>
                <a:srgbClr val="321E1E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6E51655F-1EBA-8727-0B0C-A26D7B6D2383}"/>
                  </a:ext>
                </a:extLst>
              </p:cNvPr>
              <p:cNvSpPr/>
              <p:nvPr/>
            </p:nvSpPr>
            <p:spPr>
              <a:xfrm>
                <a:off x="5692998" y="2738405"/>
                <a:ext cx="678746" cy="316610"/>
              </a:xfrm>
              <a:custGeom>
                <a:avLst/>
                <a:gdLst>
                  <a:gd name="connsiteX0" fmla="*/ 531086 w 678746"/>
                  <a:gd name="connsiteY0" fmla="*/ 5689 h 316610"/>
                  <a:gd name="connsiteX1" fmla="*/ 523910 w 678746"/>
                  <a:gd name="connsiteY1" fmla="*/ 38256 h 316610"/>
                  <a:gd name="connsiteX2" fmla="*/ 521943 w 678746"/>
                  <a:gd name="connsiteY2" fmla="*/ 170978 h 316610"/>
                  <a:gd name="connsiteX3" fmla="*/ 24786 w 678746"/>
                  <a:gd name="connsiteY3" fmla="*/ 296578 h 316610"/>
                  <a:gd name="connsiteX4" fmla="*/ -936 w 678746"/>
                  <a:gd name="connsiteY4" fmla="*/ -389 h 316610"/>
                  <a:gd name="connsiteX5" fmla="*/ 10227 w 678746"/>
                  <a:gd name="connsiteY5" fmla="*/ 316222 h 316610"/>
                  <a:gd name="connsiteX6" fmla="*/ 531817 w 678746"/>
                  <a:gd name="connsiteY6" fmla="*/ 177282 h 316610"/>
                  <a:gd name="connsiteX7" fmla="*/ 532583 w 678746"/>
                  <a:gd name="connsiteY7" fmla="*/ 29914 h 316610"/>
                  <a:gd name="connsiteX8" fmla="*/ 564906 w 678746"/>
                  <a:gd name="connsiteY8" fmla="*/ 167355 h 316610"/>
                  <a:gd name="connsiteX9" fmla="*/ 677810 w 678746"/>
                  <a:gd name="connsiteY9" fmla="*/ 100150 h 316610"/>
                  <a:gd name="connsiteX10" fmla="*/ 580493 w 678746"/>
                  <a:gd name="connsiteY10" fmla="*/ 147032 h 316610"/>
                  <a:gd name="connsiteX11" fmla="*/ 531086 w 678746"/>
                  <a:gd name="connsiteY11" fmla="*/ 5689 h 3166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78746" h="316610">
                    <a:moveTo>
                      <a:pt x="531086" y="5689"/>
                    </a:moveTo>
                    <a:cubicBezTo>
                      <a:pt x="524015" y="14257"/>
                      <a:pt x="524259" y="27406"/>
                      <a:pt x="523910" y="38256"/>
                    </a:cubicBezTo>
                    <a:cubicBezTo>
                      <a:pt x="521438" y="83535"/>
                      <a:pt x="529135" y="126133"/>
                      <a:pt x="521943" y="170978"/>
                    </a:cubicBezTo>
                    <a:cubicBezTo>
                      <a:pt x="354912" y="209936"/>
                      <a:pt x="190720" y="253283"/>
                      <a:pt x="24786" y="296578"/>
                    </a:cubicBezTo>
                    <a:cubicBezTo>
                      <a:pt x="26632" y="167181"/>
                      <a:pt x="15800" y="99784"/>
                      <a:pt x="-936" y="-389"/>
                    </a:cubicBezTo>
                    <a:cubicBezTo>
                      <a:pt x="4149" y="41721"/>
                      <a:pt x="22348" y="237034"/>
                      <a:pt x="10227" y="316222"/>
                    </a:cubicBezTo>
                    <a:cubicBezTo>
                      <a:pt x="184834" y="264481"/>
                      <a:pt x="357193" y="229006"/>
                      <a:pt x="531817" y="177282"/>
                    </a:cubicBezTo>
                    <a:cubicBezTo>
                      <a:pt x="531190" y="114587"/>
                      <a:pt x="523580" y="32108"/>
                      <a:pt x="532583" y="29914"/>
                    </a:cubicBezTo>
                    <a:cubicBezTo>
                      <a:pt x="550643" y="25525"/>
                      <a:pt x="564715" y="108074"/>
                      <a:pt x="564906" y="167355"/>
                    </a:cubicBezTo>
                    <a:cubicBezTo>
                      <a:pt x="608445" y="153772"/>
                      <a:pt x="652941" y="135764"/>
                      <a:pt x="677810" y="100150"/>
                    </a:cubicBezTo>
                    <a:cubicBezTo>
                      <a:pt x="651147" y="124235"/>
                      <a:pt x="615637" y="138185"/>
                      <a:pt x="580493" y="147032"/>
                    </a:cubicBezTo>
                    <a:cubicBezTo>
                      <a:pt x="577532" y="98565"/>
                      <a:pt x="572360" y="35278"/>
                      <a:pt x="531086" y="5689"/>
                    </a:cubicBezTo>
                    <a:close/>
                  </a:path>
                </a:pathLst>
              </a:custGeom>
              <a:solidFill>
                <a:srgbClr val="321E1E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8697D33A-343C-C55C-8BE9-51D4C9AE998F}"/>
                  </a:ext>
                </a:extLst>
              </p:cNvPr>
              <p:cNvSpPr/>
              <p:nvPr/>
            </p:nvSpPr>
            <p:spPr>
              <a:xfrm>
                <a:off x="6286793" y="2572628"/>
                <a:ext cx="97629" cy="264103"/>
              </a:xfrm>
              <a:custGeom>
                <a:avLst/>
                <a:gdLst>
                  <a:gd name="connsiteX0" fmla="*/ -936 w 97629"/>
                  <a:gd name="connsiteY0" fmla="*/ -389 h 264103"/>
                  <a:gd name="connsiteX1" fmla="*/ 14528 w 97629"/>
                  <a:gd name="connsiteY1" fmla="*/ 31342 h 264103"/>
                  <a:gd name="connsiteX2" fmla="*/ 85513 w 97629"/>
                  <a:gd name="connsiteY2" fmla="*/ 263715 h 264103"/>
                  <a:gd name="connsiteX3" fmla="*/ 90198 w 97629"/>
                  <a:gd name="connsiteY3" fmla="*/ 256000 h 264103"/>
                  <a:gd name="connsiteX4" fmla="*/ -936 w 97629"/>
                  <a:gd name="connsiteY4" fmla="*/ -389 h 2641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7629" h="264103">
                    <a:moveTo>
                      <a:pt x="-936" y="-389"/>
                    </a:moveTo>
                    <a:cubicBezTo>
                      <a:pt x="3052" y="11175"/>
                      <a:pt x="8781" y="21258"/>
                      <a:pt x="14528" y="31342"/>
                    </a:cubicBezTo>
                    <a:cubicBezTo>
                      <a:pt x="61428" y="99749"/>
                      <a:pt x="99742" y="180870"/>
                      <a:pt x="85513" y="263715"/>
                    </a:cubicBezTo>
                    <a:cubicBezTo>
                      <a:pt x="87168" y="261224"/>
                      <a:pt x="88735" y="258664"/>
                      <a:pt x="90198" y="256000"/>
                    </a:cubicBezTo>
                    <a:cubicBezTo>
                      <a:pt x="123201" y="195499"/>
                      <a:pt x="20798" y="20893"/>
                      <a:pt x="-936" y="-389"/>
                    </a:cubicBezTo>
                    <a:close/>
                  </a:path>
                </a:pathLst>
              </a:custGeom>
              <a:solidFill>
                <a:srgbClr val="321E1E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6565F2B8-D1CD-1AEA-ED9A-0D61F11991A4}"/>
                  </a:ext>
                </a:extLst>
              </p:cNvPr>
              <p:cNvSpPr/>
              <p:nvPr/>
            </p:nvSpPr>
            <p:spPr>
              <a:xfrm>
                <a:off x="6058530" y="2455043"/>
                <a:ext cx="199972" cy="117547"/>
              </a:xfrm>
              <a:custGeom>
                <a:avLst/>
                <a:gdLst>
                  <a:gd name="connsiteX0" fmla="*/ 189100 w 199972"/>
                  <a:gd name="connsiteY0" fmla="*/ 29336 h 117547"/>
                  <a:gd name="connsiteX1" fmla="*/ 167209 w 199972"/>
                  <a:gd name="connsiteY1" fmla="*/ 22596 h 117547"/>
                  <a:gd name="connsiteX2" fmla="*/ 144064 w 199972"/>
                  <a:gd name="connsiteY2" fmla="*/ 16605 h 117547"/>
                  <a:gd name="connsiteX3" fmla="*/ 129313 w 199972"/>
                  <a:gd name="connsiteY3" fmla="*/ 26009 h 117547"/>
                  <a:gd name="connsiteX4" fmla="*/ 123078 w 199972"/>
                  <a:gd name="connsiteY4" fmla="*/ 22526 h 117547"/>
                  <a:gd name="connsiteX5" fmla="*/ 84764 w 199972"/>
                  <a:gd name="connsiteY5" fmla="*/ 19601 h 117547"/>
                  <a:gd name="connsiteX6" fmla="*/ 82378 w 199972"/>
                  <a:gd name="connsiteY6" fmla="*/ 22805 h 117547"/>
                  <a:gd name="connsiteX7" fmla="*/ 65573 w 199972"/>
                  <a:gd name="connsiteY7" fmla="*/ 3404 h 117547"/>
                  <a:gd name="connsiteX8" fmla="*/ 41696 w 199972"/>
                  <a:gd name="connsiteY8" fmla="*/ 13383 h 117547"/>
                  <a:gd name="connsiteX9" fmla="*/ 48035 w 199972"/>
                  <a:gd name="connsiteY9" fmla="*/ 51035 h 117547"/>
                  <a:gd name="connsiteX10" fmla="*/ 46746 w 199972"/>
                  <a:gd name="connsiteY10" fmla="*/ 53996 h 117547"/>
                  <a:gd name="connsiteX11" fmla="*/ 33110 w 199972"/>
                  <a:gd name="connsiteY11" fmla="*/ 50321 h 117547"/>
                  <a:gd name="connsiteX12" fmla="*/ 4479 w 199972"/>
                  <a:gd name="connsiteY12" fmla="*/ 89959 h 117547"/>
                  <a:gd name="connsiteX13" fmla="*/ 48401 w 199972"/>
                  <a:gd name="connsiteY13" fmla="*/ 89959 h 117547"/>
                  <a:gd name="connsiteX14" fmla="*/ 60592 w 199972"/>
                  <a:gd name="connsiteY14" fmla="*/ 93703 h 117547"/>
                  <a:gd name="connsiteX15" fmla="*/ 67123 w 199972"/>
                  <a:gd name="connsiteY15" fmla="*/ 110248 h 117547"/>
                  <a:gd name="connsiteX16" fmla="*/ 84538 w 199972"/>
                  <a:gd name="connsiteY16" fmla="*/ 116134 h 117547"/>
                  <a:gd name="connsiteX17" fmla="*/ 92793 w 199972"/>
                  <a:gd name="connsiteY17" fmla="*/ 99694 h 117547"/>
                  <a:gd name="connsiteX18" fmla="*/ 89815 w 199972"/>
                  <a:gd name="connsiteY18" fmla="*/ 89889 h 117547"/>
                  <a:gd name="connsiteX19" fmla="*/ 95788 w 199972"/>
                  <a:gd name="connsiteY19" fmla="*/ 105563 h 117547"/>
                  <a:gd name="connsiteX20" fmla="*/ 122852 w 199972"/>
                  <a:gd name="connsiteY20" fmla="*/ 98353 h 117547"/>
                  <a:gd name="connsiteX21" fmla="*/ 115276 w 199972"/>
                  <a:gd name="connsiteY21" fmla="*/ 62617 h 117547"/>
                  <a:gd name="connsiteX22" fmla="*/ 111950 w 199972"/>
                  <a:gd name="connsiteY22" fmla="*/ 48231 h 117547"/>
                  <a:gd name="connsiteX23" fmla="*/ 115084 w 199972"/>
                  <a:gd name="connsiteY23" fmla="*/ 50112 h 117547"/>
                  <a:gd name="connsiteX24" fmla="*/ 131873 w 199972"/>
                  <a:gd name="connsiteY24" fmla="*/ 64811 h 117547"/>
                  <a:gd name="connsiteX25" fmla="*/ 155749 w 199972"/>
                  <a:gd name="connsiteY25" fmla="*/ 54815 h 117547"/>
                  <a:gd name="connsiteX26" fmla="*/ 155558 w 199972"/>
                  <a:gd name="connsiteY26" fmla="*/ 48301 h 117547"/>
                  <a:gd name="connsiteX27" fmla="*/ 161514 w 199972"/>
                  <a:gd name="connsiteY27" fmla="*/ 50043 h 117547"/>
                  <a:gd name="connsiteX28" fmla="*/ 182099 w 199972"/>
                  <a:gd name="connsiteY28" fmla="*/ 56382 h 117547"/>
                  <a:gd name="connsiteX29" fmla="*/ 189100 w 199972"/>
                  <a:gd name="connsiteY29" fmla="*/ 29336 h 1175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99972" h="117547">
                    <a:moveTo>
                      <a:pt x="189100" y="29336"/>
                    </a:moveTo>
                    <a:lnTo>
                      <a:pt x="167209" y="22596"/>
                    </a:lnTo>
                    <a:cubicBezTo>
                      <a:pt x="159964" y="20367"/>
                      <a:pt x="151726" y="16518"/>
                      <a:pt x="144064" y="16605"/>
                    </a:cubicBezTo>
                    <a:cubicBezTo>
                      <a:pt x="135861" y="16605"/>
                      <a:pt x="131542" y="20524"/>
                      <a:pt x="129313" y="26009"/>
                    </a:cubicBezTo>
                    <a:cubicBezTo>
                      <a:pt x="127275" y="24773"/>
                      <a:pt x="125203" y="23589"/>
                      <a:pt x="123078" y="22526"/>
                    </a:cubicBezTo>
                    <a:cubicBezTo>
                      <a:pt x="112106" y="16988"/>
                      <a:pt x="95214" y="9099"/>
                      <a:pt x="84764" y="19601"/>
                    </a:cubicBezTo>
                    <a:cubicBezTo>
                      <a:pt x="83819" y="20549"/>
                      <a:pt x="83016" y="21628"/>
                      <a:pt x="82378" y="22805"/>
                    </a:cubicBezTo>
                    <a:cubicBezTo>
                      <a:pt x="77108" y="16058"/>
                      <a:pt x="71499" y="9583"/>
                      <a:pt x="65573" y="3404"/>
                    </a:cubicBezTo>
                    <a:cubicBezTo>
                      <a:pt x="57736" y="-4763"/>
                      <a:pt x="40320" y="1036"/>
                      <a:pt x="41696" y="13383"/>
                    </a:cubicBezTo>
                    <a:cubicBezTo>
                      <a:pt x="43121" y="26040"/>
                      <a:pt x="45238" y="38610"/>
                      <a:pt x="48035" y="51035"/>
                    </a:cubicBezTo>
                    <a:cubicBezTo>
                      <a:pt x="47497" y="51971"/>
                      <a:pt x="47065" y="52964"/>
                      <a:pt x="46746" y="53996"/>
                    </a:cubicBezTo>
                    <a:cubicBezTo>
                      <a:pt x="42456" y="51969"/>
                      <a:pt x="37838" y="50725"/>
                      <a:pt x="33110" y="50321"/>
                    </a:cubicBezTo>
                    <a:cubicBezTo>
                      <a:pt x="7510" y="48179"/>
                      <a:pt x="-10428" y="80955"/>
                      <a:pt x="4479" y="89959"/>
                    </a:cubicBezTo>
                    <a:cubicBezTo>
                      <a:pt x="10383" y="93442"/>
                      <a:pt x="34713" y="75521"/>
                      <a:pt x="48401" y="89959"/>
                    </a:cubicBezTo>
                    <a:cubicBezTo>
                      <a:pt x="51532" y="93249"/>
                      <a:pt x="56154" y="94669"/>
                      <a:pt x="60592" y="93703"/>
                    </a:cubicBezTo>
                    <a:cubicBezTo>
                      <a:pt x="62635" y="99241"/>
                      <a:pt x="64812" y="104756"/>
                      <a:pt x="67123" y="110248"/>
                    </a:cubicBezTo>
                    <a:cubicBezTo>
                      <a:pt x="69822" y="116587"/>
                      <a:pt x="78826" y="118607"/>
                      <a:pt x="84538" y="116134"/>
                    </a:cubicBezTo>
                    <a:cubicBezTo>
                      <a:pt x="90998" y="113472"/>
                      <a:pt x="94516" y="106464"/>
                      <a:pt x="92793" y="99694"/>
                    </a:cubicBezTo>
                    <a:cubicBezTo>
                      <a:pt x="91887" y="96385"/>
                      <a:pt x="90877" y="93128"/>
                      <a:pt x="89815" y="89889"/>
                    </a:cubicBezTo>
                    <a:cubicBezTo>
                      <a:pt x="92009" y="95021"/>
                      <a:pt x="94000" y="100245"/>
                      <a:pt x="95788" y="105563"/>
                    </a:cubicBezTo>
                    <a:cubicBezTo>
                      <a:pt x="101518" y="122647"/>
                      <a:pt x="126683" y="116012"/>
                      <a:pt x="122852" y="98353"/>
                    </a:cubicBezTo>
                    <a:lnTo>
                      <a:pt x="115276" y="62617"/>
                    </a:lnTo>
                    <a:cubicBezTo>
                      <a:pt x="114248" y="57845"/>
                      <a:pt x="113082" y="53038"/>
                      <a:pt x="111950" y="48231"/>
                    </a:cubicBezTo>
                    <a:cubicBezTo>
                      <a:pt x="113099" y="48893"/>
                      <a:pt x="114162" y="49538"/>
                      <a:pt x="115084" y="50112"/>
                    </a:cubicBezTo>
                    <a:cubicBezTo>
                      <a:pt x="121419" y="54098"/>
                      <a:pt x="127085" y="59059"/>
                      <a:pt x="131873" y="64811"/>
                    </a:cubicBezTo>
                    <a:cubicBezTo>
                      <a:pt x="139884" y="74093"/>
                      <a:pt x="156080" y="66430"/>
                      <a:pt x="155749" y="54815"/>
                    </a:cubicBezTo>
                    <a:cubicBezTo>
                      <a:pt x="155749" y="52638"/>
                      <a:pt x="155627" y="50461"/>
                      <a:pt x="155558" y="48301"/>
                    </a:cubicBezTo>
                    <a:lnTo>
                      <a:pt x="161514" y="50043"/>
                    </a:lnTo>
                    <a:lnTo>
                      <a:pt x="182099" y="56382"/>
                    </a:lnTo>
                    <a:cubicBezTo>
                      <a:pt x="199323" y="61746"/>
                      <a:pt x="206324" y="34647"/>
                      <a:pt x="189100" y="29336"/>
                    </a:cubicBezTo>
                    <a:close/>
                  </a:path>
                </a:pathLst>
              </a:custGeom>
              <a:solidFill>
                <a:srgbClr val="7A4E4E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02254B61-7E84-1CFC-5E5B-5A33F7EA6916}"/>
                  </a:ext>
                </a:extLst>
              </p:cNvPr>
              <p:cNvSpPr/>
              <p:nvPr/>
            </p:nvSpPr>
            <p:spPr>
              <a:xfrm>
                <a:off x="5674654" y="2520180"/>
                <a:ext cx="292649" cy="156357"/>
              </a:xfrm>
              <a:custGeom>
                <a:avLst/>
                <a:gdLst>
                  <a:gd name="connsiteX0" fmla="*/ 272161 w 292649"/>
                  <a:gd name="connsiteY0" fmla="*/ 510 h 156357"/>
                  <a:gd name="connsiteX1" fmla="*/ 253892 w 292649"/>
                  <a:gd name="connsiteY1" fmla="*/ 6971 h 156357"/>
                  <a:gd name="connsiteX2" fmla="*/ 236755 w 292649"/>
                  <a:gd name="connsiteY2" fmla="*/ 13153 h 156357"/>
                  <a:gd name="connsiteX3" fmla="*/ 236651 w 292649"/>
                  <a:gd name="connsiteY3" fmla="*/ 13049 h 156357"/>
                  <a:gd name="connsiteX4" fmla="*/ 232454 w 292649"/>
                  <a:gd name="connsiteY4" fmla="*/ 9931 h 156357"/>
                  <a:gd name="connsiteX5" fmla="*/ 215039 w 292649"/>
                  <a:gd name="connsiteY5" fmla="*/ 5786 h 156357"/>
                  <a:gd name="connsiteX6" fmla="*/ 189647 w 292649"/>
                  <a:gd name="connsiteY6" fmla="*/ 19127 h 156357"/>
                  <a:gd name="connsiteX7" fmla="*/ 180939 w 292649"/>
                  <a:gd name="connsiteY7" fmla="*/ 26093 h 156357"/>
                  <a:gd name="connsiteX8" fmla="*/ 177804 w 292649"/>
                  <a:gd name="connsiteY8" fmla="*/ 27486 h 156357"/>
                  <a:gd name="connsiteX9" fmla="*/ 177578 w 292649"/>
                  <a:gd name="connsiteY9" fmla="*/ 27608 h 156357"/>
                  <a:gd name="connsiteX10" fmla="*/ 157838 w 292649"/>
                  <a:gd name="connsiteY10" fmla="*/ 30812 h 156357"/>
                  <a:gd name="connsiteX11" fmla="*/ 156175 w 292649"/>
                  <a:gd name="connsiteY11" fmla="*/ 33843 h 156357"/>
                  <a:gd name="connsiteX12" fmla="*/ 147171 w 292649"/>
                  <a:gd name="connsiteY12" fmla="*/ 58921 h 156357"/>
                  <a:gd name="connsiteX13" fmla="*/ 122528 w 292649"/>
                  <a:gd name="connsiteY13" fmla="*/ 38458 h 156357"/>
                  <a:gd name="connsiteX14" fmla="*/ 110999 w 292649"/>
                  <a:gd name="connsiteY14" fmla="*/ 42603 h 156357"/>
                  <a:gd name="connsiteX15" fmla="*/ 108456 w 292649"/>
                  <a:gd name="connsiteY15" fmla="*/ 28479 h 156357"/>
                  <a:gd name="connsiteX16" fmla="*/ 80592 w 292649"/>
                  <a:gd name="connsiteY16" fmla="*/ 29053 h 156357"/>
                  <a:gd name="connsiteX17" fmla="*/ 79756 w 292649"/>
                  <a:gd name="connsiteY17" fmla="*/ 45563 h 156357"/>
                  <a:gd name="connsiteX18" fmla="*/ 66903 w 292649"/>
                  <a:gd name="connsiteY18" fmla="*/ 57876 h 156357"/>
                  <a:gd name="connsiteX19" fmla="*/ 64535 w 292649"/>
                  <a:gd name="connsiteY19" fmla="*/ 68621 h 156357"/>
                  <a:gd name="connsiteX20" fmla="*/ 51961 w 292649"/>
                  <a:gd name="connsiteY20" fmla="*/ 70798 h 156357"/>
                  <a:gd name="connsiteX21" fmla="*/ 41930 w 292649"/>
                  <a:gd name="connsiteY21" fmla="*/ 87917 h 156357"/>
                  <a:gd name="connsiteX22" fmla="*/ 41930 w 292649"/>
                  <a:gd name="connsiteY22" fmla="*/ 103591 h 156357"/>
                  <a:gd name="connsiteX23" fmla="*/ 10965 w 292649"/>
                  <a:gd name="connsiteY23" fmla="*/ 115782 h 156357"/>
                  <a:gd name="connsiteX24" fmla="*/ -808 w 292649"/>
                  <a:gd name="connsiteY24" fmla="*/ 131717 h 156357"/>
                  <a:gd name="connsiteX25" fmla="*/ 15128 w 292649"/>
                  <a:gd name="connsiteY25" fmla="*/ 143490 h 156357"/>
                  <a:gd name="connsiteX26" fmla="*/ 59171 w 292649"/>
                  <a:gd name="connsiteY26" fmla="*/ 128965 h 156357"/>
                  <a:gd name="connsiteX27" fmla="*/ 71118 w 292649"/>
                  <a:gd name="connsiteY27" fmla="*/ 135548 h 156357"/>
                  <a:gd name="connsiteX28" fmla="*/ 76743 w 292649"/>
                  <a:gd name="connsiteY28" fmla="*/ 134190 h 156357"/>
                  <a:gd name="connsiteX29" fmla="*/ 100672 w 292649"/>
                  <a:gd name="connsiteY29" fmla="*/ 137359 h 156357"/>
                  <a:gd name="connsiteX30" fmla="*/ 108665 w 292649"/>
                  <a:gd name="connsiteY30" fmla="*/ 150665 h 156357"/>
                  <a:gd name="connsiteX31" fmla="*/ 123486 w 292649"/>
                  <a:gd name="connsiteY31" fmla="*/ 155384 h 156357"/>
                  <a:gd name="connsiteX32" fmla="*/ 133622 w 292649"/>
                  <a:gd name="connsiteY32" fmla="*/ 143507 h 156357"/>
                  <a:gd name="connsiteX33" fmla="*/ 134283 w 292649"/>
                  <a:gd name="connsiteY33" fmla="*/ 97931 h 156357"/>
                  <a:gd name="connsiteX34" fmla="*/ 141249 w 292649"/>
                  <a:gd name="connsiteY34" fmla="*/ 104741 h 156357"/>
                  <a:gd name="connsiteX35" fmla="*/ 162653 w 292649"/>
                  <a:gd name="connsiteY35" fmla="*/ 98506 h 156357"/>
                  <a:gd name="connsiteX36" fmla="*/ 178170 w 292649"/>
                  <a:gd name="connsiteY36" fmla="*/ 55281 h 156357"/>
                  <a:gd name="connsiteX37" fmla="*/ 193600 w 292649"/>
                  <a:gd name="connsiteY37" fmla="*/ 50822 h 156357"/>
                  <a:gd name="connsiteX38" fmla="*/ 205478 w 292649"/>
                  <a:gd name="connsiteY38" fmla="*/ 42324 h 156357"/>
                  <a:gd name="connsiteX39" fmla="*/ 217233 w 292649"/>
                  <a:gd name="connsiteY39" fmla="*/ 33616 h 156357"/>
                  <a:gd name="connsiteX40" fmla="*/ 222858 w 292649"/>
                  <a:gd name="connsiteY40" fmla="*/ 37395 h 156357"/>
                  <a:gd name="connsiteX41" fmla="*/ 241040 w 292649"/>
                  <a:gd name="connsiteY41" fmla="*/ 40722 h 156357"/>
                  <a:gd name="connsiteX42" fmla="*/ 283272 w 292649"/>
                  <a:gd name="connsiteY42" fmla="*/ 26041 h 156357"/>
                  <a:gd name="connsiteX43" fmla="*/ 272161 w 292649"/>
                  <a:gd name="connsiteY43" fmla="*/ 510 h 156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292649" h="156357">
                    <a:moveTo>
                      <a:pt x="272161" y="510"/>
                    </a:moveTo>
                    <a:lnTo>
                      <a:pt x="253892" y="6971"/>
                    </a:lnTo>
                    <a:cubicBezTo>
                      <a:pt x="248319" y="8956"/>
                      <a:pt x="242520" y="11708"/>
                      <a:pt x="236755" y="13153"/>
                    </a:cubicBezTo>
                    <a:cubicBezTo>
                      <a:pt x="236725" y="13114"/>
                      <a:pt x="236690" y="13079"/>
                      <a:pt x="236651" y="13049"/>
                    </a:cubicBezTo>
                    <a:cubicBezTo>
                      <a:pt x="235406" y="11816"/>
                      <a:pt x="233993" y="10767"/>
                      <a:pt x="232454" y="9931"/>
                    </a:cubicBezTo>
                    <a:cubicBezTo>
                      <a:pt x="227277" y="6637"/>
                      <a:pt x="221144" y="5177"/>
                      <a:pt x="215039" y="5786"/>
                    </a:cubicBezTo>
                    <a:cubicBezTo>
                      <a:pt x="205321" y="6779"/>
                      <a:pt x="196700" y="12753"/>
                      <a:pt x="189647" y="19127"/>
                    </a:cubicBezTo>
                    <a:cubicBezTo>
                      <a:pt x="187015" y="21768"/>
                      <a:pt x="184094" y="24105"/>
                      <a:pt x="180939" y="26093"/>
                    </a:cubicBezTo>
                    <a:cubicBezTo>
                      <a:pt x="180399" y="26406"/>
                      <a:pt x="178013" y="27399"/>
                      <a:pt x="177804" y="27486"/>
                    </a:cubicBezTo>
                    <a:lnTo>
                      <a:pt x="177578" y="27608"/>
                    </a:lnTo>
                    <a:cubicBezTo>
                      <a:pt x="171242" y="23042"/>
                      <a:pt x="162404" y="24476"/>
                      <a:pt x="157838" y="30812"/>
                    </a:cubicBezTo>
                    <a:cubicBezTo>
                      <a:pt x="157162" y="31751"/>
                      <a:pt x="156603" y="32768"/>
                      <a:pt x="156175" y="33843"/>
                    </a:cubicBezTo>
                    <a:lnTo>
                      <a:pt x="147171" y="58921"/>
                    </a:lnTo>
                    <a:cubicBezTo>
                      <a:pt x="142468" y="48175"/>
                      <a:pt x="134632" y="40095"/>
                      <a:pt x="122528" y="38458"/>
                    </a:cubicBezTo>
                    <a:cubicBezTo>
                      <a:pt x="118263" y="38077"/>
                      <a:pt x="114045" y="39593"/>
                      <a:pt x="110999" y="42603"/>
                    </a:cubicBezTo>
                    <a:cubicBezTo>
                      <a:pt x="110145" y="37883"/>
                      <a:pt x="109258" y="33181"/>
                      <a:pt x="108456" y="28479"/>
                    </a:cubicBezTo>
                    <a:cubicBezTo>
                      <a:pt x="105722" y="13397"/>
                      <a:pt x="81515" y="12579"/>
                      <a:pt x="80592" y="29053"/>
                    </a:cubicBezTo>
                    <a:lnTo>
                      <a:pt x="79756" y="45563"/>
                    </a:lnTo>
                    <a:cubicBezTo>
                      <a:pt x="72702" y="46155"/>
                      <a:pt x="68488" y="51119"/>
                      <a:pt x="66903" y="57876"/>
                    </a:cubicBezTo>
                    <a:cubicBezTo>
                      <a:pt x="66068" y="61452"/>
                      <a:pt x="65278" y="65034"/>
                      <a:pt x="64535" y="68621"/>
                    </a:cubicBezTo>
                    <a:cubicBezTo>
                      <a:pt x="60228" y="67441"/>
                      <a:pt x="55620" y="68238"/>
                      <a:pt x="51961" y="70798"/>
                    </a:cubicBezTo>
                    <a:cubicBezTo>
                      <a:pt x="46292" y="74779"/>
                      <a:pt x="42632" y="81026"/>
                      <a:pt x="41930" y="87917"/>
                    </a:cubicBezTo>
                    <a:cubicBezTo>
                      <a:pt x="41198" y="93142"/>
                      <a:pt x="42452" y="99115"/>
                      <a:pt x="41930" y="103591"/>
                    </a:cubicBezTo>
                    <a:cubicBezTo>
                      <a:pt x="40362" y="116461"/>
                      <a:pt x="20248" y="115556"/>
                      <a:pt x="10965" y="115782"/>
                    </a:cubicBezTo>
                    <a:cubicBezTo>
                      <a:pt x="3407" y="116026"/>
                      <a:pt x="-1835" y="124838"/>
                      <a:pt x="-808" y="131717"/>
                    </a:cubicBezTo>
                    <a:cubicBezTo>
                      <a:pt x="429" y="139920"/>
                      <a:pt x="7552" y="143733"/>
                      <a:pt x="15128" y="143490"/>
                    </a:cubicBezTo>
                    <a:cubicBezTo>
                      <a:pt x="31063" y="142967"/>
                      <a:pt x="47729" y="140390"/>
                      <a:pt x="59171" y="128965"/>
                    </a:cubicBezTo>
                    <a:cubicBezTo>
                      <a:pt x="61612" y="133218"/>
                      <a:pt x="66219" y="135757"/>
                      <a:pt x="71118" y="135548"/>
                    </a:cubicBezTo>
                    <a:cubicBezTo>
                      <a:pt x="73065" y="135471"/>
                      <a:pt x="74976" y="135010"/>
                      <a:pt x="76743" y="134190"/>
                    </a:cubicBezTo>
                    <a:cubicBezTo>
                      <a:pt x="80818" y="143368"/>
                      <a:pt x="94646" y="144500"/>
                      <a:pt x="100672" y="137359"/>
                    </a:cubicBezTo>
                    <a:cubicBezTo>
                      <a:pt x="102323" y="142330"/>
                      <a:pt x="105053" y="146873"/>
                      <a:pt x="108665" y="150665"/>
                    </a:cubicBezTo>
                    <a:cubicBezTo>
                      <a:pt x="112706" y="154740"/>
                      <a:pt x="117634" y="157143"/>
                      <a:pt x="123486" y="155384"/>
                    </a:cubicBezTo>
                    <a:cubicBezTo>
                      <a:pt x="128466" y="153869"/>
                      <a:pt x="133535" y="149150"/>
                      <a:pt x="133622" y="143507"/>
                    </a:cubicBezTo>
                    <a:cubicBezTo>
                      <a:pt x="133831" y="128321"/>
                      <a:pt x="134051" y="113129"/>
                      <a:pt x="134283" y="97931"/>
                    </a:cubicBezTo>
                    <a:cubicBezTo>
                      <a:pt x="136280" y="100512"/>
                      <a:pt x="138624" y="102804"/>
                      <a:pt x="141249" y="104741"/>
                    </a:cubicBezTo>
                    <a:cubicBezTo>
                      <a:pt x="148442" y="109965"/>
                      <a:pt x="159553" y="107126"/>
                      <a:pt x="162653" y="98506"/>
                    </a:cubicBezTo>
                    <a:lnTo>
                      <a:pt x="178170" y="55281"/>
                    </a:lnTo>
                    <a:cubicBezTo>
                      <a:pt x="183591" y="55022"/>
                      <a:pt x="188876" y="53495"/>
                      <a:pt x="193600" y="50822"/>
                    </a:cubicBezTo>
                    <a:cubicBezTo>
                      <a:pt x="197872" y="48455"/>
                      <a:pt x="201858" y="45603"/>
                      <a:pt x="205478" y="42324"/>
                    </a:cubicBezTo>
                    <a:cubicBezTo>
                      <a:pt x="208124" y="39955"/>
                      <a:pt x="213314" y="33616"/>
                      <a:pt x="217233" y="33616"/>
                    </a:cubicBezTo>
                    <a:cubicBezTo>
                      <a:pt x="218330" y="33616"/>
                      <a:pt x="221082" y="36263"/>
                      <a:pt x="222858" y="37395"/>
                    </a:cubicBezTo>
                    <a:cubicBezTo>
                      <a:pt x="228212" y="40936"/>
                      <a:pt x="234779" y="42138"/>
                      <a:pt x="241040" y="40722"/>
                    </a:cubicBezTo>
                    <a:cubicBezTo>
                      <a:pt x="255320" y="37587"/>
                      <a:pt x="269496" y="30917"/>
                      <a:pt x="283272" y="26041"/>
                    </a:cubicBezTo>
                    <a:cubicBezTo>
                      <a:pt x="300252" y="20224"/>
                      <a:pt x="289071" y="-5481"/>
                      <a:pt x="272161" y="510"/>
                    </a:cubicBezTo>
                    <a:close/>
                  </a:path>
                </a:pathLst>
              </a:custGeom>
              <a:solidFill>
                <a:srgbClr val="7A4E4E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81817734-9E04-4F87-5184-9BD0A94AE7AE}"/>
                  </a:ext>
                </a:extLst>
              </p:cNvPr>
              <p:cNvSpPr/>
              <p:nvPr/>
            </p:nvSpPr>
            <p:spPr>
              <a:xfrm>
                <a:off x="5997179" y="3203432"/>
                <a:ext cx="241432" cy="83809"/>
              </a:xfrm>
              <a:custGeom>
                <a:avLst/>
                <a:gdLst>
                  <a:gd name="connsiteX0" fmla="*/ 121961 w 241432"/>
                  <a:gd name="connsiteY0" fmla="*/ 75383 h 83809"/>
                  <a:gd name="connsiteX1" fmla="*/ 4720 w 241432"/>
                  <a:gd name="connsiteY1" fmla="*/ 77978 h 83809"/>
                  <a:gd name="connsiteX2" fmla="*/ -783 w 241432"/>
                  <a:gd name="connsiteY2" fmla="*/ 69549 h 83809"/>
                  <a:gd name="connsiteX3" fmla="*/ 7647 w 241432"/>
                  <a:gd name="connsiteY3" fmla="*/ 64045 h 83809"/>
                  <a:gd name="connsiteX4" fmla="*/ 228543 w 241432"/>
                  <a:gd name="connsiteY4" fmla="*/ 1559 h 83809"/>
                  <a:gd name="connsiteX5" fmla="*/ 238548 w 241432"/>
                  <a:gd name="connsiteY5" fmla="*/ 1812 h 83809"/>
                  <a:gd name="connsiteX6" fmla="*/ 238295 w 241432"/>
                  <a:gd name="connsiteY6" fmla="*/ 11817 h 83809"/>
                  <a:gd name="connsiteX7" fmla="*/ 121961 w 241432"/>
                  <a:gd name="connsiteY7" fmla="*/ 75383 h 838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41432" h="83809">
                    <a:moveTo>
                      <a:pt x="121961" y="75383"/>
                    </a:moveTo>
                    <a:cubicBezTo>
                      <a:pt x="83585" y="85139"/>
                      <a:pt x="43491" y="86026"/>
                      <a:pt x="4720" y="77978"/>
                    </a:cubicBezTo>
                    <a:cubicBezTo>
                      <a:pt x="873" y="77170"/>
                      <a:pt x="-1591" y="73396"/>
                      <a:pt x="-783" y="69549"/>
                    </a:cubicBezTo>
                    <a:cubicBezTo>
                      <a:pt x="25" y="65701"/>
                      <a:pt x="3799" y="63237"/>
                      <a:pt x="7647" y="64045"/>
                    </a:cubicBezTo>
                    <a:cubicBezTo>
                      <a:pt x="85911" y="80590"/>
                      <a:pt x="170549" y="56644"/>
                      <a:pt x="228543" y="1559"/>
                    </a:cubicBezTo>
                    <a:cubicBezTo>
                      <a:pt x="231375" y="-1134"/>
                      <a:pt x="235854" y="-1021"/>
                      <a:pt x="238548" y="1812"/>
                    </a:cubicBezTo>
                    <a:cubicBezTo>
                      <a:pt x="241241" y="4644"/>
                      <a:pt x="241128" y="9124"/>
                      <a:pt x="238295" y="11817"/>
                    </a:cubicBezTo>
                    <a:cubicBezTo>
                      <a:pt x="205611" y="42632"/>
                      <a:pt x="165549" y="64522"/>
                      <a:pt x="121961" y="75383"/>
                    </a:cubicBezTo>
                    <a:close/>
                  </a:path>
                </a:pathLst>
              </a:custGeom>
              <a:solidFill>
                <a:srgbClr val="AD403D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224337F9-3037-F35D-5AFF-F7BBBDE047BF}"/>
                  </a:ext>
                </a:extLst>
              </p:cNvPr>
              <p:cNvSpPr/>
              <p:nvPr/>
            </p:nvSpPr>
            <p:spPr>
              <a:xfrm>
                <a:off x="5797822" y="4645003"/>
                <a:ext cx="713872" cy="118088"/>
              </a:xfrm>
              <a:custGeom>
                <a:avLst/>
                <a:gdLst>
                  <a:gd name="connsiteX0" fmla="*/ 712936 w 713872"/>
                  <a:gd name="connsiteY0" fmla="*/ 90606 h 118088"/>
                  <a:gd name="connsiteX1" fmla="*/ -936 w 713872"/>
                  <a:gd name="connsiteY1" fmla="*/ 91442 h 118088"/>
                  <a:gd name="connsiteX2" fmla="*/ 8155 w 713872"/>
                  <a:gd name="connsiteY2" fmla="*/ -389 h 118088"/>
                  <a:gd name="connsiteX3" fmla="*/ 703515 w 713872"/>
                  <a:gd name="connsiteY3" fmla="*/ -389 h 1180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13872" h="118088">
                    <a:moveTo>
                      <a:pt x="712936" y="90606"/>
                    </a:moveTo>
                    <a:cubicBezTo>
                      <a:pt x="474346" y="126168"/>
                      <a:pt x="237637" y="127004"/>
                      <a:pt x="-936" y="91442"/>
                    </a:cubicBezTo>
                    <a:lnTo>
                      <a:pt x="8155" y="-389"/>
                    </a:lnTo>
                    <a:cubicBezTo>
                      <a:pt x="236574" y="33658"/>
                      <a:pt x="703515" y="-389"/>
                      <a:pt x="703515" y="-389"/>
                    </a:cubicBezTo>
                    <a:close/>
                  </a:path>
                </a:pathLst>
              </a:custGeom>
              <a:solidFill>
                <a:srgbClr val="AD7C50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62E8698F-A98D-6AEA-3128-70A1D5B6CC6D}"/>
                  </a:ext>
                </a:extLst>
              </p:cNvPr>
              <p:cNvSpPr/>
              <p:nvPr/>
            </p:nvSpPr>
            <p:spPr>
              <a:xfrm>
                <a:off x="6061647" y="4653554"/>
                <a:ext cx="177601" cy="111005"/>
              </a:xfrm>
              <a:custGeom>
                <a:avLst/>
                <a:gdLst>
                  <a:gd name="connsiteX0" fmla="*/ 0 w 177601"/>
                  <a:gd name="connsiteY0" fmla="*/ 0 h 111005"/>
                  <a:gd name="connsiteX1" fmla="*/ 177602 w 177601"/>
                  <a:gd name="connsiteY1" fmla="*/ 0 h 111005"/>
                  <a:gd name="connsiteX2" fmla="*/ 177602 w 177601"/>
                  <a:gd name="connsiteY2" fmla="*/ 111005 h 111005"/>
                  <a:gd name="connsiteX3" fmla="*/ 0 w 177601"/>
                  <a:gd name="connsiteY3" fmla="*/ 111005 h 1110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7601" h="111005">
                    <a:moveTo>
                      <a:pt x="0" y="0"/>
                    </a:moveTo>
                    <a:lnTo>
                      <a:pt x="177602" y="0"/>
                    </a:lnTo>
                    <a:lnTo>
                      <a:pt x="177602" y="111005"/>
                    </a:lnTo>
                    <a:lnTo>
                      <a:pt x="0" y="111005"/>
                    </a:lnTo>
                    <a:close/>
                  </a:path>
                </a:pathLst>
              </a:custGeom>
              <a:solidFill>
                <a:srgbClr val="FBBE30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1EF18B32-A410-0C4A-BD06-BD7D17446C18}"/>
                  </a:ext>
                </a:extLst>
              </p:cNvPr>
              <p:cNvSpPr/>
              <p:nvPr/>
            </p:nvSpPr>
            <p:spPr>
              <a:xfrm>
                <a:off x="5845209" y="4023414"/>
                <a:ext cx="188207" cy="40194"/>
              </a:xfrm>
              <a:custGeom>
                <a:avLst/>
                <a:gdLst>
                  <a:gd name="connsiteX0" fmla="*/ 0 w 188207"/>
                  <a:gd name="connsiteY0" fmla="*/ 0 h 40194"/>
                  <a:gd name="connsiteX1" fmla="*/ 188208 w 188207"/>
                  <a:gd name="connsiteY1" fmla="*/ 0 h 40194"/>
                  <a:gd name="connsiteX2" fmla="*/ 188208 w 188207"/>
                  <a:gd name="connsiteY2" fmla="*/ 40194 h 40194"/>
                  <a:gd name="connsiteX3" fmla="*/ 0 w 188207"/>
                  <a:gd name="connsiteY3" fmla="*/ 40194 h 401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8207" h="40194">
                    <a:moveTo>
                      <a:pt x="0" y="0"/>
                    </a:moveTo>
                    <a:lnTo>
                      <a:pt x="188208" y="0"/>
                    </a:lnTo>
                    <a:lnTo>
                      <a:pt x="188208" y="40194"/>
                    </a:lnTo>
                    <a:lnTo>
                      <a:pt x="0" y="40194"/>
                    </a:lnTo>
                    <a:close/>
                  </a:path>
                </a:pathLst>
              </a:custGeom>
              <a:solidFill>
                <a:srgbClr val="1A1A1A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78A32586-9CD7-68D6-7001-5D02034FB3C0}"/>
                  </a:ext>
                </a:extLst>
              </p:cNvPr>
              <p:cNvSpPr/>
              <p:nvPr/>
            </p:nvSpPr>
            <p:spPr>
              <a:xfrm>
                <a:off x="5716736" y="3589528"/>
                <a:ext cx="862250" cy="1084855"/>
              </a:xfrm>
              <a:custGeom>
                <a:avLst/>
                <a:gdLst>
                  <a:gd name="connsiteX0" fmla="*/ 825666 w 862250"/>
                  <a:gd name="connsiteY0" fmla="*/ 1027883 h 1084855"/>
                  <a:gd name="connsiteX1" fmla="*/ 780560 w 862250"/>
                  <a:gd name="connsiteY1" fmla="*/ 1060589 h 1084855"/>
                  <a:gd name="connsiteX2" fmla="*/ 101658 w 862250"/>
                  <a:gd name="connsiteY2" fmla="*/ 1069662 h 1084855"/>
                  <a:gd name="connsiteX3" fmla="*/ 38248 w 862250"/>
                  <a:gd name="connsiteY3" fmla="*/ 1039655 h 1084855"/>
                  <a:gd name="connsiteX4" fmla="*/ 69474 w 862250"/>
                  <a:gd name="connsiteY4" fmla="*/ 546261 h 1084855"/>
                  <a:gd name="connsiteX5" fmla="*/ -936 w 862250"/>
                  <a:gd name="connsiteY5" fmla="*/ 110129 h 1084855"/>
                  <a:gd name="connsiteX6" fmla="*/ 290318 w 862250"/>
                  <a:gd name="connsiteY6" fmla="*/ 6002 h 1084855"/>
                  <a:gd name="connsiteX7" fmla="*/ 437913 w 862250"/>
                  <a:gd name="connsiteY7" fmla="*/ 325156 h 1084855"/>
                  <a:gd name="connsiteX8" fmla="*/ 606929 w 862250"/>
                  <a:gd name="connsiteY8" fmla="*/ -389 h 1084855"/>
                  <a:gd name="connsiteX9" fmla="*/ 861193 w 862250"/>
                  <a:gd name="connsiteY9" fmla="*/ 108265 h 1084855"/>
                  <a:gd name="connsiteX10" fmla="*/ 805133 w 862250"/>
                  <a:gd name="connsiteY10" fmla="*/ 522420 h 1084855"/>
                  <a:gd name="connsiteX11" fmla="*/ 825666 w 862250"/>
                  <a:gd name="connsiteY11" fmla="*/ 1027883 h 1084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62250" h="1084855">
                    <a:moveTo>
                      <a:pt x="825666" y="1027883"/>
                    </a:moveTo>
                    <a:cubicBezTo>
                      <a:pt x="836585" y="1040422"/>
                      <a:pt x="820441" y="1054006"/>
                      <a:pt x="780560" y="1060589"/>
                    </a:cubicBezTo>
                    <a:cubicBezTo>
                      <a:pt x="558462" y="1096935"/>
                      <a:pt x="297720" y="1084848"/>
                      <a:pt x="101658" y="1069662"/>
                    </a:cubicBezTo>
                    <a:cubicBezTo>
                      <a:pt x="65225" y="1066841"/>
                      <a:pt x="28182" y="1052978"/>
                      <a:pt x="38248" y="1039655"/>
                    </a:cubicBezTo>
                    <a:cubicBezTo>
                      <a:pt x="61167" y="1009353"/>
                      <a:pt x="59617" y="666566"/>
                      <a:pt x="69474" y="546261"/>
                    </a:cubicBezTo>
                    <a:cubicBezTo>
                      <a:pt x="50143" y="393441"/>
                      <a:pt x="-936" y="110129"/>
                      <a:pt x="-936" y="110129"/>
                    </a:cubicBezTo>
                    <a:cubicBezTo>
                      <a:pt x="-936" y="110129"/>
                      <a:pt x="183667" y="39039"/>
                      <a:pt x="290318" y="6002"/>
                    </a:cubicBezTo>
                    <a:lnTo>
                      <a:pt x="437913" y="325156"/>
                    </a:lnTo>
                    <a:lnTo>
                      <a:pt x="606929" y="-389"/>
                    </a:lnTo>
                    <a:cubicBezTo>
                      <a:pt x="646497" y="20858"/>
                      <a:pt x="788745" y="89039"/>
                      <a:pt x="861193" y="108265"/>
                    </a:cubicBezTo>
                    <a:cubicBezTo>
                      <a:pt x="864328" y="259970"/>
                      <a:pt x="805691" y="482695"/>
                      <a:pt x="805133" y="522420"/>
                    </a:cubicBezTo>
                    <a:cubicBezTo>
                      <a:pt x="804420" y="580831"/>
                      <a:pt x="796199" y="993992"/>
                      <a:pt x="825666" y="1027883"/>
                    </a:cubicBezTo>
                    <a:close/>
                  </a:path>
                </a:pathLst>
              </a:custGeom>
              <a:solidFill>
                <a:srgbClr val="CF9F70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61751BDA-830C-C289-D96D-AE773F4BA86D}"/>
                  </a:ext>
                </a:extLst>
              </p:cNvPr>
              <p:cNvSpPr/>
              <p:nvPr/>
            </p:nvSpPr>
            <p:spPr>
              <a:xfrm>
                <a:off x="6466084" y="3817861"/>
                <a:ext cx="105937" cy="837591"/>
              </a:xfrm>
              <a:custGeom>
                <a:avLst/>
                <a:gdLst>
                  <a:gd name="connsiteX0" fmla="*/ 55890 w 105937"/>
                  <a:gd name="connsiteY0" fmla="*/ 294174 h 837591"/>
                  <a:gd name="connsiteX1" fmla="*/ 105002 w 105937"/>
                  <a:gd name="connsiteY1" fmla="*/ -389 h 837591"/>
                  <a:gd name="connsiteX2" fmla="*/ 44675 w 105937"/>
                  <a:gd name="connsiteY2" fmla="*/ 247118 h 837591"/>
                  <a:gd name="connsiteX3" fmla="*/ 26232 w 105937"/>
                  <a:gd name="connsiteY3" fmla="*/ 785600 h 837591"/>
                  <a:gd name="connsiteX4" fmla="*/ -936 w 105937"/>
                  <a:gd name="connsiteY4" fmla="*/ 837202 h 837591"/>
                  <a:gd name="connsiteX5" fmla="*/ 31213 w 105937"/>
                  <a:gd name="connsiteY5" fmla="*/ 832343 h 837591"/>
                  <a:gd name="connsiteX6" fmla="*/ 76318 w 105937"/>
                  <a:gd name="connsiteY6" fmla="*/ 799637 h 837591"/>
                  <a:gd name="connsiteX7" fmla="*/ 55890 w 105937"/>
                  <a:gd name="connsiteY7" fmla="*/ 294174 h 8375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5937" h="837591">
                    <a:moveTo>
                      <a:pt x="55890" y="294174"/>
                    </a:moveTo>
                    <a:cubicBezTo>
                      <a:pt x="56308" y="264115"/>
                      <a:pt x="90006" y="129216"/>
                      <a:pt x="105002" y="-389"/>
                    </a:cubicBezTo>
                    <a:cubicBezTo>
                      <a:pt x="81839" y="70752"/>
                      <a:pt x="55681" y="170090"/>
                      <a:pt x="44675" y="247118"/>
                    </a:cubicBezTo>
                    <a:cubicBezTo>
                      <a:pt x="16427" y="444991"/>
                      <a:pt x="59774" y="595599"/>
                      <a:pt x="26232" y="785600"/>
                    </a:cubicBezTo>
                    <a:cubicBezTo>
                      <a:pt x="22627" y="806360"/>
                      <a:pt x="12857" y="823148"/>
                      <a:pt x="-936" y="837202"/>
                    </a:cubicBezTo>
                    <a:cubicBezTo>
                      <a:pt x="9861" y="835681"/>
                      <a:pt x="20578" y="834061"/>
                      <a:pt x="31213" y="832343"/>
                    </a:cubicBezTo>
                    <a:cubicBezTo>
                      <a:pt x="71111" y="825830"/>
                      <a:pt x="87238" y="812176"/>
                      <a:pt x="76318" y="799637"/>
                    </a:cubicBezTo>
                    <a:cubicBezTo>
                      <a:pt x="46851" y="765660"/>
                      <a:pt x="55072" y="352498"/>
                      <a:pt x="55890" y="294174"/>
                    </a:cubicBezTo>
                    <a:close/>
                  </a:path>
                </a:pathLst>
              </a:custGeom>
              <a:solidFill>
                <a:srgbClr val="BA8959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26EFA6A7-9C45-9BC3-1CCA-10A8AFDFDD1E}"/>
                  </a:ext>
                </a:extLst>
              </p:cNvPr>
              <p:cNvSpPr/>
              <p:nvPr/>
            </p:nvSpPr>
            <p:spPr>
              <a:xfrm>
                <a:off x="5742528" y="3848303"/>
                <a:ext cx="406961" cy="826061"/>
              </a:xfrm>
              <a:custGeom>
                <a:avLst/>
                <a:gdLst>
                  <a:gd name="connsiteX0" fmla="*/ 71721 w 406961"/>
                  <a:gd name="connsiteY0" fmla="*/ 691732 h 826061"/>
                  <a:gd name="connsiteX1" fmla="*/ 45598 w 406961"/>
                  <a:gd name="connsiteY1" fmla="*/ 158961 h 826061"/>
                  <a:gd name="connsiteX2" fmla="*/ -936 w 406961"/>
                  <a:gd name="connsiteY2" fmla="*/ -389 h 826061"/>
                  <a:gd name="connsiteX3" fmla="*/ 43629 w 406961"/>
                  <a:gd name="connsiteY3" fmla="*/ 287486 h 826061"/>
                  <a:gd name="connsiteX4" fmla="*/ 12404 w 406961"/>
                  <a:gd name="connsiteY4" fmla="*/ 780881 h 826061"/>
                  <a:gd name="connsiteX5" fmla="*/ 75813 w 406961"/>
                  <a:gd name="connsiteY5" fmla="*/ 810887 h 826061"/>
                  <a:gd name="connsiteX6" fmla="*/ 406026 w 406961"/>
                  <a:gd name="connsiteY6" fmla="*/ 825673 h 826061"/>
                  <a:gd name="connsiteX7" fmla="*/ 306392 w 406961"/>
                  <a:gd name="connsiteY7" fmla="*/ 814684 h 826061"/>
                  <a:gd name="connsiteX8" fmla="*/ 71721 w 406961"/>
                  <a:gd name="connsiteY8" fmla="*/ 691732 h 8260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06961" h="826061">
                    <a:moveTo>
                      <a:pt x="71721" y="691732"/>
                    </a:moveTo>
                    <a:cubicBezTo>
                      <a:pt x="34469" y="512911"/>
                      <a:pt x="75447" y="341526"/>
                      <a:pt x="45598" y="158961"/>
                    </a:cubicBezTo>
                    <a:cubicBezTo>
                      <a:pt x="37761" y="101491"/>
                      <a:pt x="17123" y="51387"/>
                      <a:pt x="-936" y="-389"/>
                    </a:cubicBezTo>
                    <a:cubicBezTo>
                      <a:pt x="14738" y="91755"/>
                      <a:pt x="33511" y="207498"/>
                      <a:pt x="43629" y="287486"/>
                    </a:cubicBezTo>
                    <a:cubicBezTo>
                      <a:pt x="33773" y="407792"/>
                      <a:pt x="35322" y="750578"/>
                      <a:pt x="12404" y="780881"/>
                    </a:cubicBezTo>
                    <a:cubicBezTo>
                      <a:pt x="2320" y="794204"/>
                      <a:pt x="39380" y="808066"/>
                      <a:pt x="75813" y="810887"/>
                    </a:cubicBezTo>
                    <a:cubicBezTo>
                      <a:pt x="173984" y="818481"/>
                      <a:pt x="288385" y="825307"/>
                      <a:pt x="406026" y="825673"/>
                    </a:cubicBezTo>
                    <a:cubicBezTo>
                      <a:pt x="372936" y="823183"/>
                      <a:pt x="339847" y="819822"/>
                      <a:pt x="306392" y="814684"/>
                    </a:cubicBezTo>
                    <a:cubicBezTo>
                      <a:pt x="213290" y="799776"/>
                      <a:pt x="90355" y="792323"/>
                      <a:pt x="71721" y="691732"/>
                    </a:cubicBezTo>
                    <a:close/>
                  </a:path>
                </a:pathLst>
              </a:custGeom>
              <a:solidFill>
                <a:srgbClr val="BA8959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D1E4C16F-FD7C-EB02-CC21-880F9F5CE587}"/>
                  </a:ext>
                </a:extLst>
              </p:cNvPr>
              <p:cNvSpPr/>
              <p:nvPr/>
            </p:nvSpPr>
            <p:spPr>
              <a:xfrm>
                <a:off x="6268942" y="4020958"/>
                <a:ext cx="91622" cy="22152"/>
              </a:xfrm>
              <a:custGeom>
                <a:avLst/>
                <a:gdLst>
                  <a:gd name="connsiteX0" fmla="*/ 0 w 91622"/>
                  <a:gd name="connsiteY0" fmla="*/ 0 h 22152"/>
                  <a:gd name="connsiteX1" fmla="*/ 91622 w 91622"/>
                  <a:gd name="connsiteY1" fmla="*/ 0 h 22152"/>
                  <a:gd name="connsiteX2" fmla="*/ 91622 w 91622"/>
                  <a:gd name="connsiteY2" fmla="*/ 22152 h 22152"/>
                  <a:gd name="connsiteX3" fmla="*/ 0 w 91622"/>
                  <a:gd name="connsiteY3" fmla="*/ 22152 h 2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1622" h="22152">
                    <a:moveTo>
                      <a:pt x="0" y="0"/>
                    </a:moveTo>
                    <a:lnTo>
                      <a:pt x="91622" y="0"/>
                    </a:lnTo>
                    <a:lnTo>
                      <a:pt x="91622" y="22152"/>
                    </a:lnTo>
                    <a:lnTo>
                      <a:pt x="0" y="22152"/>
                    </a:lnTo>
                    <a:close/>
                  </a:path>
                </a:pathLst>
              </a:custGeom>
              <a:solidFill>
                <a:srgbClr val="286E2A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D1759C1A-00DA-04C0-FABD-6D15F02C66C8}"/>
                  </a:ext>
                </a:extLst>
              </p:cNvPr>
              <p:cNvSpPr/>
              <p:nvPr/>
            </p:nvSpPr>
            <p:spPr>
              <a:xfrm>
                <a:off x="6360564" y="4020958"/>
                <a:ext cx="91622" cy="22152"/>
              </a:xfrm>
              <a:custGeom>
                <a:avLst/>
                <a:gdLst>
                  <a:gd name="connsiteX0" fmla="*/ 0 w 91622"/>
                  <a:gd name="connsiteY0" fmla="*/ 0 h 22152"/>
                  <a:gd name="connsiteX1" fmla="*/ 91622 w 91622"/>
                  <a:gd name="connsiteY1" fmla="*/ 0 h 22152"/>
                  <a:gd name="connsiteX2" fmla="*/ 91622 w 91622"/>
                  <a:gd name="connsiteY2" fmla="*/ 22152 h 22152"/>
                  <a:gd name="connsiteX3" fmla="*/ 0 w 91622"/>
                  <a:gd name="connsiteY3" fmla="*/ 22152 h 2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1622" h="22152">
                    <a:moveTo>
                      <a:pt x="0" y="0"/>
                    </a:moveTo>
                    <a:lnTo>
                      <a:pt x="91622" y="0"/>
                    </a:lnTo>
                    <a:lnTo>
                      <a:pt x="91622" y="22152"/>
                    </a:lnTo>
                    <a:lnTo>
                      <a:pt x="0" y="22152"/>
                    </a:lnTo>
                    <a:close/>
                  </a:path>
                </a:pathLst>
              </a:custGeom>
              <a:solidFill>
                <a:srgbClr val="FFC197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F548EFEB-3821-88B1-EE00-317823E18CAE}"/>
                  </a:ext>
                </a:extLst>
              </p:cNvPr>
              <p:cNvSpPr/>
              <p:nvPr/>
            </p:nvSpPr>
            <p:spPr>
              <a:xfrm>
                <a:off x="6360564" y="4020958"/>
                <a:ext cx="17850" cy="22152"/>
              </a:xfrm>
              <a:custGeom>
                <a:avLst/>
                <a:gdLst>
                  <a:gd name="connsiteX0" fmla="*/ 0 w 17850"/>
                  <a:gd name="connsiteY0" fmla="*/ 0 h 22152"/>
                  <a:gd name="connsiteX1" fmla="*/ 17851 w 17850"/>
                  <a:gd name="connsiteY1" fmla="*/ 0 h 22152"/>
                  <a:gd name="connsiteX2" fmla="*/ 17851 w 17850"/>
                  <a:gd name="connsiteY2" fmla="*/ 22152 h 22152"/>
                  <a:gd name="connsiteX3" fmla="*/ 0 w 17850"/>
                  <a:gd name="connsiteY3" fmla="*/ 22152 h 2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850" h="22152">
                    <a:moveTo>
                      <a:pt x="0" y="0"/>
                    </a:moveTo>
                    <a:lnTo>
                      <a:pt x="17851" y="0"/>
                    </a:lnTo>
                    <a:lnTo>
                      <a:pt x="17851" y="22152"/>
                    </a:lnTo>
                    <a:lnTo>
                      <a:pt x="0" y="22152"/>
                    </a:lnTo>
                    <a:close/>
                  </a:path>
                </a:pathLst>
              </a:custGeom>
              <a:solidFill>
                <a:srgbClr val="46C2B0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6AF7397C-941B-6308-318C-F2F7B64E91D0}"/>
                  </a:ext>
                </a:extLst>
              </p:cNvPr>
              <p:cNvSpPr/>
              <p:nvPr/>
            </p:nvSpPr>
            <p:spPr>
              <a:xfrm>
                <a:off x="6391824" y="4020837"/>
                <a:ext cx="17850" cy="22152"/>
              </a:xfrm>
              <a:custGeom>
                <a:avLst/>
                <a:gdLst>
                  <a:gd name="connsiteX0" fmla="*/ 0 w 17850"/>
                  <a:gd name="connsiteY0" fmla="*/ 0 h 22152"/>
                  <a:gd name="connsiteX1" fmla="*/ 17851 w 17850"/>
                  <a:gd name="connsiteY1" fmla="*/ 0 h 22152"/>
                  <a:gd name="connsiteX2" fmla="*/ 17851 w 17850"/>
                  <a:gd name="connsiteY2" fmla="*/ 22152 h 22152"/>
                  <a:gd name="connsiteX3" fmla="*/ 0 w 17850"/>
                  <a:gd name="connsiteY3" fmla="*/ 22152 h 2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850" h="22152">
                    <a:moveTo>
                      <a:pt x="0" y="0"/>
                    </a:moveTo>
                    <a:lnTo>
                      <a:pt x="17851" y="0"/>
                    </a:lnTo>
                    <a:lnTo>
                      <a:pt x="17851" y="22152"/>
                    </a:lnTo>
                    <a:lnTo>
                      <a:pt x="0" y="22152"/>
                    </a:lnTo>
                    <a:close/>
                  </a:path>
                </a:pathLst>
              </a:custGeom>
              <a:solidFill>
                <a:srgbClr val="F47B50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C7D6AE55-5AFB-B700-08E7-5E9E5CAF0C7C}"/>
                  </a:ext>
                </a:extLst>
              </p:cNvPr>
              <p:cNvSpPr/>
              <p:nvPr/>
            </p:nvSpPr>
            <p:spPr>
              <a:xfrm>
                <a:off x="6424896" y="4020837"/>
                <a:ext cx="17850" cy="22152"/>
              </a:xfrm>
              <a:custGeom>
                <a:avLst/>
                <a:gdLst>
                  <a:gd name="connsiteX0" fmla="*/ 0 w 17850"/>
                  <a:gd name="connsiteY0" fmla="*/ 0 h 22152"/>
                  <a:gd name="connsiteX1" fmla="*/ 17851 w 17850"/>
                  <a:gd name="connsiteY1" fmla="*/ 0 h 22152"/>
                  <a:gd name="connsiteX2" fmla="*/ 17851 w 17850"/>
                  <a:gd name="connsiteY2" fmla="*/ 22152 h 22152"/>
                  <a:gd name="connsiteX3" fmla="*/ 0 w 17850"/>
                  <a:gd name="connsiteY3" fmla="*/ 22152 h 2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850" h="22152">
                    <a:moveTo>
                      <a:pt x="0" y="0"/>
                    </a:moveTo>
                    <a:lnTo>
                      <a:pt x="17851" y="0"/>
                    </a:lnTo>
                    <a:lnTo>
                      <a:pt x="17851" y="22152"/>
                    </a:lnTo>
                    <a:lnTo>
                      <a:pt x="0" y="22152"/>
                    </a:lnTo>
                    <a:close/>
                  </a:path>
                </a:pathLst>
              </a:custGeom>
              <a:solidFill>
                <a:srgbClr val="CCCC89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4FB13660-16D2-F240-D4BD-6C0CB4EC8F94}"/>
                  </a:ext>
                </a:extLst>
              </p:cNvPr>
              <p:cNvSpPr/>
              <p:nvPr/>
            </p:nvSpPr>
            <p:spPr>
              <a:xfrm>
                <a:off x="6268942" y="4043111"/>
                <a:ext cx="91622" cy="22152"/>
              </a:xfrm>
              <a:custGeom>
                <a:avLst/>
                <a:gdLst>
                  <a:gd name="connsiteX0" fmla="*/ 0 w 91622"/>
                  <a:gd name="connsiteY0" fmla="*/ 0 h 22152"/>
                  <a:gd name="connsiteX1" fmla="*/ 91622 w 91622"/>
                  <a:gd name="connsiteY1" fmla="*/ 0 h 22152"/>
                  <a:gd name="connsiteX2" fmla="*/ 91622 w 91622"/>
                  <a:gd name="connsiteY2" fmla="*/ 22152 h 22152"/>
                  <a:gd name="connsiteX3" fmla="*/ 0 w 91622"/>
                  <a:gd name="connsiteY3" fmla="*/ 22152 h 2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1622" h="22152">
                    <a:moveTo>
                      <a:pt x="0" y="0"/>
                    </a:moveTo>
                    <a:lnTo>
                      <a:pt x="91622" y="0"/>
                    </a:lnTo>
                    <a:lnTo>
                      <a:pt x="91622" y="22152"/>
                    </a:lnTo>
                    <a:lnTo>
                      <a:pt x="0" y="22152"/>
                    </a:lnTo>
                    <a:close/>
                  </a:path>
                </a:pathLst>
              </a:custGeom>
              <a:solidFill>
                <a:srgbClr val="F47B50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130A8280-59D3-685A-F993-1413BF1DE4BF}"/>
                  </a:ext>
                </a:extLst>
              </p:cNvPr>
              <p:cNvSpPr/>
              <p:nvPr/>
            </p:nvSpPr>
            <p:spPr>
              <a:xfrm>
                <a:off x="6360564" y="4043111"/>
                <a:ext cx="35718" cy="22152"/>
              </a:xfrm>
              <a:custGeom>
                <a:avLst/>
                <a:gdLst>
                  <a:gd name="connsiteX0" fmla="*/ 0 w 35718"/>
                  <a:gd name="connsiteY0" fmla="*/ 0 h 22152"/>
                  <a:gd name="connsiteX1" fmla="*/ 35719 w 35718"/>
                  <a:gd name="connsiteY1" fmla="*/ 0 h 22152"/>
                  <a:gd name="connsiteX2" fmla="*/ 35719 w 35718"/>
                  <a:gd name="connsiteY2" fmla="*/ 22152 h 22152"/>
                  <a:gd name="connsiteX3" fmla="*/ 0 w 35718"/>
                  <a:gd name="connsiteY3" fmla="*/ 22152 h 2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718" h="22152">
                    <a:moveTo>
                      <a:pt x="0" y="0"/>
                    </a:moveTo>
                    <a:lnTo>
                      <a:pt x="35719" y="0"/>
                    </a:lnTo>
                    <a:lnTo>
                      <a:pt x="35719" y="22152"/>
                    </a:lnTo>
                    <a:lnTo>
                      <a:pt x="0" y="22152"/>
                    </a:lnTo>
                    <a:close/>
                  </a:path>
                </a:pathLst>
              </a:custGeom>
              <a:solidFill>
                <a:srgbClr val="B2D6C5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49960052-BF8D-C319-07FA-99B7A0751D5E}"/>
                  </a:ext>
                </a:extLst>
              </p:cNvPr>
              <p:cNvSpPr/>
              <p:nvPr/>
            </p:nvSpPr>
            <p:spPr>
              <a:xfrm>
                <a:off x="6396265" y="4043111"/>
                <a:ext cx="35718" cy="22152"/>
              </a:xfrm>
              <a:custGeom>
                <a:avLst/>
                <a:gdLst>
                  <a:gd name="connsiteX0" fmla="*/ 0 w 35718"/>
                  <a:gd name="connsiteY0" fmla="*/ 0 h 22152"/>
                  <a:gd name="connsiteX1" fmla="*/ 35719 w 35718"/>
                  <a:gd name="connsiteY1" fmla="*/ 0 h 22152"/>
                  <a:gd name="connsiteX2" fmla="*/ 35719 w 35718"/>
                  <a:gd name="connsiteY2" fmla="*/ 22152 h 22152"/>
                  <a:gd name="connsiteX3" fmla="*/ 0 w 35718"/>
                  <a:gd name="connsiteY3" fmla="*/ 22152 h 2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718" h="22152">
                    <a:moveTo>
                      <a:pt x="0" y="0"/>
                    </a:moveTo>
                    <a:lnTo>
                      <a:pt x="35719" y="0"/>
                    </a:lnTo>
                    <a:lnTo>
                      <a:pt x="35719" y="22152"/>
                    </a:lnTo>
                    <a:lnTo>
                      <a:pt x="0" y="22152"/>
                    </a:lnTo>
                    <a:close/>
                  </a:path>
                </a:pathLst>
              </a:custGeom>
              <a:solidFill>
                <a:srgbClr val="CBCBCB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EF1C2675-C487-42B1-B1A9-AE858E4D47FF}"/>
                  </a:ext>
                </a:extLst>
              </p:cNvPr>
              <p:cNvSpPr/>
              <p:nvPr/>
            </p:nvSpPr>
            <p:spPr>
              <a:xfrm>
                <a:off x="6431984" y="4043111"/>
                <a:ext cx="20184" cy="22152"/>
              </a:xfrm>
              <a:custGeom>
                <a:avLst/>
                <a:gdLst>
                  <a:gd name="connsiteX0" fmla="*/ 0 w 20184"/>
                  <a:gd name="connsiteY0" fmla="*/ 0 h 22152"/>
                  <a:gd name="connsiteX1" fmla="*/ 20185 w 20184"/>
                  <a:gd name="connsiteY1" fmla="*/ 0 h 22152"/>
                  <a:gd name="connsiteX2" fmla="*/ 20185 w 20184"/>
                  <a:gd name="connsiteY2" fmla="*/ 22152 h 22152"/>
                  <a:gd name="connsiteX3" fmla="*/ 0 w 20184"/>
                  <a:gd name="connsiteY3" fmla="*/ 22152 h 2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184" h="22152">
                    <a:moveTo>
                      <a:pt x="0" y="0"/>
                    </a:moveTo>
                    <a:lnTo>
                      <a:pt x="20185" y="0"/>
                    </a:lnTo>
                    <a:lnTo>
                      <a:pt x="20185" y="22152"/>
                    </a:lnTo>
                    <a:lnTo>
                      <a:pt x="0" y="22152"/>
                    </a:lnTo>
                    <a:close/>
                  </a:path>
                </a:pathLst>
              </a:custGeom>
              <a:solidFill>
                <a:srgbClr val="91BB7D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156D1F73-27D5-7ADF-63F3-CB5D170D64C2}"/>
                  </a:ext>
                </a:extLst>
              </p:cNvPr>
              <p:cNvSpPr/>
              <p:nvPr/>
            </p:nvSpPr>
            <p:spPr>
              <a:xfrm>
                <a:off x="6135627" y="4022787"/>
                <a:ext cx="25983" cy="25983"/>
              </a:xfrm>
              <a:custGeom>
                <a:avLst/>
                <a:gdLst>
                  <a:gd name="connsiteX0" fmla="*/ 12056 w 25983"/>
                  <a:gd name="connsiteY0" fmla="*/ 25595 h 25983"/>
                  <a:gd name="connsiteX1" fmla="*/ -936 w 25983"/>
                  <a:gd name="connsiteY1" fmla="*/ 12603 h 25983"/>
                  <a:gd name="connsiteX2" fmla="*/ 12056 w 25983"/>
                  <a:gd name="connsiteY2" fmla="*/ -389 h 25983"/>
                  <a:gd name="connsiteX3" fmla="*/ 25047 w 25983"/>
                  <a:gd name="connsiteY3" fmla="*/ 12603 h 25983"/>
                  <a:gd name="connsiteX4" fmla="*/ 25047 w 25983"/>
                  <a:gd name="connsiteY4" fmla="*/ 12620 h 25983"/>
                  <a:gd name="connsiteX5" fmla="*/ 12056 w 25983"/>
                  <a:gd name="connsiteY5" fmla="*/ 25595 h 259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983" h="25983">
                    <a:moveTo>
                      <a:pt x="12056" y="25595"/>
                    </a:moveTo>
                    <a:cubicBezTo>
                      <a:pt x="4880" y="25595"/>
                      <a:pt x="-936" y="19778"/>
                      <a:pt x="-936" y="12603"/>
                    </a:cubicBezTo>
                    <a:cubicBezTo>
                      <a:pt x="-936" y="5427"/>
                      <a:pt x="4880" y="-389"/>
                      <a:pt x="12056" y="-389"/>
                    </a:cubicBezTo>
                    <a:cubicBezTo>
                      <a:pt x="19231" y="-389"/>
                      <a:pt x="25047" y="5427"/>
                      <a:pt x="25047" y="12603"/>
                    </a:cubicBezTo>
                    <a:cubicBezTo>
                      <a:pt x="25047" y="12609"/>
                      <a:pt x="25047" y="12614"/>
                      <a:pt x="25047" y="12620"/>
                    </a:cubicBezTo>
                    <a:cubicBezTo>
                      <a:pt x="25038" y="19789"/>
                      <a:pt x="19224" y="25595"/>
                      <a:pt x="12056" y="25595"/>
                    </a:cubicBezTo>
                    <a:close/>
                  </a:path>
                </a:pathLst>
              </a:custGeom>
              <a:solidFill>
                <a:srgbClr val="E4D5CD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8C79F0BC-28BC-6864-7F2F-C2140D25212D}"/>
                  </a:ext>
                </a:extLst>
              </p:cNvPr>
              <p:cNvSpPr/>
              <p:nvPr/>
            </p:nvSpPr>
            <p:spPr>
              <a:xfrm>
                <a:off x="6139911" y="4027089"/>
                <a:ext cx="17415" cy="17415"/>
              </a:xfrm>
              <a:custGeom>
                <a:avLst/>
                <a:gdLst>
                  <a:gd name="connsiteX0" fmla="*/ 16479 w 17415"/>
                  <a:gd name="connsiteY0" fmla="*/ 8319 h 17415"/>
                  <a:gd name="connsiteX1" fmla="*/ 7772 w 17415"/>
                  <a:gd name="connsiteY1" fmla="*/ 17026 h 17415"/>
                  <a:gd name="connsiteX2" fmla="*/ -936 w 17415"/>
                  <a:gd name="connsiteY2" fmla="*/ 8319 h 17415"/>
                  <a:gd name="connsiteX3" fmla="*/ 7772 w 17415"/>
                  <a:gd name="connsiteY3" fmla="*/ -389 h 17415"/>
                  <a:gd name="connsiteX4" fmla="*/ 16479 w 17415"/>
                  <a:gd name="connsiteY4" fmla="*/ 8319 h 174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15" h="17415">
                    <a:moveTo>
                      <a:pt x="16479" y="8319"/>
                    </a:moveTo>
                    <a:cubicBezTo>
                      <a:pt x="16479" y="13128"/>
                      <a:pt x="12581" y="17026"/>
                      <a:pt x="7772" y="17026"/>
                    </a:cubicBezTo>
                    <a:cubicBezTo>
                      <a:pt x="2962" y="17026"/>
                      <a:pt x="-936" y="13128"/>
                      <a:pt x="-936" y="8319"/>
                    </a:cubicBezTo>
                    <a:cubicBezTo>
                      <a:pt x="-936" y="3509"/>
                      <a:pt x="2962" y="-389"/>
                      <a:pt x="7772" y="-389"/>
                    </a:cubicBezTo>
                    <a:cubicBezTo>
                      <a:pt x="12581" y="-389"/>
                      <a:pt x="16479" y="3509"/>
                      <a:pt x="16479" y="8319"/>
                    </a:cubicBezTo>
                    <a:close/>
                  </a:path>
                </a:pathLst>
              </a:custGeom>
              <a:solidFill>
                <a:srgbClr val="C29C7A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AAF15967-A76B-63C4-C827-143A8F799A93}"/>
                  </a:ext>
                </a:extLst>
              </p:cNvPr>
              <p:cNvSpPr/>
              <p:nvPr/>
            </p:nvSpPr>
            <p:spPr>
              <a:xfrm>
                <a:off x="6135627" y="4196853"/>
                <a:ext cx="25983" cy="25983"/>
              </a:xfrm>
              <a:custGeom>
                <a:avLst/>
                <a:gdLst>
                  <a:gd name="connsiteX0" fmla="*/ 12056 w 25983"/>
                  <a:gd name="connsiteY0" fmla="*/ 25595 h 25983"/>
                  <a:gd name="connsiteX1" fmla="*/ -936 w 25983"/>
                  <a:gd name="connsiteY1" fmla="*/ 12603 h 25983"/>
                  <a:gd name="connsiteX2" fmla="*/ 12056 w 25983"/>
                  <a:gd name="connsiteY2" fmla="*/ -389 h 25983"/>
                  <a:gd name="connsiteX3" fmla="*/ 25047 w 25983"/>
                  <a:gd name="connsiteY3" fmla="*/ 12603 h 25983"/>
                  <a:gd name="connsiteX4" fmla="*/ 12056 w 25983"/>
                  <a:gd name="connsiteY4" fmla="*/ 25595 h 259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983" h="25983">
                    <a:moveTo>
                      <a:pt x="12056" y="25595"/>
                    </a:moveTo>
                    <a:cubicBezTo>
                      <a:pt x="4880" y="25595"/>
                      <a:pt x="-936" y="19778"/>
                      <a:pt x="-936" y="12603"/>
                    </a:cubicBezTo>
                    <a:cubicBezTo>
                      <a:pt x="-936" y="5427"/>
                      <a:pt x="4880" y="-389"/>
                      <a:pt x="12056" y="-389"/>
                    </a:cubicBezTo>
                    <a:cubicBezTo>
                      <a:pt x="19231" y="-389"/>
                      <a:pt x="25047" y="5427"/>
                      <a:pt x="25047" y="12603"/>
                    </a:cubicBezTo>
                    <a:cubicBezTo>
                      <a:pt x="25047" y="19778"/>
                      <a:pt x="19231" y="25595"/>
                      <a:pt x="12056" y="25595"/>
                    </a:cubicBezTo>
                    <a:close/>
                  </a:path>
                </a:pathLst>
              </a:custGeom>
              <a:solidFill>
                <a:srgbClr val="E4D5CD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8E406C55-2B42-280F-CAF4-F75C58C2E7C1}"/>
                  </a:ext>
                </a:extLst>
              </p:cNvPr>
              <p:cNvSpPr/>
              <p:nvPr/>
            </p:nvSpPr>
            <p:spPr>
              <a:xfrm>
                <a:off x="6139911" y="4201138"/>
                <a:ext cx="17415" cy="17415"/>
              </a:xfrm>
              <a:custGeom>
                <a:avLst/>
                <a:gdLst>
                  <a:gd name="connsiteX0" fmla="*/ 16479 w 17415"/>
                  <a:gd name="connsiteY0" fmla="*/ 8319 h 17415"/>
                  <a:gd name="connsiteX1" fmla="*/ 7772 w 17415"/>
                  <a:gd name="connsiteY1" fmla="*/ 17026 h 17415"/>
                  <a:gd name="connsiteX2" fmla="*/ -936 w 17415"/>
                  <a:gd name="connsiteY2" fmla="*/ 8319 h 17415"/>
                  <a:gd name="connsiteX3" fmla="*/ 7772 w 17415"/>
                  <a:gd name="connsiteY3" fmla="*/ -389 h 17415"/>
                  <a:gd name="connsiteX4" fmla="*/ 16479 w 17415"/>
                  <a:gd name="connsiteY4" fmla="*/ 8319 h 174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15" h="17415">
                    <a:moveTo>
                      <a:pt x="16479" y="8319"/>
                    </a:moveTo>
                    <a:cubicBezTo>
                      <a:pt x="16479" y="13128"/>
                      <a:pt x="12581" y="17026"/>
                      <a:pt x="7772" y="17026"/>
                    </a:cubicBezTo>
                    <a:cubicBezTo>
                      <a:pt x="2962" y="17026"/>
                      <a:pt x="-936" y="13128"/>
                      <a:pt x="-936" y="8319"/>
                    </a:cubicBezTo>
                    <a:cubicBezTo>
                      <a:pt x="-936" y="3509"/>
                      <a:pt x="2962" y="-389"/>
                      <a:pt x="7772" y="-389"/>
                    </a:cubicBezTo>
                    <a:cubicBezTo>
                      <a:pt x="12581" y="-389"/>
                      <a:pt x="16479" y="3509"/>
                      <a:pt x="16479" y="8319"/>
                    </a:cubicBezTo>
                    <a:close/>
                  </a:path>
                </a:pathLst>
              </a:custGeom>
              <a:solidFill>
                <a:srgbClr val="C29C7A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FB78651A-D075-72AB-CC9D-FCC04AEF7D5E}"/>
                  </a:ext>
                </a:extLst>
              </p:cNvPr>
              <p:cNvSpPr/>
              <p:nvPr/>
            </p:nvSpPr>
            <p:spPr>
              <a:xfrm>
                <a:off x="6135627" y="4370903"/>
                <a:ext cx="25983" cy="25983"/>
              </a:xfrm>
              <a:custGeom>
                <a:avLst/>
                <a:gdLst>
                  <a:gd name="connsiteX0" fmla="*/ 12056 w 25983"/>
                  <a:gd name="connsiteY0" fmla="*/ 25595 h 25983"/>
                  <a:gd name="connsiteX1" fmla="*/ -936 w 25983"/>
                  <a:gd name="connsiteY1" fmla="*/ 12603 h 25983"/>
                  <a:gd name="connsiteX2" fmla="*/ 12056 w 25983"/>
                  <a:gd name="connsiteY2" fmla="*/ -389 h 25983"/>
                  <a:gd name="connsiteX3" fmla="*/ 25047 w 25983"/>
                  <a:gd name="connsiteY3" fmla="*/ 12603 h 25983"/>
                  <a:gd name="connsiteX4" fmla="*/ 12056 w 25983"/>
                  <a:gd name="connsiteY4" fmla="*/ 25595 h 259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983" h="25983">
                    <a:moveTo>
                      <a:pt x="12056" y="25595"/>
                    </a:moveTo>
                    <a:cubicBezTo>
                      <a:pt x="4880" y="25595"/>
                      <a:pt x="-936" y="19778"/>
                      <a:pt x="-936" y="12603"/>
                    </a:cubicBezTo>
                    <a:cubicBezTo>
                      <a:pt x="-936" y="5427"/>
                      <a:pt x="4880" y="-389"/>
                      <a:pt x="12056" y="-389"/>
                    </a:cubicBezTo>
                    <a:cubicBezTo>
                      <a:pt x="19231" y="-389"/>
                      <a:pt x="25047" y="5427"/>
                      <a:pt x="25047" y="12603"/>
                    </a:cubicBezTo>
                    <a:cubicBezTo>
                      <a:pt x="25047" y="19778"/>
                      <a:pt x="19231" y="25595"/>
                      <a:pt x="12056" y="25595"/>
                    </a:cubicBezTo>
                    <a:close/>
                  </a:path>
                </a:pathLst>
              </a:custGeom>
              <a:solidFill>
                <a:srgbClr val="E4D5CD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B68A16DB-5D74-CEDE-1C7F-09441490F345}"/>
                  </a:ext>
                </a:extLst>
              </p:cNvPr>
              <p:cNvSpPr/>
              <p:nvPr/>
            </p:nvSpPr>
            <p:spPr>
              <a:xfrm>
                <a:off x="6139911" y="4375186"/>
                <a:ext cx="17415" cy="17415"/>
              </a:xfrm>
              <a:custGeom>
                <a:avLst/>
                <a:gdLst>
                  <a:gd name="connsiteX0" fmla="*/ 16479 w 17415"/>
                  <a:gd name="connsiteY0" fmla="*/ 8319 h 17415"/>
                  <a:gd name="connsiteX1" fmla="*/ 7772 w 17415"/>
                  <a:gd name="connsiteY1" fmla="*/ 17026 h 17415"/>
                  <a:gd name="connsiteX2" fmla="*/ -936 w 17415"/>
                  <a:gd name="connsiteY2" fmla="*/ 8319 h 17415"/>
                  <a:gd name="connsiteX3" fmla="*/ 7772 w 17415"/>
                  <a:gd name="connsiteY3" fmla="*/ -389 h 17415"/>
                  <a:gd name="connsiteX4" fmla="*/ 16479 w 17415"/>
                  <a:gd name="connsiteY4" fmla="*/ 8319 h 174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15" h="17415">
                    <a:moveTo>
                      <a:pt x="16479" y="8319"/>
                    </a:moveTo>
                    <a:cubicBezTo>
                      <a:pt x="16479" y="13128"/>
                      <a:pt x="12581" y="17026"/>
                      <a:pt x="7772" y="17026"/>
                    </a:cubicBezTo>
                    <a:cubicBezTo>
                      <a:pt x="2962" y="17026"/>
                      <a:pt x="-936" y="13128"/>
                      <a:pt x="-936" y="8319"/>
                    </a:cubicBezTo>
                    <a:cubicBezTo>
                      <a:pt x="-936" y="3509"/>
                      <a:pt x="2962" y="-389"/>
                      <a:pt x="7772" y="-389"/>
                    </a:cubicBezTo>
                    <a:cubicBezTo>
                      <a:pt x="12581" y="-389"/>
                      <a:pt x="16479" y="3509"/>
                      <a:pt x="16479" y="8319"/>
                    </a:cubicBezTo>
                    <a:close/>
                  </a:path>
                </a:pathLst>
              </a:custGeom>
              <a:solidFill>
                <a:srgbClr val="C29C7A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F43D5E38-6761-3EC0-8639-89F49829B238}"/>
                  </a:ext>
                </a:extLst>
              </p:cNvPr>
              <p:cNvSpPr/>
              <p:nvPr/>
            </p:nvSpPr>
            <p:spPr>
              <a:xfrm>
                <a:off x="6135627" y="4544952"/>
                <a:ext cx="25983" cy="25983"/>
              </a:xfrm>
              <a:custGeom>
                <a:avLst/>
                <a:gdLst>
                  <a:gd name="connsiteX0" fmla="*/ 12056 w 25983"/>
                  <a:gd name="connsiteY0" fmla="*/ 25595 h 25983"/>
                  <a:gd name="connsiteX1" fmla="*/ -936 w 25983"/>
                  <a:gd name="connsiteY1" fmla="*/ 12603 h 25983"/>
                  <a:gd name="connsiteX2" fmla="*/ 12056 w 25983"/>
                  <a:gd name="connsiteY2" fmla="*/ -389 h 25983"/>
                  <a:gd name="connsiteX3" fmla="*/ 25047 w 25983"/>
                  <a:gd name="connsiteY3" fmla="*/ 12603 h 25983"/>
                  <a:gd name="connsiteX4" fmla="*/ 25047 w 25983"/>
                  <a:gd name="connsiteY4" fmla="*/ 12620 h 25983"/>
                  <a:gd name="connsiteX5" fmla="*/ 12056 w 25983"/>
                  <a:gd name="connsiteY5" fmla="*/ 25595 h 259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983" h="25983">
                    <a:moveTo>
                      <a:pt x="12056" y="25595"/>
                    </a:moveTo>
                    <a:cubicBezTo>
                      <a:pt x="4880" y="25595"/>
                      <a:pt x="-936" y="19778"/>
                      <a:pt x="-936" y="12603"/>
                    </a:cubicBezTo>
                    <a:cubicBezTo>
                      <a:pt x="-936" y="5427"/>
                      <a:pt x="4880" y="-389"/>
                      <a:pt x="12056" y="-389"/>
                    </a:cubicBezTo>
                    <a:cubicBezTo>
                      <a:pt x="19231" y="-389"/>
                      <a:pt x="25047" y="5427"/>
                      <a:pt x="25047" y="12603"/>
                    </a:cubicBezTo>
                    <a:cubicBezTo>
                      <a:pt x="25047" y="12609"/>
                      <a:pt x="25047" y="12614"/>
                      <a:pt x="25047" y="12620"/>
                    </a:cubicBezTo>
                    <a:cubicBezTo>
                      <a:pt x="25038" y="19789"/>
                      <a:pt x="19224" y="25595"/>
                      <a:pt x="12056" y="25595"/>
                    </a:cubicBezTo>
                    <a:close/>
                  </a:path>
                </a:pathLst>
              </a:custGeom>
              <a:solidFill>
                <a:srgbClr val="E4D5CD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9B1B26B9-2E04-6B31-BF6D-1D07BE869C04}"/>
                  </a:ext>
                </a:extLst>
              </p:cNvPr>
              <p:cNvSpPr/>
              <p:nvPr/>
            </p:nvSpPr>
            <p:spPr>
              <a:xfrm>
                <a:off x="6139911" y="4549253"/>
                <a:ext cx="17415" cy="17415"/>
              </a:xfrm>
              <a:custGeom>
                <a:avLst/>
                <a:gdLst>
                  <a:gd name="connsiteX0" fmla="*/ 16479 w 17415"/>
                  <a:gd name="connsiteY0" fmla="*/ 8319 h 17415"/>
                  <a:gd name="connsiteX1" fmla="*/ 7772 w 17415"/>
                  <a:gd name="connsiteY1" fmla="*/ 17026 h 17415"/>
                  <a:gd name="connsiteX2" fmla="*/ -936 w 17415"/>
                  <a:gd name="connsiteY2" fmla="*/ 8319 h 17415"/>
                  <a:gd name="connsiteX3" fmla="*/ 7772 w 17415"/>
                  <a:gd name="connsiteY3" fmla="*/ -389 h 17415"/>
                  <a:gd name="connsiteX4" fmla="*/ 16479 w 17415"/>
                  <a:gd name="connsiteY4" fmla="*/ 8319 h 174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15" h="17415">
                    <a:moveTo>
                      <a:pt x="16479" y="8319"/>
                    </a:moveTo>
                    <a:cubicBezTo>
                      <a:pt x="16479" y="13128"/>
                      <a:pt x="12581" y="17026"/>
                      <a:pt x="7772" y="17026"/>
                    </a:cubicBezTo>
                    <a:cubicBezTo>
                      <a:pt x="2962" y="17026"/>
                      <a:pt x="-936" y="13128"/>
                      <a:pt x="-936" y="8319"/>
                    </a:cubicBezTo>
                    <a:cubicBezTo>
                      <a:pt x="-936" y="3509"/>
                      <a:pt x="2962" y="-389"/>
                      <a:pt x="7772" y="-389"/>
                    </a:cubicBezTo>
                    <a:cubicBezTo>
                      <a:pt x="12581" y="-389"/>
                      <a:pt x="16479" y="3509"/>
                      <a:pt x="16479" y="8319"/>
                    </a:cubicBezTo>
                    <a:close/>
                  </a:path>
                </a:pathLst>
              </a:custGeom>
              <a:solidFill>
                <a:srgbClr val="C29C7A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14D12624-51A1-E1BD-463C-AD50704825D5}"/>
                  </a:ext>
                </a:extLst>
              </p:cNvPr>
              <p:cNvSpPr/>
              <p:nvPr/>
            </p:nvSpPr>
            <p:spPr>
              <a:xfrm>
                <a:off x="6172391" y="3902534"/>
                <a:ext cx="5921" cy="761991"/>
              </a:xfrm>
              <a:custGeom>
                <a:avLst/>
                <a:gdLst>
                  <a:gd name="connsiteX0" fmla="*/ 0 w 5921"/>
                  <a:gd name="connsiteY0" fmla="*/ 0 h 761991"/>
                  <a:gd name="connsiteX1" fmla="*/ 5921 w 5921"/>
                  <a:gd name="connsiteY1" fmla="*/ 0 h 761991"/>
                  <a:gd name="connsiteX2" fmla="*/ 5921 w 5921"/>
                  <a:gd name="connsiteY2" fmla="*/ 761991 h 761991"/>
                  <a:gd name="connsiteX3" fmla="*/ 0 w 5921"/>
                  <a:gd name="connsiteY3" fmla="*/ 761991 h 7619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921" h="761991">
                    <a:moveTo>
                      <a:pt x="0" y="0"/>
                    </a:moveTo>
                    <a:lnTo>
                      <a:pt x="5921" y="0"/>
                    </a:lnTo>
                    <a:lnTo>
                      <a:pt x="5921" y="761991"/>
                    </a:lnTo>
                    <a:lnTo>
                      <a:pt x="0" y="761991"/>
                    </a:lnTo>
                    <a:close/>
                  </a:path>
                </a:pathLst>
              </a:custGeom>
              <a:solidFill>
                <a:srgbClr val="AD7C50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8458DE04-1E60-B98D-F994-497BFC049E1C}"/>
                  </a:ext>
                </a:extLst>
              </p:cNvPr>
              <p:cNvSpPr/>
              <p:nvPr/>
            </p:nvSpPr>
            <p:spPr>
              <a:xfrm>
                <a:off x="6123506" y="3902534"/>
                <a:ext cx="5921" cy="761991"/>
              </a:xfrm>
              <a:custGeom>
                <a:avLst/>
                <a:gdLst>
                  <a:gd name="connsiteX0" fmla="*/ 0 w 5921"/>
                  <a:gd name="connsiteY0" fmla="*/ 0 h 761991"/>
                  <a:gd name="connsiteX1" fmla="*/ 5921 w 5921"/>
                  <a:gd name="connsiteY1" fmla="*/ 0 h 761991"/>
                  <a:gd name="connsiteX2" fmla="*/ 5921 w 5921"/>
                  <a:gd name="connsiteY2" fmla="*/ 761991 h 761991"/>
                  <a:gd name="connsiteX3" fmla="*/ 0 w 5921"/>
                  <a:gd name="connsiteY3" fmla="*/ 761991 h 7619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921" h="761991">
                    <a:moveTo>
                      <a:pt x="0" y="0"/>
                    </a:moveTo>
                    <a:lnTo>
                      <a:pt x="5921" y="0"/>
                    </a:lnTo>
                    <a:lnTo>
                      <a:pt x="5921" y="761991"/>
                    </a:lnTo>
                    <a:lnTo>
                      <a:pt x="0" y="761991"/>
                    </a:lnTo>
                    <a:close/>
                  </a:path>
                </a:pathLst>
              </a:custGeom>
              <a:solidFill>
                <a:srgbClr val="AD7C50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3F5A9CF1-B3B1-25E9-8ABF-68204D0945D1}"/>
                  </a:ext>
                </a:extLst>
              </p:cNvPr>
              <p:cNvSpPr/>
              <p:nvPr/>
            </p:nvSpPr>
            <p:spPr>
              <a:xfrm>
                <a:off x="6251533" y="4086579"/>
                <a:ext cx="236196" cy="260307"/>
              </a:xfrm>
              <a:custGeom>
                <a:avLst/>
                <a:gdLst>
                  <a:gd name="connsiteX0" fmla="*/ 161421 w 236196"/>
                  <a:gd name="connsiteY0" fmla="*/ 259918 h 260307"/>
                  <a:gd name="connsiteX1" fmla="*/ 72916 w 236196"/>
                  <a:gd name="connsiteY1" fmla="*/ 259918 h 260307"/>
                  <a:gd name="connsiteX2" fmla="*/ 12276 w 236196"/>
                  <a:gd name="connsiteY2" fmla="*/ 199278 h 260307"/>
                  <a:gd name="connsiteX3" fmla="*/ 12276 w 236196"/>
                  <a:gd name="connsiteY3" fmla="*/ 69952 h 260307"/>
                  <a:gd name="connsiteX4" fmla="*/ -455 w 236196"/>
                  <a:gd name="connsiteY4" fmla="*/ 39492 h 260307"/>
                  <a:gd name="connsiteX5" fmla="*/ 2018 w 236196"/>
                  <a:gd name="connsiteY5" fmla="*/ 1440 h 260307"/>
                  <a:gd name="connsiteX6" fmla="*/ 2297 w 236196"/>
                  <a:gd name="connsiteY6" fmla="*/ -389 h 260307"/>
                  <a:gd name="connsiteX7" fmla="*/ 232179 w 236196"/>
                  <a:gd name="connsiteY7" fmla="*/ -389 h 260307"/>
                  <a:gd name="connsiteX8" fmla="*/ 232476 w 236196"/>
                  <a:gd name="connsiteY8" fmla="*/ 1440 h 260307"/>
                  <a:gd name="connsiteX9" fmla="*/ 234948 w 236196"/>
                  <a:gd name="connsiteY9" fmla="*/ 39492 h 260307"/>
                  <a:gd name="connsiteX10" fmla="*/ 225440 w 236196"/>
                  <a:gd name="connsiteY10" fmla="*/ 65981 h 260307"/>
                  <a:gd name="connsiteX11" fmla="*/ 221957 w 236196"/>
                  <a:gd name="connsiteY11" fmla="*/ 70195 h 260307"/>
                  <a:gd name="connsiteX12" fmla="*/ 221957 w 236196"/>
                  <a:gd name="connsiteY12" fmla="*/ 199278 h 260307"/>
                  <a:gd name="connsiteX13" fmla="*/ 161421 w 236196"/>
                  <a:gd name="connsiteY13" fmla="*/ 259919 h 260307"/>
                  <a:gd name="connsiteX14" fmla="*/ 5989 w 236196"/>
                  <a:gd name="connsiteY14" fmla="*/ 3912 h 260307"/>
                  <a:gd name="connsiteX15" fmla="*/ 3829 w 236196"/>
                  <a:gd name="connsiteY15" fmla="*/ 39005 h 260307"/>
                  <a:gd name="connsiteX16" fmla="*/ 16020 w 236196"/>
                  <a:gd name="connsiteY16" fmla="*/ 67618 h 260307"/>
                  <a:gd name="connsiteX17" fmla="*/ 16595 w 236196"/>
                  <a:gd name="connsiteY17" fmla="*/ 68228 h 260307"/>
                  <a:gd name="connsiteX18" fmla="*/ 16595 w 236196"/>
                  <a:gd name="connsiteY18" fmla="*/ 199261 h 260307"/>
                  <a:gd name="connsiteX19" fmla="*/ 72933 w 236196"/>
                  <a:gd name="connsiteY19" fmla="*/ 255582 h 260307"/>
                  <a:gd name="connsiteX20" fmla="*/ 161438 w 236196"/>
                  <a:gd name="connsiteY20" fmla="*/ 255582 h 260307"/>
                  <a:gd name="connsiteX21" fmla="*/ 217777 w 236196"/>
                  <a:gd name="connsiteY21" fmla="*/ 199260 h 260307"/>
                  <a:gd name="connsiteX22" fmla="*/ 217777 w 236196"/>
                  <a:gd name="connsiteY22" fmla="*/ 68471 h 260307"/>
                  <a:gd name="connsiteX23" fmla="*/ 218369 w 236196"/>
                  <a:gd name="connsiteY23" fmla="*/ 67845 h 260307"/>
                  <a:gd name="connsiteX24" fmla="*/ 221974 w 236196"/>
                  <a:gd name="connsiteY24" fmla="*/ 63491 h 260307"/>
                  <a:gd name="connsiteX25" fmla="*/ 230682 w 236196"/>
                  <a:gd name="connsiteY25" fmla="*/ 39022 h 260307"/>
                  <a:gd name="connsiteX26" fmla="*/ 228487 w 236196"/>
                  <a:gd name="connsiteY26" fmla="*/ 3930 h 260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236196" h="260307">
                    <a:moveTo>
                      <a:pt x="161421" y="259918"/>
                    </a:moveTo>
                    <a:lnTo>
                      <a:pt x="72916" y="259918"/>
                    </a:lnTo>
                    <a:cubicBezTo>
                      <a:pt x="39441" y="259880"/>
                      <a:pt x="12314" y="232753"/>
                      <a:pt x="12276" y="199278"/>
                    </a:cubicBezTo>
                    <a:lnTo>
                      <a:pt x="12276" y="69952"/>
                    </a:lnTo>
                    <a:cubicBezTo>
                      <a:pt x="4976" y="61365"/>
                      <a:pt x="527" y="50720"/>
                      <a:pt x="-455" y="39492"/>
                    </a:cubicBezTo>
                    <a:cubicBezTo>
                      <a:pt x="-1918" y="26257"/>
                      <a:pt x="259" y="12499"/>
                      <a:pt x="2018" y="1440"/>
                    </a:cubicBezTo>
                    <a:lnTo>
                      <a:pt x="2297" y="-389"/>
                    </a:lnTo>
                    <a:lnTo>
                      <a:pt x="232179" y="-389"/>
                    </a:lnTo>
                    <a:lnTo>
                      <a:pt x="232476" y="1440"/>
                    </a:lnTo>
                    <a:cubicBezTo>
                      <a:pt x="232632" y="2485"/>
                      <a:pt x="236342" y="26866"/>
                      <a:pt x="234948" y="39492"/>
                    </a:cubicBezTo>
                    <a:cubicBezTo>
                      <a:pt x="234055" y="48981"/>
                      <a:pt x="230785" y="58091"/>
                      <a:pt x="225440" y="65981"/>
                    </a:cubicBezTo>
                    <a:cubicBezTo>
                      <a:pt x="224369" y="67458"/>
                      <a:pt x="223206" y="68866"/>
                      <a:pt x="221957" y="70195"/>
                    </a:cubicBezTo>
                    <a:lnTo>
                      <a:pt x="221957" y="199278"/>
                    </a:lnTo>
                    <a:cubicBezTo>
                      <a:pt x="221918" y="232712"/>
                      <a:pt x="194855" y="259822"/>
                      <a:pt x="161421" y="259919"/>
                    </a:cubicBezTo>
                    <a:close/>
                    <a:moveTo>
                      <a:pt x="5989" y="3912"/>
                    </a:moveTo>
                    <a:cubicBezTo>
                      <a:pt x="3951" y="16852"/>
                      <a:pt x="2506" y="27807"/>
                      <a:pt x="3829" y="39005"/>
                    </a:cubicBezTo>
                    <a:cubicBezTo>
                      <a:pt x="5083" y="50464"/>
                      <a:pt x="9420" y="60617"/>
                      <a:pt x="16020" y="67618"/>
                    </a:cubicBezTo>
                    <a:lnTo>
                      <a:pt x="16595" y="68228"/>
                    </a:lnTo>
                    <a:lnTo>
                      <a:pt x="16595" y="199261"/>
                    </a:lnTo>
                    <a:cubicBezTo>
                      <a:pt x="16633" y="230357"/>
                      <a:pt x="41837" y="255553"/>
                      <a:pt x="72933" y="255582"/>
                    </a:cubicBezTo>
                    <a:lnTo>
                      <a:pt x="161438" y="255582"/>
                    </a:lnTo>
                    <a:cubicBezTo>
                      <a:pt x="192535" y="255553"/>
                      <a:pt x="217738" y="230357"/>
                      <a:pt x="217777" y="199260"/>
                    </a:cubicBezTo>
                    <a:lnTo>
                      <a:pt x="217777" y="68471"/>
                    </a:lnTo>
                    <a:lnTo>
                      <a:pt x="218369" y="67845"/>
                    </a:lnTo>
                    <a:cubicBezTo>
                      <a:pt x="219681" y="66488"/>
                      <a:pt x="220886" y="65032"/>
                      <a:pt x="221974" y="63491"/>
                    </a:cubicBezTo>
                    <a:cubicBezTo>
                      <a:pt x="226880" y="56193"/>
                      <a:pt x="229874" y="47779"/>
                      <a:pt x="230682" y="39022"/>
                    </a:cubicBezTo>
                    <a:cubicBezTo>
                      <a:pt x="231796" y="28886"/>
                      <a:pt x="229323" y="9886"/>
                      <a:pt x="228487" y="3930"/>
                    </a:cubicBezTo>
                    <a:close/>
                  </a:path>
                </a:pathLst>
              </a:custGeom>
              <a:solidFill>
                <a:srgbClr val="AD7C50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id="{6D1FD323-192A-967E-139D-DDC5C5FA4FCA}"/>
                  </a:ext>
                </a:extLst>
              </p:cNvPr>
              <p:cNvSpPr/>
              <p:nvPr/>
            </p:nvSpPr>
            <p:spPr>
              <a:xfrm>
                <a:off x="6355948" y="4139940"/>
                <a:ext cx="27342" cy="27342"/>
              </a:xfrm>
              <a:custGeom>
                <a:avLst/>
                <a:gdLst>
                  <a:gd name="connsiteX0" fmla="*/ 12753 w 27342"/>
                  <a:gd name="connsiteY0" fmla="*/ 26953 h 27342"/>
                  <a:gd name="connsiteX1" fmla="*/ -936 w 27342"/>
                  <a:gd name="connsiteY1" fmla="*/ 13300 h 27342"/>
                  <a:gd name="connsiteX2" fmla="*/ 12718 w 27342"/>
                  <a:gd name="connsiteY2" fmla="*/ -389 h 27342"/>
                  <a:gd name="connsiteX3" fmla="*/ 26406 w 27342"/>
                  <a:gd name="connsiteY3" fmla="*/ 13265 h 27342"/>
                  <a:gd name="connsiteX4" fmla="*/ 26406 w 27342"/>
                  <a:gd name="connsiteY4" fmla="*/ 13300 h 27342"/>
                  <a:gd name="connsiteX5" fmla="*/ 12753 w 27342"/>
                  <a:gd name="connsiteY5" fmla="*/ 26953 h 273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342" h="27342">
                    <a:moveTo>
                      <a:pt x="12753" y="26953"/>
                    </a:moveTo>
                    <a:cubicBezTo>
                      <a:pt x="5202" y="26963"/>
                      <a:pt x="-926" y="20850"/>
                      <a:pt x="-936" y="13300"/>
                    </a:cubicBezTo>
                    <a:cubicBezTo>
                      <a:pt x="-946" y="5749"/>
                      <a:pt x="5167" y="-379"/>
                      <a:pt x="12718" y="-389"/>
                    </a:cubicBezTo>
                    <a:cubicBezTo>
                      <a:pt x="20268" y="-399"/>
                      <a:pt x="26397" y="5714"/>
                      <a:pt x="26406" y="13265"/>
                    </a:cubicBezTo>
                    <a:cubicBezTo>
                      <a:pt x="26406" y="13276"/>
                      <a:pt x="26406" y="13288"/>
                      <a:pt x="26406" y="13300"/>
                    </a:cubicBezTo>
                    <a:cubicBezTo>
                      <a:pt x="26397" y="20836"/>
                      <a:pt x="20289" y="26944"/>
                      <a:pt x="12753" y="26953"/>
                    </a:cubicBezTo>
                    <a:close/>
                  </a:path>
                </a:pathLst>
              </a:custGeom>
              <a:solidFill>
                <a:srgbClr val="E7D8CB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5CD4CE7F-E5A5-6E1F-C7E1-3424FB97586A}"/>
                  </a:ext>
                </a:extLst>
              </p:cNvPr>
              <p:cNvSpPr/>
              <p:nvPr/>
            </p:nvSpPr>
            <p:spPr>
              <a:xfrm>
                <a:off x="6360477" y="4144468"/>
                <a:ext cx="18320" cy="18320"/>
              </a:xfrm>
              <a:custGeom>
                <a:avLst/>
                <a:gdLst>
                  <a:gd name="connsiteX0" fmla="*/ 17385 w 18320"/>
                  <a:gd name="connsiteY0" fmla="*/ 8771 h 18320"/>
                  <a:gd name="connsiteX1" fmla="*/ 8224 w 18320"/>
                  <a:gd name="connsiteY1" fmla="*/ 17932 h 18320"/>
                  <a:gd name="connsiteX2" fmla="*/ -936 w 18320"/>
                  <a:gd name="connsiteY2" fmla="*/ 8771 h 18320"/>
                  <a:gd name="connsiteX3" fmla="*/ 8224 w 18320"/>
                  <a:gd name="connsiteY3" fmla="*/ -389 h 18320"/>
                  <a:gd name="connsiteX4" fmla="*/ 17385 w 18320"/>
                  <a:gd name="connsiteY4" fmla="*/ 8771 h 18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320" h="18320">
                    <a:moveTo>
                      <a:pt x="17385" y="8771"/>
                    </a:moveTo>
                    <a:cubicBezTo>
                      <a:pt x="17385" y="13831"/>
                      <a:pt x="13284" y="17932"/>
                      <a:pt x="8224" y="17932"/>
                    </a:cubicBezTo>
                    <a:cubicBezTo>
                      <a:pt x="3165" y="17932"/>
                      <a:pt x="-936" y="13831"/>
                      <a:pt x="-936" y="8771"/>
                    </a:cubicBezTo>
                    <a:cubicBezTo>
                      <a:pt x="-936" y="3712"/>
                      <a:pt x="3165" y="-389"/>
                      <a:pt x="8224" y="-389"/>
                    </a:cubicBezTo>
                    <a:cubicBezTo>
                      <a:pt x="13284" y="-389"/>
                      <a:pt x="17385" y="3712"/>
                      <a:pt x="17385" y="8771"/>
                    </a:cubicBezTo>
                    <a:close/>
                  </a:path>
                </a:pathLst>
              </a:custGeom>
              <a:solidFill>
                <a:srgbClr val="C29C7A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ABF2076B-B2F2-B3E1-CDB4-47437D33F6D7}"/>
                  </a:ext>
                </a:extLst>
              </p:cNvPr>
              <p:cNvSpPr/>
              <p:nvPr/>
            </p:nvSpPr>
            <p:spPr>
              <a:xfrm>
                <a:off x="6273970" y="4154892"/>
                <a:ext cx="187828" cy="28935"/>
              </a:xfrm>
              <a:custGeom>
                <a:avLst/>
                <a:gdLst>
                  <a:gd name="connsiteX0" fmla="*/ 94731 w 187828"/>
                  <a:gd name="connsiteY0" fmla="*/ 28546 h 28935"/>
                  <a:gd name="connsiteX1" fmla="*/ 94192 w 187828"/>
                  <a:gd name="connsiteY1" fmla="*/ 28407 h 28935"/>
                  <a:gd name="connsiteX2" fmla="*/ 671 w 187828"/>
                  <a:gd name="connsiteY2" fmla="*/ 3869 h 28935"/>
                  <a:gd name="connsiteX3" fmla="*/ -864 w 187828"/>
                  <a:gd name="connsiteY3" fmla="*/ 1228 h 28935"/>
                  <a:gd name="connsiteX4" fmla="*/ -862 w 187828"/>
                  <a:gd name="connsiteY4" fmla="*/ 1221 h 28935"/>
                  <a:gd name="connsiteX5" fmla="*/ 1714 w 187828"/>
                  <a:gd name="connsiteY5" fmla="*/ -325 h 28935"/>
                  <a:gd name="connsiteX6" fmla="*/ 1768 w 187828"/>
                  <a:gd name="connsiteY6" fmla="*/ -311 h 28935"/>
                  <a:gd name="connsiteX7" fmla="*/ 94749 w 187828"/>
                  <a:gd name="connsiteY7" fmla="*/ 24070 h 28935"/>
                  <a:gd name="connsiteX8" fmla="*/ 184211 w 187828"/>
                  <a:gd name="connsiteY8" fmla="*/ 1326 h 28935"/>
                  <a:gd name="connsiteX9" fmla="*/ 186821 w 187828"/>
                  <a:gd name="connsiteY9" fmla="*/ 2865 h 28935"/>
                  <a:gd name="connsiteX10" fmla="*/ 186824 w 187828"/>
                  <a:gd name="connsiteY10" fmla="*/ 2876 h 28935"/>
                  <a:gd name="connsiteX11" fmla="*/ 185274 w 187828"/>
                  <a:gd name="connsiteY11" fmla="*/ 5506 h 289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7828" h="28935">
                    <a:moveTo>
                      <a:pt x="94731" y="28546"/>
                    </a:moveTo>
                    <a:lnTo>
                      <a:pt x="94192" y="28407"/>
                    </a:lnTo>
                    <a:lnTo>
                      <a:pt x="671" y="3869"/>
                    </a:lnTo>
                    <a:cubicBezTo>
                      <a:pt x="-482" y="3563"/>
                      <a:pt x="-1169" y="2381"/>
                      <a:pt x="-864" y="1228"/>
                    </a:cubicBezTo>
                    <a:cubicBezTo>
                      <a:pt x="-863" y="1226"/>
                      <a:pt x="-862" y="1224"/>
                      <a:pt x="-862" y="1221"/>
                    </a:cubicBezTo>
                    <a:cubicBezTo>
                      <a:pt x="-578" y="83"/>
                      <a:pt x="576" y="-609"/>
                      <a:pt x="1714" y="-325"/>
                    </a:cubicBezTo>
                    <a:cubicBezTo>
                      <a:pt x="1732" y="-321"/>
                      <a:pt x="1750" y="-316"/>
                      <a:pt x="1768" y="-311"/>
                    </a:cubicBezTo>
                    <a:lnTo>
                      <a:pt x="94749" y="24070"/>
                    </a:lnTo>
                    <a:lnTo>
                      <a:pt x="184211" y="1326"/>
                    </a:lnTo>
                    <a:cubicBezTo>
                      <a:pt x="185357" y="1031"/>
                      <a:pt x="186525" y="1719"/>
                      <a:pt x="186821" y="2865"/>
                    </a:cubicBezTo>
                    <a:cubicBezTo>
                      <a:pt x="186822" y="2869"/>
                      <a:pt x="186822" y="2872"/>
                      <a:pt x="186824" y="2876"/>
                    </a:cubicBezTo>
                    <a:cubicBezTo>
                      <a:pt x="187121" y="4030"/>
                      <a:pt x="186427" y="5207"/>
                      <a:pt x="185274" y="5506"/>
                    </a:cubicBezTo>
                    <a:close/>
                  </a:path>
                </a:pathLst>
              </a:custGeom>
              <a:solidFill>
                <a:srgbClr val="BA8959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D14B3A86-1016-C14D-AE8B-E3A4428D1AFF}"/>
                  </a:ext>
                </a:extLst>
              </p:cNvPr>
              <p:cNvSpPr/>
              <p:nvPr/>
            </p:nvSpPr>
            <p:spPr>
              <a:xfrm>
                <a:off x="6391337" y="4181563"/>
                <a:ext cx="3239" cy="163146"/>
              </a:xfrm>
              <a:custGeom>
                <a:avLst/>
                <a:gdLst>
                  <a:gd name="connsiteX0" fmla="*/ 0 w 3239"/>
                  <a:gd name="connsiteY0" fmla="*/ 0 h 163146"/>
                  <a:gd name="connsiteX1" fmla="*/ 3239 w 3239"/>
                  <a:gd name="connsiteY1" fmla="*/ 0 h 163146"/>
                  <a:gd name="connsiteX2" fmla="*/ 3239 w 3239"/>
                  <a:gd name="connsiteY2" fmla="*/ 163147 h 163146"/>
                  <a:gd name="connsiteX3" fmla="*/ 0 w 3239"/>
                  <a:gd name="connsiteY3" fmla="*/ 163147 h 1631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39" h="163146">
                    <a:moveTo>
                      <a:pt x="0" y="0"/>
                    </a:moveTo>
                    <a:lnTo>
                      <a:pt x="3239" y="0"/>
                    </a:lnTo>
                    <a:lnTo>
                      <a:pt x="3239" y="163147"/>
                    </a:lnTo>
                    <a:lnTo>
                      <a:pt x="0" y="163147"/>
                    </a:lnTo>
                    <a:close/>
                  </a:path>
                </a:pathLst>
              </a:custGeom>
              <a:solidFill>
                <a:srgbClr val="BA8959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22A7AA5B-0161-6ED1-12A8-1B264216F851}"/>
                  </a:ext>
                </a:extLst>
              </p:cNvPr>
              <p:cNvSpPr/>
              <p:nvPr/>
            </p:nvSpPr>
            <p:spPr>
              <a:xfrm>
                <a:off x="6343793" y="4181563"/>
                <a:ext cx="3239" cy="163146"/>
              </a:xfrm>
              <a:custGeom>
                <a:avLst/>
                <a:gdLst>
                  <a:gd name="connsiteX0" fmla="*/ 0 w 3239"/>
                  <a:gd name="connsiteY0" fmla="*/ 0 h 163146"/>
                  <a:gd name="connsiteX1" fmla="*/ 3239 w 3239"/>
                  <a:gd name="connsiteY1" fmla="*/ 0 h 163146"/>
                  <a:gd name="connsiteX2" fmla="*/ 3239 w 3239"/>
                  <a:gd name="connsiteY2" fmla="*/ 163147 h 163146"/>
                  <a:gd name="connsiteX3" fmla="*/ 0 w 3239"/>
                  <a:gd name="connsiteY3" fmla="*/ 163147 h 1631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39" h="163146">
                    <a:moveTo>
                      <a:pt x="0" y="0"/>
                    </a:moveTo>
                    <a:lnTo>
                      <a:pt x="3239" y="0"/>
                    </a:lnTo>
                    <a:lnTo>
                      <a:pt x="3239" y="163147"/>
                    </a:lnTo>
                    <a:lnTo>
                      <a:pt x="0" y="163147"/>
                    </a:lnTo>
                    <a:close/>
                  </a:path>
                </a:pathLst>
              </a:custGeom>
              <a:solidFill>
                <a:srgbClr val="BA8959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9F13BDFC-32BD-5FB7-D54D-E8890DE42C67}"/>
                  </a:ext>
                </a:extLst>
              </p:cNvPr>
              <p:cNvSpPr/>
              <p:nvPr/>
            </p:nvSpPr>
            <p:spPr>
              <a:xfrm>
                <a:off x="5821184" y="4086579"/>
                <a:ext cx="236200" cy="260307"/>
              </a:xfrm>
              <a:custGeom>
                <a:avLst/>
                <a:gdLst>
                  <a:gd name="connsiteX0" fmla="*/ 161436 w 236200"/>
                  <a:gd name="connsiteY0" fmla="*/ 259918 h 260307"/>
                  <a:gd name="connsiteX1" fmla="*/ 72914 w 236200"/>
                  <a:gd name="connsiteY1" fmla="*/ 259918 h 260307"/>
                  <a:gd name="connsiteX2" fmla="*/ 12291 w 236200"/>
                  <a:gd name="connsiteY2" fmla="*/ 199278 h 260307"/>
                  <a:gd name="connsiteX3" fmla="*/ 12291 w 236200"/>
                  <a:gd name="connsiteY3" fmla="*/ 69952 h 260307"/>
                  <a:gd name="connsiteX4" fmla="*/ -457 w 236200"/>
                  <a:gd name="connsiteY4" fmla="*/ 39492 h 260307"/>
                  <a:gd name="connsiteX5" fmla="*/ 2016 w 236200"/>
                  <a:gd name="connsiteY5" fmla="*/ 1440 h 260307"/>
                  <a:gd name="connsiteX6" fmla="*/ 2312 w 236200"/>
                  <a:gd name="connsiteY6" fmla="*/ -389 h 260307"/>
                  <a:gd name="connsiteX7" fmla="*/ 232195 w 236200"/>
                  <a:gd name="connsiteY7" fmla="*/ -389 h 260307"/>
                  <a:gd name="connsiteX8" fmla="*/ 232473 w 236200"/>
                  <a:gd name="connsiteY8" fmla="*/ 1440 h 260307"/>
                  <a:gd name="connsiteX9" fmla="*/ 234946 w 236200"/>
                  <a:gd name="connsiteY9" fmla="*/ 39492 h 260307"/>
                  <a:gd name="connsiteX10" fmla="*/ 225455 w 236200"/>
                  <a:gd name="connsiteY10" fmla="*/ 65981 h 260307"/>
                  <a:gd name="connsiteX11" fmla="*/ 221972 w 236200"/>
                  <a:gd name="connsiteY11" fmla="*/ 70195 h 260307"/>
                  <a:gd name="connsiteX12" fmla="*/ 221972 w 236200"/>
                  <a:gd name="connsiteY12" fmla="*/ 199278 h 260307"/>
                  <a:gd name="connsiteX13" fmla="*/ 161436 w 236200"/>
                  <a:gd name="connsiteY13" fmla="*/ 259919 h 260307"/>
                  <a:gd name="connsiteX14" fmla="*/ 5987 w 236200"/>
                  <a:gd name="connsiteY14" fmla="*/ 3912 h 260307"/>
                  <a:gd name="connsiteX15" fmla="*/ 3827 w 236200"/>
                  <a:gd name="connsiteY15" fmla="*/ 39005 h 260307"/>
                  <a:gd name="connsiteX16" fmla="*/ 16018 w 236200"/>
                  <a:gd name="connsiteY16" fmla="*/ 67618 h 260307"/>
                  <a:gd name="connsiteX17" fmla="*/ 16610 w 236200"/>
                  <a:gd name="connsiteY17" fmla="*/ 68228 h 260307"/>
                  <a:gd name="connsiteX18" fmla="*/ 16610 w 236200"/>
                  <a:gd name="connsiteY18" fmla="*/ 199261 h 260307"/>
                  <a:gd name="connsiteX19" fmla="*/ 72931 w 236200"/>
                  <a:gd name="connsiteY19" fmla="*/ 255582 h 260307"/>
                  <a:gd name="connsiteX20" fmla="*/ 161453 w 236200"/>
                  <a:gd name="connsiteY20" fmla="*/ 255582 h 260307"/>
                  <a:gd name="connsiteX21" fmla="*/ 217775 w 236200"/>
                  <a:gd name="connsiteY21" fmla="*/ 199260 h 260307"/>
                  <a:gd name="connsiteX22" fmla="*/ 217775 w 236200"/>
                  <a:gd name="connsiteY22" fmla="*/ 68471 h 260307"/>
                  <a:gd name="connsiteX23" fmla="*/ 218384 w 236200"/>
                  <a:gd name="connsiteY23" fmla="*/ 67845 h 260307"/>
                  <a:gd name="connsiteX24" fmla="*/ 221989 w 236200"/>
                  <a:gd name="connsiteY24" fmla="*/ 63491 h 260307"/>
                  <a:gd name="connsiteX25" fmla="*/ 230697 w 236200"/>
                  <a:gd name="connsiteY25" fmla="*/ 39022 h 260307"/>
                  <a:gd name="connsiteX26" fmla="*/ 228520 w 236200"/>
                  <a:gd name="connsiteY26" fmla="*/ 3930 h 260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236200" h="260307">
                    <a:moveTo>
                      <a:pt x="161436" y="259918"/>
                    </a:moveTo>
                    <a:lnTo>
                      <a:pt x="72914" y="259918"/>
                    </a:lnTo>
                    <a:cubicBezTo>
                      <a:pt x="39446" y="259870"/>
                      <a:pt x="12329" y="232746"/>
                      <a:pt x="12291" y="199278"/>
                    </a:cubicBezTo>
                    <a:lnTo>
                      <a:pt x="12291" y="69952"/>
                    </a:lnTo>
                    <a:cubicBezTo>
                      <a:pt x="4993" y="61362"/>
                      <a:pt x="539" y="50720"/>
                      <a:pt x="-457" y="39492"/>
                    </a:cubicBezTo>
                    <a:cubicBezTo>
                      <a:pt x="-1920" y="26257"/>
                      <a:pt x="274" y="12499"/>
                      <a:pt x="2016" y="1440"/>
                    </a:cubicBezTo>
                    <a:lnTo>
                      <a:pt x="2312" y="-389"/>
                    </a:lnTo>
                    <a:lnTo>
                      <a:pt x="232195" y="-389"/>
                    </a:lnTo>
                    <a:lnTo>
                      <a:pt x="232473" y="1440"/>
                    </a:lnTo>
                    <a:cubicBezTo>
                      <a:pt x="232630" y="2485"/>
                      <a:pt x="236357" y="26866"/>
                      <a:pt x="234946" y="39492"/>
                    </a:cubicBezTo>
                    <a:cubicBezTo>
                      <a:pt x="234059" y="48979"/>
                      <a:pt x="230795" y="58090"/>
                      <a:pt x="225455" y="65981"/>
                    </a:cubicBezTo>
                    <a:cubicBezTo>
                      <a:pt x="224384" y="67458"/>
                      <a:pt x="223221" y="68866"/>
                      <a:pt x="221972" y="70195"/>
                    </a:cubicBezTo>
                    <a:lnTo>
                      <a:pt x="221972" y="199278"/>
                    </a:lnTo>
                    <a:cubicBezTo>
                      <a:pt x="221933" y="232712"/>
                      <a:pt x="194870" y="259822"/>
                      <a:pt x="161436" y="259919"/>
                    </a:cubicBezTo>
                    <a:close/>
                    <a:moveTo>
                      <a:pt x="5987" y="3912"/>
                    </a:moveTo>
                    <a:cubicBezTo>
                      <a:pt x="3966" y="16852"/>
                      <a:pt x="2591" y="27807"/>
                      <a:pt x="3827" y="39005"/>
                    </a:cubicBezTo>
                    <a:cubicBezTo>
                      <a:pt x="5098" y="50464"/>
                      <a:pt x="9417" y="60617"/>
                      <a:pt x="16018" y="67618"/>
                    </a:cubicBezTo>
                    <a:lnTo>
                      <a:pt x="16610" y="68228"/>
                    </a:lnTo>
                    <a:lnTo>
                      <a:pt x="16610" y="199261"/>
                    </a:lnTo>
                    <a:cubicBezTo>
                      <a:pt x="16648" y="230350"/>
                      <a:pt x="41842" y="255543"/>
                      <a:pt x="72931" y="255582"/>
                    </a:cubicBezTo>
                    <a:lnTo>
                      <a:pt x="161453" y="255582"/>
                    </a:lnTo>
                    <a:cubicBezTo>
                      <a:pt x="192547" y="255553"/>
                      <a:pt x="217746" y="230354"/>
                      <a:pt x="217775" y="199260"/>
                    </a:cubicBezTo>
                    <a:lnTo>
                      <a:pt x="217775" y="68471"/>
                    </a:lnTo>
                    <a:lnTo>
                      <a:pt x="218384" y="67845"/>
                    </a:lnTo>
                    <a:cubicBezTo>
                      <a:pt x="219686" y="66479"/>
                      <a:pt x="220890" y="65024"/>
                      <a:pt x="221989" y="63491"/>
                    </a:cubicBezTo>
                    <a:cubicBezTo>
                      <a:pt x="226896" y="56193"/>
                      <a:pt x="229890" y="47779"/>
                      <a:pt x="230697" y="39022"/>
                    </a:cubicBezTo>
                    <a:cubicBezTo>
                      <a:pt x="231829" y="28886"/>
                      <a:pt x="229356" y="9886"/>
                      <a:pt x="228520" y="3930"/>
                    </a:cubicBezTo>
                    <a:close/>
                  </a:path>
                </a:pathLst>
              </a:custGeom>
              <a:solidFill>
                <a:srgbClr val="AD7C50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528E2A83-56B2-BE37-613F-FB7591FD7BFE}"/>
                  </a:ext>
                </a:extLst>
              </p:cNvPr>
              <p:cNvSpPr/>
              <p:nvPr/>
            </p:nvSpPr>
            <p:spPr>
              <a:xfrm>
                <a:off x="5925615" y="4139940"/>
                <a:ext cx="27342" cy="27342"/>
              </a:xfrm>
              <a:custGeom>
                <a:avLst/>
                <a:gdLst>
                  <a:gd name="connsiteX0" fmla="*/ 12753 w 27342"/>
                  <a:gd name="connsiteY0" fmla="*/ 26953 h 27342"/>
                  <a:gd name="connsiteX1" fmla="*/ -936 w 27342"/>
                  <a:gd name="connsiteY1" fmla="*/ 13300 h 27342"/>
                  <a:gd name="connsiteX2" fmla="*/ 12718 w 27342"/>
                  <a:gd name="connsiteY2" fmla="*/ -389 h 27342"/>
                  <a:gd name="connsiteX3" fmla="*/ 26406 w 27342"/>
                  <a:gd name="connsiteY3" fmla="*/ 13265 h 27342"/>
                  <a:gd name="connsiteX4" fmla="*/ 26406 w 27342"/>
                  <a:gd name="connsiteY4" fmla="*/ 13300 h 27342"/>
                  <a:gd name="connsiteX5" fmla="*/ 12753 w 27342"/>
                  <a:gd name="connsiteY5" fmla="*/ 26953 h 273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342" h="27342">
                    <a:moveTo>
                      <a:pt x="12753" y="26953"/>
                    </a:moveTo>
                    <a:cubicBezTo>
                      <a:pt x="5202" y="26963"/>
                      <a:pt x="-926" y="20850"/>
                      <a:pt x="-936" y="13300"/>
                    </a:cubicBezTo>
                    <a:cubicBezTo>
                      <a:pt x="-946" y="5749"/>
                      <a:pt x="5167" y="-379"/>
                      <a:pt x="12718" y="-389"/>
                    </a:cubicBezTo>
                    <a:cubicBezTo>
                      <a:pt x="20268" y="-399"/>
                      <a:pt x="26397" y="5714"/>
                      <a:pt x="26406" y="13265"/>
                    </a:cubicBezTo>
                    <a:cubicBezTo>
                      <a:pt x="26406" y="13276"/>
                      <a:pt x="26406" y="13288"/>
                      <a:pt x="26406" y="13300"/>
                    </a:cubicBezTo>
                    <a:cubicBezTo>
                      <a:pt x="26397" y="20836"/>
                      <a:pt x="20289" y="26944"/>
                      <a:pt x="12753" y="26953"/>
                    </a:cubicBezTo>
                    <a:close/>
                  </a:path>
                </a:pathLst>
              </a:custGeom>
              <a:solidFill>
                <a:srgbClr val="E7D8CB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B9B59509-0EDC-6733-7FF5-EE51CFD6371E}"/>
                  </a:ext>
                </a:extLst>
              </p:cNvPr>
              <p:cNvSpPr/>
              <p:nvPr/>
            </p:nvSpPr>
            <p:spPr>
              <a:xfrm>
                <a:off x="5930144" y="4144468"/>
                <a:ext cx="18320" cy="18320"/>
              </a:xfrm>
              <a:custGeom>
                <a:avLst/>
                <a:gdLst>
                  <a:gd name="connsiteX0" fmla="*/ 17385 w 18320"/>
                  <a:gd name="connsiteY0" fmla="*/ 8771 h 18320"/>
                  <a:gd name="connsiteX1" fmla="*/ 8224 w 18320"/>
                  <a:gd name="connsiteY1" fmla="*/ 17932 h 18320"/>
                  <a:gd name="connsiteX2" fmla="*/ -936 w 18320"/>
                  <a:gd name="connsiteY2" fmla="*/ 8771 h 18320"/>
                  <a:gd name="connsiteX3" fmla="*/ 8224 w 18320"/>
                  <a:gd name="connsiteY3" fmla="*/ -389 h 18320"/>
                  <a:gd name="connsiteX4" fmla="*/ 17385 w 18320"/>
                  <a:gd name="connsiteY4" fmla="*/ 8771 h 18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320" h="18320">
                    <a:moveTo>
                      <a:pt x="17385" y="8771"/>
                    </a:moveTo>
                    <a:cubicBezTo>
                      <a:pt x="17385" y="13831"/>
                      <a:pt x="13284" y="17932"/>
                      <a:pt x="8224" y="17932"/>
                    </a:cubicBezTo>
                    <a:cubicBezTo>
                      <a:pt x="3165" y="17932"/>
                      <a:pt x="-936" y="13831"/>
                      <a:pt x="-936" y="8771"/>
                    </a:cubicBezTo>
                    <a:cubicBezTo>
                      <a:pt x="-936" y="3712"/>
                      <a:pt x="3165" y="-389"/>
                      <a:pt x="8224" y="-389"/>
                    </a:cubicBezTo>
                    <a:cubicBezTo>
                      <a:pt x="13280" y="-379"/>
                      <a:pt x="17375" y="3716"/>
                      <a:pt x="17385" y="8771"/>
                    </a:cubicBezTo>
                    <a:close/>
                  </a:path>
                </a:pathLst>
              </a:custGeom>
              <a:solidFill>
                <a:srgbClr val="C29C7A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E6D6CC0E-80F0-B8FE-860E-9E248DF4AA33}"/>
                  </a:ext>
                </a:extLst>
              </p:cNvPr>
              <p:cNvSpPr/>
              <p:nvPr/>
            </p:nvSpPr>
            <p:spPr>
              <a:xfrm>
                <a:off x="5843623" y="4154896"/>
                <a:ext cx="187836" cy="28931"/>
              </a:xfrm>
              <a:custGeom>
                <a:avLst/>
                <a:gdLst>
                  <a:gd name="connsiteX0" fmla="*/ 94727 w 187836"/>
                  <a:gd name="connsiteY0" fmla="*/ 28542 h 28931"/>
                  <a:gd name="connsiteX1" fmla="*/ 94187 w 187836"/>
                  <a:gd name="connsiteY1" fmla="*/ 28403 h 28931"/>
                  <a:gd name="connsiteX2" fmla="*/ 667 w 187836"/>
                  <a:gd name="connsiteY2" fmla="*/ 3865 h 28931"/>
                  <a:gd name="connsiteX3" fmla="*/ -866 w 187836"/>
                  <a:gd name="connsiteY3" fmla="*/ 1217 h 28931"/>
                  <a:gd name="connsiteX4" fmla="*/ 1745 w 187836"/>
                  <a:gd name="connsiteY4" fmla="*/ -320 h 28931"/>
                  <a:gd name="connsiteX5" fmla="*/ 1764 w 187836"/>
                  <a:gd name="connsiteY5" fmla="*/ -315 h 28931"/>
                  <a:gd name="connsiteX6" fmla="*/ 94744 w 187836"/>
                  <a:gd name="connsiteY6" fmla="*/ 24066 h 28931"/>
                  <a:gd name="connsiteX7" fmla="*/ 184207 w 187836"/>
                  <a:gd name="connsiteY7" fmla="*/ 1322 h 28931"/>
                  <a:gd name="connsiteX8" fmla="*/ 186829 w 187836"/>
                  <a:gd name="connsiteY8" fmla="*/ 2840 h 28931"/>
                  <a:gd name="connsiteX9" fmla="*/ 186837 w 187836"/>
                  <a:gd name="connsiteY9" fmla="*/ 2872 h 28931"/>
                  <a:gd name="connsiteX10" fmla="*/ 185269 w 187836"/>
                  <a:gd name="connsiteY10" fmla="*/ 5502 h 289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87836" h="28931">
                    <a:moveTo>
                      <a:pt x="94727" y="28542"/>
                    </a:moveTo>
                    <a:lnTo>
                      <a:pt x="94187" y="28403"/>
                    </a:lnTo>
                    <a:lnTo>
                      <a:pt x="667" y="3865"/>
                    </a:lnTo>
                    <a:cubicBezTo>
                      <a:pt x="-483" y="3550"/>
                      <a:pt x="-1165" y="2371"/>
                      <a:pt x="-866" y="1217"/>
                    </a:cubicBezTo>
                    <a:cubicBezTo>
                      <a:pt x="-570" y="72"/>
                      <a:pt x="599" y="-616"/>
                      <a:pt x="1745" y="-320"/>
                    </a:cubicBezTo>
                    <a:cubicBezTo>
                      <a:pt x="1751" y="-319"/>
                      <a:pt x="1758" y="-317"/>
                      <a:pt x="1764" y="-315"/>
                    </a:cubicBezTo>
                    <a:lnTo>
                      <a:pt x="94744" y="24066"/>
                    </a:lnTo>
                    <a:lnTo>
                      <a:pt x="184207" y="1322"/>
                    </a:lnTo>
                    <a:cubicBezTo>
                      <a:pt x="185350" y="1017"/>
                      <a:pt x="186524" y="1697"/>
                      <a:pt x="186829" y="2840"/>
                    </a:cubicBezTo>
                    <a:cubicBezTo>
                      <a:pt x="186832" y="2851"/>
                      <a:pt x="186834" y="2862"/>
                      <a:pt x="186837" y="2872"/>
                    </a:cubicBezTo>
                    <a:cubicBezTo>
                      <a:pt x="187123" y="4030"/>
                      <a:pt x="186424" y="5203"/>
                      <a:pt x="185269" y="5502"/>
                    </a:cubicBezTo>
                    <a:close/>
                  </a:path>
                </a:pathLst>
              </a:custGeom>
              <a:solidFill>
                <a:srgbClr val="BA8959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id="{9C6FF0B7-3C0A-5278-67CA-1A55EE2CC683}"/>
                  </a:ext>
                </a:extLst>
              </p:cNvPr>
              <p:cNvSpPr/>
              <p:nvPr/>
            </p:nvSpPr>
            <p:spPr>
              <a:xfrm>
                <a:off x="5961004" y="4181563"/>
                <a:ext cx="3239" cy="163146"/>
              </a:xfrm>
              <a:custGeom>
                <a:avLst/>
                <a:gdLst>
                  <a:gd name="connsiteX0" fmla="*/ 0 w 3239"/>
                  <a:gd name="connsiteY0" fmla="*/ 0 h 163146"/>
                  <a:gd name="connsiteX1" fmla="*/ 3240 w 3239"/>
                  <a:gd name="connsiteY1" fmla="*/ 0 h 163146"/>
                  <a:gd name="connsiteX2" fmla="*/ 3240 w 3239"/>
                  <a:gd name="connsiteY2" fmla="*/ 163147 h 163146"/>
                  <a:gd name="connsiteX3" fmla="*/ 0 w 3239"/>
                  <a:gd name="connsiteY3" fmla="*/ 163147 h 1631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39" h="163146">
                    <a:moveTo>
                      <a:pt x="0" y="0"/>
                    </a:moveTo>
                    <a:lnTo>
                      <a:pt x="3240" y="0"/>
                    </a:lnTo>
                    <a:lnTo>
                      <a:pt x="3240" y="163147"/>
                    </a:lnTo>
                    <a:lnTo>
                      <a:pt x="0" y="163147"/>
                    </a:lnTo>
                    <a:close/>
                  </a:path>
                </a:pathLst>
              </a:custGeom>
              <a:solidFill>
                <a:srgbClr val="BA8959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729F05BE-2EE7-1B7A-60E8-24FE6DBAF8AB}"/>
                  </a:ext>
                </a:extLst>
              </p:cNvPr>
              <p:cNvSpPr/>
              <p:nvPr/>
            </p:nvSpPr>
            <p:spPr>
              <a:xfrm>
                <a:off x="5913460" y="4181563"/>
                <a:ext cx="3239" cy="163146"/>
              </a:xfrm>
              <a:custGeom>
                <a:avLst/>
                <a:gdLst>
                  <a:gd name="connsiteX0" fmla="*/ 0 w 3239"/>
                  <a:gd name="connsiteY0" fmla="*/ 0 h 163146"/>
                  <a:gd name="connsiteX1" fmla="*/ 3240 w 3239"/>
                  <a:gd name="connsiteY1" fmla="*/ 0 h 163146"/>
                  <a:gd name="connsiteX2" fmla="*/ 3240 w 3239"/>
                  <a:gd name="connsiteY2" fmla="*/ 163147 h 163146"/>
                  <a:gd name="connsiteX3" fmla="*/ 0 w 3239"/>
                  <a:gd name="connsiteY3" fmla="*/ 163147 h 1631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39" h="163146">
                    <a:moveTo>
                      <a:pt x="0" y="0"/>
                    </a:moveTo>
                    <a:lnTo>
                      <a:pt x="3240" y="0"/>
                    </a:lnTo>
                    <a:lnTo>
                      <a:pt x="3240" y="163147"/>
                    </a:lnTo>
                    <a:lnTo>
                      <a:pt x="0" y="163147"/>
                    </a:lnTo>
                    <a:close/>
                  </a:path>
                </a:pathLst>
              </a:custGeom>
              <a:solidFill>
                <a:srgbClr val="BA8959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25D59DB2-E250-CB78-5FE6-16933130D2A7}"/>
                  </a:ext>
                </a:extLst>
              </p:cNvPr>
              <p:cNvSpPr/>
              <p:nvPr/>
            </p:nvSpPr>
            <p:spPr>
              <a:xfrm>
                <a:off x="6155585" y="3556874"/>
                <a:ext cx="202457" cy="358198"/>
              </a:xfrm>
              <a:custGeom>
                <a:avLst/>
                <a:gdLst>
                  <a:gd name="connsiteX0" fmla="*/ -936 w 202457"/>
                  <a:gd name="connsiteY0" fmla="*/ 357810 h 358198"/>
                  <a:gd name="connsiteX1" fmla="*/ 134904 w 202457"/>
                  <a:gd name="connsiteY1" fmla="*/ 228205 h 358198"/>
                  <a:gd name="connsiteX2" fmla="*/ 106343 w 202457"/>
                  <a:gd name="connsiteY2" fmla="*/ 192608 h 358198"/>
                  <a:gd name="connsiteX3" fmla="*/ 144221 w 202457"/>
                  <a:gd name="connsiteY3" fmla="*/ 198721 h 358198"/>
                  <a:gd name="connsiteX4" fmla="*/ 200159 w 202457"/>
                  <a:gd name="connsiteY4" fmla="*/ 265003 h 358198"/>
                  <a:gd name="connsiteX5" fmla="*/ 200159 w 202457"/>
                  <a:gd name="connsiteY5" fmla="*/ 71240 h 358198"/>
                  <a:gd name="connsiteX6" fmla="*/ 133232 w 202457"/>
                  <a:gd name="connsiteY6" fmla="*/ -389 h 358198"/>
                  <a:gd name="connsiteX7" fmla="*/ 133232 w 202457"/>
                  <a:gd name="connsiteY7" fmla="*/ 46772 h 358198"/>
                  <a:gd name="connsiteX8" fmla="*/ -936 w 202457"/>
                  <a:gd name="connsiteY8" fmla="*/ 357810 h 358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2457" h="358198">
                    <a:moveTo>
                      <a:pt x="-936" y="357810"/>
                    </a:moveTo>
                    <a:lnTo>
                      <a:pt x="134904" y="228205"/>
                    </a:lnTo>
                    <a:lnTo>
                      <a:pt x="106343" y="192608"/>
                    </a:lnTo>
                    <a:cubicBezTo>
                      <a:pt x="106343" y="192608"/>
                      <a:pt x="119874" y="192608"/>
                      <a:pt x="144221" y="198721"/>
                    </a:cubicBezTo>
                    <a:cubicBezTo>
                      <a:pt x="168568" y="204834"/>
                      <a:pt x="200159" y="265003"/>
                      <a:pt x="200159" y="265003"/>
                    </a:cubicBezTo>
                    <a:cubicBezTo>
                      <a:pt x="200159" y="265003"/>
                      <a:pt x="203224" y="108979"/>
                      <a:pt x="200159" y="71240"/>
                    </a:cubicBezTo>
                    <a:cubicBezTo>
                      <a:pt x="197094" y="33501"/>
                      <a:pt x="133232" y="-389"/>
                      <a:pt x="133232" y="-389"/>
                    </a:cubicBezTo>
                    <a:lnTo>
                      <a:pt x="133232" y="46772"/>
                    </a:lnTo>
                    <a:cubicBezTo>
                      <a:pt x="133319" y="55445"/>
                      <a:pt x="-936" y="357810"/>
                      <a:pt x="-936" y="357810"/>
                    </a:cubicBezTo>
                    <a:close/>
                  </a:path>
                </a:pathLst>
              </a:custGeom>
              <a:solidFill>
                <a:srgbClr val="AD7C50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22E42A39-E6E6-7820-55FC-80AC214D9672}"/>
                  </a:ext>
                </a:extLst>
              </p:cNvPr>
              <p:cNvSpPr/>
              <p:nvPr/>
            </p:nvSpPr>
            <p:spPr>
              <a:xfrm>
                <a:off x="5953128" y="3556874"/>
                <a:ext cx="202457" cy="358198"/>
              </a:xfrm>
              <a:custGeom>
                <a:avLst/>
                <a:gdLst>
                  <a:gd name="connsiteX0" fmla="*/ 201521 w 202457"/>
                  <a:gd name="connsiteY0" fmla="*/ 357810 h 358198"/>
                  <a:gd name="connsiteX1" fmla="*/ 65681 w 202457"/>
                  <a:gd name="connsiteY1" fmla="*/ 228205 h 358198"/>
                  <a:gd name="connsiteX2" fmla="*/ 94242 w 202457"/>
                  <a:gd name="connsiteY2" fmla="*/ 192608 h 358198"/>
                  <a:gd name="connsiteX3" fmla="*/ 56364 w 202457"/>
                  <a:gd name="connsiteY3" fmla="*/ 198721 h 358198"/>
                  <a:gd name="connsiteX4" fmla="*/ 426 w 202457"/>
                  <a:gd name="connsiteY4" fmla="*/ 265003 h 358198"/>
                  <a:gd name="connsiteX5" fmla="*/ 426 w 202457"/>
                  <a:gd name="connsiteY5" fmla="*/ 71240 h 358198"/>
                  <a:gd name="connsiteX6" fmla="*/ 65089 w 202457"/>
                  <a:gd name="connsiteY6" fmla="*/ -389 h 358198"/>
                  <a:gd name="connsiteX7" fmla="*/ 65089 w 202457"/>
                  <a:gd name="connsiteY7" fmla="*/ 46772 h 358198"/>
                  <a:gd name="connsiteX8" fmla="*/ 201521 w 202457"/>
                  <a:gd name="connsiteY8" fmla="*/ 357810 h 358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2457" h="358198">
                    <a:moveTo>
                      <a:pt x="201521" y="357810"/>
                    </a:moveTo>
                    <a:lnTo>
                      <a:pt x="65681" y="228205"/>
                    </a:lnTo>
                    <a:lnTo>
                      <a:pt x="94242" y="192608"/>
                    </a:lnTo>
                    <a:cubicBezTo>
                      <a:pt x="94242" y="192608"/>
                      <a:pt x="80711" y="192608"/>
                      <a:pt x="56364" y="198721"/>
                    </a:cubicBezTo>
                    <a:cubicBezTo>
                      <a:pt x="32017" y="204834"/>
                      <a:pt x="426" y="265003"/>
                      <a:pt x="426" y="265003"/>
                    </a:cubicBezTo>
                    <a:cubicBezTo>
                      <a:pt x="426" y="265003"/>
                      <a:pt x="-2639" y="108979"/>
                      <a:pt x="426" y="71240"/>
                    </a:cubicBezTo>
                    <a:cubicBezTo>
                      <a:pt x="3491" y="33501"/>
                      <a:pt x="65089" y="-389"/>
                      <a:pt x="65089" y="-389"/>
                    </a:cubicBezTo>
                    <a:lnTo>
                      <a:pt x="65089" y="46772"/>
                    </a:lnTo>
                    <a:cubicBezTo>
                      <a:pt x="65089" y="55445"/>
                      <a:pt x="201521" y="357810"/>
                      <a:pt x="201521" y="357810"/>
                    </a:cubicBezTo>
                    <a:close/>
                  </a:path>
                </a:pathLst>
              </a:custGeom>
              <a:solidFill>
                <a:srgbClr val="AD7C50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410DBAC3-6A97-542A-E39A-2F51B30630ED}"/>
                  </a:ext>
                </a:extLst>
              </p:cNvPr>
              <p:cNvSpPr/>
              <p:nvPr/>
            </p:nvSpPr>
            <p:spPr>
              <a:xfrm>
                <a:off x="6307984" y="3718482"/>
                <a:ext cx="23276" cy="23272"/>
              </a:xfrm>
              <a:custGeom>
                <a:avLst/>
                <a:gdLst>
                  <a:gd name="connsiteX0" fmla="*/ 21968 w 23276"/>
                  <a:gd name="connsiteY0" fmla="*/ 14142 h 23272"/>
                  <a:gd name="connsiteX1" fmla="*/ 7806 w 23276"/>
                  <a:gd name="connsiteY1" fmla="*/ 22515 h 23272"/>
                  <a:gd name="connsiteX2" fmla="*/ -567 w 23276"/>
                  <a:gd name="connsiteY2" fmla="*/ 8353 h 23272"/>
                  <a:gd name="connsiteX3" fmla="*/ 13595 w 23276"/>
                  <a:gd name="connsiteY3" fmla="*/ -20 h 23272"/>
                  <a:gd name="connsiteX4" fmla="*/ 13608 w 23276"/>
                  <a:gd name="connsiteY4" fmla="*/ -17 h 23272"/>
                  <a:gd name="connsiteX5" fmla="*/ 21973 w 23276"/>
                  <a:gd name="connsiteY5" fmla="*/ 14122 h 23272"/>
                  <a:gd name="connsiteX6" fmla="*/ 21968 w 23276"/>
                  <a:gd name="connsiteY6" fmla="*/ 14142 h 232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276" h="23272">
                    <a:moveTo>
                      <a:pt x="21968" y="14142"/>
                    </a:moveTo>
                    <a:cubicBezTo>
                      <a:pt x="20369" y="20365"/>
                      <a:pt x="14029" y="24114"/>
                      <a:pt x="7806" y="22515"/>
                    </a:cubicBezTo>
                    <a:cubicBezTo>
                      <a:pt x="1583" y="20916"/>
                      <a:pt x="-2166" y="14576"/>
                      <a:pt x="-567" y="8353"/>
                    </a:cubicBezTo>
                    <a:cubicBezTo>
                      <a:pt x="1031" y="2130"/>
                      <a:pt x="7372" y="-1619"/>
                      <a:pt x="13595" y="-20"/>
                    </a:cubicBezTo>
                    <a:cubicBezTo>
                      <a:pt x="13600" y="-19"/>
                      <a:pt x="13604" y="-18"/>
                      <a:pt x="13608" y="-17"/>
                    </a:cubicBezTo>
                    <a:cubicBezTo>
                      <a:pt x="19822" y="1577"/>
                      <a:pt x="23567" y="7908"/>
                      <a:pt x="21973" y="14122"/>
                    </a:cubicBezTo>
                    <a:cubicBezTo>
                      <a:pt x="21971" y="14128"/>
                      <a:pt x="21970" y="14135"/>
                      <a:pt x="21968" y="14142"/>
                    </a:cubicBezTo>
                    <a:close/>
                  </a:path>
                </a:pathLst>
              </a:custGeom>
              <a:solidFill>
                <a:srgbClr val="FBBE30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D3E9201B-64D2-649B-8233-891069A60C85}"/>
                  </a:ext>
                </a:extLst>
              </p:cNvPr>
              <p:cNvSpPr/>
              <p:nvPr/>
            </p:nvSpPr>
            <p:spPr>
              <a:xfrm>
                <a:off x="6311243" y="3698322"/>
                <a:ext cx="21891" cy="30947"/>
              </a:xfrm>
              <a:custGeom>
                <a:avLst/>
                <a:gdLst>
                  <a:gd name="connsiteX0" fmla="*/ -936 w 21891"/>
                  <a:gd name="connsiteY0" fmla="*/ 25664 h 30947"/>
                  <a:gd name="connsiteX1" fmla="*/ 1607 w 21891"/>
                  <a:gd name="connsiteY1" fmla="*/ 14536 h 30947"/>
                  <a:gd name="connsiteX2" fmla="*/ 2217 w 21891"/>
                  <a:gd name="connsiteY2" fmla="*/ 12969 h 30947"/>
                  <a:gd name="connsiteX3" fmla="*/ 4167 w 21891"/>
                  <a:gd name="connsiteY3" fmla="*/ 12115 h 30947"/>
                  <a:gd name="connsiteX4" fmla="*/ 6031 w 21891"/>
                  <a:gd name="connsiteY4" fmla="*/ 12411 h 30947"/>
                  <a:gd name="connsiteX5" fmla="*/ 8712 w 21891"/>
                  <a:gd name="connsiteY5" fmla="*/ 1962 h 30947"/>
                  <a:gd name="connsiteX6" fmla="*/ 15678 w 21891"/>
                  <a:gd name="connsiteY6" fmla="*/ -389 h 30947"/>
                  <a:gd name="connsiteX7" fmla="*/ 20589 w 21891"/>
                  <a:gd name="connsiteY7" fmla="*/ 5010 h 30947"/>
                  <a:gd name="connsiteX8" fmla="*/ 17907 w 21891"/>
                  <a:gd name="connsiteY8" fmla="*/ 15459 h 30947"/>
                  <a:gd name="connsiteX9" fmla="*/ 19649 w 21891"/>
                  <a:gd name="connsiteY9" fmla="*/ 16104 h 30947"/>
                  <a:gd name="connsiteX10" fmla="*/ 20938 w 21891"/>
                  <a:gd name="connsiteY10" fmla="*/ 17845 h 30947"/>
                  <a:gd name="connsiteX11" fmla="*/ 20711 w 21891"/>
                  <a:gd name="connsiteY11" fmla="*/ 19587 h 30947"/>
                  <a:gd name="connsiteX12" fmla="*/ 17577 w 21891"/>
                  <a:gd name="connsiteY12" fmla="*/ 30558 h 30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1891" h="30947">
                    <a:moveTo>
                      <a:pt x="-936" y="25664"/>
                    </a:moveTo>
                    <a:cubicBezTo>
                      <a:pt x="-100" y="21961"/>
                      <a:pt x="748" y="18251"/>
                      <a:pt x="1607" y="14536"/>
                    </a:cubicBezTo>
                    <a:cubicBezTo>
                      <a:pt x="1691" y="13975"/>
                      <a:pt x="1900" y="13439"/>
                      <a:pt x="2217" y="12969"/>
                    </a:cubicBezTo>
                    <a:cubicBezTo>
                      <a:pt x="2711" y="12413"/>
                      <a:pt x="3423" y="12101"/>
                      <a:pt x="4167" y="12115"/>
                    </a:cubicBezTo>
                    <a:cubicBezTo>
                      <a:pt x="4800" y="12119"/>
                      <a:pt x="5428" y="12219"/>
                      <a:pt x="6031" y="12411"/>
                    </a:cubicBezTo>
                    <a:cubicBezTo>
                      <a:pt x="6913" y="8928"/>
                      <a:pt x="7806" y="5445"/>
                      <a:pt x="8712" y="1962"/>
                    </a:cubicBezTo>
                    <a:lnTo>
                      <a:pt x="15678" y="-389"/>
                    </a:lnTo>
                    <a:lnTo>
                      <a:pt x="20589" y="5010"/>
                    </a:lnTo>
                    <a:cubicBezTo>
                      <a:pt x="19701" y="8493"/>
                      <a:pt x="18848" y="11976"/>
                      <a:pt x="17907" y="15459"/>
                    </a:cubicBezTo>
                    <a:cubicBezTo>
                      <a:pt x="18514" y="15597"/>
                      <a:pt x="19099" y="15813"/>
                      <a:pt x="19649" y="16104"/>
                    </a:cubicBezTo>
                    <a:cubicBezTo>
                      <a:pt x="20310" y="16470"/>
                      <a:pt x="20780" y="17105"/>
                      <a:pt x="20938" y="17845"/>
                    </a:cubicBezTo>
                    <a:cubicBezTo>
                      <a:pt x="20994" y="18435"/>
                      <a:pt x="20917" y="19031"/>
                      <a:pt x="20711" y="19587"/>
                    </a:cubicBezTo>
                    <a:lnTo>
                      <a:pt x="17577" y="30558"/>
                    </a:lnTo>
                    <a:close/>
                  </a:path>
                </a:pathLst>
              </a:custGeom>
              <a:solidFill>
                <a:srgbClr val="FBBE30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D81F9B30-2BE3-2C20-3B9C-F403451FBB0C}"/>
                  </a:ext>
                </a:extLst>
              </p:cNvPr>
              <p:cNvSpPr/>
              <p:nvPr/>
            </p:nvSpPr>
            <p:spPr>
              <a:xfrm>
                <a:off x="5978260" y="3718486"/>
                <a:ext cx="23272" cy="23272"/>
              </a:xfrm>
              <a:custGeom>
                <a:avLst/>
                <a:gdLst>
                  <a:gd name="connsiteX0" fmla="*/ -568 w 23272"/>
                  <a:gd name="connsiteY0" fmla="*/ 14138 h 23272"/>
                  <a:gd name="connsiteX1" fmla="*/ 13591 w 23272"/>
                  <a:gd name="connsiteY1" fmla="*/ 22516 h 23272"/>
                  <a:gd name="connsiteX2" fmla="*/ 21969 w 23272"/>
                  <a:gd name="connsiteY2" fmla="*/ 8357 h 23272"/>
                  <a:gd name="connsiteX3" fmla="*/ 7810 w 23272"/>
                  <a:gd name="connsiteY3" fmla="*/ -21 h 23272"/>
                  <a:gd name="connsiteX4" fmla="*/ 7808 w 23272"/>
                  <a:gd name="connsiteY4" fmla="*/ -21 h 23272"/>
                  <a:gd name="connsiteX5" fmla="*/ -569 w 23272"/>
                  <a:gd name="connsiteY5" fmla="*/ 14138 h 232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272" h="23272">
                    <a:moveTo>
                      <a:pt x="-568" y="14138"/>
                    </a:moveTo>
                    <a:cubicBezTo>
                      <a:pt x="1028" y="20361"/>
                      <a:pt x="7367" y="24112"/>
                      <a:pt x="13591" y="22516"/>
                    </a:cubicBezTo>
                    <a:cubicBezTo>
                      <a:pt x="19814" y="20920"/>
                      <a:pt x="23565" y="14580"/>
                      <a:pt x="21969" y="8357"/>
                    </a:cubicBezTo>
                    <a:cubicBezTo>
                      <a:pt x="20373" y="2133"/>
                      <a:pt x="14033" y="-1618"/>
                      <a:pt x="7810" y="-21"/>
                    </a:cubicBezTo>
                    <a:cubicBezTo>
                      <a:pt x="7810" y="-21"/>
                      <a:pt x="7809" y="-21"/>
                      <a:pt x="7808" y="-21"/>
                    </a:cubicBezTo>
                    <a:cubicBezTo>
                      <a:pt x="1585" y="1576"/>
                      <a:pt x="-2165" y="7915"/>
                      <a:pt x="-569" y="14138"/>
                    </a:cubicBezTo>
                    <a:close/>
                  </a:path>
                </a:pathLst>
              </a:custGeom>
              <a:solidFill>
                <a:srgbClr val="FBBE30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32AB46C0-7C05-DE21-EDFB-EE7762FAE3C5}"/>
                  </a:ext>
                </a:extLst>
              </p:cNvPr>
              <p:cNvSpPr/>
              <p:nvPr/>
            </p:nvSpPr>
            <p:spPr>
              <a:xfrm>
                <a:off x="5976372" y="3698322"/>
                <a:ext cx="21917" cy="30947"/>
              </a:xfrm>
              <a:custGeom>
                <a:avLst/>
                <a:gdLst>
                  <a:gd name="connsiteX0" fmla="*/ 20982 w 21917"/>
                  <a:gd name="connsiteY0" fmla="*/ 25664 h 30947"/>
                  <a:gd name="connsiteX1" fmla="*/ 18422 w 21917"/>
                  <a:gd name="connsiteY1" fmla="*/ 14536 h 30947"/>
                  <a:gd name="connsiteX2" fmla="*/ 17812 w 21917"/>
                  <a:gd name="connsiteY2" fmla="*/ 12969 h 30947"/>
                  <a:gd name="connsiteX3" fmla="*/ 15879 w 21917"/>
                  <a:gd name="connsiteY3" fmla="*/ 12115 h 30947"/>
                  <a:gd name="connsiteX4" fmla="*/ 13998 w 21917"/>
                  <a:gd name="connsiteY4" fmla="*/ 12411 h 30947"/>
                  <a:gd name="connsiteX5" fmla="*/ 11334 w 21917"/>
                  <a:gd name="connsiteY5" fmla="*/ 1962 h 30947"/>
                  <a:gd name="connsiteX6" fmla="*/ 4367 w 21917"/>
                  <a:gd name="connsiteY6" fmla="*/ -389 h 30947"/>
                  <a:gd name="connsiteX7" fmla="*/ -543 w 21917"/>
                  <a:gd name="connsiteY7" fmla="*/ 5010 h 30947"/>
                  <a:gd name="connsiteX8" fmla="*/ 2121 w 21917"/>
                  <a:gd name="connsiteY8" fmla="*/ 15459 h 30947"/>
                  <a:gd name="connsiteX9" fmla="*/ 380 w 21917"/>
                  <a:gd name="connsiteY9" fmla="*/ 16104 h 30947"/>
                  <a:gd name="connsiteX10" fmla="*/ -909 w 21917"/>
                  <a:gd name="connsiteY10" fmla="*/ 17845 h 30947"/>
                  <a:gd name="connsiteX11" fmla="*/ -700 w 21917"/>
                  <a:gd name="connsiteY11" fmla="*/ 19587 h 30947"/>
                  <a:gd name="connsiteX12" fmla="*/ 2435 w 21917"/>
                  <a:gd name="connsiteY12" fmla="*/ 30558 h 30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1917" h="30947">
                    <a:moveTo>
                      <a:pt x="20982" y="25664"/>
                    </a:moveTo>
                    <a:lnTo>
                      <a:pt x="18422" y="14536"/>
                    </a:lnTo>
                    <a:cubicBezTo>
                      <a:pt x="18345" y="13973"/>
                      <a:pt x="18136" y="13436"/>
                      <a:pt x="17812" y="12969"/>
                    </a:cubicBezTo>
                    <a:cubicBezTo>
                      <a:pt x="17325" y="12414"/>
                      <a:pt x="16618" y="12101"/>
                      <a:pt x="15879" y="12115"/>
                    </a:cubicBezTo>
                    <a:cubicBezTo>
                      <a:pt x="15241" y="12118"/>
                      <a:pt x="14606" y="12218"/>
                      <a:pt x="13998" y="12411"/>
                    </a:cubicBezTo>
                    <a:lnTo>
                      <a:pt x="11334" y="1962"/>
                    </a:lnTo>
                    <a:lnTo>
                      <a:pt x="4367" y="-389"/>
                    </a:lnTo>
                    <a:lnTo>
                      <a:pt x="-543" y="5010"/>
                    </a:lnTo>
                    <a:lnTo>
                      <a:pt x="2121" y="15459"/>
                    </a:lnTo>
                    <a:cubicBezTo>
                      <a:pt x="1514" y="15595"/>
                      <a:pt x="929" y="15812"/>
                      <a:pt x="380" y="16104"/>
                    </a:cubicBezTo>
                    <a:cubicBezTo>
                      <a:pt x="-282" y="16470"/>
                      <a:pt x="-752" y="17105"/>
                      <a:pt x="-909" y="17845"/>
                    </a:cubicBezTo>
                    <a:cubicBezTo>
                      <a:pt x="-981" y="18434"/>
                      <a:pt x="-909" y="19031"/>
                      <a:pt x="-700" y="19587"/>
                    </a:cubicBezTo>
                    <a:lnTo>
                      <a:pt x="2435" y="30558"/>
                    </a:lnTo>
                    <a:close/>
                  </a:path>
                </a:pathLst>
              </a:custGeom>
              <a:solidFill>
                <a:srgbClr val="FBBE30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1A037592-205C-714E-6D1E-84F0B780CBEB}"/>
                  </a:ext>
                </a:extLst>
              </p:cNvPr>
              <p:cNvSpPr/>
              <p:nvPr/>
            </p:nvSpPr>
            <p:spPr>
              <a:xfrm>
                <a:off x="5446887" y="4229867"/>
                <a:ext cx="591710" cy="246049"/>
              </a:xfrm>
              <a:custGeom>
                <a:avLst/>
                <a:gdLst>
                  <a:gd name="connsiteX0" fmla="*/ 542612 w 591710"/>
                  <a:gd name="connsiteY0" fmla="*/ 245661 h 246049"/>
                  <a:gd name="connsiteX1" fmla="*/ 38560 w 591710"/>
                  <a:gd name="connsiteY1" fmla="*/ 180318 h 246049"/>
                  <a:gd name="connsiteX2" fmla="*/ 28511 w 591710"/>
                  <a:gd name="connsiteY2" fmla="*/ 41466 h 246049"/>
                  <a:gd name="connsiteX3" fmla="*/ 141816 w 591710"/>
                  <a:gd name="connsiteY3" fmla="*/ -331 h 246049"/>
                  <a:gd name="connsiteX4" fmla="*/ 554072 w 591710"/>
                  <a:gd name="connsiteY4" fmla="*/ 151827 h 246049"/>
                  <a:gd name="connsiteX5" fmla="*/ 542612 w 591710"/>
                  <a:gd name="connsiteY5" fmla="*/ 245661 h 2460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91710" h="246049">
                    <a:moveTo>
                      <a:pt x="542612" y="245661"/>
                    </a:moveTo>
                    <a:cubicBezTo>
                      <a:pt x="542612" y="245661"/>
                      <a:pt x="180600" y="237493"/>
                      <a:pt x="38560" y="180318"/>
                    </a:cubicBezTo>
                    <a:cubicBezTo>
                      <a:pt x="-16699" y="158096"/>
                      <a:pt x="-8148" y="71124"/>
                      <a:pt x="28511" y="41466"/>
                    </a:cubicBezTo>
                    <a:cubicBezTo>
                      <a:pt x="50106" y="24050"/>
                      <a:pt x="91642" y="2995"/>
                      <a:pt x="141816" y="-331"/>
                    </a:cubicBezTo>
                    <a:cubicBezTo>
                      <a:pt x="191989" y="-3657"/>
                      <a:pt x="520895" y="137651"/>
                      <a:pt x="554072" y="151827"/>
                    </a:cubicBezTo>
                    <a:cubicBezTo>
                      <a:pt x="587248" y="166003"/>
                      <a:pt x="621469" y="210934"/>
                      <a:pt x="542612" y="245661"/>
                    </a:cubicBezTo>
                    <a:close/>
                  </a:path>
                </a:pathLst>
              </a:custGeom>
              <a:solidFill>
                <a:srgbClr val="FFC4B3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7CC7042A-24BA-0AAA-7503-BBC034E93FDE}"/>
                  </a:ext>
                </a:extLst>
              </p:cNvPr>
              <p:cNvSpPr/>
              <p:nvPr/>
            </p:nvSpPr>
            <p:spPr>
              <a:xfrm>
                <a:off x="6000972" y="4282566"/>
                <a:ext cx="78961" cy="55333"/>
              </a:xfrm>
              <a:custGeom>
                <a:avLst/>
                <a:gdLst>
                  <a:gd name="connsiteX0" fmla="*/ -936 w 78961"/>
                  <a:gd name="connsiteY0" fmla="*/ 21037 h 55333"/>
                  <a:gd name="connsiteX1" fmla="*/ 48088 w 78961"/>
                  <a:gd name="connsiteY1" fmla="*/ 452 h 55333"/>
                  <a:gd name="connsiteX2" fmla="*/ 78025 w 78961"/>
                  <a:gd name="connsiteY2" fmla="*/ 54945 h 55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8961" h="55333">
                    <a:moveTo>
                      <a:pt x="-936" y="21037"/>
                    </a:moveTo>
                    <a:cubicBezTo>
                      <a:pt x="-936" y="21037"/>
                      <a:pt x="33163" y="-5382"/>
                      <a:pt x="48088" y="452"/>
                    </a:cubicBezTo>
                    <a:cubicBezTo>
                      <a:pt x="63013" y="6287"/>
                      <a:pt x="78025" y="54945"/>
                      <a:pt x="78025" y="54945"/>
                    </a:cubicBezTo>
                    <a:close/>
                  </a:path>
                </a:pathLst>
              </a:custGeom>
              <a:solidFill>
                <a:srgbClr val="F7AB94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B5EB9C40-EF60-1F2E-A08B-92D93C52181B}"/>
                  </a:ext>
                </a:extLst>
              </p:cNvPr>
              <p:cNvSpPr/>
              <p:nvPr/>
            </p:nvSpPr>
            <p:spPr>
              <a:xfrm>
                <a:off x="5943762" y="4184854"/>
                <a:ext cx="228854" cy="328227"/>
              </a:xfrm>
              <a:custGeom>
                <a:avLst/>
                <a:gdLst>
                  <a:gd name="connsiteX0" fmla="*/ 222255 w 228854"/>
                  <a:gd name="connsiteY0" fmla="*/ 289809 h 328227"/>
                  <a:gd name="connsiteX1" fmla="*/ 228855 w 228854"/>
                  <a:gd name="connsiteY1" fmla="*/ 328227 h 328227"/>
                  <a:gd name="connsiteX2" fmla="*/ 193363 w 228854"/>
                  <a:gd name="connsiteY2" fmla="*/ 312292 h 328227"/>
                  <a:gd name="connsiteX3" fmla="*/ 0 w 228854"/>
                  <a:gd name="connsiteY3" fmla="*/ 22483 h 328227"/>
                  <a:gd name="connsiteX4" fmla="*/ 28892 w 228854"/>
                  <a:gd name="connsiteY4" fmla="*/ 0 h 328227"/>
                  <a:gd name="connsiteX5" fmla="*/ 222255 w 228854"/>
                  <a:gd name="connsiteY5" fmla="*/ 289809 h 3282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8854" h="328227">
                    <a:moveTo>
                      <a:pt x="222255" y="289809"/>
                    </a:moveTo>
                    <a:lnTo>
                      <a:pt x="228855" y="328227"/>
                    </a:lnTo>
                    <a:lnTo>
                      <a:pt x="193363" y="312292"/>
                    </a:lnTo>
                    <a:lnTo>
                      <a:pt x="0" y="22483"/>
                    </a:lnTo>
                    <a:lnTo>
                      <a:pt x="28892" y="0"/>
                    </a:lnTo>
                    <a:lnTo>
                      <a:pt x="222255" y="289809"/>
                    </a:lnTo>
                    <a:close/>
                  </a:path>
                </a:pathLst>
              </a:custGeom>
              <a:solidFill>
                <a:srgbClr val="262626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771B890E-0DA5-06C8-CB0D-97779414F133}"/>
                  </a:ext>
                </a:extLst>
              </p:cNvPr>
              <p:cNvSpPr/>
              <p:nvPr/>
            </p:nvSpPr>
            <p:spPr>
              <a:xfrm>
                <a:off x="6159347" y="4499267"/>
                <a:ext cx="14681" cy="15521"/>
              </a:xfrm>
              <a:custGeom>
                <a:avLst/>
                <a:gdLst>
                  <a:gd name="connsiteX0" fmla="*/ -936 w 14681"/>
                  <a:gd name="connsiteY0" fmla="*/ 7486 h 15521"/>
                  <a:gd name="connsiteX1" fmla="*/ 10001 w 14681"/>
                  <a:gd name="connsiteY1" fmla="*/ -89 h 15521"/>
                  <a:gd name="connsiteX2" fmla="*/ 13745 w 14681"/>
                  <a:gd name="connsiteY2" fmla="*/ 15132 h 155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681" h="15521">
                    <a:moveTo>
                      <a:pt x="-936" y="7486"/>
                    </a:moveTo>
                    <a:cubicBezTo>
                      <a:pt x="-936" y="7486"/>
                      <a:pt x="2808" y="-2196"/>
                      <a:pt x="10001" y="-89"/>
                    </a:cubicBezTo>
                    <a:lnTo>
                      <a:pt x="13745" y="15132"/>
                    </a:lnTo>
                    <a:close/>
                  </a:path>
                </a:pathLst>
              </a:custGeom>
              <a:solidFill>
                <a:srgbClr val="B3B3B3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A268D933-ED50-6604-6699-215337762CE6}"/>
                  </a:ext>
                </a:extLst>
              </p:cNvPr>
              <p:cNvSpPr/>
              <p:nvPr/>
            </p:nvSpPr>
            <p:spPr>
              <a:xfrm>
                <a:off x="5938764" y="4173778"/>
                <a:ext cx="145801" cy="204856"/>
              </a:xfrm>
              <a:custGeom>
                <a:avLst/>
                <a:gdLst>
                  <a:gd name="connsiteX0" fmla="*/ 145801 w 145801"/>
                  <a:gd name="connsiteY0" fmla="*/ 190106 h 204856"/>
                  <a:gd name="connsiteX1" fmla="*/ 126836 w 145801"/>
                  <a:gd name="connsiteY1" fmla="*/ 204857 h 204856"/>
                  <a:gd name="connsiteX2" fmla="*/ 0 w 145801"/>
                  <a:gd name="connsiteY2" fmla="*/ 14733 h 204856"/>
                  <a:gd name="connsiteX3" fmla="*/ 18948 w 145801"/>
                  <a:gd name="connsiteY3" fmla="*/ 0 h 204856"/>
                  <a:gd name="connsiteX4" fmla="*/ 145801 w 145801"/>
                  <a:gd name="connsiteY4" fmla="*/ 190106 h 2048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5801" h="204856">
                    <a:moveTo>
                      <a:pt x="145801" y="190106"/>
                    </a:moveTo>
                    <a:lnTo>
                      <a:pt x="126836" y="204857"/>
                    </a:lnTo>
                    <a:lnTo>
                      <a:pt x="0" y="14733"/>
                    </a:lnTo>
                    <a:lnTo>
                      <a:pt x="18948" y="0"/>
                    </a:lnTo>
                    <a:lnTo>
                      <a:pt x="145801" y="190106"/>
                    </a:lnTo>
                    <a:close/>
                  </a:path>
                </a:pathLst>
              </a:custGeom>
              <a:solidFill>
                <a:srgbClr val="262626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CD548ED3-9BF2-34ED-2C26-C8783243F4FB}"/>
                  </a:ext>
                </a:extLst>
              </p:cNvPr>
              <p:cNvSpPr/>
              <p:nvPr/>
            </p:nvSpPr>
            <p:spPr>
              <a:xfrm>
                <a:off x="5929160" y="4165109"/>
                <a:ext cx="42893" cy="36078"/>
              </a:xfrm>
              <a:custGeom>
                <a:avLst/>
                <a:gdLst>
                  <a:gd name="connsiteX0" fmla="*/ -127 w 42893"/>
                  <a:gd name="connsiteY0" fmla="*/ 33707 h 36078"/>
                  <a:gd name="connsiteX1" fmla="*/ -127 w 42893"/>
                  <a:gd name="connsiteY1" fmla="*/ 33707 h 36078"/>
                  <a:gd name="connsiteX2" fmla="*/ 1145 w 42893"/>
                  <a:gd name="connsiteY2" fmla="*/ 26619 h 36078"/>
                  <a:gd name="connsiteX3" fmla="*/ 34530 w 42893"/>
                  <a:gd name="connsiteY3" fmla="*/ 653 h 36078"/>
                  <a:gd name="connsiteX4" fmla="*/ 40882 w 42893"/>
                  <a:gd name="connsiteY4" fmla="*/ 1239 h 36078"/>
                  <a:gd name="connsiteX5" fmla="*/ 41148 w 42893"/>
                  <a:gd name="connsiteY5" fmla="*/ 1593 h 36078"/>
                  <a:gd name="connsiteX6" fmla="*/ 41148 w 42893"/>
                  <a:gd name="connsiteY6" fmla="*/ 1593 h 36078"/>
                  <a:gd name="connsiteX7" fmla="*/ 39876 w 42893"/>
                  <a:gd name="connsiteY7" fmla="*/ 8681 h 36078"/>
                  <a:gd name="connsiteX8" fmla="*/ 6491 w 42893"/>
                  <a:gd name="connsiteY8" fmla="*/ 34647 h 36078"/>
                  <a:gd name="connsiteX9" fmla="*/ 140 w 42893"/>
                  <a:gd name="connsiteY9" fmla="*/ 34061 h 36078"/>
                  <a:gd name="connsiteX10" fmla="*/ -126 w 42893"/>
                  <a:gd name="connsiteY10" fmla="*/ 33707 h 360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2893" h="36078">
                    <a:moveTo>
                      <a:pt x="-127" y="33707"/>
                    </a:moveTo>
                    <a:lnTo>
                      <a:pt x="-127" y="33707"/>
                    </a:lnTo>
                    <a:cubicBezTo>
                      <a:pt x="-1579" y="31367"/>
                      <a:pt x="-1031" y="28308"/>
                      <a:pt x="1145" y="26619"/>
                    </a:cubicBezTo>
                    <a:lnTo>
                      <a:pt x="34530" y="653"/>
                    </a:lnTo>
                    <a:cubicBezTo>
                      <a:pt x="36446" y="-940"/>
                      <a:pt x="39290" y="-677"/>
                      <a:pt x="40882" y="1239"/>
                    </a:cubicBezTo>
                    <a:cubicBezTo>
                      <a:pt x="40976" y="1352"/>
                      <a:pt x="41065" y="1471"/>
                      <a:pt x="41148" y="1593"/>
                    </a:cubicBezTo>
                    <a:lnTo>
                      <a:pt x="41148" y="1593"/>
                    </a:lnTo>
                    <a:cubicBezTo>
                      <a:pt x="42600" y="3932"/>
                      <a:pt x="42052" y="6992"/>
                      <a:pt x="39876" y="8681"/>
                    </a:cubicBezTo>
                    <a:lnTo>
                      <a:pt x="6491" y="34647"/>
                    </a:lnTo>
                    <a:cubicBezTo>
                      <a:pt x="4575" y="36240"/>
                      <a:pt x="1731" y="35977"/>
                      <a:pt x="140" y="34061"/>
                    </a:cubicBezTo>
                    <a:cubicBezTo>
                      <a:pt x="45" y="33948"/>
                      <a:pt x="-44" y="33829"/>
                      <a:pt x="-126" y="33707"/>
                    </a:cubicBezTo>
                    <a:close/>
                  </a:path>
                </a:pathLst>
              </a:custGeom>
              <a:solidFill>
                <a:srgbClr val="262626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8B79FA07-BC31-6D3C-9E9F-B622785A0BDC}"/>
                  </a:ext>
                </a:extLst>
              </p:cNvPr>
              <p:cNvSpPr/>
              <p:nvPr/>
            </p:nvSpPr>
            <p:spPr>
              <a:xfrm>
                <a:off x="5975476" y="4194607"/>
                <a:ext cx="68755" cy="75164"/>
              </a:xfrm>
              <a:custGeom>
                <a:avLst/>
                <a:gdLst>
                  <a:gd name="connsiteX0" fmla="*/ 65099 w 68755"/>
                  <a:gd name="connsiteY0" fmla="*/ 75165 h 75164"/>
                  <a:gd name="connsiteX1" fmla="*/ 16353 w 68755"/>
                  <a:gd name="connsiteY1" fmla="*/ 5225 h 75164"/>
                  <a:gd name="connsiteX2" fmla="*/ 645 w 68755"/>
                  <a:gd name="connsiteY2" fmla="*/ 8569 h 75164"/>
                  <a:gd name="connsiteX3" fmla="*/ 0 w 68755"/>
                  <a:gd name="connsiteY3" fmla="*/ 3918 h 75164"/>
                  <a:gd name="connsiteX4" fmla="*/ 18426 w 68755"/>
                  <a:gd name="connsiteY4" fmla="*/ 0 h 75164"/>
                  <a:gd name="connsiteX5" fmla="*/ 68756 w 68755"/>
                  <a:gd name="connsiteY5" fmla="*/ 72204 h 75164"/>
                  <a:gd name="connsiteX6" fmla="*/ 65099 w 68755"/>
                  <a:gd name="connsiteY6" fmla="*/ 75165 h 751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8755" h="75164">
                    <a:moveTo>
                      <a:pt x="65099" y="75165"/>
                    </a:moveTo>
                    <a:lnTo>
                      <a:pt x="16353" y="5225"/>
                    </a:lnTo>
                    <a:lnTo>
                      <a:pt x="645" y="8569"/>
                    </a:lnTo>
                    <a:lnTo>
                      <a:pt x="0" y="3918"/>
                    </a:lnTo>
                    <a:lnTo>
                      <a:pt x="18426" y="0"/>
                    </a:lnTo>
                    <a:lnTo>
                      <a:pt x="68756" y="72204"/>
                    </a:lnTo>
                    <a:lnTo>
                      <a:pt x="65099" y="75165"/>
                    </a:lnTo>
                    <a:close/>
                  </a:path>
                </a:pathLst>
              </a:custGeom>
              <a:solidFill>
                <a:srgbClr val="262626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E071DC6C-6C9E-BB9C-665A-02BBEA20C298}"/>
                  </a:ext>
                </a:extLst>
              </p:cNvPr>
              <p:cNvSpPr/>
              <p:nvPr/>
            </p:nvSpPr>
            <p:spPr>
              <a:xfrm>
                <a:off x="5929186" y="4441441"/>
                <a:ext cx="131809" cy="59183"/>
              </a:xfrm>
              <a:custGeom>
                <a:avLst/>
                <a:gdLst>
                  <a:gd name="connsiteX0" fmla="*/ -936 w 131809"/>
                  <a:gd name="connsiteY0" fmla="*/ 19946 h 59183"/>
                  <a:gd name="connsiteX1" fmla="*/ 18517 w 131809"/>
                  <a:gd name="connsiteY1" fmla="*/ 58712 h 59183"/>
                  <a:gd name="connsiteX2" fmla="*/ 82675 w 131809"/>
                  <a:gd name="connsiteY2" fmla="*/ 52460 h 59183"/>
                  <a:gd name="connsiteX3" fmla="*/ 130776 w 131809"/>
                  <a:gd name="connsiteY3" fmla="*/ 10245 h 59183"/>
                  <a:gd name="connsiteX4" fmla="*/ -936 w 131809"/>
                  <a:gd name="connsiteY4" fmla="*/ 19946 h 59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1809" h="59183">
                    <a:moveTo>
                      <a:pt x="-936" y="19946"/>
                    </a:moveTo>
                    <a:cubicBezTo>
                      <a:pt x="-936" y="19946"/>
                      <a:pt x="8520" y="57789"/>
                      <a:pt x="18517" y="58712"/>
                    </a:cubicBezTo>
                    <a:cubicBezTo>
                      <a:pt x="28513" y="59635"/>
                      <a:pt x="82675" y="52460"/>
                      <a:pt x="82675" y="52460"/>
                    </a:cubicBezTo>
                    <a:cubicBezTo>
                      <a:pt x="82675" y="52460"/>
                      <a:pt x="126527" y="38911"/>
                      <a:pt x="130776" y="10245"/>
                    </a:cubicBezTo>
                    <a:cubicBezTo>
                      <a:pt x="135026" y="-18420"/>
                      <a:pt x="-936" y="19946"/>
                      <a:pt x="-936" y="19946"/>
                    </a:cubicBezTo>
                    <a:close/>
                  </a:path>
                </a:pathLst>
              </a:custGeom>
              <a:solidFill>
                <a:srgbClr val="FFC4B3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3D1A254F-98F7-38FD-E230-6F81C8A2CBD4}"/>
                  </a:ext>
                </a:extLst>
              </p:cNvPr>
              <p:cNvSpPr/>
              <p:nvPr/>
            </p:nvSpPr>
            <p:spPr>
              <a:xfrm>
                <a:off x="5937686" y="4298673"/>
                <a:ext cx="195091" cy="109064"/>
              </a:xfrm>
              <a:custGeom>
                <a:avLst/>
                <a:gdLst>
                  <a:gd name="connsiteX0" fmla="*/ 53833 w 195091"/>
                  <a:gd name="connsiteY0" fmla="*/ 1570 h 109064"/>
                  <a:gd name="connsiteX1" fmla="*/ 185110 w 195091"/>
                  <a:gd name="connsiteY1" fmla="*/ 64265 h 109064"/>
                  <a:gd name="connsiteX2" fmla="*/ 169018 w 195091"/>
                  <a:gd name="connsiteY2" fmla="*/ 108674 h 109064"/>
                  <a:gd name="connsiteX3" fmla="*/ 10347 w 195091"/>
                  <a:gd name="connsiteY3" fmla="*/ 53728 h 109064"/>
                  <a:gd name="connsiteX4" fmla="*/ 53833 w 195091"/>
                  <a:gd name="connsiteY4" fmla="*/ 1570 h 1090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5091" h="109064">
                    <a:moveTo>
                      <a:pt x="53833" y="1570"/>
                    </a:moveTo>
                    <a:cubicBezTo>
                      <a:pt x="53833" y="1570"/>
                      <a:pt x="164909" y="44428"/>
                      <a:pt x="185110" y="64265"/>
                    </a:cubicBezTo>
                    <a:cubicBezTo>
                      <a:pt x="205312" y="84101"/>
                      <a:pt x="188001" y="108395"/>
                      <a:pt x="169018" y="108674"/>
                    </a:cubicBezTo>
                    <a:cubicBezTo>
                      <a:pt x="150036" y="108952"/>
                      <a:pt x="34102" y="64386"/>
                      <a:pt x="10347" y="53728"/>
                    </a:cubicBezTo>
                    <a:cubicBezTo>
                      <a:pt x="-13407" y="43070"/>
                      <a:pt x="2" y="-11301"/>
                      <a:pt x="53833" y="1570"/>
                    </a:cubicBezTo>
                    <a:close/>
                  </a:path>
                </a:pathLst>
              </a:custGeom>
              <a:solidFill>
                <a:srgbClr val="FFC4B3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B5B9B009-A116-F24F-5ADB-244DC630E599}"/>
                  </a:ext>
                </a:extLst>
              </p:cNvPr>
              <p:cNvSpPr/>
              <p:nvPr/>
            </p:nvSpPr>
            <p:spPr>
              <a:xfrm>
                <a:off x="5919065" y="4339946"/>
                <a:ext cx="195078" cy="109030"/>
              </a:xfrm>
              <a:custGeom>
                <a:avLst/>
                <a:gdLst>
                  <a:gd name="connsiteX0" fmla="*/ 53786 w 195078"/>
                  <a:gd name="connsiteY0" fmla="*/ 1571 h 109030"/>
                  <a:gd name="connsiteX1" fmla="*/ 57269 w 195078"/>
                  <a:gd name="connsiteY1" fmla="*/ 2929 h 109030"/>
                  <a:gd name="connsiteX2" fmla="*/ 185097 w 195078"/>
                  <a:gd name="connsiteY2" fmla="*/ 64231 h 109030"/>
                  <a:gd name="connsiteX3" fmla="*/ 169006 w 195078"/>
                  <a:gd name="connsiteY3" fmla="*/ 108640 h 109030"/>
                  <a:gd name="connsiteX4" fmla="*/ 10352 w 195078"/>
                  <a:gd name="connsiteY4" fmla="*/ 53695 h 109030"/>
                  <a:gd name="connsiteX5" fmla="*/ 53786 w 195078"/>
                  <a:gd name="connsiteY5" fmla="*/ 1571 h 1090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5078" h="109030">
                    <a:moveTo>
                      <a:pt x="53786" y="1571"/>
                    </a:moveTo>
                    <a:lnTo>
                      <a:pt x="57269" y="2929"/>
                    </a:lnTo>
                    <a:cubicBezTo>
                      <a:pt x="76182" y="10348"/>
                      <a:pt x="166986" y="46467"/>
                      <a:pt x="185097" y="64231"/>
                    </a:cubicBezTo>
                    <a:cubicBezTo>
                      <a:pt x="205299" y="84049"/>
                      <a:pt x="187988" y="108362"/>
                      <a:pt x="169006" y="108640"/>
                    </a:cubicBezTo>
                    <a:cubicBezTo>
                      <a:pt x="150023" y="108919"/>
                      <a:pt x="34089" y="64353"/>
                      <a:pt x="10352" y="53695"/>
                    </a:cubicBezTo>
                    <a:cubicBezTo>
                      <a:pt x="-13385" y="43037"/>
                      <a:pt x="-45" y="-11300"/>
                      <a:pt x="53786" y="1571"/>
                    </a:cubicBezTo>
                    <a:close/>
                  </a:path>
                </a:pathLst>
              </a:custGeom>
              <a:solidFill>
                <a:srgbClr val="FFC4B3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F5187937-028F-7A6D-83A7-194EEDFE7FB4}"/>
                  </a:ext>
                </a:extLst>
              </p:cNvPr>
              <p:cNvSpPr/>
              <p:nvPr/>
            </p:nvSpPr>
            <p:spPr>
              <a:xfrm>
                <a:off x="5903193" y="4391557"/>
                <a:ext cx="174963" cy="74574"/>
              </a:xfrm>
              <a:custGeom>
                <a:avLst/>
                <a:gdLst>
                  <a:gd name="connsiteX0" fmla="*/ 22183 w 174963"/>
                  <a:gd name="connsiteY0" fmla="*/ -389 h 74574"/>
                  <a:gd name="connsiteX1" fmla="*/ -684 w 174963"/>
                  <a:gd name="connsiteY1" fmla="*/ 36183 h 74574"/>
                  <a:gd name="connsiteX2" fmla="*/ 58790 w 174963"/>
                  <a:gd name="connsiteY2" fmla="*/ 73957 h 74574"/>
                  <a:gd name="connsiteX3" fmla="*/ 174027 w 174963"/>
                  <a:gd name="connsiteY3" fmla="*/ 55340 h 74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4963" h="74574">
                    <a:moveTo>
                      <a:pt x="22183" y="-389"/>
                    </a:moveTo>
                    <a:cubicBezTo>
                      <a:pt x="22183" y="-389"/>
                      <a:pt x="2817" y="8319"/>
                      <a:pt x="-684" y="36183"/>
                    </a:cubicBezTo>
                    <a:cubicBezTo>
                      <a:pt x="-4184" y="64048"/>
                      <a:pt x="29393" y="76029"/>
                      <a:pt x="58790" y="73957"/>
                    </a:cubicBezTo>
                    <a:cubicBezTo>
                      <a:pt x="137821" y="68384"/>
                      <a:pt x="174027" y="55340"/>
                      <a:pt x="174027" y="55340"/>
                    </a:cubicBezTo>
                    <a:close/>
                  </a:path>
                </a:pathLst>
              </a:custGeom>
              <a:solidFill>
                <a:srgbClr val="FFC4B3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0681E861-A159-1ADA-FCA1-E37E1C6DAC6A}"/>
                  </a:ext>
                </a:extLst>
              </p:cNvPr>
              <p:cNvSpPr/>
              <p:nvPr/>
            </p:nvSpPr>
            <p:spPr>
              <a:xfrm>
                <a:off x="5937712" y="4328897"/>
                <a:ext cx="99641" cy="65551"/>
              </a:xfrm>
              <a:custGeom>
                <a:avLst/>
                <a:gdLst>
                  <a:gd name="connsiteX0" fmla="*/ -284 w 99641"/>
                  <a:gd name="connsiteY0" fmla="*/ 15110 h 65551"/>
                  <a:gd name="connsiteX1" fmla="*/ 98705 w 99641"/>
                  <a:gd name="connsiteY1" fmla="*/ 65162 h 65551"/>
                  <a:gd name="connsiteX2" fmla="*/ -563 w 99641"/>
                  <a:gd name="connsiteY2" fmla="*/ -389 h 65551"/>
                  <a:gd name="connsiteX3" fmla="*/ 1179 w 99641"/>
                  <a:gd name="connsiteY3" fmla="*/ 14309 h 65551"/>
                  <a:gd name="connsiteX4" fmla="*/ -284 w 99641"/>
                  <a:gd name="connsiteY4" fmla="*/ 15110 h 65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641" h="65551">
                    <a:moveTo>
                      <a:pt x="-284" y="15110"/>
                    </a:moveTo>
                    <a:cubicBezTo>
                      <a:pt x="30436" y="34772"/>
                      <a:pt x="98705" y="65162"/>
                      <a:pt x="98705" y="65162"/>
                    </a:cubicBezTo>
                    <a:cubicBezTo>
                      <a:pt x="98705" y="65162"/>
                      <a:pt x="23505" y="31934"/>
                      <a:pt x="-563" y="-389"/>
                    </a:cubicBezTo>
                    <a:cubicBezTo>
                      <a:pt x="-1411" y="4576"/>
                      <a:pt x="-807" y="9680"/>
                      <a:pt x="1179" y="14309"/>
                    </a:cubicBezTo>
                    <a:cubicBezTo>
                      <a:pt x="709" y="14553"/>
                      <a:pt x="238" y="14849"/>
                      <a:pt x="-284" y="15110"/>
                    </a:cubicBezTo>
                    <a:close/>
                  </a:path>
                </a:pathLst>
              </a:custGeom>
              <a:solidFill>
                <a:srgbClr val="F7AB94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0EA84804-93E0-B463-DEDF-41467F7C27E1}"/>
                  </a:ext>
                </a:extLst>
              </p:cNvPr>
              <p:cNvSpPr/>
              <p:nvPr/>
            </p:nvSpPr>
            <p:spPr>
              <a:xfrm>
                <a:off x="5919816" y="4380742"/>
                <a:ext cx="141412" cy="47143"/>
              </a:xfrm>
              <a:custGeom>
                <a:avLst/>
                <a:gdLst>
                  <a:gd name="connsiteX0" fmla="*/ -936 w 141412"/>
                  <a:gd name="connsiteY0" fmla="*/ -389 h 47143"/>
                  <a:gd name="connsiteX1" fmla="*/ 4184 w 141412"/>
                  <a:gd name="connsiteY1" fmla="*/ 9085 h 47143"/>
                  <a:gd name="connsiteX2" fmla="*/ 140476 w 141412"/>
                  <a:gd name="connsiteY2" fmla="*/ 46754 h 47143"/>
                  <a:gd name="connsiteX3" fmla="*/ -936 w 141412"/>
                  <a:gd name="connsiteY3" fmla="*/ -389 h 471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1412" h="47143">
                    <a:moveTo>
                      <a:pt x="-936" y="-389"/>
                    </a:moveTo>
                    <a:cubicBezTo>
                      <a:pt x="-117" y="3174"/>
                      <a:pt x="1652" y="6448"/>
                      <a:pt x="4184" y="9085"/>
                    </a:cubicBezTo>
                    <a:cubicBezTo>
                      <a:pt x="48140" y="26796"/>
                      <a:pt x="92654" y="46754"/>
                      <a:pt x="140476" y="46754"/>
                    </a:cubicBezTo>
                    <a:cubicBezTo>
                      <a:pt x="100978" y="37803"/>
                      <a:pt x="44692" y="26570"/>
                      <a:pt x="-936" y="-389"/>
                    </a:cubicBezTo>
                    <a:close/>
                  </a:path>
                </a:pathLst>
              </a:custGeom>
              <a:solidFill>
                <a:srgbClr val="F7AB94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id="{5D8D1F02-2A62-7892-15CF-700AE2BD5E27}"/>
                  </a:ext>
                </a:extLst>
              </p:cNvPr>
              <p:cNvSpPr/>
              <p:nvPr/>
            </p:nvSpPr>
            <p:spPr>
              <a:xfrm>
                <a:off x="5918963" y="4446990"/>
                <a:ext cx="104056" cy="14785"/>
              </a:xfrm>
              <a:custGeom>
                <a:avLst/>
                <a:gdLst>
                  <a:gd name="connsiteX0" fmla="*/ -936 w 104056"/>
                  <a:gd name="connsiteY0" fmla="*/ 9712 h 14785"/>
                  <a:gd name="connsiteX1" fmla="*/ 9252 w 104056"/>
                  <a:gd name="connsiteY1" fmla="*/ 14396 h 14785"/>
                  <a:gd name="connsiteX2" fmla="*/ 103121 w 104056"/>
                  <a:gd name="connsiteY2" fmla="*/ -389 h 14785"/>
                  <a:gd name="connsiteX3" fmla="*/ -936 w 104056"/>
                  <a:gd name="connsiteY3" fmla="*/ 9712 h 147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4056" h="14785">
                    <a:moveTo>
                      <a:pt x="-936" y="9712"/>
                    </a:moveTo>
                    <a:cubicBezTo>
                      <a:pt x="2255" y="11684"/>
                      <a:pt x="5677" y="13258"/>
                      <a:pt x="9252" y="14396"/>
                    </a:cubicBezTo>
                    <a:cubicBezTo>
                      <a:pt x="41976" y="14397"/>
                      <a:pt x="70781" y="7918"/>
                      <a:pt x="103121" y="-389"/>
                    </a:cubicBezTo>
                    <a:cubicBezTo>
                      <a:pt x="71843" y="3843"/>
                      <a:pt x="34887" y="12481"/>
                      <a:pt x="-936" y="9712"/>
                    </a:cubicBezTo>
                    <a:close/>
                  </a:path>
                </a:pathLst>
              </a:custGeom>
              <a:solidFill>
                <a:srgbClr val="F7AB94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9A821735-8958-078F-AB84-42936DF40585}"/>
                  </a:ext>
                </a:extLst>
              </p:cNvPr>
              <p:cNvSpPr/>
              <p:nvPr/>
            </p:nvSpPr>
            <p:spPr>
              <a:xfrm>
                <a:off x="6346208" y="4224390"/>
                <a:ext cx="521574" cy="205946"/>
              </a:xfrm>
              <a:custGeom>
                <a:avLst/>
                <a:gdLst>
                  <a:gd name="connsiteX0" fmla="*/ 32351 w 521574"/>
                  <a:gd name="connsiteY0" fmla="*/ 154500 h 205946"/>
                  <a:gd name="connsiteX1" fmla="*/ 473812 w 521574"/>
                  <a:gd name="connsiteY1" fmla="*/ 200233 h 205946"/>
                  <a:gd name="connsiteX2" fmla="*/ 505752 w 521574"/>
                  <a:gd name="connsiteY2" fmla="*/ 67023 h 205946"/>
                  <a:gd name="connsiteX3" fmla="*/ 416028 w 521574"/>
                  <a:gd name="connsiteY3" fmla="*/ 1594 h 205946"/>
                  <a:gd name="connsiteX4" fmla="*/ 38376 w 521574"/>
                  <a:gd name="connsiteY4" fmla="*/ 60458 h 205946"/>
                  <a:gd name="connsiteX5" fmla="*/ 32351 w 521574"/>
                  <a:gd name="connsiteY5" fmla="*/ 154500 h 2059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1574" h="205946">
                    <a:moveTo>
                      <a:pt x="32351" y="154500"/>
                    </a:moveTo>
                    <a:cubicBezTo>
                      <a:pt x="32351" y="154500"/>
                      <a:pt x="342884" y="225155"/>
                      <a:pt x="473812" y="200233"/>
                    </a:cubicBezTo>
                    <a:cubicBezTo>
                      <a:pt x="524735" y="190550"/>
                      <a:pt x="532066" y="103891"/>
                      <a:pt x="505752" y="67023"/>
                    </a:cubicBezTo>
                    <a:cubicBezTo>
                      <a:pt x="490252" y="45306"/>
                      <a:pt x="458313" y="15787"/>
                      <a:pt x="416028" y="1594"/>
                    </a:cubicBezTo>
                    <a:cubicBezTo>
                      <a:pt x="373744" y="-12600"/>
                      <a:pt x="69097" y="53840"/>
                      <a:pt x="38376" y="60458"/>
                    </a:cubicBezTo>
                    <a:cubicBezTo>
                      <a:pt x="7655" y="67075"/>
                      <a:pt x="-29126" y="103595"/>
                      <a:pt x="32351" y="154500"/>
                    </a:cubicBezTo>
                    <a:close/>
                  </a:path>
                </a:pathLst>
              </a:custGeom>
              <a:solidFill>
                <a:srgbClr val="FFC4B3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id="{29F0F1B8-8A3D-F450-3E1C-1C40779DF8E2}"/>
                  </a:ext>
                </a:extLst>
              </p:cNvPr>
              <p:cNvSpPr/>
              <p:nvPr/>
            </p:nvSpPr>
            <p:spPr>
              <a:xfrm>
                <a:off x="6155214" y="4302077"/>
                <a:ext cx="178861" cy="187830"/>
              </a:xfrm>
              <a:custGeom>
                <a:avLst/>
                <a:gdLst>
                  <a:gd name="connsiteX0" fmla="*/ 137713 w 178861"/>
                  <a:gd name="connsiteY0" fmla="*/ -389 h 187830"/>
                  <a:gd name="connsiteX1" fmla="*/ 71657 w 178861"/>
                  <a:gd name="connsiteY1" fmla="*/ 27981 h 187830"/>
                  <a:gd name="connsiteX2" fmla="*/ -129 w 178861"/>
                  <a:gd name="connsiteY2" fmla="*/ 175906 h 187830"/>
                  <a:gd name="connsiteX3" fmla="*/ 36530 w 178861"/>
                  <a:gd name="connsiteY3" fmla="*/ 180765 h 187830"/>
                  <a:gd name="connsiteX4" fmla="*/ 105425 w 178861"/>
                  <a:gd name="connsiteY4" fmla="*/ 51091 h 187830"/>
                  <a:gd name="connsiteX5" fmla="*/ 177925 w 178861"/>
                  <a:gd name="connsiteY5" fmla="*/ 30488 h 1878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8861" h="187830">
                    <a:moveTo>
                      <a:pt x="137713" y="-389"/>
                    </a:moveTo>
                    <a:cubicBezTo>
                      <a:pt x="137713" y="-389"/>
                      <a:pt x="94070" y="5916"/>
                      <a:pt x="71657" y="27981"/>
                    </a:cubicBezTo>
                    <a:cubicBezTo>
                      <a:pt x="49243" y="50046"/>
                      <a:pt x="5565" y="162967"/>
                      <a:pt x="-129" y="175906"/>
                    </a:cubicBezTo>
                    <a:cubicBezTo>
                      <a:pt x="-6521" y="190448"/>
                      <a:pt x="26864" y="190274"/>
                      <a:pt x="36530" y="180765"/>
                    </a:cubicBezTo>
                    <a:cubicBezTo>
                      <a:pt x="55913" y="161609"/>
                      <a:pt x="92120" y="60913"/>
                      <a:pt x="105425" y="51091"/>
                    </a:cubicBezTo>
                    <a:cubicBezTo>
                      <a:pt x="118730" y="41269"/>
                      <a:pt x="177925" y="30488"/>
                      <a:pt x="177925" y="30488"/>
                    </a:cubicBezTo>
                    <a:close/>
                  </a:path>
                </a:pathLst>
              </a:custGeom>
              <a:solidFill>
                <a:srgbClr val="FFC4B3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2292843F-7498-6874-758C-D1798641091B}"/>
                  </a:ext>
                </a:extLst>
              </p:cNvPr>
              <p:cNvSpPr/>
              <p:nvPr/>
            </p:nvSpPr>
            <p:spPr>
              <a:xfrm>
                <a:off x="6200511" y="4321408"/>
                <a:ext cx="174664" cy="180776"/>
              </a:xfrm>
              <a:custGeom>
                <a:avLst/>
                <a:gdLst>
                  <a:gd name="connsiteX0" fmla="*/ 133516 w 174664"/>
                  <a:gd name="connsiteY0" fmla="*/ -389 h 180776"/>
                  <a:gd name="connsiteX1" fmla="*/ 67460 w 174664"/>
                  <a:gd name="connsiteY1" fmla="*/ 27981 h 180776"/>
                  <a:gd name="connsiteX2" fmla="*/ 254 w 174664"/>
                  <a:gd name="connsiteY2" fmla="*/ 168035 h 180776"/>
                  <a:gd name="connsiteX3" fmla="*/ 39282 w 174664"/>
                  <a:gd name="connsiteY3" fmla="*/ 170456 h 180776"/>
                  <a:gd name="connsiteX4" fmla="*/ 108020 w 174664"/>
                  <a:gd name="connsiteY4" fmla="*/ 55775 h 180776"/>
                  <a:gd name="connsiteX5" fmla="*/ 173729 w 174664"/>
                  <a:gd name="connsiteY5" fmla="*/ 30471 h 1807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4664" h="180776">
                    <a:moveTo>
                      <a:pt x="133516" y="-389"/>
                    </a:moveTo>
                    <a:cubicBezTo>
                      <a:pt x="133516" y="-389"/>
                      <a:pt x="89873" y="5898"/>
                      <a:pt x="67460" y="27981"/>
                    </a:cubicBezTo>
                    <a:cubicBezTo>
                      <a:pt x="45046" y="50063"/>
                      <a:pt x="8509" y="149731"/>
                      <a:pt x="254" y="168035"/>
                    </a:cubicBezTo>
                    <a:cubicBezTo>
                      <a:pt x="-8001" y="186338"/>
                      <a:pt x="29024" y="181828"/>
                      <a:pt x="39282" y="170456"/>
                    </a:cubicBezTo>
                    <a:cubicBezTo>
                      <a:pt x="57499" y="150289"/>
                      <a:pt x="94715" y="65580"/>
                      <a:pt x="108020" y="55775"/>
                    </a:cubicBezTo>
                    <a:cubicBezTo>
                      <a:pt x="121326" y="45971"/>
                      <a:pt x="173729" y="30471"/>
                      <a:pt x="173729" y="30471"/>
                    </a:cubicBezTo>
                    <a:close/>
                  </a:path>
                </a:pathLst>
              </a:custGeom>
              <a:solidFill>
                <a:srgbClr val="FFC4B3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id="{16336C78-1DA6-8B0F-7F23-7F215C8A8F3F}"/>
                  </a:ext>
                </a:extLst>
              </p:cNvPr>
              <p:cNvSpPr/>
              <p:nvPr/>
            </p:nvSpPr>
            <p:spPr>
              <a:xfrm>
                <a:off x="6249637" y="4350500"/>
                <a:ext cx="179805" cy="136859"/>
              </a:xfrm>
              <a:custGeom>
                <a:avLst/>
                <a:gdLst>
                  <a:gd name="connsiteX0" fmla="*/ 140834 w 179805"/>
                  <a:gd name="connsiteY0" fmla="*/ -380 h 136859"/>
                  <a:gd name="connsiteX1" fmla="*/ 74185 w 179805"/>
                  <a:gd name="connsiteY1" fmla="*/ 14318 h 136859"/>
                  <a:gd name="connsiteX2" fmla="*/ 501 w 179805"/>
                  <a:gd name="connsiteY2" fmla="*/ 123844 h 136859"/>
                  <a:gd name="connsiteX3" fmla="*/ 38815 w 179805"/>
                  <a:gd name="connsiteY3" fmla="*/ 131471 h 136859"/>
                  <a:gd name="connsiteX4" fmla="*/ 112691 w 179805"/>
                  <a:gd name="connsiteY4" fmla="*/ 43750 h 136859"/>
                  <a:gd name="connsiteX5" fmla="*/ 178869 w 179805"/>
                  <a:gd name="connsiteY5" fmla="*/ 31560 h 136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9805" h="136859">
                    <a:moveTo>
                      <a:pt x="140834" y="-380"/>
                    </a:moveTo>
                    <a:cubicBezTo>
                      <a:pt x="140834" y="-380"/>
                      <a:pt x="97470" y="-1251"/>
                      <a:pt x="74185" y="14318"/>
                    </a:cubicBezTo>
                    <a:cubicBezTo>
                      <a:pt x="50901" y="29888"/>
                      <a:pt x="9609" y="109441"/>
                      <a:pt x="501" y="123844"/>
                    </a:cubicBezTo>
                    <a:cubicBezTo>
                      <a:pt x="-8607" y="138246"/>
                      <a:pt x="28139" y="139657"/>
                      <a:pt x="38815" y="131471"/>
                    </a:cubicBezTo>
                    <a:cubicBezTo>
                      <a:pt x="57867" y="116912"/>
                      <a:pt x="99054" y="50194"/>
                      <a:pt x="112691" y="43750"/>
                    </a:cubicBezTo>
                    <a:cubicBezTo>
                      <a:pt x="126327" y="37307"/>
                      <a:pt x="178869" y="31560"/>
                      <a:pt x="178869" y="31560"/>
                    </a:cubicBezTo>
                    <a:close/>
                  </a:path>
                </a:pathLst>
              </a:custGeom>
              <a:solidFill>
                <a:srgbClr val="FFC4B3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A3B3B754-62EB-2720-FEBC-62D4FACDA94A}"/>
                  </a:ext>
                </a:extLst>
              </p:cNvPr>
              <p:cNvSpPr/>
              <p:nvPr/>
            </p:nvSpPr>
            <p:spPr>
              <a:xfrm>
                <a:off x="6311053" y="4360045"/>
                <a:ext cx="159593" cy="120010"/>
              </a:xfrm>
              <a:custGeom>
                <a:avLst/>
                <a:gdLst>
                  <a:gd name="connsiteX0" fmla="*/ 125028 w 159593"/>
                  <a:gd name="connsiteY0" fmla="*/ 193 h 120010"/>
                  <a:gd name="connsiteX1" fmla="*/ 66095 w 159593"/>
                  <a:gd name="connsiteY1" fmla="*/ 13202 h 120010"/>
                  <a:gd name="connsiteX2" fmla="*/ 1292 w 159593"/>
                  <a:gd name="connsiteY2" fmla="*/ 99513 h 120010"/>
                  <a:gd name="connsiteX3" fmla="*/ 18342 w 159593"/>
                  <a:gd name="connsiteY3" fmla="*/ 117486 h 120010"/>
                  <a:gd name="connsiteX4" fmla="*/ 90581 w 159593"/>
                  <a:gd name="connsiteY4" fmla="*/ 45839 h 120010"/>
                  <a:gd name="connsiteX5" fmla="*/ 158657 w 159593"/>
                  <a:gd name="connsiteY5" fmla="*/ 28423 h 120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9593" h="120010">
                    <a:moveTo>
                      <a:pt x="125028" y="193"/>
                    </a:moveTo>
                    <a:cubicBezTo>
                      <a:pt x="125028" y="193"/>
                      <a:pt x="83127" y="-4579"/>
                      <a:pt x="66095" y="13202"/>
                    </a:cubicBezTo>
                    <a:cubicBezTo>
                      <a:pt x="53486" y="26351"/>
                      <a:pt x="9338" y="86782"/>
                      <a:pt x="1292" y="99513"/>
                    </a:cubicBezTo>
                    <a:cubicBezTo>
                      <a:pt x="-6754" y="112244"/>
                      <a:pt x="8868" y="124730"/>
                      <a:pt x="18342" y="117486"/>
                    </a:cubicBezTo>
                    <a:cubicBezTo>
                      <a:pt x="35182" y="104598"/>
                      <a:pt x="78512" y="51551"/>
                      <a:pt x="90581" y="45839"/>
                    </a:cubicBezTo>
                    <a:cubicBezTo>
                      <a:pt x="102649" y="40126"/>
                      <a:pt x="158657" y="28423"/>
                      <a:pt x="158657" y="28423"/>
                    </a:cubicBezTo>
                    <a:close/>
                  </a:path>
                </a:pathLst>
              </a:custGeom>
              <a:solidFill>
                <a:srgbClr val="FFC4B3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4F6D18C5-5383-0726-C243-CAE56BAA913C}"/>
                  </a:ext>
                </a:extLst>
              </p:cNvPr>
              <p:cNvSpPr/>
              <p:nvPr/>
            </p:nvSpPr>
            <p:spPr>
              <a:xfrm>
                <a:off x="6269969" y="4274582"/>
                <a:ext cx="86885" cy="35836"/>
              </a:xfrm>
              <a:custGeom>
                <a:avLst/>
                <a:gdLst>
                  <a:gd name="connsiteX0" fmla="*/ 85949 w 86885"/>
                  <a:gd name="connsiteY0" fmla="*/ 5336 h 35836"/>
                  <a:gd name="connsiteX1" fmla="*/ 29419 w 86885"/>
                  <a:gd name="connsiteY1" fmla="*/ 1349 h 35836"/>
                  <a:gd name="connsiteX2" fmla="*/ -936 w 86885"/>
                  <a:gd name="connsiteY2" fmla="*/ 35239 h 35836"/>
                  <a:gd name="connsiteX3" fmla="*/ 22087 w 86885"/>
                  <a:gd name="connsiteY3" fmla="*/ 35448 h 358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6885" h="35836">
                    <a:moveTo>
                      <a:pt x="85949" y="5336"/>
                    </a:moveTo>
                    <a:cubicBezTo>
                      <a:pt x="85949" y="5336"/>
                      <a:pt x="47740" y="-4207"/>
                      <a:pt x="29419" y="1349"/>
                    </a:cubicBezTo>
                    <a:cubicBezTo>
                      <a:pt x="16601" y="5232"/>
                      <a:pt x="-936" y="35239"/>
                      <a:pt x="-936" y="35239"/>
                    </a:cubicBezTo>
                    <a:lnTo>
                      <a:pt x="22087" y="35448"/>
                    </a:lnTo>
                    <a:close/>
                  </a:path>
                </a:pathLst>
              </a:custGeom>
              <a:solidFill>
                <a:srgbClr val="FFC4B3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id="{A9772DF1-A0C4-9E01-49B3-AAD0D6C2333E}"/>
                  </a:ext>
                </a:extLst>
              </p:cNvPr>
              <p:cNvSpPr/>
              <p:nvPr/>
            </p:nvSpPr>
            <p:spPr>
              <a:xfrm>
                <a:off x="6287384" y="4275745"/>
                <a:ext cx="233088" cy="129301"/>
              </a:xfrm>
              <a:custGeom>
                <a:avLst/>
                <a:gdLst>
                  <a:gd name="connsiteX0" fmla="*/ -936 w 233088"/>
                  <a:gd name="connsiteY0" fmla="*/ 30123 h 129301"/>
                  <a:gd name="connsiteX1" fmla="*/ 115747 w 233088"/>
                  <a:gd name="connsiteY1" fmla="*/ 128642 h 129301"/>
                  <a:gd name="connsiteX2" fmla="*/ 201465 w 233088"/>
                  <a:gd name="connsiteY2" fmla="*/ 103929 h 129301"/>
                  <a:gd name="connsiteX3" fmla="*/ 228877 w 233088"/>
                  <a:gd name="connsiteY3" fmla="*/ 48200 h 129301"/>
                  <a:gd name="connsiteX4" fmla="*/ 73880 w 233088"/>
                  <a:gd name="connsiteY4" fmla="*/ -389 h 129301"/>
                  <a:gd name="connsiteX5" fmla="*/ -936 w 233088"/>
                  <a:gd name="connsiteY5" fmla="*/ 30123 h 1293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3088" h="129301">
                    <a:moveTo>
                      <a:pt x="-936" y="30123"/>
                    </a:moveTo>
                    <a:lnTo>
                      <a:pt x="115747" y="128642"/>
                    </a:lnTo>
                    <a:cubicBezTo>
                      <a:pt x="115747" y="128642"/>
                      <a:pt x="183353" y="133309"/>
                      <a:pt x="201465" y="103929"/>
                    </a:cubicBezTo>
                    <a:cubicBezTo>
                      <a:pt x="219577" y="74549"/>
                      <a:pt x="240302" y="62028"/>
                      <a:pt x="228877" y="48200"/>
                    </a:cubicBezTo>
                    <a:cubicBezTo>
                      <a:pt x="217453" y="34372"/>
                      <a:pt x="114353" y="-302"/>
                      <a:pt x="73880" y="-389"/>
                    </a:cubicBezTo>
                    <a:cubicBezTo>
                      <a:pt x="33407" y="-476"/>
                      <a:pt x="-936" y="30123"/>
                      <a:pt x="-936" y="30123"/>
                    </a:cubicBezTo>
                    <a:close/>
                  </a:path>
                </a:pathLst>
              </a:custGeom>
              <a:solidFill>
                <a:srgbClr val="FFC4B3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id="{430B51FE-CE2C-5007-1C23-6877ED6AD039}"/>
                  </a:ext>
                </a:extLst>
              </p:cNvPr>
              <p:cNvSpPr/>
              <p:nvPr/>
            </p:nvSpPr>
            <p:spPr>
              <a:xfrm>
                <a:off x="6398830" y="3606901"/>
                <a:ext cx="198844" cy="147480"/>
              </a:xfrm>
              <a:custGeom>
                <a:avLst/>
                <a:gdLst>
                  <a:gd name="connsiteX0" fmla="*/ 197908 w 198844"/>
                  <a:gd name="connsiteY0" fmla="*/ 74261 h 147480"/>
                  <a:gd name="connsiteX1" fmla="*/ 56844 w 198844"/>
                  <a:gd name="connsiteY1" fmla="*/ 3764 h 147480"/>
                  <a:gd name="connsiteX2" fmla="*/ 3189 w 198844"/>
                  <a:gd name="connsiteY2" fmla="*/ 21932 h 147480"/>
                  <a:gd name="connsiteX3" fmla="*/ 1376 w 198844"/>
                  <a:gd name="connsiteY3" fmla="*/ 26212 h 147480"/>
                  <a:gd name="connsiteX4" fmla="*/ 1376 w 198844"/>
                  <a:gd name="connsiteY4" fmla="*/ 26212 h 147480"/>
                  <a:gd name="connsiteX5" fmla="*/ 21525 w 198844"/>
                  <a:gd name="connsiteY5" fmla="*/ 75585 h 147480"/>
                  <a:gd name="connsiteX6" fmla="*/ 168128 w 198844"/>
                  <a:gd name="connsiteY6" fmla="*/ 147092 h 147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8844" h="147480">
                    <a:moveTo>
                      <a:pt x="197908" y="74261"/>
                    </a:moveTo>
                    <a:lnTo>
                      <a:pt x="56844" y="3764"/>
                    </a:lnTo>
                    <a:cubicBezTo>
                      <a:pt x="37010" y="-6035"/>
                      <a:pt x="12988" y="2099"/>
                      <a:pt x="3189" y="21932"/>
                    </a:cubicBezTo>
                    <a:cubicBezTo>
                      <a:pt x="2502" y="23323"/>
                      <a:pt x="1897" y="24752"/>
                      <a:pt x="1376" y="26212"/>
                    </a:cubicBezTo>
                    <a:lnTo>
                      <a:pt x="1376" y="26212"/>
                    </a:lnTo>
                    <a:cubicBezTo>
                      <a:pt x="-5431" y="45399"/>
                      <a:pt x="3238" y="66639"/>
                      <a:pt x="21525" y="75585"/>
                    </a:cubicBezTo>
                    <a:lnTo>
                      <a:pt x="168128" y="147092"/>
                    </a:lnTo>
                    <a:close/>
                  </a:path>
                </a:pathLst>
              </a:custGeom>
              <a:solidFill>
                <a:srgbClr val="BA8C52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id="{C03BC8F7-5CA2-9A26-651C-A7B051118AF3}"/>
                  </a:ext>
                </a:extLst>
              </p:cNvPr>
              <p:cNvSpPr/>
              <p:nvPr/>
            </p:nvSpPr>
            <p:spPr>
              <a:xfrm>
                <a:off x="6532575" y="3666643"/>
                <a:ext cx="51305" cy="79640"/>
              </a:xfrm>
              <a:custGeom>
                <a:avLst/>
                <a:gdLst>
                  <a:gd name="connsiteX0" fmla="*/ 35301 w 51305"/>
                  <a:gd name="connsiteY0" fmla="*/ 0 h 79640"/>
                  <a:gd name="connsiteX1" fmla="*/ 51306 w 51305"/>
                  <a:gd name="connsiteY1" fmla="*/ 8011 h 79640"/>
                  <a:gd name="connsiteX2" fmla="*/ 18878 w 51305"/>
                  <a:gd name="connsiteY2" fmla="*/ 79640 h 79640"/>
                  <a:gd name="connsiteX3" fmla="*/ 0 w 51305"/>
                  <a:gd name="connsiteY3" fmla="*/ 70428 h 79640"/>
                  <a:gd name="connsiteX4" fmla="*/ 35301 w 51305"/>
                  <a:gd name="connsiteY4" fmla="*/ 0 h 796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305" h="79640">
                    <a:moveTo>
                      <a:pt x="35301" y="0"/>
                    </a:moveTo>
                    <a:lnTo>
                      <a:pt x="51306" y="8011"/>
                    </a:lnTo>
                    <a:lnTo>
                      <a:pt x="18878" y="79640"/>
                    </a:lnTo>
                    <a:lnTo>
                      <a:pt x="0" y="70428"/>
                    </a:lnTo>
                    <a:lnTo>
                      <a:pt x="35301" y="0"/>
                    </a:lnTo>
                    <a:close/>
                  </a:path>
                </a:pathLst>
              </a:custGeom>
              <a:solidFill>
                <a:srgbClr val="FBBE30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" name="Freeform: Shape 141">
                <a:extLst>
                  <a:ext uri="{FF2B5EF4-FFF2-40B4-BE49-F238E27FC236}">
                    <a16:creationId xmlns:a16="http://schemas.microsoft.com/office/drawing/2014/main" id="{FFD7976B-D92E-F7B0-43FE-3A31E32849B6}"/>
                  </a:ext>
                </a:extLst>
              </p:cNvPr>
              <p:cNvSpPr/>
              <p:nvPr/>
            </p:nvSpPr>
            <p:spPr>
              <a:xfrm>
                <a:off x="6493826" y="3647469"/>
                <a:ext cx="54753" cy="80110"/>
              </a:xfrm>
              <a:custGeom>
                <a:avLst/>
                <a:gdLst>
                  <a:gd name="connsiteX0" fmla="*/ 35684 w 54753"/>
                  <a:gd name="connsiteY0" fmla="*/ 0 h 80110"/>
                  <a:gd name="connsiteX1" fmla="*/ 54754 w 54753"/>
                  <a:gd name="connsiteY1" fmla="*/ 9544 h 80110"/>
                  <a:gd name="connsiteX2" fmla="*/ 19383 w 54753"/>
                  <a:gd name="connsiteY2" fmla="*/ 80111 h 80110"/>
                  <a:gd name="connsiteX3" fmla="*/ 0 w 54753"/>
                  <a:gd name="connsiteY3" fmla="*/ 70706 h 80110"/>
                  <a:gd name="connsiteX4" fmla="*/ 35684 w 54753"/>
                  <a:gd name="connsiteY4" fmla="*/ 0 h 80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753" h="80110">
                    <a:moveTo>
                      <a:pt x="35684" y="0"/>
                    </a:moveTo>
                    <a:lnTo>
                      <a:pt x="54754" y="9544"/>
                    </a:lnTo>
                    <a:lnTo>
                      <a:pt x="19383" y="80111"/>
                    </a:lnTo>
                    <a:lnTo>
                      <a:pt x="0" y="70706"/>
                    </a:lnTo>
                    <a:lnTo>
                      <a:pt x="35684" y="0"/>
                    </a:lnTo>
                    <a:close/>
                  </a:path>
                </a:pathLst>
              </a:custGeom>
              <a:solidFill>
                <a:srgbClr val="FBBE30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" name="Freeform: Shape 142">
                <a:extLst>
                  <a:ext uri="{FF2B5EF4-FFF2-40B4-BE49-F238E27FC236}">
                    <a16:creationId xmlns:a16="http://schemas.microsoft.com/office/drawing/2014/main" id="{AA0B68B5-8136-B998-30A3-2167B9CE7FC6}"/>
                  </a:ext>
                </a:extLst>
              </p:cNvPr>
              <p:cNvSpPr/>
              <p:nvPr/>
            </p:nvSpPr>
            <p:spPr>
              <a:xfrm>
                <a:off x="6452378" y="3626518"/>
                <a:ext cx="53430" cy="80128"/>
              </a:xfrm>
              <a:custGeom>
                <a:avLst/>
                <a:gdLst>
                  <a:gd name="connsiteX0" fmla="*/ 35249 w 53430"/>
                  <a:gd name="connsiteY0" fmla="*/ 0 h 80128"/>
                  <a:gd name="connsiteX1" fmla="*/ 53430 w 53430"/>
                  <a:gd name="connsiteY1" fmla="*/ 9091 h 80128"/>
                  <a:gd name="connsiteX2" fmla="*/ 17816 w 53430"/>
                  <a:gd name="connsiteY2" fmla="*/ 80128 h 80128"/>
                  <a:gd name="connsiteX3" fmla="*/ 0 w 53430"/>
                  <a:gd name="connsiteY3" fmla="*/ 71438 h 80128"/>
                  <a:gd name="connsiteX4" fmla="*/ 35249 w 53430"/>
                  <a:gd name="connsiteY4" fmla="*/ 0 h 801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430" h="80128">
                    <a:moveTo>
                      <a:pt x="35249" y="0"/>
                    </a:moveTo>
                    <a:lnTo>
                      <a:pt x="53430" y="9091"/>
                    </a:lnTo>
                    <a:lnTo>
                      <a:pt x="17816" y="80128"/>
                    </a:lnTo>
                    <a:lnTo>
                      <a:pt x="0" y="71438"/>
                    </a:lnTo>
                    <a:lnTo>
                      <a:pt x="35249" y="0"/>
                    </a:lnTo>
                    <a:close/>
                  </a:path>
                </a:pathLst>
              </a:custGeom>
              <a:solidFill>
                <a:srgbClr val="FBBE30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" name="Freeform: Shape 143">
                <a:extLst>
                  <a:ext uri="{FF2B5EF4-FFF2-40B4-BE49-F238E27FC236}">
                    <a16:creationId xmlns:a16="http://schemas.microsoft.com/office/drawing/2014/main" id="{16E21647-B184-15C3-BD08-6358CD644E91}"/>
                  </a:ext>
                </a:extLst>
              </p:cNvPr>
              <p:cNvSpPr/>
              <p:nvPr/>
            </p:nvSpPr>
            <p:spPr>
              <a:xfrm>
                <a:off x="6382237" y="3595349"/>
                <a:ext cx="88519" cy="86035"/>
              </a:xfrm>
              <a:custGeom>
                <a:avLst/>
                <a:gdLst>
                  <a:gd name="connsiteX0" fmla="*/ 4593 w 88519"/>
                  <a:gd name="connsiteY0" fmla="*/ 19983 h 86035"/>
                  <a:gd name="connsiteX1" fmla="*/ 21922 w 88519"/>
                  <a:gd name="connsiteY1" fmla="*/ 79195 h 86035"/>
                  <a:gd name="connsiteX2" fmla="*/ 82057 w 88519"/>
                  <a:gd name="connsiteY2" fmla="*/ 65263 h 86035"/>
                  <a:gd name="connsiteX3" fmla="*/ 64641 w 88519"/>
                  <a:gd name="connsiteY3" fmla="*/ 6051 h 86035"/>
                  <a:gd name="connsiteX4" fmla="*/ 4593 w 88519"/>
                  <a:gd name="connsiteY4" fmla="*/ 19983 h 86035"/>
                  <a:gd name="connsiteX5" fmla="*/ 26241 w 88519"/>
                  <a:gd name="connsiteY5" fmla="*/ 32644 h 86035"/>
                  <a:gd name="connsiteX6" fmla="*/ 52747 w 88519"/>
                  <a:gd name="connsiteY6" fmla="*/ 26514 h 86035"/>
                  <a:gd name="connsiteX7" fmla="*/ 60392 w 88519"/>
                  <a:gd name="connsiteY7" fmla="*/ 52637 h 86035"/>
                  <a:gd name="connsiteX8" fmla="*/ 33886 w 88519"/>
                  <a:gd name="connsiteY8" fmla="*/ 58767 h 86035"/>
                  <a:gd name="connsiteX9" fmla="*/ 26241 w 88519"/>
                  <a:gd name="connsiteY9" fmla="*/ 32644 h 860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8519" h="86035">
                    <a:moveTo>
                      <a:pt x="4593" y="19983"/>
                    </a:moveTo>
                    <a:cubicBezTo>
                      <a:pt x="-7232" y="40185"/>
                      <a:pt x="535" y="66691"/>
                      <a:pt x="21922" y="79195"/>
                    </a:cubicBezTo>
                    <a:cubicBezTo>
                      <a:pt x="43308" y="91699"/>
                      <a:pt x="70232" y="85482"/>
                      <a:pt x="82057" y="65263"/>
                    </a:cubicBezTo>
                    <a:cubicBezTo>
                      <a:pt x="93882" y="45043"/>
                      <a:pt x="86114" y="18537"/>
                      <a:pt x="64641" y="6051"/>
                    </a:cubicBezTo>
                    <a:cubicBezTo>
                      <a:pt x="43168" y="-6436"/>
                      <a:pt x="16401" y="-219"/>
                      <a:pt x="4593" y="19983"/>
                    </a:cubicBezTo>
                    <a:close/>
                    <a:moveTo>
                      <a:pt x="26241" y="32644"/>
                    </a:moveTo>
                    <a:cubicBezTo>
                      <a:pt x="31465" y="23762"/>
                      <a:pt x="43343" y="21010"/>
                      <a:pt x="52747" y="26514"/>
                    </a:cubicBezTo>
                    <a:cubicBezTo>
                      <a:pt x="62151" y="32017"/>
                      <a:pt x="65599" y="43737"/>
                      <a:pt x="60392" y="52637"/>
                    </a:cubicBezTo>
                    <a:cubicBezTo>
                      <a:pt x="55185" y="61536"/>
                      <a:pt x="43308" y="64288"/>
                      <a:pt x="33886" y="58767"/>
                    </a:cubicBezTo>
                    <a:cubicBezTo>
                      <a:pt x="24464" y="53246"/>
                      <a:pt x="21051" y="41543"/>
                      <a:pt x="26241" y="32644"/>
                    </a:cubicBezTo>
                    <a:close/>
                  </a:path>
                </a:pathLst>
              </a:custGeom>
              <a:solidFill>
                <a:srgbClr val="FBBE30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" name="Freeform: Shape 144">
                <a:extLst>
                  <a:ext uri="{FF2B5EF4-FFF2-40B4-BE49-F238E27FC236}">
                    <a16:creationId xmlns:a16="http://schemas.microsoft.com/office/drawing/2014/main" id="{1AA28C85-6274-6F5A-79F4-B17F3AABB73A}"/>
                  </a:ext>
                </a:extLst>
              </p:cNvPr>
              <p:cNvSpPr/>
              <p:nvPr/>
            </p:nvSpPr>
            <p:spPr>
              <a:xfrm>
                <a:off x="5698154" y="3606843"/>
                <a:ext cx="198948" cy="147451"/>
              </a:xfrm>
              <a:custGeom>
                <a:avLst/>
                <a:gdLst>
                  <a:gd name="connsiteX0" fmla="*/ -936 w 198948"/>
                  <a:gd name="connsiteY0" fmla="*/ 74318 h 147451"/>
                  <a:gd name="connsiteX1" fmla="*/ 140128 w 198948"/>
                  <a:gd name="connsiteY1" fmla="*/ 3821 h 147451"/>
                  <a:gd name="connsiteX2" fmla="*/ 193840 w 198948"/>
                  <a:gd name="connsiteY2" fmla="*/ 21817 h 147451"/>
                  <a:gd name="connsiteX3" fmla="*/ 195700 w 198948"/>
                  <a:gd name="connsiteY3" fmla="*/ 26183 h 147451"/>
                  <a:gd name="connsiteX4" fmla="*/ 195700 w 198948"/>
                  <a:gd name="connsiteY4" fmla="*/ 26182 h 147451"/>
                  <a:gd name="connsiteX5" fmla="*/ 175551 w 198948"/>
                  <a:gd name="connsiteY5" fmla="*/ 75555 h 147451"/>
                  <a:gd name="connsiteX6" fmla="*/ 28931 w 198948"/>
                  <a:gd name="connsiteY6" fmla="*/ 147062 h 1474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8948" h="147451">
                    <a:moveTo>
                      <a:pt x="-936" y="74318"/>
                    </a:moveTo>
                    <a:lnTo>
                      <a:pt x="140128" y="3821"/>
                    </a:lnTo>
                    <a:cubicBezTo>
                      <a:pt x="159930" y="-6042"/>
                      <a:pt x="183978" y="2015"/>
                      <a:pt x="193840" y="21817"/>
                    </a:cubicBezTo>
                    <a:cubicBezTo>
                      <a:pt x="194546" y="23234"/>
                      <a:pt x="195167" y="24692"/>
                      <a:pt x="195700" y="26183"/>
                    </a:cubicBezTo>
                    <a:lnTo>
                      <a:pt x="195700" y="26182"/>
                    </a:lnTo>
                    <a:cubicBezTo>
                      <a:pt x="202507" y="45369"/>
                      <a:pt x="193838" y="66609"/>
                      <a:pt x="175551" y="75555"/>
                    </a:cubicBezTo>
                    <a:lnTo>
                      <a:pt x="28931" y="147062"/>
                    </a:lnTo>
                    <a:close/>
                  </a:path>
                </a:pathLst>
              </a:custGeom>
              <a:solidFill>
                <a:srgbClr val="BA8C52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6" name="Freeform: Shape 145">
                <a:extLst>
                  <a:ext uri="{FF2B5EF4-FFF2-40B4-BE49-F238E27FC236}">
                    <a16:creationId xmlns:a16="http://schemas.microsoft.com/office/drawing/2014/main" id="{FE1CA0DB-0772-7716-8E9D-0A92705378A0}"/>
                  </a:ext>
                </a:extLst>
              </p:cNvPr>
              <p:cNvSpPr/>
              <p:nvPr/>
            </p:nvSpPr>
            <p:spPr>
              <a:xfrm>
                <a:off x="5711981" y="3666643"/>
                <a:ext cx="51305" cy="79640"/>
              </a:xfrm>
              <a:custGeom>
                <a:avLst/>
                <a:gdLst>
                  <a:gd name="connsiteX0" fmla="*/ 15988 w 51305"/>
                  <a:gd name="connsiteY0" fmla="*/ 0 h 79640"/>
                  <a:gd name="connsiteX1" fmla="*/ 0 w 51305"/>
                  <a:gd name="connsiteY1" fmla="*/ 8011 h 79640"/>
                  <a:gd name="connsiteX2" fmla="*/ 32410 w 51305"/>
                  <a:gd name="connsiteY2" fmla="*/ 79640 h 79640"/>
                  <a:gd name="connsiteX3" fmla="*/ 51306 w 51305"/>
                  <a:gd name="connsiteY3" fmla="*/ 70428 h 79640"/>
                  <a:gd name="connsiteX4" fmla="*/ 15988 w 51305"/>
                  <a:gd name="connsiteY4" fmla="*/ 0 h 796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305" h="79640">
                    <a:moveTo>
                      <a:pt x="15988" y="0"/>
                    </a:moveTo>
                    <a:lnTo>
                      <a:pt x="0" y="8011"/>
                    </a:lnTo>
                    <a:lnTo>
                      <a:pt x="32410" y="79640"/>
                    </a:lnTo>
                    <a:lnTo>
                      <a:pt x="51306" y="70428"/>
                    </a:lnTo>
                    <a:lnTo>
                      <a:pt x="15988" y="0"/>
                    </a:lnTo>
                    <a:close/>
                  </a:path>
                </a:pathLst>
              </a:custGeom>
              <a:solidFill>
                <a:srgbClr val="FBBE30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7" name="Freeform: Shape 146">
                <a:extLst>
                  <a:ext uri="{FF2B5EF4-FFF2-40B4-BE49-F238E27FC236}">
                    <a16:creationId xmlns:a16="http://schemas.microsoft.com/office/drawing/2014/main" id="{119DD3C5-ABF1-3BD5-E034-81004C98B612}"/>
                  </a:ext>
                </a:extLst>
              </p:cNvPr>
              <p:cNvSpPr/>
              <p:nvPr/>
            </p:nvSpPr>
            <p:spPr>
              <a:xfrm>
                <a:off x="5747265" y="3647469"/>
                <a:ext cx="54754" cy="80110"/>
              </a:xfrm>
              <a:custGeom>
                <a:avLst/>
                <a:gdLst>
                  <a:gd name="connsiteX0" fmla="*/ 19070 w 54754"/>
                  <a:gd name="connsiteY0" fmla="*/ 0 h 80110"/>
                  <a:gd name="connsiteX1" fmla="*/ 0 w 54754"/>
                  <a:gd name="connsiteY1" fmla="*/ 9544 h 80110"/>
                  <a:gd name="connsiteX2" fmla="*/ 35388 w 54754"/>
                  <a:gd name="connsiteY2" fmla="*/ 80111 h 80110"/>
                  <a:gd name="connsiteX3" fmla="*/ 54754 w 54754"/>
                  <a:gd name="connsiteY3" fmla="*/ 70706 h 80110"/>
                  <a:gd name="connsiteX4" fmla="*/ 19070 w 54754"/>
                  <a:gd name="connsiteY4" fmla="*/ 0 h 80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754" h="80110">
                    <a:moveTo>
                      <a:pt x="19070" y="0"/>
                    </a:moveTo>
                    <a:lnTo>
                      <a:pt x="0" y="9544"/>
                    </a:lnTo>
                    <a:lnTo>
                      <a:pt x="35388" y="80111"/>
                    </a:lnTo>
                    <a:lnTo>
                      <a:pt x="54754" y="70706"/>
                    </a:lnTo>
                    <a:lnTo>
                      <a:pt x="19070" y="0"/>
                    </a:lnTo>
                    <a:close/>
                  </a:path>
                </a:pathLst>
              </a:custGeom>
              <a:solidFill>
                <a:srgbClr val="FBBE30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8" name="Freeform: Shape 147">
                <a:extLst>
                  <a:ext uri="{FF2B5EF4-FFF2-40B4-BE49-F238E27FC236}">
                    <a16:creationId xmlns:a16="http://schemas.microsoft.com/office/drawing/2014/main" id="{CC94DDF4-5955-7056-C057-61A759771D22}"/>
                  </a:ext>
                </a:extLst>
              </p:cNvPr>
              <p:cNvSpPr/>
              <p:nvPr/>
            </p:nvSpPr>
            <p:spPr>
              <a:xfrm>
                <a:off x="5790054" y="3626518"/>
                <a:ext cx="53412" cy="80128"/>
              </a:xfrm>
              <a:custGeom>
                <a:avLst/>
                <a:gdLst>
                  <a:gd name="connsiteX0" fmla="*/ 18164 w 53412"/>
                  <a:gd name="connsiteY0" fmla="*/ 0 h 80128"/>
                  <a:gd name="connsiteX1" fmla="*/ 0 w 53412"/>
                  <a:gd name="connsiteY1" fmla="*/ 9091 h 80128"/>
                  <a:gd name="connsiteX2" fmla="*/ 35597 w 53412"/>
                  <a:gd name="connsiteY2" fmla="*/ 80128 h 80128"/>
                  <a:gd name="connsiteX3" fmla="*/ 53413 w 53412"/>
                  <a:gd name="connsiteY3" fmla="*/ 71438 h 80128"/>
                  <a:gd name="connsiteX4" fmla="*/ 18164 w 53412"/>
                  <a:gd name="connsiteY4" fmla="*/ 0 h 801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412" h="80128">
                    <a:moveTo>
                      <a:pt x="18164" y="0"/>
                    </a:moveTo>
                    <a:lnTo>
                      <a:pt x="0" y="9091"/>
                    </a:lnTo>
                    <a:lnTo>
                      <a:pt x="35597" y="80128"/>
                    </a:lnTo>
                    <a:lnTo>
                      <a:pt x="53413" y="71438"/>
                    </a:lnTo>
                    <a:lnTo>
                      <a:pt x="18164" y="0"/>
                    </a:lnTo>
                    <a:close/>
                  </a:path>
                </a:pathLst>
              </a:custGeom>
              <a:solidFill>
                <a:srgbClr val="FBBE30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9" name="Freeform: Shape 148">
                <a:extLst>
                  <a:ext uri="{FF2B5EF4-FFF2-40B4-BE49-F238E27FC236}">
                    <a16:creationId xmlns:a16="http://schemas.microsoft.com/office/drawing/2014/main" id="{FB11A985-4BDA-C649-67E8-12499FBB2D4F}"/>
                  </a:ext>
                </a:extLst>
              </p:cNvPr>
              <p:cNvSpPr/>
              <p:nvPr/>
            </p:nvSpPr>
            <p:spPr>
              <a:xfrm>
                <a:off x="5825085" y="3595355"/>
                <a:ext cx="88532" cy="86031"/>
              </a:xfrm>
              <a:custGeom>
                <a:avLst/>
                <a:gdLst>
                  <a:gd name="connsiteX0" fmla="*/ 21922 w 88532"/>
                  <a:gd name="connsiteY0" fmla="*/ 6062 h 86031"/>
                  <a:gd name="connsiteX1" fmla="*/ 4593 w 88532"/>
                  <a:gd name="connsiteY1" fmla="*/ 65274 h 86031"/>
                  <a:gd name="connsiteX2" fmla="*/ 64711 w 88532"/>
                  <a:gd name="connsiteY2" fmla="*/ 79206 h 86031"/>
                  <a:gd name="connsiteX3" fmla="*/ 82126 w 88532"/>
                  <a:gd name="connsiteY3" fmla="*/ 19994 h 86031"/>
                  <a:gd name="connsiteX4" fmla="*/ 21922 w 88532"/>
                  <a:gd name="connsiteY4" fmla="*/ 6062 h 86031"/>
                  <a:gd name="connsiteX5" fmla="*/ 52747 w 88532"/>
                  <a:gd name="connsiteY5" fmla="*/ 58743 h 86031"/>
                  <a:gd name="connsiteX6" fmla="*/ 26241 w 88532"/>
                  <a:gd name="connsiteY6" fmla="*/ 52613 h 86031"/>
                  <a:gd name="connsiteX7" fmla="*/ 33886 w 88532"/>
                  <a:gd name="connsiteY7" fmla="*/ 26490 h 86031"/>
                  <a:gd name="connsiteX8" fmla="*/ 60392 w 88532"/>
                  <a:gd name="connsiteY8" fmla="*/ 32620 h 86031"/>
                  <a:gd name="connsiteX9" fmla="*/ 52747 w 88532"/>
                  <a:gd name="connsiteY9" fmla="*/ 58743 h 86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8532" h="86031">
                    <a:moveTo>
                      <a:pt x="21922" y="6062"/>
                    </a:moveTo>
                    <a:cubicBezTo>
                      <a:pt x="536" y="18566"/>
                      <a:pt x="-7232" y="45090"/>
                      <a:pt x="4593" y="65274"/>
                    </a:cubicBezTo>
                    <a:cubicBezTo>
                      <a:pt x="16418" y="85458"/>
                      <a:pt x="43325" y="91693"/>
                      <a:pt x="64711" y="79206"/>
                    </a:cubicBezTo>
                    <a:cubicBezTo>
                      <a:pt x="86097" y="66719"/>
                      <a:pt x="93864" y="40178"/>
                      <a:pt x="82126" y="19994"/>
                    </a:cubicBezTo>
                    <a:cubicBezTo>
                      <a:pt x="70388" y="-190"/>
                      <a:pt x="43325" y="-6460"/>
                      <a:pt x="21922" y="6062"/>
                    </a:cubicBezTo>
                    <a:close/>
                    <a:moveTo>
                      <a:pt x="52747" y="58743"/>
                    </a:moveTo>
                    <a:cubicBezTo>
                      <a:pt x="43342" y="64264"/>
                      <a:pt x="31448" y="61512"/>
                      <a:pt x="26241" y="52613"/>
                    </a:cubicBezTo>
                    <a:cubicBezTo>
                      <a:pt x="21033" y="43714"/>
                      <a:pt x="24499" y="32011"/>
                      <a:pt x="33886" y="26490"/>
                    </a:cubicBezTo>
                    <a:cubicBezTo>
                      <a:pt x="43273" y="20970"/>
                      <a:pt x="55202" y="23738"/>
                      <a:pt x="60392" y="32620"/>
                    </a:cubicBezTo>
                    <a:cubicBezTo>
                      <a:pt x="65582" y="41502"/>
                      <a:pt x="62168" y="53240"/>
                      <a:pt x="52747" y="58743"/>
                    </a:cubicBezTo>
                    <a:close/>
                  </a:path>
                </a:pathLst>
              </a:custGeom>
              <a:solidFill>
                <a:srgbClr val="FBBE30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50" name="Graphic 1">
              <a:extLst>
                <a:ext uri="{FF2B5EF4-FFF2-40B4-BE49-F238E27FC236}">
                  <a16:creationId xmlns:a16="http://schemas.microsoft.com/office/drawing/2014/main" id="{853E8F0B-81EE-4744-98E1-756E2AC13A49}"/>
                </a:ext>
              </a:extLst>
            </p:cNvPr>
            <p:cNvGrpSpPr/>
            <p:nvPr/>
          </p:nvGrpSpPr>
          <p:grpSpPr>
            <a:xfrm>
              <a:off x="4335942" y="4496972"/>
              <a:ext cx="2991469" cy="647084"/>
              <a:chOff x="4335942" y="4496972"/>
              <a:chExt cx="2991469" cy="647084"/>
            </a:xfrm>
          </p:grpSpPr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id="{867C22AF-6992-7AD2-EDCD-8E3846349D99}"/>
                  </a:ext>
                </a:extLst>
              </p:cNvPr>
              <p:cNvSpPr/>
              <p:nvPr/>
            </p:nvSpPr>
            <p:spPr>
              <a:xfrm>
                <a:off x="4473141" y="4763096"/>
                <a:ext cx="2717073" cy="380960"/>
              </a:xfrm>
              <a:custGeom>
                <a:avLst/>
                <a:gdLst>
                  <a:gd name="connsiteX0" fmla="*/ 0 w 2717073"/>
                  <a:gd name="connsiteY0" fmla="*/ 0 h 380960"/>
                  <a:gd name="connsiteX1" fmla="*/ 2717073 w 2717073"/>
                  <a:gd name="connsiteY1" fmla="*/ 0 h 380960"/>
                  <a:gd name="connsiteX2" fmla="*/ 2717073 w 2717073"/>
                  <a:gd name="connsiteY2" fmla="*/ 380961 h 380960"/>
                  <a:gd name="connsiteX3" fmla="*/ 0 w 2717073"/>
                  <a:gd name="connsiteY3" fmla="*/ 380961 h 380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17073" h="380960">
                    <a:moveTo>
                      <a:pt x="0" y="0"/>
                    </a:moveTo>
                    <a:lnTo>
                      <a:pt x="2717073" y="0"/>
                    </a:lnTo>
                    <a:lnTo>
                      <a:pt x="2717073" y="380961"/>
                    </a:lnTo>
                    <a:lnTo>
                      <a:pt x="0" y="380961"/>
                    </a:lnTo>
                    <a:close/>
                  </a:path>
                </a:pathLst>
              </a:custGeom>
              <a:solidFill>
                <a:srgbClr val="D3A981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id="{B2A1411A-170B-3676-44B4-9E150EDC11F4}"/>
                  </a:ext>
                </a:extLst>
              </p:cNvPr>
              <p:cNvSpPr/>
              <p:nvPr/>
            </p:nvSpPr>
            <p:spPr>
              <a:xfrm rot="10800000">
                <a:off x="4390870" y="4570953"/>
                <a:ext cx="2881613" cy="219050"/>
              </a:xfrm>
              <a:custGeom>
                <a:avLst/>
                <a:gdLst>
                  <a:gd name="connsiteX0" fmla="*/ 2824165 w 2881613"/>
                  <a:gd name="connsiteY0" fmla="*/ -389 h 219050"/>
                  <a:gd name="connsiteX1" fmla="*/ 2880678 w 2881613"/>
                  <a:gd name="connsiteY1" fmla="*/ -389 h 219050"/>
                  <a:gd name="connsiteX2" fmla="*/ 2880678 w 2881613"/>
                  <a:gd name="connsiteY2" fmla="*/ 218661 h 219050"/>
                  <a:gd name="connsiteX3" fmla="*/ 2824165 w 2881613"/>
                  <a:gd name="connsiteY3" fmla="*/ 218661 h 219050"/>
                  <a:gd name="connsiteX4" fmla="*/ 55577 w 2881613"/>
                  <a:gd name="connsiteY4" fmla="*/ 218661 h 219050"/>
                  <a:gd name="connsiteX5" fmla="*/ -936 w 2881613"/>
                  <a:gd name="connsiteY5" fmla="*/ 218661 h 219050"/>
                  <a:gd name="connsiteX6" fmla="*/ -936 w 2881613"/>
                  <a:gd name="connsiteY6" fmla="*/ -389 h 219050"/>
                  <a:gd name="connsiteX7" fmla="*/ 55577 w 2881613"/>
                  <a:gd name="connsiteY7" fmla="*/ -389 h 2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881613" h="219050">
                    <a:moveTo>
                      <a:pt x="2824165" y="-389"/>
                    </a:moveTo>
                    <a:cubicBezTo>
                      <a:pt x="2855376" y="-389"/>
                      <a:pt x="2880678" y="-389"/>
                      <a:pt x="2880678" y="-389"/>
                    </a:cubicBezTo>
                    <a:lnTo>
                      <a:pt x="2880678" y="218661"/>
                    </a:lnTo>
                    <a:cubicBezTo>
                      <a:pt x="2880678" y="218661"/>
                      <a:pt x="2855376" y="218661"/>
                      <a:pt x="2824165" y="218661"/>
                    </a:cubicBezTo>
                    <a:lnTo>
                      <a:pt x="55577" y="218661"/>
                    </a:lnTo>
                    <a:cubicBezTo>
                      <a:pt x="24366" y="218661"/>
                      <a:pt x="-936" y="218661"/>
                      <a:pt x="-936" y="218661"/>
                    </a:cubicBezTo>
                    <a:lnTo>
                      <a:pt x="-936" y="-389"/>
                    </a:lnTo>
                    <a:cubicBezTo>
                      <a:pt x="-936" y="-389"/>
                      <a:pt x="24366" y="-389"/>
                      <a:pt x="55577" y="-389"/>
                    </a:cubicBezTo>
                    <a:close/>
                  </a:path>
                </a:pathLst>
              </a:custGeom>
              <a:solidFill>
                <a:srgbClr val="BA8E63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860D8D7B-D41A-51DA-39BB-F1A1C1071BDA}"/>
                  </a:ext>
                </a:extLst>
              </p:cNvPr>
              <p:cNvSpPr/>
              <p:nvPr/>
            </p:nvSpPr>
            <p:spPr>
              <a:xfrm rot="10800000">
                <a:off x="4335942" y="4496972"/>
                <a:ext cx="2991469" cy="227409"/>
              </a:xfrm>
              <a:custGeom>
                <a:avLst/>
                <a:gdLst>
                  <a:gd name="connsiteX0" fmla="*/ 2934021 w 2991469"/>
                  <a:gd name="connsiteY0" fmla="*/ -389 h 227409"/>
                  <a:gd name="connsiteX1" fmla="*/ 2990534 w 2991469"/>
                  <a:gd name="connsiteY1" fmla="*/ -389 h 227409"/>
                  <a:gd name="connsiteX2" fmla="*/ 2990534 w 2991469"/>
                  <a:gd name="connsiteY2" fmla="*/ 227021 h 227409"/>
                  <a:gd name="connsiteX3" fmla="*/ 2934021 w 2991469"/>
                  <a:gd name="connsiteY3" fmla="*/ 227021 h 227409"/>
                  <a:gd name="connsiteX4" fmla="*/ 55577 w 2991469"/>
                  <a:gd name="connsiteY4" fmla="*/ 227021 h 227409"/>
                  <a:gd name="connsiteX5" fmla="*/ -936 w 2991469"/>
                  <a:gd name="connsiteY5" fmla="*/ 227021 h 227409"/>
                  <a:gd name="connsiteX6" fmla="*/ -936 w 2991469"/>
                  <a:gd name="connsiteY6" fmla="*/ -389 h 227409"/>
                  <a:gd name="connsiteX7" fmla="*/ 55577 w 2991469"/>
                  <a:gd name="connsiteY7" fmla="*/ -389 h 2274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91469" h="227409">
                    <a:moveTo>
                      <a:pt x="2934021" y="-389"/>
                    </a:moveTo>
                    <a:cubicBezTo>
                      <a:pt x="2965232" y="-389"/>
                      <a:pt x="2990534" y="-389"/>
                      <a:pt x="2990534" y="-389"/>
                    </a:cubicBezTo>
                    <a:lnTo>
                      <a:pt x="2990534" y="227021"/>
                    </a:lnTo>
                    <a:cubicBezTo>
                      <a:pt x="2990534" y="227021"/>
                      <a:pt x="2965232" y="227021"/>
                      <a:pt x="2934021" y="227021"/>
                    </a:cubicBezTo>
                    <a:lnTo>
                      <a:pt x="55577" y="227021"/>
                    </a:lnTo>
                    <a:cubicBezTo>
                      <a:pt x="24366" y="227021"/>
                      <a:pt x="-936" y="227021"/>
                      <a:pt x="-936" y="227021"/>
                    </a:cubicBezTo>
                    <a:lnTo>
                      <a:pt x="-936" y="-389"/>
                    </a:lnTo>
                    <a:cubicBezTo>
                      <a:pt x="-936" y="-389"/>
                      <a:pt x="24366" y="-389"/>
                      <a:pt x="55577" y="-389"/>
                    </a:cubicBezTo>
                    <a:close/>
                  </a:path>
                </a:pathLst>
              </a:custGeom>
              <a:solidFill>
                <a:srgbClr val="D3A981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54" name="Graphic 1">
              <a:extLst>
                <a:ext uri="{FF2B5EF4-FFF2-40B4-BE49-F238E27FC236}">
                  <a16:creationId xmlns:a16="http://schemas.microsoft.com/office/drawing/2014/main" id="{F5C63085-E130-9099-5E5E-90E838798B14}"/>
                </a:ext>
              </a:extLst>
            </p:cNvPr>
            <p:cNvGrpSpPr/>
            <p:nvPr/>
          </p:nvGrpSpPr>
          <p:grpSpPr>
            <a:xfrm>
              <a:off x="4448010" y="3952795"/>
              <a:ext cx="914880" cy="544212"/>
              <a:chOff x="4448010" y="3952795"/>
              <a:chExt cx="914880" cy="544212"/>
            </a:xfrm>
          </p:grpSpPr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309DFE8E-3327-CE79-ED31-2155CE4EF127}"/>
                  </a:ext>
                </a:extLst>
              </p:cNvPr>
              <p:cNvSpPr/>
              <p:nvPr/>
            </p:nvSpPr>
            <p:spPr>
              <a:xfrm>
                <a:off x="4578451" y="4294031"/>
                <a:ext cx="784439" cy="202975"/>
              </a:xfrm>
              <a:custGeom>
                <a:avLst/>
                <a:gdLst>
                  <a:gd name="connsiteX0" fmla="*/ 0 w 784439"/>
                  <a:gd name="connsiteY0" fmla="*/ 0 h 202975"/>
                  <a:gd name="connsiteX1" fmla="*/ 784440 w 784439"/>
                  <a:gd name="connsiteY1" fmla="*/ 0 h 202975"/>
                  <a:gd name="connsiteX2" fmla="*/ 784440 w 784439"/>
                  <a:gd name="connsiteY2" fmla="*/ 202976 h 202975"/>
                  <a:gd name="connsiteX3" fmla="*/ 0 w 784439"/>
                  <a:gd name="connsiteY3" fmla="*/ 202976 h 202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84439" h="202975">
                    <a:moveTo>
                      <a:pt x="0" y="0"/>
                    </a:moveTo>
                    <a:lnTo>
                      <a:pt x="784440" y="0"/>
                    </a:lnTo>
                    <a:lnTo>
                      <a:pt x="784440" y="202976"/>
                    </a:lnTo>
                    <a:lnTo>
                      <a:pt x="0" y="202976"/>
                    </a:lnTo>
                    <a:close/>
                  </a:path>
                </a:pathLst>
              </a:custGeom>
              <a:solidFill>
                <a:srgbClr val="F14950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id="{60A3F6EE-5D6D-E0C9-A19B-492B41A0C4E4}"/>
                  </a:ext>
                </a:extLst>
              </p:cNvPr>
              <p:cNvSpPr/>
              <p:nvPr/>
            </p:nvSpPr>
            <p:spPr>
              <a:xfrm>
                <a:off x="4595501" y="4325396"/>
                <a:ext cx="736060" cy="140245"/>
              </a:xfrm>
              <a:custGeom>
                <a:avLst/>
                <a:gdLst>
                  <a:gd name="connsiteX0" fmla="*/ 677618 w 736060"/>
                  <a:gd name="connsiteY0" fmla="*/ 139857 h 140245"/>
                  <a:gd name="connsiteX1" fmla="*/ 56535 w 736060"/>
                  <a:gd name="connsiteY1" fmla="*/ 139857 h 140245"/>
                  <a:gd name="connsiteX2" fmla="*/ -936 w 736060"/>
                  <a:gd name="connsiteY2" fmla="*/ 82386 h 140245"/>
                  <a:gd name="connsiteX3" fmla="*/ -936 w 736060"/>
                  <a:gd name="connsiteY3" fmla="*/ -389 h 140245"/>
                  <a:gd name="connsiteX4" fmla="*/ 735124 w 736060"/>
                  <a:gd name="connsiteY4" fmla="*/ -389 h 140245"/>
                  <a:gd name="connsiteX5" fmla="*/ 735124 w 736060"/>
                  <a:gd name="connsiteY5" fmla="*/ 82386 h 140245"/>
                  <a:gd name="connsiteX6" fmla="*/ 677618 w 736060"/>
                  <a:gd name="connsiteY6" fmla="*/ 139857 h 1402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36060" h="140245">
                    <a:moveTo>
                      <a:pt x="677618" y="139857"/>
                    </a:moveTo>
                    <a:lnTo>
                      <a:pt x="56535" y="139857"/>
                    </a:lnTo>
                    <a:cubicBezTo>
                      <a:pt x="24794" y="139857"/>
                      <a:pt x="-936" y="114126"/>
                      <a:pt x="-936" y="82386"/>
                    </a:cubicBezTo>
                    <a:lnTo>
                      <a:pt x="-936" y="-389"/>
                    </a:lnTo>
                    <a:lnTo>
                      <a:pt x="735124" y="-389"/>
                    </a:lnTo>
                    <a:lnTo>
                      <a:pt x="735124" y="82386"/>
                    </a:lnTo>
                    <a:cubicBezTo>
                      <a:pt x="735106" y="128554"/>
                      <a:pt x="709367" y="139857"/>
                      <a:pt x="677618" y="139857"/>
                    </a:cubicBezTo>
                    <a:close/>
                  </a:path>
                </a:pathLst>
              </a:custGeom>
              <a:solidFill>
                <a:srgbClr val="F15259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id="{821E605A-BADF-3B82-2598-018C4A3E1A51}"/>
                  </a:ext>
                </a:extLst>
              </p:cNvPr>
              <p:cNvSpPr/>
              <p:nvPr/>
            </p:nvSpPr>
            <p:spPr>
              <a:xfrm>
                <a:off x="4612463" y="4335340"/>
                <a:ext cx="698803" cy="113531"/>
              </a:xfrm>
              <a:custGeom>
                <a:avLst/>
                <a:gdLst>
                  <a:gd name="connsiteX0" fmla="*/ 696601 w 698803"/>
                  <a:gd name="connsiteY0" fmla="*/ 84058 h 113531"/>
                  <a:gd name="connsiteX1" fmla="*/ 644512 w 698803"/>
                  <a:gd name="connsiteY1" fmla="*/ 112933 h 113531"/>
                  <a:gd name="connsiteX2" fmla="*/ 39572 w 698803"/>
                  <a:gd name="connsiteY2" fmla="*/ 112933 h 113531"/>
                  <a:gd name="connsiteX3" fmla="*/ -936 w 698803"/>
                  <a:gd name="connsiteY3" fmla="*/ 72425 h 113531"/>
                  <a:gd name="connsiteX4" fmla="*/ -936 w 698803"/>
                  <a:gd name="connsiteY4" fmla="*/ -389 h 113531"/>
                  <a:gd name="connsiteX5" fmla="*/ 681746 w 698803"/>
                  <a:gd name="connsiteY5" fmla="*/ -389 h 113531"/>
                  <a:gd name="connsiteX6" fmla="*/ 696601 w 698803"/>
                  <a:gd name="connsiteY6" fmla="*/ 84058 h 113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98803" h="113531">
                    <a:moveTo>
                      <a:pt x="696601" y="84058"/>
                    </a:moveTo>
                    <a:cubicBezTo>
                      <a:pt x="692944" y="117495"/>
                      <a:pt x="666855" y="112933"/>
                      <a:pt x="644512" y="112933"/>
                    </a:cubicBezTo>
                    <a:lnTo>
                      <a:pt x="39572" y="112933"/>
                    </a:lnTo>
                    <a:cubicBezTo>
                      <a:pt x="17208" y="112914"/>
                      <a:pt x="-917" y="94789"/>
                      <a:pt x="-936" y="72425"/>
                    </a:cubicBezTo>
                    <a:lnTo>
                      <a:pt x="-936" y="-389"/>
                    </a:lnTo>
                    <a:lnTo>
                      <a:pt x="681746" y="-389"/>
                    </a:lnTo>
                    <a:cubicBezTo>
                      <a:pt x="691115" y="-389"/>
                      <a:pt x="701530" y="39039"/>
                      <a:pt x="696601" y="84058"/>
                    </a:cubicBezTo>
                    <a:close/>
                  </a:path>
                </a:pathLst>
              </a:custGeom>
              <a:solidFill>
                <a:srgbClr val="F4757A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8" name="Freeform: Shape 157">
                <a:extLst>
                  <a:ext uri="{FF2B5EF4-FFF2-40B4-BE49-F238E27FC236}">
                    <a16:creationId xmlns:a16="http://schemas.microsoft.com/office/drawing/2014/main" id="{7816ED60-D434-394C-675E-DCEFF144A6AC}"/>
                  </a:ext>
                </a:extLst>
              </p:cNvPr>
              <p:cNvSpPr/>
              <p:nvPr/>
            </p:nvSpPr>
            <p:spPr>
              <a:xfrm>
                <a:off x="4578451" y="4294031"/>
                <a:ext cx="784439" cy="29919"/>
              </a:xfrm>
              <a:custGeom>
                <a:avLst/>
                <a:gdLst>
                  <a:gd name="connsiteX0" fmla="*/ 0 w 784439"/>
                  <a:gd name="connsiteY0" fmla="*/ 0 h 29919"/>
                  <a:gd name="connsiteX1" fmla="*/ 784440 w 784439"/>
                  <a:gd name="connsiteY1" fmla="*/ 0 h 29919"/>
                  <a:gd name="connsiteX2" fmla="*/ 784440 w 784439"/>
                  <a:gd name="connsiteY2" fmla="*/ 29919 h 29919"/>
                  <a:gd name="connsiteX3" fmla="*/ 0 w 784439"/>
                  <a:gd name="connsiteY3" fmla="*/ 29919 h 299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84439" h="29919">
                    <a:moveTo>
                      <a:pt x="0" y="0"/>
                    </a:moveTo>
                    <a:lnTo>
                      <a:pt x="784440" y="0"/>
                    </a:lnTo>
                    <a:lnTo>
                      <a:pt x="784440" y="29919"/>
                    </a:lnTo>
                    <a:lnTo>
                      <a:pt x="0" y="29919"/>
                    </a:lnTo>
                    <a:close/>
                  </a:path>
                </a:pathLst>
              </a:custGeom>
              <a:solidFill>
                <a:srgbClr val="D44046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" name="Freeform: Shape 158">
                <a:extLst>
                  <a:ext uri="{FF2B5EF4-FFF2-40B4-BE49-F238E27FC236}">
                    <a16:creationId xmlns:a16="http://schemas.microsoft.com/office/drawing/2014/main" id="{47CB0E06-834B-02C5-148B-E7275976DEB2}"/>
                  </a:ext>
                </a:extLst>
              </p:cNvPr>
              <p:cNvSpPr/>
              <p:nvPr/>
            </p:nvSpPr>
            <p:spPr>
              <a:xfrm>
                <a:off x="4662167" y="4323951"/>
                <a:ext cx="287057" cy="141691"/>
              </a:xfrm>
              <a:custGeom>
                <a:avLst/>
                <a:gdLst>
                  <a:gd name="connsiteX0" fmla="*/ 0 w 287057"/>
                  <a:gd name="connsiteY0" fmla="*/ 0 h 141691"/>
                  <a:gd name="connsiteX1" fmla="*/ 287057 w 287057"/>
                  <a:gd name="connsiteY1" fmla="*/ 0 h 141691"/>
                  <a:gd name="connsiteX2" fmla="*/ 287057 w 287057"/>
                  <a:gd name="connsiteY2" fmla="*/ 141691 h 141691"/>
                  <a:gd name="connsiteX3" fmla="*/ 0 w 287057"/>
                  <a:gd name="connsiteY3" fmla="*/ 141691 h 141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7057" h="141691">
                    <a:moveTo>
                      <a:pt x="0" y="0"/>
                    </a:moveTo>
                    <a:lnTo>
                      <a:pt x="287057" y="0"/>
                    </a:lnTo>
                    <a:lnTo>
                      <a:pt x="287057" y="141691"/>
                    </a:lnTo>
                    <a:lnTo>
                      <a:pt x="0" y="141691"/>
                    </a:lnTo>
                    <a:close/>
                  </a:path>
                </a:pathLst>
              </a:custGeom>
              <a:solidFill>
                <a:srgbClr val="E6E6E6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0" name="Freeform: Shape 159">
                <a:extLst>
                  <a:ext uri="{FF2B5EF4-FFF2-40B4-BE49-F238E27FC236}">
                    <a16:creationId xmlns:a16="http://schemas.microsoft.com/office/drawing/2014/main" id="{A994CA53-58F0-B2F8-1B20-FBD8DD7494EC}"/>
                  </a:ext>
                </a:extLst>
              </p:cNvPr>
              <p:cNvSpPr/>
              <p:nvPr/>
            </p:nvSpPr>
            <p:spPr>
              <a:xfrm>
                <a:off x="4578451" y="4155771"/>
                <a:ext cx="784439" cy="138243"/>
              </a:xfrm>
              <a:custGeom>
                <a:avLst/>
                <a:gdLst>
                  <a:gd name="connsiteX0" fmla="*/ 0 w 784439"/>
                  <a:gd name="connsiteY0" fmla="*/ 0 h 138243"/>
                  <a:gd name="connsiteX1" fmla="*/ 784440 w 784439"/>
                  <a:gd name="connsiteY1" fmla="*/ 0 h 138243"/>
                  <a:gd name="connsiteX2" fmla="*/ 784440 w 784439"/>
                  <a:gd name="connsiteY2" fmla="*/ 138243 h 138243"/>
                  <a:gd name="connsiteX3" fmla="*/ 0 w 784439"/>
                  <a:gd name="connsiteY3" fmla="*/ 138243 h 1382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84439" h="138243">
                    <a:moveTo>
                      <a:pt x="0" y="0"/>
                    </a:moveTo>
                    <a:lnTo>
                      <a:pt x="784440" y="0"/>
                    </a:lnTo>
                    <a:lnTo>
                      <a:pt x="784440" y="138243"/>
                    </a:lnTo>
                    <a:lnTo>
                      <a:pt x="0" y="138243"/>
                    </a:lnTo>
                    <a:close/>
                  </a:path>
                </a:pathLst>
              </a:custGeom>
              <a:solidFill>
                <a:srgbClr val="F0BB63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1" name="Freeform: Shape 160">
                <a:extLst>
                  <a:ext uri="{FF2B5EF4-FFF2-40B4-BE49-F238E27FC236}">
                    <a16:creationId xmlns:a16="http://schemas.microsoft.com/office/drawing/2014/main" id="{B8A7CAD9-7629-720E-CB3D-8FCC1B3D90A5}"/>
                  </a:ext>
                </a:extLst>
              </p:cNvPr>
              <p:cNvSpPr/>
              <p:nvPr/>
            </p:nvSpPr>
            <p:spPr>
              <a:xfrm>
                <a:off x="4594125" y="4171462"/>
                <a:ext cx="753092" cy="106895"/>
              </a:xfrm>
              <a:custGeom>
                <a:avLst/>
                <a:gdLst>
                  <a:gd name="connsiteX0" fmla="*/ 697280 w 753092"/>
                  <a:gd name="connsiteY0" fmla="*/ 106507 h 106895"/>
                  <a:gd name="connsiteX1" fmla="*/ 53940 w 753092"/>
                  <a:gd name="connsiteY1" fmla="*/ 106507 h 106895"/>
                  <a:gd name="connsiteX2" fmla="*/ -936 w 753092"/>
                  <a:gd name="connsiteY2" fmla="*/ 51631 h 106895"/>
                  <a:gd name="connsiteX3" fmla="*/ -936 w 753092"/>
                  <a:gd name="connsiteY3" fmla="*/ -389 h 106895"/>
                  <a:gd name="connsiteX4" fmla="*/ 752156 w 753092"/>
                  <a:gd name="connsiteY4" fmla="*/ -389 h 106895"/>
                  <a:gd name="connsiteX5" fmla="*/ 752156 w 753092"/>
                  <a:gd name="connsiteY5" fmla="*/ 51631 h 106895"/>
                  <a:gd name="connsiteX6" fmla="*/ 697280 w 753092"/>
                  <a:gd name="connsiteY6" fmla="*/ 106507 h 1068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53092" h="106895">
                    <a:moveTo>
                      <a:pt x="697280" y="106507"/>
                    </a:moveTo>
                    <a:lnTo>
                      <a:pt x="53940" y="106507"/>
                    </a:lnTo>
                    <a:cubicBezTo>
                      <a:pt x="23632" y="106507"/>
                      <a:pt x="-936" y="81938"/>
                      <a:pt x="-936" y="51631"/>
                    </a:cubicBezTo>
                    <a:lnTo>
                      <a:pt x="-936" y="-389"/>
                    </a:lnTo>
                    <a:lnTo>
                      <a:pt x="752156" y="-389"/>
                    </a:lnTo>
                    <a:lnTo>
                      <a:pt x="752156" y="51631"/>
                    </a:lnTo>
                    <a:cubicBezTo>
                      <a:pt x="752156" y="81938"/>
                      <a:pt x="727588" y="106507"/>
                      <a:pt x="697280" y="106507"/>
                    </a:cubicBezTo>
                    <a:close/>
                  </a:path>
                </a:pathLst>
              </a:custGeom>
              <a:solidFill>
                <a:srgbClr val="F0C173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2" name="Freeform: Shape 161">
                <a:extLst>
                  <a:ext uri="{FF2B5EF4-FFF2-40B4-BE49-F238E27FC236}">
                    <a16:creationId xmlns:a16="http://schemas.microsoft.com/office/drawing/2014/main" id="{E39A91EF-1D42-551F-B763-639988C4665B}"/>
                  </a:ext>
                </a:extLst>
              </p:cNvPr>
              <p:cNvSpPr/>
              <p:nvPr/>
            </p:nvSpPr>
            <p:spPr>
              <a:xfrm>
                <a:off x="4609799" y="4187136"/>
                <a:ext cx="721744" cy="48014"/>
              </a:xfrm>
              <a:custGeom>
                <a:avLst/>
                <a:gdLst>
                  <a:gd name="connsiteX0" fmla="*/ 720809 w 721744"/>
                  <a:gd name="connsiteY0" fmla="*/ 22704 h 48014"/>
                  <a:gd name="connsiteX1" fmla="*/ 681607 w 721744"/>
                  <a:gd name="connsiteY1" fmla="*/ 47625 h 48014"/>
                  <a:gd name="connsiteX2" fmla="*/ 38266 w 721744"/>
                  <a:gd name="connsiteY2" fmla="*/ 47625 h 48014"/>
                  <a:gd name="connsiteX3" fmla="*/ -936 w 721744"/>
                  <a:gd name="connsiteY3" fmla="*/ 22704 h 48014"/>
                  <a:gd name="connsiteX4" fmla="*/ -936 w 721744"/>
                  <a:gd name="connsiteY4" fmla="*/ -389 h 48014"/>
                  <a:gd name="connsiteX5" fmla="*/ 720809 w 721744"/>
                  <a:gd name="connsiteY5" fmla="*/ -389 h 48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21744" h="48014">
                    <a:moveTo>
                      <a:pt x="720809" y="22704"/>
                    </a:moveTo>
                    <a:cubicBezTo>
                      <a:pt x="720809" y="36445"/>
                      <a:pt x="703219" y="47625"/>
                      <a:pt x="681607" y="47625"/>
                    </a:cubicBezTo>
                    <a:lnTo>
                      <a:pt x="38266" y="47625"/>
                    </a:lnTo>
                    <a:cubicBezTo>
                      <a:pt x="16654" y="47625"/>
                      <a:pt x="-936" y="36445"/>
                      <a:pt x="-936" y="22704"/>
                    </a:cubicBezTo>
                    <a:lnTo>
                      <a:pt x="-936" y="-389"/>
                    </a:lnTo>
                    <a:lnTo>
                      <a:pt x="720809" y="-389"/>
                    </a:lnTo>
                    <a:close/>
                  </a:path>
                </a:pathLst>
              </a:custGeom>
              <a:solidFill>
                <a:srgbClr val="F3CD8F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3" name="Freeform: Shape 162">
                <a:extLst>
                  <a:ext uri="{FF2B5EF4-FFF2-40B4-BE49-F238E27FC236}">
                    <a16:creationId xmlns:a16="http://schemas.microsoft.com/office/drawing/2014/main" id="{DEBE0D9D-1CB3-5C90-101F-6D2698376E45}"/>
                  </a:ext>
                </a:extLst>
              </p:cNvPr>
              <p:cNvSpPr/>
              <p:nvPr/>
            </p:nvSpPr>
            <p:spPr>
              <a:xfrm>
                <a:off x="4578451" y="4155771"/>
                <a:ext cx="784439" cy="20375"/>
              </a:xfrm>
              <a:custGeom>
                <a:avLst/>
                <a:gdLst>
                  <a:gd name="connsiteX0" fmla="*/ 0 w 784439"/>
                  <a:gd name="connsiteY0" fmla="*/ 0 h 20375"/>
                  <a:gd name="connsiteX1" fmla="*/ 784440 w 784439"/>
                  <a:gd name="connsiteY1" fmla="*/ 0 h 20375"/>
                  <a:gd name="connsiteX2" fmla="*/ 784440 w 784439"/>
                  <a:gd name="connsiteY2" fmla="*/ 20376 h 20375"/>
                  <a:gd name="connsiteX3" fmla="*/ 0 w 784439"/>
                  <a:gd name="connsiteY3" fmla="*/ 20376 h 20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84439" h="20375">
                    <a:moveTo>
                      <a:pt x="0" y="0"/>
                    </a:moveTo>
                    <a:lnTo>
                      <a:pt x="784440" y="0"/>
                    </a:lnTo>
                    <a:lnTo>
                      <a:pt x="784440" y="20376"/>
                    </a:lnTo>
                    <a:lnTo>
                      <a:pt x="0" y="20376"/>
                    </a:lnTo>
                    <a:close/>
                  </a:path>
                </a:pathLst>
              </a:custGeom>
              <a:solidFill>
                <a:srgbClr val="E8AC48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164" name="Graphic 1">
                <a:extLst>
                  <a:ext uri="{FF2B5EF4-FFF2-40B4-BE49-F238E27FC236}">
                    <a16:creationId xmlns:a16="http://schemas.microsoft.com/office/drawing/2014/main" id="{E5FAFFEE-65D1-7015-B110-1F70E53EEB13}"/>
                  </a:ext>
                </a:extLst>
              </p:cNvPr>
              <p:cNvGrpSpPr/>
              <p:nvPr/>
            </p:nvGrpSpPr>
            <p:grpSpPr>
              <a:xfrm>
                <a:off x="4448010" y="3952795"/>
                <a:ext cx="784439" cy="202975"/>
                <a:chOff x="4448010" y="3952795"/>
                <a:chExt cx="784439" cy="202975"/>
              </a:xfrm>
            </p:grpSpPr>
            <p:sp>
              <p:nvSpPr>
                <p:cNvPr id="165" name="Freeform: Shape 164">
                  <a:extLst>
                    <a:ext uri="{FF2B5EF4-FFF2-40B4-BE49-F238E27FC236}">
                      <a16:creationId xmlns:a16="http://schemas.microsoft.com/office/drawing/2014/main" id="{41F98C17-DE0C-F6B4-5610-9A77CB44422C}"/>
                    </a:ext>
                  </a:extLst>
                </p:cNvPr>
                <p:cNvSpPr/>
                <p:nvPr/>
              </p:nvSpPr>
              <p:spPr>
                <a:xfrm>
                  <a:off x="4448010" y="3952795"/>
                  <a:ext cx="784439" cy="202975"/>
                </a:xfrm>
                <a:custGeom>
                  <a:avLst/>
                  <a:gdLst>
                    <a:gd name="connsiteX0" fmla="*/ 0 w 784439"/>
                    <a:gd name="connsiteY0" fmla="*/ 0 h 202975"/>
                    <a:gd name="connsiteX1" fmla="*/ 784440 w 784439"/>
                    <a:gd name="connsiteY1" fmla="*/ 0 h 202975"/>
                    <a:gd name="connsiteX2" fmla="*/ 784440 w 784439"/>
                    <a:gd name="connsiteY2" fmla="*/ 202976 h 202975"/>
                    <a:gd name="connsiteX3" fmla="*/ 0 w 784439"/>
                    <a:gd name="connsiteY3" fmla="*/ 202976 h 202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84439" h="202975">
                      <a:moveTo>
                        <a:pt x="0" y="0"/>
                      </a:moveTo>
                      <a:lnTo>
                        <a:pt x="784440" y="0"/>
                      </a:lnTo>
                      <a:lnTo>
                        <a:pt x="784440" y="202976"/>
                      </a:lnTo>
                      <a:lnTo>
                        <a:pt x="0" y="202976"/>
                      </a:lnTo>
                      <a:close/>
                    </a:path>
                  </a:pathLst>
                </a:custGeom>
                <a:solidFill>
                  <a:srgbClr val="68BCF1"/>
                </a:solidFill>
                <a:ln w="174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1218744">
                    <a:buClr>
                      <a:srgbClr val="000000"/>
                    </a:buClr>
                    <a:defRPr/>
                  </a:pPr>
                  <a:endParaRPr lang="en-US" sz="1868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6" name="Freeform: Shape 165">
                  <a:extLst>
                    <a:ext uri="{FF2B5EF4-FFF2-40B4-BE49-F238E27FC236}">
                      <a16:creationId xmlns:a16="http://schemas.microsoft.com/office/drawing/2014/main" id="{116F6FCA-307F-D52B-F36B-AFBBDE406C0D}"/>
                    </a:ext>
                  </a:extLst>
                </p:cNvPr>
                <p:cNvSpPr/>
                <p:nvPr/>
              </p:nvSpPr>
              <p:spPr>
                <a:xfrm>
                  <a:off x="4465042" y="3984177"/>
                  <a:ext cx="736042" cy="140245"/>
                </a:xfrm>
                <a:custGeom>
                  <a:avLst/>
                  <a:gdLst>
                    <a:gd name="connsiteX0" fmla="*/ 677635 w 736042"/>
                    <a:gd name="connsiteY0" fmla="*/ 139856 h 140245"/>
                    <a:gd name="connsiteX1" fmla="*/ 56535 w 736042"/>
                    <a:gd name="connsiteY1" fmla="*/ 139856 h 140245"/>
                    <a:gd name="connsiteX2" fmla="*/ -936 w 736042"/>
                    <a:gd name="connsiteY2" fmla="*/ 82386 h 140245"/>
                    <a:gd name="connsiteX3" fmla="*/ -936 w 736042"/>
                    <a:gd name="connsiteY3" fmla="*/ -389 h 140245"/>
                    <a:gd name="connsiteX4" fmla="*/ 735106 w 736042"/>
                    <a:gd name="connsiteY4" fmla="*/ -389 h 140245"/>
                    <a:gd name="connsiteX5" fmla="*/ 735106 w 736042"/>
                    <a:gd name="connsiteY5" fmla="*/ 82386 h 140245"/>
                    <a:gd name="connsiteX6" fmla="*/ 677635 w 736042"/>
                    <a:gd name="connsiteY6" fmla="*/ 139856 h 1402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36042" h="140245">
                      <a:moveTo>
                        <a:pt x="677635" y="139856"/>
                      </a:moveTo>
                      <a:lnTo>
                        <a:pt x="56535" y="139856"/>
                      </a:lnTo>
                      <a:cubicBezTo>
                        <a:pt x="24794" y="139856"/>
                        <a:pt x="-936" y="114126"/>
                        <a:pt x="-936" y="82386"/>
                      </a:cubicBezTo>
                      <a:lnTo>
                        <a:pt x="-936" y="-389"/>
                      </a:lnTo>
                      <a:lnTo>
                        <a:pt x="735106" y="-389"/>
                      </a:lnTo>
                      <a:lnTo>
                        <a:pt x="735106" y="82386"/>
                      </a:lnTo>
                      <a:cubicBezTo>
                        <a:pt x="735106" y="128554"/>
                        <a:pt x="709384" y="139856"/>
                        <a:pt x="677635" y="139856"/>
                      </a:cubicBezTo>
                      <a:close/>
                    </a:path>
                  </a:pathLst>
                </a:custGeom>
                <a:solidFill>
                  <a:srgbClr val="71C0F1"/>
                </a:solidFill>
                <a:ln w="174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1218744">
                    <a:buClr>
                      <a:srgbClr val="000000"/>
                    </a:buClr>
                    <a:defRPr/>
                  </a:pPr>
                  <a:endParaRPr lang="en-US" sz="1868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7" name="Freeform: Shape 166">
                  <a:extLst>
                    <a:ext uri="{FF2B5EF4-FFF2-40B4-BE49-F238E27FC236}">
                      <a16:creationId xmlns:a16="http://schemas.microsoft.com/office/drawing/2014/main" id="{49DA13E3-C8AE-61F6-888B-893F340B64F7}"/>
                    </a:ext>
                  </a:extLst>
                </p:cNvPr>
                <p:cNvSpPr/>
                <p:nvPr/>
              </p:nvSpPr>
              <p:spPr>
                <a:xfrm>
                  <a:off x="4482022" y="3994104"/>
                  <a:ext cx="698796" cy="113548"/>
                </a:xfrm>
                <a:custGeom>
                  <a:avLst/>
                  <a:gdLst>
                    <a:gd name="connsiteX0" fmla="*/ 696601 w 698796"/>
                    <a:gd name="connsiteY0" fmla="*/ 84075 h 113548"/>
                    <a:gd name="connsiteX1" fmla="*/ 644511 w 698796"/>
                    <a:gd name="connsiteY1" fmla="*/ 112950 h 113548"/>
                    <a:gd name="connsiteX2" fmla="*/ 39555 w 698796"/>
                    <a:gd name="connsiteY2" fmla="*/ 112950 h 113548"/>
                    <a:gd name="connsiteX3" fmla="*/ -936 w 698796"/>
                    <a:gd name="connsiteY3" fmla="*/ 72442 h 113548"/>
                    <a:gd name="connsiteX4" fmla="*/ -936 w 698796"/>
                    <a:gd name="connsiteY4" fmla="*/ -389 h 113548"/>
                    <a:gd name="connsiteX5" fmla="*/ 681693 w 698796"/>
                    <a:gd name="connsiteY5" fmla="*/ -389 h 113548"/>
                    <a:gd name="connsiteX6" fmla="*/ 696601 w 698796"/>
                    <a:gd name="connsiteY6" fmla="*/ 84075 h 1135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98796" h="113548">
                      <a:moveTo>
                        <a:pt x="696601" y="84075"/>
                      </a:moveTo>
                      <a:cubicBezTo>
                        <a:pt x="692944" y="117513"/>
                        <a:pt x="666838" y="112950"/>
                        <a:pt x="644511" y="112950"/>
                      </a:cubicBezTo>
                      <a:lnTo>
                        <a:pt x="39555" y="112950"/>
                      </a:lnTo>
                      <a:cubicBezTo>
                        <a:pt x="17197" y="112921"/>
                        <a:pt x="-917" y="94799"/>
                        <a:pt x="-936" y="72442"/>
                      </a:cubicBezTo>
                      <a:lnTo>
                        <a:pt x="-936" y="-389"/>
                      </a:lnTo>
                      <a:lnTo>
                        <a:pt x="681693" y="-389"/>
                      </a:lnTo>
                      <a:cubicBezTo>
                        <a:pt x="691115" y="-389"/>
                        <a:pt x="701512" y="39057"/>
                        <a:pt x="696601" y="84075"/>
                      </a:cubicBezTo>
                      <a:close/>
                    </a:path>
                  </a:pathLst>
                </a:custGeom>
                <a:solidFill>
                  <a:srgbClr val="94CFF4"/>
                </a:solidFill>
                <a:ln w="174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1218744">
                    <a:buClr>
                      <a:srgbClr val="000000"/>
                    </a:buClr>
                    <a:defRPr/>
                  </a:pPr>
                  <a:endParaRPr lang="en-US" sz="1868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8" name="Freeform: Shape 167">
                  <a:extLst>
                    <a:ext uri="{FF2B5EF4-FFF2-40B4-BE49-F238E27FC236}">
                      <a16:creationId xmlns:a16="http://schemas.microsoft.com/office/drawing/2014/main" id="{543D4FFC-7B27-A198-40A4-FD0DE6F46EAE}"/>
                    </a:ext>
                  </a:extLst>
                </p:cNvPr>
                <p:cNvSpPr/>
                <p:nvPr/>
              </p:nvSpPr>
              <p:spPr>
                <a:xfrm>
                  <a:off x="4448010" y="3952795"/>
                  <a:ext cx="784439" cy="29919"/>
                </a:xfrm>
                <a:custGeom>
                  <a:avLst/>
                  <a:gdLst>
                    <a:gd name="connsiteX0" fmla="*/ 0 w 784439"/>
                    <a:gd name="connsiteY0" fmla="*/ 0 h 29919"/>
                    <a:gd name="connsiteX1" fmla="*/ 784440 w 784439"/>
                    <a:gd name="connsiteY1" fmla="*/ 0 h 29919"/>
                    <a:gd name="connsiteX2" fmla="*/ 784440 w 784439"/>
                    <a:gd name="connsiteY2" fmla="*/ 29920 h 29919"/>
                    <a:gd name="connsiteX3" fmla="*/ 0 w 784439"/>
                    <a:gd name="connsiteY3" fmla="*/ 29920 h 299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84439" h="29919">
                      <a:moveTo>
                        <a:pt x="0" y="0"/>
                      </a:moveTo>
                      <a:lnTo>
                        <a:pt x="784440" y="0"/>
                      </a:lnTo>
                      <a:lnTo>
                        <a:pt x="784440" y="29920"/>
                      </a:lnTo>
                      <a:lnTo>
                        <a:pt x="0" y="29920"/>
                      </a:lnTo>
                      <a:close/>
                    </a:path>
                  </a:pathLst>
                </a:custGeom>
                <a:solidFill>
                  <a:srgbClr val="5BA6D4"/>
                </a:solidFill>
                <a:ln w="174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1218744">
                    <a:buClr>
                      <a:srgbClr val="000000"/>
                    </a:buClr>
                    <a:defRPr/>
                  </a:pPr>
                  <a:endParaRPr lang="en-US" sz="1868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169" name="Graphic 1">
              <a:extLst>
                <a:ext uri="{FF2B5EF4-FFF2-40B4-BE49-F238E27FC236}">
                  <a16:creationId xmlns:a16="http://schemas.microsoft.com/office/drawing/2014/main" id="{9E7B5087-9921-917C-AB53-413ED1765136}"/>
                </a:ext>
              </a:extLst>
            </p:cNvPr>
            <p:cNvGrpSpPr/>
            <p:nvPr/>
          </p:nvGrpSpPr>
          <p:grpSpPr>
            <a:xfrm>
              <a:off x="5593209" y="4401344"/>
              <a:ext cx="1048282" cy="95627"/>
              <a:chOff x="5593209" y="4401344"/>
              <a:chExt cx="1048282" cy="95627"/>
            </a:xfrm>
          </p:grpSpPr>
          <p:sp>
            <p:nvSpPr>
              <p:cNvPr id="170" name="Freeform: Shape 169">
                <a:extLst>
                  <a:ext uri="{FF2B5EF4-FFF2-40B4-BE49-F238E27FC236}">
                    <a16:creationId xmlns:a16="http://schemas.microsoft.com/office/drawing/2014/main" id="{A68F8F28-8FA4-75E6-5BE0-954EED531AE4}"/>
                  </a:ext>
                </a:extLst>
              </p:cNvPr>
              <p:cNvSpPr/>
              <p:nvPr/>
            </p:nvSpPr>
            <p:spPr>
              <a:xfrm>
                <a:off x="5593209" y="4401344"/>
                <a:ext cx="1016795" cy="83332"/>
              </a:xfrm>
              <a:custGeom>
                <a:avLst/>
                <a:gdLst>
                  <a:gd name="connsiteX0" fmla="*/ 36263 w 1016795"/>
                  <a:gd name="connsiteY0" fmla="*/ 82944 h 83332"/>
                  <a:gd name="connsiteX1" fmla="*/ -936 w 1016795"/>
                  <a:gd name="connsiteY1" fmla="*/ -389 h 83332"/>
                  <a:gd name="connsiteX2" fmla="*/ 185094 w 1016795"/>
                  <a:gd name="connsiteY2" fmla="*/ 28364 h 83332"/>
                  <a:gd name="connsiteX3" fmla="*/ 377813 w 1016795"/>
                  <a:gd name="connsiteY3" fmla="*/ 15146 h 83332"/>
                  <a:gd name="connsiteX4" fmla="*/ 543259 w 1016795"/>
                  <a:gd name="connsiteY4" fmla="*/ 66277 h 83332"/>
                  <a:gd name="connsiteX5" fmla="*/ 769397 w 1016795"/>
                  <a:gd name="connsiteY5" fmla="*/ 39788 h 83332"/>
                  <a:gd name="connsiteX6" fmla="*/ 1015859 w 1016795"/>
                  <a:gd name="connsiteY6" fmla="*/ 290 h 83332"/>
                  <a:gd name="connsiteX7" fmla="*/ 984337 w 1016795"/>
                  <a:gd name="connsiteY7" fmla="*/ 82944 h 83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16795" h="83332">
                    <a:moveTo>
                      <a:pt x="36263" y="82944"/>
                    </a:moveTo>
                    <a:cubicBezTo>
                      <a:pt x="32188" y="57970"/>
                      <a:pt x="14406" y="19708"/>
                      <a:pt x="-936" y="-389"/>
                    </a:cubicBezTo>
                    <a:cubicBezTo>
                      <a:pt x="55925" y="27598"/>
                      <a:pt x="121737" y="31794"/>
                      <a:pt x="185094" y="28364"/>
                    </a:cubicBezTo>
                    <a:cubicBezTo>
                      <a:pt x="249410" y="24881"/>
                      <a:pt x="313393" y="14118"/>
                      <a:pt x="377813" y="15146"/>
                    </a:cubicBezTo>
                    <a:cubicBezTo>
                      <a:pt x="436659" y="16376"/>
                      <a:pt x="493980" y="34091"/>
                      <a:pt x="543259" y="66277"/>
                    </a:cubicBezTo>
                    <a:cubicBezTo>
                      <a:pt x="614122" y="40154"/>
                      <a:pt x="693379" y="36985"/>
                      <a:pt x="769397" y="39788"/>
                    </a:cubicBezTo>
                    <a:cubicBezTo>
                      <a:pt x="853740" y="42906"/>
                      <a:pt x="942680" y="43271"/>
                      <a:pt x="1015859" y="290"/>
                    </a:cubicBezTo>
                    <a:cubicBezTo>
                      <a:pt x="1005340" y="27842"/>
                      <a:pt x="994832" y="55392"/>
                      <a:pt x="984337" y="82944"/>
                    </a:cubicBezTo>
                    <a:close/>
                  </a:path>
                </a:pathLst>
              </a:custGeom>
              <a:solidFill>
                <a:srgbClr val="E6E6E6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1" name="Freeform: Shape 170">
                <a:extLst>
                  <a:ext uri="{FF2B5EF4-FFF2-40B4-BE49-F238E27FC236}">
                    <a16:creationId xmlns:a16="http://schemas.microsoft.com/office/drawing/2014/main" id="{BB344106-E44E-16DC-1200-A2B2D972699B}"/>
                  </a:ext>
                </a:extLst>
              </p:cNvPr>
              <p:cNvSpPr/>
              <p:nvPr/>
            </p:nvSpPr>
            <p:spPr>
              <a:xfrm>
                <a:off x="5598764" y="4472451"/>
                <a:ext cx="1042726" cy="24520"/>
              </a:xfrm>
              <a:custGeom>
                <a:avLst/>
                <a:gdLst>
                  <a:gd name="connsiteX0" fmla="*/ 0 w 1042726"/>
                  <a:gd name="connsiteY0" fmla="*/ 0 h 24520"/>
                  <a:gd name="connsiteX1" fmla="*/ 1042727 w 1042726"/>
                  <a:gd name="connsiteY1" fmla="*/ 0 h 24520"/>
                  <a:gd name="connsiteX2" fmla="*/ 1042727 w 1042726"/>
                  <a:gd name="connsiteY2" fmla="*/ 24521 h 24520"/>
                  <a:gd name="connsiteX3" fmla="*/ 0 w 1042726"/>
                  <a:gd name="connsiteY3" fmla="*/ 24521 h 24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42726" h="24520">
                    <a:moveTo>
                      <a:pt x="0" y="0"/>
                    </a:moveTo>
                    <a:lnTo>
                      <a:pt x="1042727" y="0"/>
                    </a:lnTo>
                    <a:lnTo>
                      <a:pt x="1042727" y="24521"/>
                    </a:lnTo>
                    <a:lnTo>
                      <a:pt x="0" y="24521"/>
                    </a:lnTo>
                    <a:close/>
                  </a:path>
                </a:pathLst>
              </a:custGeom>
              <a:solidFill>
                <a:srgbClr val="F14950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id="{DE26E166-D4DF-9032-A873-3FEFC62EBD35}"/>
                  </a:ext>
                </a:extLst>
              </p:cNvPr>
              <p:cNvSpPr/>
              <p:nvPr/>
            </p:nvSpPr>
            <p:spPr>
              <a:xfrm>
                <a:off x="5598764" y="4472451"/>
                <a:ext cx="538674" cy="24520"/>
              </a:xfrm>
              <a:custGeom>
                <a:avLst/>
                <a:gdLst>
                  <a:gd name="connsiteX0" fmla="*/ 0 w 538674"/>
                  <a:gd name="connsiteY0" fmla="*/ 0 h 24520"/>
                  <a:gd name="connsiteX1" fmla="*/ 538675 w 538674"/>
                  <a:gd name="connsiteY1" fmla="*/ 0 h 24520"/>
                  <a:gd name="connsiteX2" fmla="*/ 538675 w 538674"/>
                  <a:gd name="connsiteY2" fmla="*/ 24521 h 24520"/>
                  <a:gd name="connsiteX3" fmla="*/ 0 w 538674"/>
                  <a:gd name="connsiteY3" fmla="*/ 24521 h 24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8674" h="24520">
                    <a:moveTo>
                      <a:pt x="0" y="0"/>
                    </a:moveTo>
                    <a:lnTo>
                      <a:pt x="538675" y="0"/>
                    </a:lnTo>
                    <a:lnTo>
                      <a:pt x="538675" y="24521"/>
                    </a:lnTo>
                    <a:lnTo>
                      <a:pt x="0" y="24521"/>
                    </a:lnTo>
                    <a:close/>
                  </a:path>
                </a:pathLst>
              </a:custGeom>
              <a:solidFill>
                <a:srgbClr val="B5373C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86" name="Google Shape;2397;p38">
            <a:extLst>
              <a:ext uri="{FF2B5EF4-FFF2-40B4-BE49-F238E27FC236}">
                <a16:creationId xmlns:a16="http://schemas.microsoft.com/office/drawing/2014/main" id="{DA242924-F16A-E7AE-4B98-4D84B9ECE111}"/>
              </a:ext>
            </a:extLst>
          </p:cNvPr>
          <p:cNvSpPr txBox="1">
            <a:spLocks/>
          </p:cNvSpPr>
          <p:nvPr/>
        </p:nvSpPr>
        <p:spPr>
          <a:xfrm>
            <a:off x="3626559" y="930571"/>
            <a:ext cx="4769173" cy="875747"/>
          </a:xfrm>
          <a:prstGeom prst="rect">
            <a:avLst/>
          </a:prstGeom>
          <a:effectLst>
            <a:outerShdw dist="88900" dir="2700000" algn="tl" rotWithShape="0">
              <a:schemeClr val="accent2">
                <a:alpha val="40000"/>
              </a:schemeClr>
            </a:outerShdw>
          </a:effectLst>
        </p:spPr>
        <p:txBody>
          <a:bodyPr spcFirstLastPara="1" wrap="square" lIns="121863" tIns="121863" rIns="121863" bIns="121863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1218744">
              <a:defRPr/>
            </a:pPr>
            <a:r>
              <a:rPr lang="en-US" sz="4799" kern="0" dirty="0" err="1">
                <a:solidFill>
                  <a:srgbClr val="FFF5E9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799" kern="0" dirty="0">
                <a:solidFill>
                  <a:srgbClr val="FFF5E9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vi-VN" sz="4799" kern="0" dirty="0">
              <a:solidFill>
                <a:srgbClr val="FFF5E9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4" name="Rectangle 173">
            <a:hlinkClick r:id="rId2" action="ppaction://hlinksldjump"/>
            <a:extLst>
              <a:ext uri="{FF2B5EF4-FFF2-40B4-BE49-F238E27FC236}">
                <a16:creationId xmlns:a16="http://schemas.microsoft.com/office/drawing/2014/main" id="{910A1FCA-9388-FE80-0249-0073A845DBDE}"/>
              </a:ext>
            </a:extLst>
          </p:cNvPr>
          <p:cNvSpPr/>
          <p:nvPr/>
        </p:nvSpPr>
        <p:spPr>
          <a:xfrm>
            <a:off x="6905217" y="5669049"/>
            <a:ext cx="1743687" cy="51128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744">
              <a:buClr>
                <a:srgbClr val="000000"/>
              </a:buClr>
              <a:defRPr/>
            </a:pPr>
            <a:r>
              <a:rPr lang="en-US" sz="2399" b="1" kern="0" dirty="0" err="1">
                <a:solidFill>
                  <a:prstClr val="black"/>
                </a:solidFill>
                <a:latin typeface="Arial"/>
                <a:sym typeface="Arial"/>
              </a:rPr>
              <a:t>Trở</a:t>
            </a:r>
            <a:r>
              <a:rPr lang="en-US" sz="2399" b="1" kern="0" dirty="0">
                <a:solidFill>
                  <a:prstClr val="black"/>
                </a:solidFill>
                <a:latin typeface="Arial"/>
                <a:sym typeface="Arial"/>
              </a:rPr>
              <a:t> </a:t>
            </a:r>
            <a:r>
              <a:rPr lang="en-US" sz="2399" b="1" kern="0" dirty="0" err="1">
                <a:solidFill>
                  <a:prstClr val="black"/>
                </a:solidFill>
                <a:latin typeface="Arial"/>
                <a:sym typeface="Arial"/>
              </a:rPr>
              <a:t>lại</a:t>
            </a:r>
            <a:endParaRPr lang="en-US" sz="2399" b="1" kern="0" dirty="0">
              <a:solidFill>
                <a:prstClr val="black"/>
              </a:solidFill>
              <a:latin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73EFAB3-5486-E7B8-4D68-3D1082854B54}"/>
              </a:ext>
            </a:extLst>
          </p:cNvPr>
          <p:cNvSpPr txBox="1"/>
          <p:nvPr/>
        </p:nvSpPr>
        <p:spPr>
          <a:xfrm>
            <a:off x="841573" y="1745878"/>
            <a:ext cx="10321059" cy="25539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199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199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Tốc</a:t>
            </a:r>
            <a:r>
              <a:rPr lang="en-US" sz="3199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99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3199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99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199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99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199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99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endParaRPr lang="en-US" sz="3199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199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199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quãng</a:t>
            </a:r>
            <a:r>
              <a:rPr lang="en-US" sz="3199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99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199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99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199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99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3199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99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199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99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199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s.</a:t>
            </a:r>
          </a:p>
          <a:p>
            <a:r>
              <a:rPr lang="en-US" sz="3199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199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3199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99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3199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99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199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99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3199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99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hết</a:t>
            </a:r>
            <a:r>
              <a:rPr lang="en-US" sz="3199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99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quãng</a:t>
            </a:r>
            <a:r>
              <a:rPr lang="en-US" sz="3199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99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199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m.</a:t>
            </a:r>
          </a:p>
          <a:p>
            <a:r>
              <a:rPr lang="en-US" sz="3199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3199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quãng</a:t>
            </a:r>
            <a:r>
              <a:rPr lang="en-US" sz="3199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99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199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99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199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99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3199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99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199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3199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3199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3199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99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3199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99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199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99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3199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99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hết</a:t>
            </a:r>
            <a:r>
              <a:rPr lang="en-US" sz="3199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99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quãng</a:t>
            </a:r>
            <a:r>
              <a:rPr lang="en-US" sz="3199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99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199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64234B64-5A36-2C2F-5388-C8DFB671726A}"/>
              </a:ext>
            </a:extLst>
          </p:cNvPr>
          <p:cNvSpPr/>
          <p:nvPr/>
        </p:nvSpPr>
        <p:spPr>
          <a:xfrm>
            <a:off x="651715" y="2146128"/>
            <a:ext cx="800151" cy="763500"/>
          </a:xfrm>
          <a:prstGeom prst="ellipse">
            <a:avLst/>
          </a:prstGeom>
          <a:noFill/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8744">
              <a:buClr>
                <a:srgbClr val="000000"/>
              </a:buClr>
              <a:defRPr/>
            </a:pPr>
            <a:endParaRPr lang="en-US" sz="1868" kern="0">
              <a:solidFill>
                <a:srgbClr val="000000"/>
              </a:solidFill>
              <a:latin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25811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roup 172">
            <a:extLst>
              <a:ext uri="{FF2B5EF4-FFF2-40B4-BE49-F238E27FC236}">
                <a16:creationId xmlns:a16="http://schemas.microsoft.com/office/drawing/2014/main" id="{08C4796C-3D1C-13DD-B9EF-E53556188EAD}"/>
              </a:ext>
            </a:extLst>
          </p:cNvPr>
          <p:cNvGrpSpPr/>
          <p:nvPr/>
        </p:nvGrpSpPr>
        <p:grpSpPr>
          <a:xfrm>
            <a:off x="103830" y="613139"/>
            <a:ext cx="11921772" cy="6014052"/>
            <a:chOff x="1006128" y="584162"/>
            <a:chExt cx="5614761" cy="3415706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7E06744C-B3D4-EDC9-94A6-CACA9E79196D}"/>
                </a:ext>
              </a:extLst>
            </p:cNvPr>
            <p:cNvSpPr/>
            <p:nvPr/>
          </p:nvSpPr>
          <p:spPr>
            <a:xfrm>
              <a:off x="1064190" y="584162"/>
              <a:ext cx="5486270" cy="3415706"/>
            </a:xfrm>
            <a:custGeom>
              <a:avLst/>
              <a:gdLst>
                <a:gd name="connsiteX0" fmla="*/ 0 w 5486270"/>
                <a:gd name="connsiteY0" fmla="*/ 0 h 3415706"/>
                <a:gd name="connsiteX1" fmla="*/ 5486271 w 5486270"/>
                <a:gd name="connsiteY1" fmla="*/ 0 h 3415706"/>
                <a:gd name="connsiteX2" fmla="*/ 5486271 w 5486270"/>
                <a:gd name="connsiteY2" fmla="*/ 3415707 h 3415706"/>
                <a:gd name="connsiteX3" fmla="*/ 0 w 5486270"/>
                <a:gd name="connsiteY3" fmla="*/ 3415707 h 3415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86270" h="3415706">
                  <a:moveTo>
                    <a:pt x="0" y="0"/>
                  </a:moveTo>
                  <a:lnTo>
                    <a:pt x="5486271" y="0"/>
                  </a:lnTo>
                  <a:lnTo>
                    <a:pt x="5486271" y="3415707"/>
                  </a:lnTo>
                  <a:lnTo>
                    <a:pt x="0" y="3415707"/>
                  </a:lnTo>
                  <a:close/>
                </a:path>
              </a:pathLst>
            </a:custGeom>
            <a:solidFill>
              <a:srgbClr val="D3A981"/>
            </a:solidFill>
            <a:ln w="174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8744">
                <a:buClr>
                  <a:srgbClr val="000000"/>
                </a:buClr>
                <a:defRPr/>
              </a:pPr>
              <a:endParaRPr lang="en-US"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4BFA8111-556F-8A97-F20D-CCA85299F3D5}"/>
                </a:ext>
              </a:extLst>
            </p:cNvPr>
            <p:cNvSpPr/>
            <p:nvPr/>
          </p:nvSpPr>
          <p:spPr>
            <a:xfrm>
              <a:off x="6422990" y="603023"/>
              <a:ext cx="97990" cy="109495"/>
            </a:xfrm>
            <a:custGeom>
              <a:avLst/>
              <a:gdLst>
                <a:gd name="connsiteX0" fmla="*/ 14171 w 97990"/>
                <a:gd name="connsiteY0" fmla="*/ 106540 h 109495"/>
                <a:gd name="connsiteX1" fmla="*/ 94508 w 97990"/>
                <a:gd name="connsiteY1" fmla="*/ 14744 h 109495"/>
                <a:gd name="connsiteX2" fmla="*/ 94508 w 97990"/>
                <a:gd name="connsiteY2" fmla="*/ 2170 h 109495"/>
                <a:gd name="connsiteX3" fmla="*/ 81934 w 97990"/>
                <a:gd name="connsiteY3" fmla="*/ 2170 h 109495"/>
                <a:gd name="connsiteX4" fmla="*/ 1597 w 97990"/>
                <a:gd name="connsiteY4" fmla="*/ 93966 h 109495"/>
                <a:gd name="connsiteX5" fmla="*/ 1597 w 97990"/>
                <a:gd name="connsiteY5" fmla="*/ 106540 h 109495"/>
                <a:gd name="connsiteX6" fmla="*/ 14171 w 97990"/>
                <a:gd name="connsiteY6" fmla="*/ 106540 h 109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990" h="109495">
                  <a:moveTo>
                    <a:pt x="14171" y="106540"/>
                  </a:moveTo>
                  <a:lnTo>
                    <a:pt x="94508" y="14744"/>
                  </a:lnTo>
                  <a:cubicBezTo>
                    <a:pt x="97573" y="11261"/>
                    <a:pt x="98217" y="5566"/>
                    <a:pt x="94508" y="2170"/>
                  </a:cubicBezTo>
                  <a:cubicBezTo>
                    <a:pt x="91165" y="-912"/>
                    <a:pt x="85208" y="-1557"/>
                    <a:pt x="81934" y="2170"/>
                  </a:cubicBezTo>
                  <a:lnTo>
                    <a:pt x="1597" y="93966"/>
                  </a:lnTo>
                  <a:cubicBezTo>
                    <a:pt x="-1451" y="97450"/>
                    <a:pt x="-2095" y="103144"/>
                    <a:pt x="1597" y="106540"/>
                  </a:cubicBezTo>
                  <a:cubicBezTo>
                    <a:pt x="4958" y="109623"/>
                    <a:pt x="10914" y="110285"/>
                    <a:pt x="14171" y="106540"/>
                  </a:cubicBezTo>
                  <a:close/>
                </a:path>
              </a:pathLst>
            </a:custGeom>
            <a:solidFill>
              <a:srgbClr val="9E7F61"/>
            </a:solidFill>
            <a:ln w="174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8744">
                <a:buClr>
                  <a:srgbClr val="000000"/>
                </a:buClr>
                <a:defRPr/>
              </a:pPr>
              <a:endParaRPr lang="en-US"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D8153647-4532-3483-2557-2D409A136D95}"/>
                </a:ext>
              </a:extLst>
            </p:cNvPr>
            <p:cNvSpPr/>
            <p:nvPr/>
          </p:nvSpPr>
          <p:spPr>
            <a:xfrm>
              <a:off x="1078757" y="600826"/>
              <a:ext cx="117177" cy="113438"/>
            </a:xfrm>
            <a:custGeom>
              <a:avLst/>
              <a:gdLst>
                <a:gd name="connsiteX0" fmla="*/ 113667 w 117177"/>
                <a:gd name="connsiteY0" fmla="*/ 97940 h 113438"/>
                <a:gd name="connsiteX1" fmla="*/ 34862 w 117177"/>
                <a:gd name="connsiteY1" fmla="*/ 24447 h 113438"/>
                <a:gd name="connsiteX2" fmla="*/ 14155 w 117177"/>
                <a:gd name="connsiteY2" fmla="*/ 2190 h 113438"/>
                <a:gd name="connsiteX3" fmla="*/ 1582 w 117177"/>
                <a:gd name="connsiteY3" fmla="*/ 2190 h 113438"/>
                <a:gd name="connsiteX4" fmla="*/ 1582 w 117177"/>
                <a:gd name="connsiteY4" fmla="*/ 14764 h 113438"/>
                <a:gd name="connsiteX5" fmla="*/ 78052 w 117177"/>
                <a:gd name="connsiteY5" fmla="*/ 90678 h 113438"/>
                <a:gd name="connsiteX6" fmla="*/ 101093 w 117177"/>
                <a:gd name="connsiteY6" fmla="*/ 110514 h 113438"/>
                <a:gd name="connsiteX7" fmla="*/ 113667 w 117177"/>
                <a:gd name="connsiteY7" fmla="*/ 110514 h 113438"/>
                <a:gd name="connsiteX8" fmla="*/ 113667 w 117177"/>
                <a:gd name="connsiteY8" fmla="*/ 97940 h 113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177" h="113438">
                  <a:moveTo>
                    <a:pt x="113667" y="97940"/>
                  </a:moveTo>
                  <a:cubicBezTo>
                    <a:pt x="86069" y="74908"/>
                    <a:pt x="59761" y="50373"/>
                    <a:pt x="34862" y="24447"/>
                  </a:cubicBezTo>
                  <a:cubicBezTo>
                    <a:pt x="27896" y="17156"/>
                    <a:pt x="20994" y="9737"/>
                    <a:pt x="14155" y="2190"/>
                  </a:cubicBezTo>
                  <a:cubicBezTo>
                    <a:pt x="10670" y="-1249"/>
                    <a:pt x="5067" y="-1249"/>
                    <a:pt x="1582" y="2190"/>
                  </a:cubicBezTo>
                  <a:cubicBezTo>
                    <a:pt x="-1775" y="5709"/>
                    <a:pt x="-1775" y="11245"/>
                    <a:pt x="1582" y="14764"/>
                  </a:cubicBezTo>
                  <a:cubicBezTo>
                    <a:pt x="25656" y="41457"/>
                    <a:pt x="51185" y="66800"/>
                    <a:pt x="78052" y="90678"/>
                  </a:cubicBezTo>
                  <a:cubicBezTo>
                    <a:pt x="85622" y="97412"/>
                    <a:pt x="93302" y="104024"/>
                    <a:pt x="101093" y="110514"/>
                  </a:cubicBezTo>
                  <a:cubicBezTo>
                    <a:pt x="104576" y="113492"/>
                    <a:pt x="110219" y="114276"/>
                    <a:pt x="113667" y="110514"/>
                  </a:cubicBezTo>
                  <a:cubicBezTo>
                    <a:pt x="116697" y="107240"/>
                    <a:pt x="117481" y="101127"/>
                    <a:pt x="113667" y="97940"/>
                  </a:cubicBezTo>
                  <a:close/>
                </a:path>
              </a:pathLst>
            </a:custGeom>
            <a:solidFill>
              <a:srgbClr val="9E7F61"/>
            </a:solidFill>
            <a:ln w="174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8744">
                <a:buClr>
                  <a:srgbClr val="000000"/>
                </a:buClr>
                <a:defRPr/>
              </a:pPr>
              <a:endParaRPr lang="en-US"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C8BE763A-F9A4-2421-633A-795A7B16007E}"/>
                </a:ext>
              </a:extLst>
            </p:cNvPr>
            <p:cNvSpPr/>
            <p:nvPr/>
          </p:nvSpPr>
          <p:spPr>
            <a:xfrm>
              <a:off x="1064190" y="3861747"/>
              <a:ext cx="138155" cy="138121"/>
            </a:xfrm>
            <a:custGeom>
              <a:avLst/>
              <a:gdLst>
                <a:gd name="connsiteX0" fmla="*/ 0 w 138155"/>
                <a:gd name="connsiteY0" fmla="*/ 138121 h 138121"/>
                <a:gd name="connsiteX1" fmla="*/ 21943 w 138155"/>
                <a:gd name="connsiteY1" fmla="*/ 138121 h 138121"/>
                <a:gd name="connsiteX2" fmla="*/ 138156 w 138155"/>
                <a:gd name="connsiteY2" fmla="*/ 0 h 138121"/>
                <a:gd name="connsiteX3" fmla="*/ 0 w 138155"/>
                <a:gd name="connsiteY3" fmla="*/ 138121 h 138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8155" h="138121">
                  <a:moveTo>
                    <a:pt x="0" y="138121"/>
                  </a:moveTo>
                  <a:lnTo>
                    <a:pt x="21943" y="138121"/>
                  </a:lnTo>
                  <a:lnTo>
                    <a:pt x="138156" y="0"/>
                  </a:lnTo>
                  <a:lnTo>
                    <a:pt x="0" y="138121"/>
                  </a:lnTo>
                  <a:close/>
                </a:path>
              </a:pathLst>
            </a:custGeom>
            <a:solidFill>
              <a:srgbClr val="9E7F61"/>
            </a:solidFill>
            <a:ln w="174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8744">
                <a:buClr>
                  <a:srgbClr val="000000"/>
                </a:buClr>
                <a:defRPr/>
              </a:pPr>
              <a:endParaRPr lang="en-US"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915E99E1-1957-0F8E-1B06-64A4FE8031E7}"/>
                </a:ext>
              </a:extLst>
            </p:cNvPr>
            <p:cNvSpPr/>
            <p:nvPr/>
          </p:nvSpPr>
          <p:spPr>
            <a:xfrm>
              <a:off x="6412322" y="3861747"/>
              <a:ext cx="138156" cy="138121"/>
            </a:xfrm>
            <a:custGeom>
              <a:avLst/>
              <a:gdLst>
                <a:gd name="connsiteX0" fmla="*/ 0 w 138156"/>
                <a:gd name="connsiteY0" fmla="*/ 0 h 138121"/>
                <a:gd name="connsiteX1" fmla="*/ 138156 w 138156"/>
                <a:gd name="connsiteY1" fmla="*/ 138121 h 138121"/>
                <a:gd name="connsiteX2" fmla="*/ 124363 w 138156"/>
                <a:gd name="connsiteY2" fmla="*/ 138121 h 138121"/>
                <a:gd name="connsiteX3" fmla="*/ 0 w 138156"/>
                <a:gd name="connsiteY3" fmla="*/ 0 h 138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8156" h="138121">
                  <a:moveTo>
                    <a:pt x="0" y="0"/>
                  </a:moveTo>
                  <a:lnTo>
                    <a:pt x="138156" y="138121"/>
                  </a:lnTo>
                  <a:lnTo>
                    <a:pt x="124363" y="1381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E7F61"/>
            </a:solidFill>
            <a:ln w="174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8744">
                <a:buClr>
                  <a:srgbClr val="000000"/>
                </a:buClr>
                <a:defRPr/>
              </a:pPr>
              <a:endParaRPr lang="en-US"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775E0D74-4795-7036-6533-95CB57290822}"/>
                </a:ext>
              </a:extLst>
            </p:cNvPr>
            <p:cNvSpPr/>
            <p:nvPr/>
          </p:nvSpPr>
          <p:spPr>
            <a:xfrm rot="16200000">
              <a:off x="2237593" y="-312980"/>
              <a:ext cx="3139482" cy="5209975"/>
            </a:xfrm>
            <a:custGeom>
              <a:avLst/>
              <a:gdLst>
                <a:gd name="connsiteX0" fmla="*/ -936 w 3139482"/>
                <a:gd name="connsiteY0" fmla="*/ -389 h 5209975"/>
                <a:gd name="connsiteX1" fmla="*/ 3138546 w 3139482"/>
                <a:gd name="connsiteY1" fmla="*/ -389 h 5209975"/>
                <a:gd name="connsiteX2" fmla="*/ 3138546 w 3139482"/>
                <a:gd name="connsiteY2" fmla="*/ 5209587 h 5209975"/>
                <a:gd name="connsiteX3" fmla="*/ -936 w 3139482"/>
                <a:gd name="connsiteY3" fmla="*/ 5209587 h 5209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39482" h="5209975">
                  <a:moveTo>
                    <a:pt x="-936" y="-389"/>
                  </a:moveTo>
                  <a:lnTo>
                    <a:pt x="3138546" y="-389"/>
                  </a:lnTo>
                  <a:lnTo>
                    <a:pt x="3138546" y="5209587"/>
                  </a:lnTo>
                  <a:lnTo>
                    <a:pt x="-936" y="5209587"/>
                  </a:lnTo>
                  <a:close/>
                </a:path>
              </a:pathLst>
            </a:custGeom>
            <a:solidFill>
              <a:srgbClr val="233837"/>
            </a:solidFill>
            <a:ln w="174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8744">
                <a:buClr>
                  <a:srgbClr val="000000"/>
                </a:buClr>
                <a:defRPr/>
              </a:pPr>
              <a:endParaRPr lang="en-US"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E9DB1722-B88F-82E2-B889-8E794FF38191}"/>
                </a:ext>
              </a:extLst>
            </p:cNvPr>
            <p:cNvSpPr/>
            <p:nvPr/>
          </p:nvSpPr>
          <p:spPr>
            <a:xfrm>
              <a:off x="6422990" y="603023"/>
              <a:ext cx="97990" cy="109495"/>
            </a:xfrm>
            <a:custGeom>
              <a:avLst/>
              <a:gdLst>
                <a:gd name="connsiteX0" fmla="*/ 14171 w 97990"/>
                <a:gd name="connsiteY0" fmla="*/ 106540 h 109495"/>
                <a:gd name="connsiteX1" fmla="*/ 94508 w 97990"/>
                <a:gd name="connsiteY1" fmla="*/ 14744 h 109495"/>
                <a:gd name="connsiteX2" fmla="*/ 94508 w 97990"/>
                <a:gd name="connsiteY2" fmla="*/ 2170 h 109495"/>
                <a:gd name="connsiteX3" fmla="*/ 81934 w 97990"/>
                <a:gd name="connsiteY3" fmla="*/ 2170 h 109495"/>
                <a:gd name="connsiteX4" fmla="*/ 1597 w 97990"/>
                <a:gd name="connsiteY4" fmla="*/ 93966 h 109495"/>
                <a:gd name="connsiteX5" fmla="*/ 1597 w 97990"/>
                <a:gd name="connsiteY5" fmla="*/ 106540 h 109495"/>
                <a:gd name="connsiteX6" fmla="*/ 14171 w 97990"/>
                <a:gd name="connsiteY6" fmla="*/ 106540 h 109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990" h="109495">
                  <a:moveTo>
                    <a:pt x="14171" y="106540"/>
                  </a:moveTo>
                  <a:lnTo>
                    <a:pt x="94508" y="14744"/>
                  </a:lnTo>
                  <a:cubicBezTo>
                    <a:pt x="97573" y="11261"/>
                    <a:pt x="98217" y="5566"/>
                    <a:pt x="94508" y="2170"/>
                  </a:cubicBezTo>
                  <a:cubicBezTo>
                    <a:pt x="91165" y="-912"/>
                    <a:pt x="85208" y="-1557"/>
                    <a:pt x="81934" y="2170"/>
                  </a:cubicBezTo>
                  <a:lnTo>
                    <a:pt x="1597" y="93966"/>
                  </a:lnTo>
                  <a:cubicBezTo>
                    <a:pt x="-1451" y="97450"/>
                    <a:pt x="-2095" y="103144"/>
                    <a:pt x="1597" y="106540"/>
                  </a:cubicBezTo>
                  <a:cubicBezTo>
                    <a:pt x="4958" y="109623"/>
                    <a:pt x="10914" y="110285"/>
                    <a:pt x="14171" y="106540"/>
                  </a:cubicBezTo>
                  <a:close/>
                </a:path>
              </a:pathLst>
            </a:custGeom>
            <a:solidFill>
              <a:srgbClr val="9E7F61"/>
            </a:solidFill>
            <a:ln w="174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8744">
                <a:buClr>
                  <a:srgbClr val="000000"/>
                </a:buClr>
                <a:defRPr/>
              </a:pPr>
              <a:endParaRPr lang="en-US"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D290660E-8F31-DC30-289C-C407528B6750}"/>
                </a:ext>
              </a:extLst>
            </p:cNvPr>
            <p:cNvSpPr/>
            <p:nvPr/>
          </p:nvSpPr>
          <p:spPr>
            <a:xfrm>
              <a:off x="1078757" y="600826"/>
              <a:ext cx="117177" cy="113438"/>
            </a:xfrm>
            <a:custGeom>
              <a:avLst/>
              <a:gdLst>
                <a:gd name="connsiteX0" fmla="*/ 113667 w 117177"/>
                <a:gd name="connsiteY0" fmla="*/ 97940 h 113438"/>
                <a:gd name="connsiteX1" fmla="*/ 34862 w 117177"/>
                <a:gd name="connsiteY1" fmla="*/ 24447 h 113438"/>
                <a:gd name="connsiteX2" fmla="*/ 14155 w 117177"/>
                <a:gd name="connsiteY2" fmla="*/ 2190 h 113438"/>
                <a:gd name="connsiteX3" fmla="*/ 1582 w 117177"/>
                <a:gd name="connsiteY3" fmla="*/ 2190 h 113438"/>
                <a:gd name="connsiteX4" fmla="*/ 1582 w 117177"/>
                <a:gd name="connsiteY4" fmla="*/ 14764 h 113438"/>
                <a:gd name="connsiteX5" fmla="*/ 78052 w 117177"/>
                <a:gd name="connsiteY5" fmla="*/ 90678 h 113438"/>
                <a:gd name="connsiteX6" fmla="*/ 101093 w 117177"/>
                <a:gd name="connsiteY6" fmla="*/ 110514 h 113438"/>
                <a:gd name="connsiteX7" fmla="*/ 113667 w 117177"/>
                <a:gd name="connsiteY7" fmla="*/ 110514 h 113438"/>
                <a:gd name="connsiteX8" fmla="*/ 113667 w 117177"/>
                <a:gd name="connsiteY8" fmla="*/ 97940 h 113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177" h="113438">
                  <a:moveTo>
                    <a:pt x="113667" y="97940"/>
                  </a:moveTo>
                  <a:cubicBezTo>
                    <a:pt x="86069" y="74908"/>
                    <a:pt x="59761" y="50373"/>
                    <a:pt x="34862" y="24447"/>
                  </a:cubicBezTo>
                  <a:cubicBezTo>
                    <a:pt x="27896" y="17156"/>
                    <a:pt x="20994" y="9737"/>
                    <a:pt x="14155" y="2190"/>
                  </a:cubicBezTo>
                  <a:cubicBezTo>
                    <a:pt x="10670" y="-1249"/>
                    <a:pt x="5067" y="-1249"/>
                    <a:pt x="1582" y="2190"/>
                  </a:cubicBezTo>
                  <a:cubicBezTo>
                    <a:pt x="-1775" y="5709"/>
                    <a:pt x="-1775" y="11245"/>
                    <a:pt x="1582" y="14764"/>
                  </a:cubicBezTo>
                  <a:cubicBezTo>
                    <a:pt x="25656" y="41457"/>
                    <a:pt x="51185" y="66800"/>
                    <a:pt x="78052" y="90678"/>
                  </a:cubicBezTo>
                  <a:cubicBezTo>
                    <a:pt x="85622" y="97412"/>
                    <a:pt x="93302" y="104024"/>
                    <a:pt x="101093" y="110514"/>
                  </a:cubicBezTo>
                  <a:cubicBezTo>
                    <a:pt x="104576" y="113492"/>
                    <a:pt x="110219" y="114276"/>
                    <a:pt x="113667" y="110514"/>
                  </a:cubicBezTo>
                  <a:cubicBezTo>
                    <a:pt x="116697" y="107240"/>
                    <a:pt x="117481" y="101127"/>
                    <a:pt x="113667" y="97940"/>
                  </a:cubicBezTo>
                  <a:close/>
                </a:path>
              </a:pathLst>
            </a:custGeom>
            <a:solidFill>
              <a:srgbClr val="9E7F61"/>
            </a:solidFill>
            <a:ln w="174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8744">
                <a:buClr>
                  <a:srgbClr val="000000"/>
                </a:buClr>
                <a:defRPr/>
              </a:pPr>
              <a:endParaRPr lang="en-US"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8E126100-235D-ADC9-2EC6-B93FB253EC9E}"/>
                </a:ext>
              </a:extLst>
            </p:cNvPr>
            <p:cNvSpPr/>
            <p:nvPr/>
          </p:nvSpPr>
          <p:spPr>
            <a:xfrm>
              <a:off x="1006128" y="3863646"/>
              <a:ext cx="5614761" cy="66596"/>
            </a:xfrm>
            <a:custGeom>
              <a:avLst/>
              <a:gdLst>
                <a:gd name="connsiteX0" fmla="*/ 5406195 w 5614761"/>
                <a:gd name="connsiteY0" fmla="*/ 0 h 66596"/>
                <a:gd name="connsiteX1" fmla="*/ 196219 w 5614761"/>
                <a:gd name="connsiteY1" fmla="*/ 0 h 66596"/>
                <a:gd name="connsiteX2" fmla="*/ 0 w 5614761"/>
                <a:gd name="connsiteY2" fmla="*/ 66596 h 66596"/>
                <a:gd name="connsiteX3" fmla="*/ 5614761 w 5614761"/>
                <a:gd name="connsiteY3" fmla="*/ 66596 h 66596"/>
                <a:gd name="connsiteX4" fmla="*/ 5406195 w 5614761"/>
                <a:gd name="connsiteY4" fmla="*/ 0 h 66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14761" h="66596">
                  <a:moveTo>
                    <a:pt x="5406195" y="0"/>
                  </a:moveTo>
                  <a:lnTo>
                    <a:pt x="196219" y="0"/>
                  </a:lnTo>
                  <a:lnTo>
                    <a:pt x="0" y="66596"/>
                  </a:lnTo>
                  <a:lnTo>
                    <a:pt x="5614761" y="66596"/>
                  </a:lnTo>
                  <a:lnTo>
                    <a:pt x="5406195" y="0"/>
                  </a:lnTo>
                  <a:close/>
                </a:path>
              </a:pathLst>
            </a:custGeom>
            <a:solidFill>
              <a:srgbClr val="C49D78"/>
            </a:solidFill>
            <a:ln w="174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8744">
                <a:buClr>
                  <a:srgbClr val="000000"/>
                </a:buClr>
                <a:defRPr/>
              </a:pPr>
              <a:endParaRPr lang="en-US"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5557AF2F-4099-C911-1177-24C0F8550D71}"/>
                </a:ext>
              </a:extLst>
            </p:cNvPr>
            <p:cNvSpPr/>
            <p:nvPr/>
          </p:nvSpPr>
          <p:spPr>
            <a:xfrm>
              <a:off x="1006128" y="3930242"/>
              <a:ext cx="5614761" cy="69609"/>
            </a:xfrm>
            <a:custGeom>
              <a:avLst/>
              <a:gdLst>
                <a:gd name="connsiteX0" fmla="*/ 0 w 5614761"/>
                <a:gd name="connsiteY0" fmla="*/ 0 h 69609"/>
                <a:gd name="connsiteX1" fmla="*/ 5614761 w 5614761"/>
                <a:gd name="connsiteY1" fmla="*/ 0 h 69609"/>
                <a:gd name="connsiteX2" fmla="*/ 5614761 w 5614761"/>
                <a:gd name="connsiteY2" fmla="*/ 69609 h 69609"/>
                <a:gd name="connsiteX3" fmla="*/ 0 w 5614761"/>
                <a:gd name="connsiteY3" fmla="*/ 69609 h 69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14761" h="69609">
                  <a:moveTo>
                    <a:pt x="0" y="0"/>
                  </a:moveTo>
                  <a:lnTo>
                    <a:pt x="5614761" y="0"/>
                  </a:lnTo>
                  <a:lnTo>
                    <a:pt x="5614761" y="69609"/>
                  </a:lnTo>
                  <a:lnTo>
                    <a:pt x="0" y="69609"/>
                  </a:lnTo>
                  <a:close/>
                </a:path>
              </a:pathLst>
            </a:custGeom>
            <a:solidFill>
              <a:srgbClr val="DCBA9A"/>
            </a:solidFill>
            <a:ln w="174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8744">
                <a:buClr>
                  <a:srgbClr val="000000"/>
                </a:buClr>
                <a:defRPr/>
              </a:pPr>
              <a:endParaRPr lang="en-US"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61D9767-39DD-64EE-F2B8-DEE2C9C7A02A}"/>
                </a:ext>
              </a:extLst>
            </p:cNvPr>
            <p:cNvSpPr/>
            <p:nvPr/>
          </p:nvSpPr>
          <p:spPr>
            <a:xfrm>
              <a:off x="2021811" y="3686619"/>
              <a:ext cx="531794" cy="186013"/>
            </a:xfrm>
            <a:custGeom>
              <a:avLst/>
              <a:gdLst>
                <a:gd name="connsiteX0" fmla="*/ 461282 w 531794"/>
                <a:gd name="connsiteY0" fmla="*/ -389 h 186013"/>
                <a:gd name="connsiteX1" fmla="*/ 68775 w 531794"/>
                <a:gd name="connsiteY1" fmla="*/ -389 h 186013"/>
                <a:gd name="connsiteX2" fmla="*/ -886 w 531794"/>
                <a:gd name="connsiteY2" fmla="*/ 51161 h 186013"/>
                <a:gd name="connsiteX3" fmla="*/ -886 w 531794"/>
                <a:gd name="connsiteY3" fmla="*/ 185624 h 186013"/>
                <a:gd name="connsiteX4" fmla="*/ 530804 w 531794"/>
                <a:gd name="connsiteY4" fmla="*/ 185624 h 186013"/>
                <a:gd name="connsiteX5" fmla="*/ 530804 w 531794"/>
                <a:gd name="connsiteY5" fmla="*/ 51161 h 186013"/>
                <a:gd name="connsiteX6" fmla="*/ 461282 w 531794"/>
                <a:gd name="connsiteY6" fmla="*/ -389 h 186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1794" h="186013">
                  <a:moveTo>
                    <a:pt x="461282" y="-389"/>
                  </a:moveTo>
                  <a:lnTo>
                    <a:pt x="68775" y="-389"/>
                  </a:lnTo>
                  <a:cubicBezTo>
                    <a:pt x="-5292" y="-389"/>
                    <a:pt x="-886" y="51161"/>
                    <a:pt x="-886" y="51161"/>
                  </a:cubicBezTo>
                  <a:lnTo>
                    <a:pt x="-886" y="185624"/>
                  </a:lnTo>
                  <a:lnTo>
                    <a:pt x="530804" y="185624"/>
                  </a:lnTo>
                  <a:lnTo>
                    <a:pt x="530804" y="51161"/>
                  </a:lnTo>
                  <a:cubicBezTo>
                    <a:pt x="530804" y="51161"/>
                    <a:pt x="535350" y="-389"/>
                    <a:pt x="461282" y="-389"/>
                  </a:cubicBezTo>
                  <a:close/>
                </a:path>
              </a:pathLst>
            </a:custGeom>
            <a:solidFill>
              <a:srgbClr val="EEBE5E"/>
            </a:solidFill>
            <a:ln w="174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8744">
                <a:buClr>
                  <a:srgbClr val="000000"/>
                </a:buClr>
                <a:defRPr/>
              </a:pPr>
              <a:endParaRPr lang="en-US"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669C9C75-7715-C12B-D314-B27E4576B8CE}"/>
                </a:ext>
              </a:extLst>
            </p:cNvPr>
            <p:cNvSpPr/>
            <p:nvPr/>
          </p:nvSpPr>
          <p:spPr>
            <a:xfrm>
              <a:off x="2021947" y="3858647"/>
              <a:ext cx="531742" cy="36084"/>
            </a:xfrm>
            <a:custGeom>
              <a:avLst/>
              <a:gdLst>
                <a:gd name="connsiteX0" fmla="*/ 0 w 531742"/>
                <a:gd name="connsiteY0" fmla="*/ 0 h 36084"/>
                <a:gd name="connsiteX1" fmla="*/ 531743 w 531742"/>
                <a:gd name="connsiteY1" fmla="*/ 0 h 36084"/>
                <a:gd name="connsiteX2" fmla="*/ 531743 w 531742"/>
                <a:gd name="connsiteY2" fmla="*/ 36085 h 36084"/>
                <a:gd name="connsiteX3" fmla="*/ 0 w 531742"/>
                <a:gd name="connsiteY3" fmla="*/ 36085 h 36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1742" h="36084">
                  <a:moveTo>
                    <a:pt x="0" y="0"/>
                  </a:moveTo>
                  <a:lnTo>
                    <a:pt x="531743" y="0"/>
                  </a:lnTo>
                  <a:lnTo>
                    <a:pt x="531743" y="36085"/>
                  </a:lnTo>
                  <a:lnTo>
                    <a:pt x="0" y="36085"/>
                  </a:lnTo>
                  <a:close/>
                </a:path>
              </a:pathLst>
            </a:custGeom>
            <a:solidFill>
              <a:srgbClr val="D1D3D4"/>
            </a:solidFill>
            <a:ln w="174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8744">
                <a:buClr>
                  <a:srgbClr val="000000"/>
                </a:buClr>
                <a:defRPr/>
              </a:pPr>
              <a:endParaRPr lang="en-US"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A9A64A3-D3B3-AB77-0798-3AA8787FE77C}"/>
                </a:ext>
              </a:extLst>
            </p:cNvPr>
            <p:cNvSpPr/>
            <p:nvPr/>
          </p:nvSpPr>
          <p:spPr>
            <a:xfrm>
              <a:off x="2021947" y="3759728"/>
              <a:ext cx="531690" cy="51514"/>
            </a:xfrm>
            <a:custGeom>
              <a:avLst/>
              <a:gdLst>
                <a:gd name="connsiteX0" fmla="*/ 0 w 531690"/>
                <a:gd name="connsiteY0" fmla="*/ 0 h 51514"/>
                <a:gd name="connsiteX1" fmla="*/ 531691 w 531690"/>
                <a:gd name="connsiteY1" fmla="*/ 0 h 51514"/>
                <a:gd name="connsiteX2" fmla="*/ 531691 w 531690"/>
                <a:gd name="connsiteY2" fmla="*/ 51515 h 51514"/>
                <a:gd name="connsiteX3" fmla="*/ 0 w 531690"/>
                <a:gd name="connsiteY3" fmla="*/ 51515 h 51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1690" h="51514">
                  <a:moveTo>
                    <a:pt x="0" y="0"/>
                  </a:moveTo>
                  <a:lnTo>
                    <a:pt x="531691" y="0"/>
                  </a:lnTo>
                  <a:lnTo>
                    <a:pt x="531691" y="51515"/>
                  </a:lnTo>
                  <a:lnTo>
                    <a:pt x="0" y="51515"/>
                  </a:lnTo>
                  <a:close/>
                </a:path>
              </a:pathLst>
            </a:custGeom>
            <a:solidFill>
              <a:srgbClr val="D4A954"/>
            </a:solidFill>
            <a:ln w="174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8744">
                <a:buClr>
                  <a:srgbClr val="000000"/>
                </a:buClr>
                <a:defRPr/>
              </a:pPr>
              <a:endParaRPr lang="en-US"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771FAC62-4703-7622-E0FC-5A253BFAACAE}"/>
                </a:ext>
              </a:extLst>
            </p:cNvPr>
            <p:cNvSpPr/>
            <p:nvPr/>
          </p:nvSpPr>
          <p:spPr>
            <a:xfrm>
              <a:off x="1754239" y="3827474"/>
              <a:ext cx="212118" cy="67258"/>
            </a:xfrm>
            <a:custGeom>
              <a:avLst/>
              <a:gdLst>
                <a:gd name="connsiteX0" fmla="*/ 206964 w 212118"/>
                <a:gd name="connsiteY0" fmla="*/ 67258 h 67258"/>
                <a:gd name="connsiteX1" fmla="*/ 0 w 212118"/>
                <a:gd name="connsiteY1" fmla="*/ 35109 h 67258"/>
                <a:gd name="connsiteX2" fmla="*/ 6827 w 212118"/>
                <a:gd name="connsiteY2" fmla="*/ 0 h 67258"/>
                <a:gd name="connsiteX3" fmla="*/ 212119 w 212118"/>
                <a:gd name="connsiteY3" fmla="*/ 33490 h 67258"/>
                <a:gd name="connsiteX4" fmla="*/ 206964 w 212118"/>
                <a:gd name="connsiteY4" fmla="*/ 67258 h 67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2118" h="67258">
                  <a:moveTo>
                    <a:pt x="206964" y="67258"/>
                  </a:moveTo>
                  <a:lnTo>
                    <a:pt x="0" y="35109"/>
                  </a:lnTo>
                  <a:lnTo>
                    <a:pt x="6827" y="0"/>
                  </a:lnTo>
                  <a:lnTo>
                    <a:pt x="212119" y="33490"/>
                  </a:lnTo>
                  <a:lnTo>
                    <a:pt x="206964" y="67258"/>
                  </a:lnTo>
                  <a:close/>
                </a:path>
              </a:pathLst>
            </a:custGeom>
            <a:solidFill>
              <a:srgbClr val="E6E7E8"/>
            </a:solidFill>
            <a:ln w="174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8744">
                <a:buClr>
                  <a:srgbClr val="000000"/>
                </a:buClr>
                <a:defRPr/>
              </a:pPr>
              <a:endParaRPr lang="en-US"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CEDFF934-7C58-FE92-23A5-C9D90E449A68}"/>
                </a:ext>
              </a:extLst>
            </p:cNvPr>
            <p:cNvSpPr/>
            <p:nvPr/>
          </p:nvSpPr>
          <p:spPr>
            <a:xfrm>
              <a:off x="1754221" y="3827474"/>
              <a:ext cx="174258" cy="62190"/>
            </a:xfrm>
            <a:custGeom>
              <a:avLst/>
              <a:gdLst>
                <a:gd name="connsiteX0" fmla="*/ 173322 w 174258"/>
                <a:gd name="connsiteY0" fmla="*/ 61802 h 62190"/>
                <a:gd name="connsiteX1" fmla="*/ -936 w 174258"/>
                <a:gd name="connsiteY1" fmla="*/ 34738 h 62190"/>
                <a:gd name="connsiteX2" fmla="*/ 5908 w 174258"/>
                <a:gd name="connsiteY2" fmla="*/ -389 h 62190"/>
                <a:gd name="connsiteX3" fmla="*/ 14755 w 174258"/>
                <a:gd name="connsiteY3" fmla="*/ 1057 h 62190"/>
                <a:gd name="connsiteX4" fmla="*/ 40983 w 174258"/>
                <a:gd name="connsiteY4" fmla="*/ 33989 h 62190"/>
                <a:gd name="connsiteX5" fmla="*/ 173322 w 174258"/>
                <a:gd name="connsiteY5" fmla="*/ 61802 h 62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4258" h="62190">
                  <a:moveTo>
                    <a:pt x="173322" y="61802"/>
                  </a:moveTo>
                  <a:lnTo>
                    <a:pt x="-936" y="34738"/>
                  </a:lnTo>
                  <a:lnTo>
                    <a:pt x="5908" y="-389"/>
                  </a:lnTo>
                  <a:lnTo>
                    <a:pt x="14755" y="1057"/>
                  </a:lnTo>
                  <a:cubicBezTo>
                    <a:pt x="14755" y="1057"/>
                    <a:pt x="6047" y="23087"/>
                    <a:pt x="40983" y="33989"/>
                  </a:cubicBezTo>
                  <a:cubicBezTo>
                    <a:pt x="75918" y="44891"/>
                    <a:pt x="173322" y="61802"/>
                    <a:pt x="173322" y="61802"/>
                  </a:cubicBezTo>
                  <a:close/>
                </a:path>
              </a:pathLst>
            </a:custGeom>
            <a:solidFill>
              <a:srgbClr val="D1D3D4"/>
            </a:solidFill>
            <a:ln w="174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8744">
                <a:buClr>
                  <a:srgbClr val="000000"/>
                </a:buClr>
                <a:defRPr/>
              </a:pPr>
              <a:endParaRPr lang="en-US"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29CFBD11-8A36-90CD-35E0-D54BB2CCC622}"/>
                </a:ext>
              </a:extLst>
            </p:cNvPr>
            <p:cNvSpPr/>
            <p:nvPr/>
          </p:nvSpPr>
          <p:spPr>
            <a:xfrm>
              <a:off x="1727907" y="3857672"/>
              <a:ext cx="209437" cy="37059"/>
            </a:xfrm>
            <a:custGeom>
              <a:avLst/>
              <a:gdLst>
                <a:gd name="connsiteX0" fmla="*/ 209437 w 209437"/>
                <a:gd name="connsiteY0" fmla="*/ 34169 h 37059"/>
                <a:gd name="connsiteX1" fmla="*/ 0 w 209437"/>
                <a:gd name="connsiteY1" fmla="*/ 37060 h 37059"/>
                <a:gd name="connsiteX2" fmla="*/ 871 w 209437"/>
                <a:gd name="connsiteY2" fmla="*/ 1306 h 37059"/>
                <a:gd name="connsiteX3" fmla="*/ 208862 w 209437"/>
                <a:gd name="connsiteY3" fmla="*/ 0 h 37059"/>
                <a:gd name="connsiteX4" fmla="*/ 209437 w 209437"/>
                <a:gd name="connsiteY4" fmla="*/ 34169 h 3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9437" h="37059">
                  <a:moveTo>
                    <a:pt x="209437" y="34169"/>
                  </a:moveTo>
                  <a:lnTo>
                    <a:pt x="0" y="37060"/>
                  </a:lnTo>
                  <a:lnTo>
                    <a:pt x="871" y="1306"/>
                  </a:lnTo>
                  <a:lnTo>
                    <a:pt x="208862" y="0"/>
                  </a:lnTo>
                  <a:lnTo>
                    <a:pt x="209437" y="34169"/>
                  </a:lnTo>
                  <a:close/>
                </a:path>
              </a:pathLst>
            </a:custGeom>
            <a:solidFill>
              <a:srgbClr val="E6E7E8"/>
            </a:solidFill>
            <a:ln w="174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8744">
                <a:buClr>
                  <a:srgbClr val="000000"/>
                </a:buClr>
                <a:defRPr/>
              </a:pPr>
              <a:endParaRPr lang="en-US"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A7BCC12B-85D7-501F-6CC8-2202363D4417}"/>
                </a:ext>
              </a:extLst>
            </p:cNvPr>
            <p:cNvSpPr/>
            <p:nvPr/>
          </p:nvSpPr>
          <p:spPr>
            <a:xfrm>
              <a:off x="1727907" y="3858961"/>
              <a:ext cx="176330" cy="35771"/>
            </a:xfrm>
            <a:custGeom>
              <a:avLst/>
              <a:gdLst>
                <a:gd name="connsiteX0" fmla="*/ 175394 w 176330"/>
                <a:gd name="connsiteY0" fmla="*/ 32962 h 35771"/>
                <a:gd name="connsiteX1" fmla="*/ -936 w 176330"/>
                <a:gd name="connsiteY1" fmla="*/ 35382 h 35771"/>
                <a:gd name="connsiteX2" fmla="*/ -83 w 176330"/>
                <a:gd name="connsiteY2" fmla="*/ -389 h 35771"/>
                <a:gd name="connsiteX3" fmla="*/ 8886 w 176330"/>
                <a:gd name="connsiteY3" fmla="*/ -389 h 35771"/>
                <a:gd name="connsiteX4" fmla="*/ 40234 w 176330"/>
                <a:gd name="connsiteY4" fmla="*/ 27685 h 35771"/>
                <a:gd name="connsiteX5" fmla="*/ 175394 w 176330"/>
                <a:gd name="connsiteY5" fmla="*/ 32962 h 35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6330" h="35771">
                  <a:moveTo>
                    <a:pt x="175394" y="32962"/>
                  </a:moveTo>
                  <a:lnTo>
                    <a:pt x="-936" y="35382"/>
                  </a:lnTo>
                  <a:lnTo>
                    <a:pt x="-83" y="-389"/>
                  </a:lnTo>
                  <a:lnTo>
                    <a:pt x="8886" y="-389"/>
                  </a:lnTo>
                  <a:cubicBezTo>
                    <a:pt x="8886" y="-389"/>
                    <a:pt x="3958" y="22791"/>
                    <a:pt x="40234" y="27685"/>
                  </a:cubicBezTo>
                  <a:cubicBezTo>
                    <a:pt x="76510" y="32578"/>
                    <a:pt x="175394" y="32962"/>
                    <a:pt x="175394" y="32962"/>
                  </a:cubicBezTo>
                  <a:close/>
                </a:path>
              </a:pathLst>
            </a:custGeom>
            <a:solidFill>
              <a:srgbClr val="D1D3D4"/>
            </a:solidFill>
            <a:ln w="174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8744">
                <a:buClr>
                  <a:srgbClr val="000000"/>
                </a:buClr>
                <a:defRPr/>
              </a:pPr>
              <a:endParaRPr lang="en-US"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374DE623-C29D-7DE2-0236-3CC5C9DC79A8}"/>
                </a:ext>
              </a:extLst>
            </p:cNvPr>
            <p:cNvSpPr/>
            <p:nvPr/>
          </p:nvSpPr>
          <p:spPr>
            <a:xfrm>
              <a:off x="2670182" y="3699384"/>
              <a:ext cx="284775" cy="195347"/>
            </a:xfrm>
            <a:custGeom>
              <a:avLst/>
              <a:gdLst>
                <a:gd name="connsiteX0" fmla="*/ 0 w 284775"/>
                <a:gd name="connsiteY0" fmla="*/ 0 h 195347"/>
                <a:gd name="connsiteX1" fmla="*/ 284776 w 284775"/>
                <a:gd name="connsiteY1" fmla="*/ 0 h 195347"/>
                <a:gd name="connsiteX2" fmla="*/ 284776 w 284775"/>
                <a:gd name="connsiteY2" fmla="*/ 195348 h 195347"/>
                <a:gd name="connsiteX3" fmla="*/ 0 w 284775"/>
                <a:gd name="connsiteY3" fmla="*/ 195348 h 195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4775" h="195347">
                  <a:moveTo>
                    <a:pt x="0" y="0"/>
                  </a:moveTo>
                  <a:lnTo>
                    <a:pt x="284776" y="0"/>
                  </a:lnTo>
                  <a:lnTo>
                    <a:pt x="284776" y="195348"/>
                  </a:lnTo>
                  <a:lnTo>
                    <a:pt x="0" y="195348"/>
                  </a:lnTo>
                  <a:close/>
                </a:path>
              </a:pathLst>
            </a:custGeom>
            <a:solidFill>
              <a:srgbClr val="D1D3D4"/>
            </a:solidFill>
            <a:ln w="174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8744">
                <a:buClr>
                  <a:srgbClr val="000000"/>
                </a:buClr>
                <a:defRPr/>
              </a:pPr>
              <a:endParaRPr lang="en-US"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FCA1B91D-1782-C39F-FBA1-F8998EA73E62}"/>
                </a:ext>
              </a:extLst>
            </p:cNvPr>
            <p:cNvSpPr/>
            <p:nvPr/>
          </p:nvSpPr>
          <p:spPr>
            <a:xfrm>
              <a:off x="2670739" y="3686619"/>
              <a:ext cx="284793" cy="12765"/>
            </a:xfrm>
            <a:custGeom>
              <a:avLst/>
              <a:gdLst>
                <a:gd name="connsiteX0" fmla="*/ 95993 w 284793"/>
                <a:gd name="connsiteY0" fmla="*/ 0 h 12765"/>
                <a:gd name="connsiteX1" fmla="*/ 198396 w 284793"/>
                <a:gd name="connsiteY1" fmla="*/ 0 h 12765"/>
                <a:gd name="connsiteX2" fmla="*/ 284793 w 284793"/>
                <a:gd name="connsiteY2" fmla="*/ 12766 h 12765"/>
                <a:gd name="connsiteX3" fmla="*/ 0 w 284793"/>
                <a:gd name="connsiteY3" fmla="*/ 12766 h 12765"/>
                <a:gd name="connsiteX4" fmla="*/ 95993 w 284793"/>
                <a:gd name="connsiteY4" fmla="*/ 0 h 12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4793" h="12765">
                  <a:moveTo>
                    <a:pt x="95993" y="0"/>
                  </a:moveTo>
                  <a:lnTo>
                    <a:pt x="198396" y="0"/>
                  </a:lnTo>
                  <a:lnTo>
                    <a:pt x="284793" y="12766"/>
                  </a:lnTo>
                  <a:lnTo>
                    <a:pt x="0" y="12766"/>
                  </a:lnTo>
                  <a:lnTo>
                    <a:pt x="95993" y="0"/>
                  </a:lnTo>
                  <a:close/>
                </a:path>
              </a:pathLst>
            </a:custGeom>
            <a:solidFill>
              <a:srgbClr val="E6E7E8"/>
            </a:solidFill>
            <a:ln w="174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8744">
                <a:buClr>
                  <a:srgbClr val="000000"/>
                </a:buClr>
                <a:defRPr/>
              </a:pPr>
              <a:endParaRPr lang="en-US"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3" name="Graphic 1">
            <a:extLst>
              <a:ext uri="{FF2B5EF4-FFF2-40B4-BE49-F238E27FC236}">
                <a16:creationId xmlns:a16="http://schemas.microsoft.com/office/drawing/2014/main" id="{A31B0ADD-BDFA-DE4C-D5E4-FBE60C33118C}"/>
              </a:ext>
            </a:extLst>
          </p:cNvPr>
          <p:cNvGrpSpPr/>
          <p:nvPr/>
        </p:nvGrpSpPr>
        <p:grpSpPr>
          <a:xfrm>
            <a:off x="9396985" y="4408225"/>
            <a:ext cx="2811524" cy="2448720"/>
            <a:chOff x="4335942" y="2397936"/>
            <a:chExt cx="2991469" cy="2746120"/>
          </a:xfrm>
        </p:grpSpPr>
        <p:grpSp>
          <p:nvGrpSpPr>
            <p:cNvPr id="24" name="Graphic 1">
              <a:extLst>
                <a:ext uri="{FF2B5EF4-FFF2-40B4-BE49-F238E27FC236}">
                  <a16:creationId xmlns:a16="http://schemas.microsoft.com/office/drawing/2014/main" id="{E3B5F021-2CD4-2DD3-F0FD-ACA774462036}"/>
                </a:ext>
              </a:extLst>
            </p:cNvPr>
            <p:cNvGrpSpPr/>
            <p:nvPr/>
          </p:nvGrpSpPr>
          <p:grpSpPr>
            <a:xfrm>
              <a:off x="6058364" y="3709839"/>
              <a:ext cx="1103202" cy="927866"/>
              <a:chOff x="6058364" y="3709839"/>
              <a:chExt cx="1103202" cy="927866"/>
            </a:xfrm>
            <a:solidFill>
              <a:srgbClr val="D3A981"/>
            </a:solidFill>
          </p:grpSpPr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DB6AC98E-2264-7324-5310-96030BB2828A}"/>
                  </a:ext>
                </a:extLst>
              </p:cNvPr>
              <p:cNvSpPr/>
              <p:nvPr/>
            </p:nvSpPr>
            <p:spPr>
              <a:xfrm>
                <a:off x="6058364" y="3709839"/>
                <a:ext cx="312461" cy="871180"/>
              </a:xfrm>
              <a:custGeom>
                <a:avLst/>
                <a:gdLst>
                  <a:gd name="connsiteX0" fmla="*/ 311504 w 312461"/>
                  <a:gd name="connsiteY0" fmla="*/ 870791 h 871180"/>
                  <a:gd name="connsiteX1" fmla="*/ 139092 w 312461"/>
                  <a:gd name="connsiteY1" fmla="*/ 870791 h 871180"/>
                  <a:gd name="connsiteX2" fmla="*/ 2399 w 312461"/>
                  <a:gd name="connsiteY2" fmla="*/ 64216 h 871180"/>
                  <a:gd name="connsiteX3" fmla="*/ 52799 w 312461"/>
                  <a:gd name="connsiteY3" fmla="*/ 93 h 871180"/>
                  <a:gd name="connsiteX4" fmla="*/ 181307 w 312461"/>
                  <a:gd name="connsiteY4" fmla="*/ 15767 h 871180"/>
                  <a:gd name="connsiteX5" fmla="*/ 222128 w 312461"/>
                  <a:gd name="connsiteY5" fmla="*/ 50790 h 871180"/>
                  <a:gd name="connsiteX6" fmla="*/ 311504 w 312461"/>
                  <a:gd name="connsiteY6" fmla="*/ 870791 h 8711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2461" h="871180">
                    <a:moveTo>
                      <a:pt x="311504" y="870791"/>
                    </a:moveTo>
                    <a:lnTo>
                      <a:pt x="139092" y="870791"/>
                    </a:lnTo>
                    <a:cubicBezTo>
                      <a:pt x="140381" y="613897"/>
                      <a:pt x="112969" y="347112"/>
                      <a:pt x="2399" y="64216"/>
                    </a:cubicBezTo>
                    <a:cubicBezTo>
                      <a:pt x="-10785" y="30553"/>
                      <a:pt x="16993" y="-4957"/>
                      <a:pt x="52799" y="93"/>
                    </a:cubicBezTo>
                    <a:cubicBezTo>
                      <a:pt x="95641" y="6119"/>
                      <a:pt x="138476" y="11344"/>
                      <a:pt x="181307" y="15767"/>
                    </a:cubicBezTo>
                    <a:cubicBezTo>
                      <a:pt x="200867" y="17830"/>
                      <a:pt x="217115" y="31771"/>
                      <a:pt x="222128" y="50790"/>
                    </a:cubicBezTo>
                    <a:cubicBezTo>
                      <a:pt x="294820" y="325308"/>
                      <a:pt x="312235" y="607245"/>
                      <a:pt x="311504" y="870791"/>
                    </a:cubicBezTo>
                    <a:close/>
                  </a:path>
                </a:pathLst>
              </a:custGeom>
              <a:solidFill>
                <a:srgbClr val="D3A981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8C91AF2D-EE74-F1EC-5120-34861B10776F}"/>
                  </a:ext>
                </a:extLst>
              </p:cNvPr>
              <p:cNvSpPr/>
              <p:nvPr/>
            </p:nvSpPr>
            <p:spPr>
              <a:xfrm>
                <a:off x="6849161" y="3709925"/>
                <a:ext cx="312406" cy="871093"/>
              </a:xfrm>
              <a:custGeom>
                <a:avLst/>
                <a:gdLst>
                  <a:gd name="connsiteX0" fmla="*/ 171502 w 312406"/>
                  <a:gd name="connsiteY0" fmla="*/ 870704 h 871093"/>
                  <a:gd name="connsiteX1" fmla="*/ -910 w 312406"/>
                  <a:gd name="connsiteY1" fmla="*/ 870704 h 871093"/>
                  <a:gd name="connsiteX2" fmla="*/ 88395 w 312406"/>
                  <a:gd name="connsiteY2" fmla="*/ 50790 h 871093"/>
                  <a:gd name="connsiteX3" fmla="*/ 129217 w 312406"/>
                  <a:gd name="connsiteY3" fmla="*/ 15767 h 871093"/>
                  <a:gd name="connsiteX4" fmla="*/ 257743 w 312406"/>
                  <a:gd name="connsiteY4" fmla="*/ 93 h 871093"/>
                  <a:gd name="connsiteX5" fmla="*/ 308142 w 312406"/>
                  <a:gd name="connsiteY5" fmla="*/ 64217 h 871093"/>
                  <a:gd name="connsiteX6" fmla="*/ 171502 w 312406"/>
                  <a:gd name="connsiteY6" fmla="*/ 870704 h 8710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2406" h="871093">
                    <a:moveTo>
                      <a:pt x="171502" y="870704"/>
                    </a:moveTo>
                    <a:lnTo>
                      <a:pt x="-910" y="870704"/>
                    </a:lnTo>
                    <a:cubicBezTo>
                      <a:pt x="-1711" y="607158"/>
                      <a:pt x="15809" y="325221"/>
                      <a:pt x="88395" y="50790"/>
                    </a:cubicBezTo>
                    <a:cubicBezTo>
                      <a:pt x="93408" y="31770"/>
                      <a:pt x="109657" y="17831"/>
                      <a:pt x="129217" y="15767"/>
                    </a:cubicBezTo>
                    <a:cubicBezTo>
                      <a:pt x="172059" y="11297"/>
                      <a:pt x="214901" y="6073"/>
                      <a:pt x="257743" y="93"/>
                    </a:cubicBezTo>
                    <a:cubicBezTo>
                      <a:pt x="293531" y="-4957"/>
                      <a:pt x="321309" y="30553"/>
                      <a:pt x="308142" y="64217"/>
                    </a:cubicBezTo>
                    <a:cubicBezTo>
                      <a:pt x="197520" y="347025"/>
                      <a:pt x="170196" y="613810"/>
                      <a:pt x="171502" y="870704"/>
                    </a:cubicBezTo>
                    <a:close/>
                  </a:path>
                </a:pathLst>
              </a:custGeom>
              <a:solidFill>
                <a:srgbClr val="D3A981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2831AB56-6428-3264-4199-385505656A86}"/>
                  </a:ext>
                </a:extLst>
              </p:cNvPr>
              <p:cNvSpPr/>
              <p:nvPr/>
            </p:nvSpPr>
            <p:spPr>
              <a:xfrm>
                <a:off x="6210182" y="3838516"/>
                <a:ext cx="799660" cy="218962"/>
              </a:xfrm>
              <a:custGeom>
                <a:avLst/>
                <a:gdLst>
                  <a:gd name="connsiteX0" fmla="*/ 749440 w 799660"/>
                  <a:gd name="connsiteY0" fmla="*/ 213628 h 218962"/>
                  <a:gd name="connsiteX1" fmla="*/ 48349 w 799660"/>
                  <a:gd name="connsiteY1" fmla="*/ 213628 h 218962"/>
                  <a:gd name="connsiteX2" fmla="*/ -936 w 799660"/>
                  <a:gd name="connsiteY2" fmla="*/ -389 h 218962"/>
                  <a:gd name="connsiteX3" fmla="*/ 798725 w 799660"/>
                  <a:gd name="connsiteY3" fmla="*/ -389 h 218962"/>
                  <a:gd name="connsiteX4" fmla="*/ 749440 w 799660"/>
                  <a:gd name="connsiteY4" fmla="*/ 213628 h 2189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9660" h="218962">
                    <a:moveTo>
                      <a:pt x="749440" y="213628"/>
                    </a:moveTo>
                    <a:cubicBezTo>
                      <a:pt x="515737" y="220223"/>
                      <a:pt x="282040" y="220223"/>
                      <a:pt x="48349" y="213628"/>
                    </a:cubicBezTo>
                    <a:cubicBezTo>
                      <a:pt x="35601" y="141491"/>
                      <a:pt x="19151" y="70058"/>
                      <a:pt x="-936" y="-389"/>
                    </a:cubicBezTo>
                    <a:cubicBezTo>
                      <a:pt x="265066" y="23853"/>
                      <a:pt x="532722" y="23853"/>
                      <a:pt x="798725" y="-389"/>
                    </a:cubicBezTo>
                    <a:cubicBezTo>
                      <a:pt x="778655" y="70062"/>
                      <a:pt x="762204" y="141495"/>
                      <a:pt x="749440" y="213628"/>
                    </a:cubicBezTo>
                    <a:close/>
                  </a:path>
                </a:pathLst>
              </a:custGeom>
              <a:solidFill>
                <a:srgbClr val="D3A981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DD122F98-6C2D-4F73-D019-CF5CA04EF9FF}"/>
                  </a:ext>
                </a:extLst>
              </p:cNvPr>
              <p:cNvSpPr/>
              <p:nvPr/>
            </p:nvSpPr>
            <p:spPr>
              <a:xfrm>
                <a:off x="6272320" y="4133165"/>
                <a:ext cx="675384" cy="105032"/>
              </a:xfrm>
              <a:custGeom>
                <a:avLst/>
                <a:gdLst>
                  <a:gd name="connsiteX0" fmla="*/ 661875 w 675384"/>
                  <a:gd name="connsiteY0" fmla="*/ 104643 h 105032"/>
                  <a:gd name="connsiteX1" fmla="*/ 11638 w 675384"/>
                  <a:gd name="connsiteY1" fmla="*/ 104643 h 105032"/>
                  <a:gd name="connsiteX2" fmla="*/ -936 w 675384"/>
                  <a:gd name="connsiteY2" fmla="*/ -389 h 105032"/>
                  <a:gd name="connsiteX3" fmla="*/ 674448 w 675384"/>
                  <a:gd name="connsiteY3" fmla="*/ -389 h 105032"/>
                  <a:gd name="connsiteX4" fmla="*/ 661875 w 675384"/>
                  <a:gd name="connsiteY4" fmla="*/ 104643 h 105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5384" h="105032">
                    <a:moveTo>
                      <a:pt x="661875" y="104643"/>
                    </a:moveTo>
                    <a:cubicBezTo>
                      <a:pt x="445123" y="99593"/>
                      <a:pt x="228378" y="99593"/>
                      <a:pt x="11638" y="104643"/>
                    </a:cubicBezTo>
                    <a:cubicBezTo>
                      <a:pt x="8155" y="69812"/>
                      <a:pt x="3963" y="34802"/>
                      <a:pt x="-936" y="-389"/>
                    </a:cubicBezTo>
                    <a:cubicBezTo>
                      <a:pt x="224198" y="772"/>
                      <a:pt x="449326" y="772"/>
                      <a:pt x="674448" y="-389"/>
                    </a:cubicBezTo>
                    <a:cubicBezTo>
                      <a:pt x="669468" y="34755"/>
                      <a:pt x="665276" y="69766"/>
                      <a:pt x="661875" y="104643"/>
                    </a:cubicBezTo>
                    <a:close/>
                  </a:path>
                </a:pathLst>
              </a:custGeom>
              <a:solidFill>
                <a:srgbClr val="D3A981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7D5350EF-85B8-AA39-EEA1-53075ADAD1BA}"/>
                  </a:ext>
                </a:extLst>
              </p:cNvPr>
              <p:cNvSpPr/>
              <p:nvPr/>
            </p:nvSpPr>
            <p:spPr>
              <a:xfrm>
                <a:off x="6272320" y="4325483"/>
                <a:ext cx="675384" cy="105031"/>
              </a:xfrm>
              <a:custGeom>
                <a:avLst/>
                <a:gdLst>
                  <a:gd name="connsiteX0" fmla="*/ 661875 w 675384"/>
                  <a:gd name="connsiteY0" fmla="*/ 104643 h 105031"/>
                  <a:gd name="connsiteX1" fmla="*/ 11638 w 675384"/>
                  <a:gd name="connsiteY1" fmla="*/ 104643 h 105031"/>
                  <a:gd name="connsiteX2" fmla="*/ -936 w 675384"/>
                  <a:gd name="connsiteY2" fmla="*/ -389 h 105031"/>
                  <a:gd name="connsiteX3" fmla="*/ 674448 w 675384"/>
                  <a:gd name="connsiteY3" fmla="*/ -389 h 105031"/>
                  <a:gd name="connsiteX4" fmla="*/ 661875 w 675384"/>
                  <a:gd name="connsiteY4" fmla="*/ 104643 h 105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5384" h="105031">
                    <a:moveTo>
                      <a:pt x="661875" y="104643"/>
                    </a:moveTo>
                    <a:cubicBezTo>
                      <a:pt x="445123" y="99592"/>
                      <a:pt x="228378" y="99592"/>
                      <a:pt x="11638" y="104643"/>
                    </a:cubicBezTo>
                    <a:cubicBezTo>
                      <a:pt x="8155" y="69812"/>
                      <a:pt x="3963" y="34801"/>
                      <a:pt x="-936" y="-389"/>
                    </a:cubicBezTo>
                    <a:cubicBezTo>
                      <a:pt x="224198" y="772"/>
                      <a:pt x="449326" y="772"/>
                      <a:pt x="674448" y="-389"/>
                    </a:cubicBezTo>
                    <a:cubicBezTo>
                      <a:pt x="669468" y="34755"/>
                      <a:pt x="665276" y="69766"/>
                      <a:pt x="661875" y="104643"/>
                    </a:cubicBezTo>
                    <a:close/>
                  </a:path>
                </a:pathLst>
              </a:custGeom>
              <a:solidFill>
                <a:srgbClr val="D3A981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80A63658-492A-3E54-E816-43B1711C0BA1}"/>
                  </a:ext>
                </a:extLst>
              </p:cNvPr>
              <p:cNvSpPr/>
              <p:nvPr/>
            </p:nvSpPr>
            <p:spPr>
              <a:xfrm>
                <a:off x="6071016" y="4499706"/>
                <a:ext cx="1078027" cy="137999"/>
              </a:xfrm>
              <a:custGeom>
                <a:avLst/>
                <a:gdLst>
                  <a:gd name="connsiteX0" fmla="*/ 0 w 1078027"/>
                  <a:gd name="connsiteY0" fmla="*/ 0 h 137999"/>
                  <a:gd name="connsiteX1" fmla="*/ 1078028 w 1078027"/>
                  <a:gd name="connsiteY1" fmla="*/ 0 h 137999"/>
                  <a:gd name="connsiteX2" fmla="*/ 1078028 w 1078027"/>
                  <a:gd name="connsiteY2" fmla="*/ 137999 h 137999"/>
                  <a:gd name="connsiteX3" fmla="*/ 0 w 1078027"/>
                  <a:gd name="connsiteY3" fmla="*/ 137999 h 137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78027" h="137999">
                    <a:moveTo>
                      <a:pt x="0" y="0"/>
                    </a:moveTo>
                    <a:lnTo>
                      <a:pt x="1078028" y="0"/>
                    </a:lnTo>
                    <a:lnTo>
                      <a:pt x="1078028" y="137999"/>
                    </a:lnTo>
                    <a:lnTo>
                      <a:pt x="0" y="137999"/>
                    </a:lnTo>
                    <a:close/>
                  </a:path>
                </a:pathLst>
              </a:custGeom>
              <a:solidFill>
                <a:srgbClr val="D3A981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1" name="Graphic 1">
              <a:extLst>
                <a:ext uri="{FF2B5EF4-FFF2-40B4-BE49-F238E27FC236}">
                  <a16:creationId xmlns:a16="http://schemas.microsoft.com/office/drawing/2014/main" id="{DA6A5C16-E9B4-41E1-C1F5-CD864F117E7F}"/>
                </a:ext>
              </a:extLst>
            </p:cNvPr>
            <p:cNvGrpSpPr/>
            <p:nvPr/>
          </p:nvGrpSpPr>
          <p:grpSpPr>
            <a:xfrm>
              <a:off x="5446887" y="2397936"/>
              <a:ext cx="1420895" cy="2366622"/>
              <a:chOff x="5446887" y="2397936"/>
              <a:chExt cx="1420895" cy="2366622"/>
            </a:xfrm>
          </p:grpSpPr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C1AB0C7A-4930-B637-B5FD-41798F474312}"/>
                  </a:ext>
                </a:extLst>
              </p:cNvPr>
              <p:cNvSpPr/>
              <p:nvPr/>
            </p:nvSpPr>
            <p:spPr>
              <a:xfrm>
                <a:off x="6420955" y="3714903"/>
                <a:ext cx="441136" cy="708395"/>
              </a:xfrm>
              <a:custGeom>
                <a:avLst/>
                <a:gdLst>
                  <a:gd name="connsiteX0" fmla="*/ 14082 w 441136"/>
                  <a:gd name="connsiteY0" fmla="*/ 172213 h 708395"/>
                  <a:gd name="connsiteX1" fmla="*/ 248649 w 441136"/>
                  <a:gd name="connsiteY1" fmla="*/ 641766 h 708395"/>
                  <a:gd name="connsiteX2" fmla="*/ 410699 w 441136"/>
                  <a:gd name="connsiteY2" fmla="*/ 684503 h 708395"/>
                  <a:gd name="connsiteX3" fmla="*/ 420016 w 441136"/>
                  <a:gd name="connsiteY3" fmla="*/ 545546 h 708395"/>
                  <a:gd name="connsiteX4" fmla="*/ 249520 w 441136"/>
                  <a:gd name="connsiteY4" fmla="*/ 160510 h 708395"/>
                  <a:gd name="connsiteX5" fmla="*/ 26690 w 441136"/>
                  <a:gd name="connsiteY5" fmla="*/ 2866 h 708395"/>
                  <a:gd name="connsiteX6" fmla="*/ 14082 w 441136"/>
                  <a:gd name="connsiteY6" fmla="*/ 172213 h 7083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41136" h="708395">
                    <a:moveTo>
                      <a:pt x="14082" y="172213"/>
                    </a:moveTo>
                    <a:cubicBezTo>
                      <a:pt x="65614" y="294991"/>
                      <a:pt x="177786" y="528531"/>
                      <a:pt x="248649" y="641766"/>
                    </a:cubicBezTo>
                    <a:cubicBezTo>
                      <a:pt x="289018" y="706202"/>
                      <a:pt x="373743" y="729922"/>
                      <a:pt x="410699" y="684503"/>
                    </a:cubicBezTo>
                    <a:cubicBezTo>
                      <a:pt x="449013" y="637394"/>
                      <a:pt x="447707" y="614214"/>
                      <a:pt x="420016" y="545546"/>
                    </a:cubicBezTo>
                    <a:cubicBezTo>
                      <a:pt x="409915" y="520520"/>
                      <a:pt x="333357" y="273274"/>
                      <a:pt x="249520" y="160510"/>
                    </a:cubicBezTo>
                    <a:cubicBezTo>
                      <a:pt x="199103" y="92694"/>
                      <a:pt x="63402" y="-21080"/>
                      <a:pt x="26690" y="2866"/>
                    </a:cubicBezTo>
                    <a:cubicBezTo>
                      <a:pt x="-10021" y="26812"/>
                      <a:pt x="-5754" y="125070"/>
                      <a:pt x="14082" y="172213"/>
                    </a:cubicBezTo>
                    <a:close/>
                  </a:path>
                </a:pathLst>
              </a:custGeom>
              <a:solidFill>
                <a:srgbClr val="FFC4B3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9B934D9F-E1FE-A553-0FD0-EA5D8AE39403}"/>
                  </a:ext>
                </a:extLst>
              </p:cNvPr>
              <p:cNvSpPr/>
              <p:nvPr/>
            </p:nvSpPr>
            <p:spPr>
              <a:xfrm>
                <a:off x="5446894" y="3708685"/>
                <a:ext cx="441106" cy="708377"/>
              </a:xfrm>
              <a:custGeom>
                <a:avLst/>
                <a:gdLst>
                  <a:gd name="connsiteX0" fmla="*/ 425173 w 441106"/>
                  <a:gd name="connsiteY0" fmla="*/ 172196 h 708377"/>
                  <a:gd name="connsiteX1" fmla="*/ 190606 w 441106"/>
                  <a:gd name="connsiteY1" fmla="*/ 641748 h 708377"/>
                  <a:gd name="connsiteX2" fmla="*/ 28556 w 441106"/>
                  <a:gd name="connsiteY2" fmla="*/ 684485 h 708377"/>
                  <a:gd name="connsiteX3" fmla="*/ 19256 w 441106"/>
                  <a:gd name="connsiteY3" fmla="*/ 545528 h 708377"/>
                  <a:gd name="connsiteX4" fmla="*/ 189753 w 441106"/>
                  <a:gd name="connsiteY4" fmla="*/ 160493 h 708377"/>
                  <a:gd name="connsiteX5" fmla="*/ 412565 w 441106"/>
                  <a:gd name="connsiteY5" fmla="*/ 2866 h 708377"/>
                  <a:gd name="connsiteX6" fmla="*/ 425173 w 441106"/>
                  <a:gd name="connsiteY6" fmla="*/ 172196 h 7083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41106" h="708377">
                    <a:moveTo>
                      <a:pt x="425173" y="172196"/>
                    </a:moveTo>
                    <a:cubicBezTo>
                      <a:pt x="373641" y="294991"/>
                      <a:pt x="261469" y="528514"/>
                      <a:pt x="190606" y="641748"/>
                    </a:cubicBezTo>
                    <a:cubicBezTo>
                      <a:pt x="150237" y="706185"/>
                      <a:pt x="65511" y="729905"/>
                      <a:pt x="28556" y="684485"/>
                    </a:cubicBezTo>
                    <a:cubicBezTo>
                      <a:pt x="-9758" y="637464"/>
                      <a:pt x="-8434" y="614197"/>
                      <a:pt x="19256" y="545528"/>
                    </a:cubicBezTo>
                    <a:cubicBezTo>
                      <a:pt x="29340" y="520503"/>
                      <a:pt x="105897" y="273257"/>
                      <a:pt x="189753" y="160493"/>
                    </a:cubicBezTo>
                    <a:cubicBezTo>
                      <a:pt x="240257" y="92695"/>
                      <a:pt x="375853" y="-21080"/>
                      <a:pt x="412565" y="2866"/>
                    </a:cubicBezTo>
                    <a:cubicBezTo>
                      <a:pt x="449276" y="26812"/>
                      <a:pt x="444957" y="125052"/>
                      <a:pt x="425173" y="172196"/>
                    </a:cubicBezTo>
                    <a:close/>
                  </a:path>
                </a:pathLst>
              </a:custGeom>
              <a:solidFill>
                <a:srgbClr val="FFC4B3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DD21D295-6A73-97FB-D29D-B4ACD667CD1F}"/>
                  </a:ext>
                </a:extLst>
              </p:cNvPr>
              <p:cNvSpPr/>
              <p:nvPr/>
            </p:nvSpPr>
            <p:spPr>
              <a:xfrm>
                <a:off x="5485408" y="3667010"/>
                <a:ext cx="364939" cy="563923"/>
              </a:xfrm>
              <a:custGeom>
                <a:avLst/>
                <a:gdLst>
                  <a:gd name="connsiteX0" fmla="*/ 350280 w 364939"/>
                  <a:gd name="connsiteY0" fmla="*/ 7185 h 563923"/>
                  <a:gd name="connsiteX1" fmla="*/ 195596 w 364939"/>
                  <a:gd name="connsiteY1" fmla="*/ 44994 h 563923"/>
                  <a:gd name="connsiteX2" fmla="*/ -936 w 364939"/>
                  <a:gd name="connsiteY2" fmla="*/ 440322 h 563923"/>
                  <a:gd name="connsiteX3" fmla="*/ 336922 w 364939"/>
                  <a:gd name="connsiteY3" fmla="*/ 561550 h 563923"/>
                  <a:gd name="connsiteX4" fmla="*/ 350280 w 364939"/>
                  <a:gd name="connsiteY4" fmla="*/ 7185 h 5639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4939" h="563923">
                    <a:moveTo>
                      <a:pt x="350280" y="7185"/>
                    </a:moveTo>
                    <a:cubicBezTo>
                      <a:pt x="312923" y="-6155"/>
                      <a:pt x="233144" y="-6503"/>
                      <a:pt x="195596" y="44994"/>
                    </a:cubicBezTo>
                    <a:cubicBezTo>
                      <a:pt x="161271" y="92015"/>
                      <a:pt x="-936" y="440322"/>
                      <a:pt x="-936" y="440322"/>
                    </a:cubicBezTo>
                    <a:cubicBezTo>
                      <a:pt x="-936" y="440322"/>
                      <a:pt x="143733" y="581805"/>
                      <a:pt x="336922" y="561550"/>
                    </a:cubicBezTo>
                    <a:cubicBezTo>
                      <a:pt x="336887" y="561707"/>
                      <a:pt x="387635" y="20525"/>
                      <a:pt x="350280" y="7185"/>
                    </a:cubicBezTo>
                    <a:close/>
                  </a:path>
                </a:pathLst>
              </a:custGeom>
              <a:solidFill>
                <a:srgbClr val="CF9F70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D0227A36-00FC-E54D-1582-A506DA625517}"/>
                  </a:ext>
                </a:extLst>
              </p:cNvPr>
              <p:cNvSpPr/>
              <p:nvPr/>
            </p:nvSpPr>
            <p:spPr>
              <a:xfrm>
                <a:off x="6458577" y="3673241"/>
                <a:ext cx="364938" cy="563927"/>
              </a:xfrm>
              <a:custGeom>
                <a:avLst/>
                <a:gdLst>
                  <a:gd name="connsiteX0" fmla="*/ 12788 w 364938"/>
                  <a:gd name="connsiteY0" fmla="*/ 7189 h 563927"/>
                  <a:gd name="connsiteX1" fmla="*/ 167488 w 364938"/>
                  <a:gd name="connsiteY1" fmla="*/ 44998 h 563927"/>
                  <a:gd name="connsiteX2" fmla="*/ 364003 w 364938"/>
                  <a:gd name="connsiteY2" fmla="*/ 440326 h 563927"/>
                  <a:gd name="connsiteX3" fmla="*/ 26145 w 364938"/>
                  <a:gd name="connsiteY3" fmla="*/ 561555 h 563927"/>
                  <a:gd name="connsiteX4" fmla="*/ 12788 w 364938"/>
                  <a:gd name="connsiteY4" fmla="*/ 7189 h 563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4938" h="563927">
                    <a:moveTo>
                      <a:pt x="12788" y="7189"/>
                    </a:moveTo>
                    <a:cubicBezTo>
                      <a:pt x="50161" y="-6151"/>
                      <a:pt x="129940" y="-6517"/>
                      <a:pt x="167488" y="44998"/>
                    </a:cubicBezTo>
                    <a:cubicBezTo>
                      <a:pt x="201797" y="92019"/>
                      <a:pt x="364003" y="440326"/>
                      <a:pt x="364003" y="440326"/>
                    </a:cubicBezTo>
                    <a:cubicBezTo>
                      <a:pt x="364003" y="440326"/>
                      <a:pt x="219334" y="581809"/>
                      <a:pt x="26145" y="561555"/>
                    </a:cubicBezTo>
                    <a:cubicBezTo>
                      <a:pt x="26180" y="561624"/>
                      <a:pt x="-24568" y="20530"/>
                      <a:pt x="12788" y="7189"/>
                    </a:cubicBezTo>
                    <a:close/>
                  </a:path>
                </a:pathLst>
              </a:custGeom>
              <a:solidFill>
                <a:srgbClr val="CF9F70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19AA82DF-B9B6-E662-17B0-A6EE3BAFDCF3}"/>
                  </a:ext>
                </a:extLst>
              </p:cNvPr>
              <p:cNvSpPr/>
              <p:nvPr/>
            </p:nvSpPr>
            <p:spPr>
              <a:xfrm>
                <a:off x="6151961" y="3037704"/>
                <a:ext cx="599953" cy="591259"/>
              </a:xfrm>
              <a:custGeom>
                <a:avLst/>
                <a:gdLst>
                  <a:gd name="connsiteX0" fmla="*/ 537583 w 599953"/>
                  <a:gd name="connsiteY0" fmla="*/ 477315 h 591259"/>
                  <a:gd name="connsiteX1" fmla="*/ 598537 w 599953"/>
                  <a:gd name="connsiteY1" fmla="*/ 294715 h 591259"/>
                  <a:gd name="connsiteX2" fmla="*/ 356951 w 599953"/>
                  <a:gd name="connsiteY2" fmla="*/ 14728 h 591259"/>
                  <a:gd name="connsiteX3" fmla="*/ 171077 w 599953"/>
                  <a:gd name="connsiteY3" fmla="*/ 16157 h 591259"/>
                  <a:gd name="connsiteX4" fmla="*/ -290 w 599953"/>
                  <a:gd name="connsiteY4" fmla="*/ 270734 h 591259"/>
                  <a:gd name="connsiteX5" fmla="*/ 60664 w 599953"/>
                  <a:gd name="connsiteY5" fmla="*/ 456678 h 591259"/>
                  <a:gd name="connsiteX6" fmla="*/ 200439 w 599953"/>
                  <a:gd name="connsiteY6" fmla="*/ 573361 h 591259"/>
                  <a:gd name="connsiteX7" fmla="*/ 389500 w 599953"/>
                  <a:gd name="connsiteY7" fmla="*/ 577157 h 591259"/>
                  <a:gd name="connsiteX8" fmla="*/ 537582 w 599953"/>
                  <a:gd name="connsiteY8" fmla="*/ 477315 h 591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99953" h="591259">
                    <a:moveTo>
                      <a:pt x="537583" y="477315"/>
                    </a:moveTo>
                    <a:cubicBezTo>
                      <a:pt x="579623" y="425069"/>
                      <a:pt x="602699" y="360284"/>
                      <a:pt x="598537" y="294715"/>
                    </a:cubicBezTo>
                    <a:cubicBezTo>
                      <a:pt x="590596" y="171832"/>
                      <a:pt x="488995" y="55411"/>
                      <a:pt x="356951" y="14728"/>
                    </a:cubicBezTo>
                    <a:cubicBezTo>
                      <a:pt x="296172" y="-4010"/>
                      <a:pt x="227834" y="-7302"/>
                      <a:pt x="171077" y="16157"/>
                    </a:cubicBezTo>
                    <a:cubicBezTo>
                      <a:pt x="122697" y="36149"/>
                      <a:pt x="11587" y="124846"/>
                      <a:pt x="-290" y="270734"/>
                    </a:cubicBezTo>
                    <a:cubicBezTo>
                      <a:pt x="-5515" y="335275"/>
                      <a:pt x="21497" y="400496"/>
                      <a:pt x="60664" y="456678"/>
                    </a:cubicBezTo>
                    <a:cubicBezTo>
                      <a:pt x="94798" y="505719"/>
                      <a:pt x="141210" y="550407"/>
                      <a:pt x="200439" y="573361"/>
                    </a:cubicBezTo>
                    <a:cubicBezTo>
                      <a:pt x="260400" y="596628"/>
                      <a:pt x="329313" y="595478"/>
                      <a:pt x="389500" y="577157"/>
                    </a:cubicBezTo>
                    <a:cubicBezTo>
                      <a:pt x="447737" y="559438"/>
                      <a:pt x="499320" y="524659"/>
                      <a:pt x="537582" y="477315"/>
                    </a:cubicBezTo>
                    <a:close/>
                  </a:path>
                </a:pathLst>
              </a:custGeom>
              <a:solidFill>
                <a:srgbClr val="523127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50871074-BF46-5BA8-8AB0-31CF3163D014}"/>
                  </a:ext>
                </a:extLst>
              </p:cNvPr>
              <p:cNvSpPr/>
              <p:nvPr/>
            </p:nvSpPr>
            <p:spPr>
              <a:xfrm>
                <a:off x="6214656" y="3483207"/>
                <a:ext cx="475405" cy="216282"/>
              </a:xfrm>
              <a:custGeom>
                <a:avLst/>
                <a:gdLst>
                  <a:gd name="connsiteX0" fmla="*/ 1312 w 475405"/>
                  <a:gd name="connsiteY0" fmla="*/ -389 h 216282"/>
                  <a:gd name="connsiteX1" fmla="*/ 474470 w 475405"/>
                  <a:gd name="connsiteY1" fmla="*/ 82578 h 216282"/>
                  <a:gd name="connsiteX2" fmla="*/ 1312 w 475405"/>
                  <a:gd name="connsiteY2" fmla="*/ -389 h 2162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75405" h="216282">
                    <a:moveTo>
                      <a:pt x="1312" y="-389"/>
                    </a:moveTo>
                    <a:cubicBezTo>
                      <a:pt x="32555" y="207359"/>
                      <a:pt x="368776" y="255617"/>
                      <a:pt x="474470" y="82578"/>
                    </a:cubicBezTo>
                    <a:cubicBezTo>
                      <a:pt x="407194" y="310823"/>
                      <a:pt x="-36201" y="221396"/>
                      <a:pt x="1312" y="-389"/>
                    </a:cubicBezTo>
                    <a:close/>
                  </a:path>
                </a:pathLst>
              </a:custGeom>
              <a:solidFill>
                <a:srgbClr val="523127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7AB7A551-D376-D434-9173-9896F393789D}"/>
                  </a:ext>
                </a:extLst>
              </p:cNvPr>
              <p:cNvSpPr/>
              <p:nvPr/>
            </p:nvSpPr>
            <p:spPr>
              <a:xfrm>
                <a:off x="6197486" y="2991398"/>
                <a:ext cx="513544" cy="231188"/>
              </a:xfrm>
              <a:custGeom>
                <a:avLst/>
                <a:gdLst>
                  <a:gd name="connsiteX0" fmla="*/ 8747 w 513544"/>
                  <a:gd name="connsiteY0" fmla="*/ 230800 h 231188"/>
                  <a:gd name="connsiteX1" fmla="*/ 97740 w 513544"/>
                  <a:gd name="connsiteY1" fmla="*/ 28903 h 231188"/>
                  <a:gd name="connsiteX2" fmla="*/ 512608 w 513544"/>
                  <a:gd name="connsiteY2" fmla="*/ 198721 h 231188"/>
                  <a:gd name="connsiteX3" fmla="*/ 8747 w 513544"/>
                  <a:gd name="connsiteY3" fmla="*/ 230800 h 231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3544" h="231188">
                    <a:moveTo>
                      <a:pt x="8747" y="230800"/>
                    </a:moveTo>
                    <a:cubicBezTo>
                      <a:pt x="-21294" y="155235"/>
                      <a:pt x="21391" y="69011"/>
                      <a:pt x="97740" y="28903"/>
                    </a:cubicBezTo>
                    <a:cubicBezTo>
                      <a:pt x="262541" y="-54690"/>
                      <a:pt x="458238" y="52710"/>
                      <a:pt x="512608" y="198721"/>
                    </a:cubicBezTo>
                    <a:cubicBezTo>
                      <a:pt x="322606" y="-64216"/>
                      <a:pt x="-4976" y="17723"/>
                      <a:pt x="8747" y="230800"/>
                    </a:cubicBezTo>
                    <a:close/>
                  </a:path>
                </a:pathLst>
              </a:custGeom>
              <a:solidFill>
                <a:srgbClr val="523127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35E5ED8F-4703-6747-76F9-551A3CAE2547}"/>
                  </a:ext>
                </a:extLst>
              </p:cNvPr>
              <p:cNvSpPr/>
              <p:nvPr/>
            </p:nvSpPr>
            <p:spPr>
              <a:xfrm>
                <a:off x="6230750" y="3030700"/>
                <a:ext cx="549531" cy="348398"/>
              </a:xfrm>
              <a:custGeom>
                <a:avLst/>
                <a:gdLst>
                  <a:gd name="connsiteX0" fmla="*/ -936 w 549531"/>
                  <a:gd name="connsiteY0" fmla="*/ 89008 h 348398"/>
                  <a:gd name="connsiteX1" fmla="*/ 532862 w 549531"/>
                  <a:gd name="connsiteY1" fmla="*/ 348010 h 348398"/>
                  <a:gd name="connsiteX2" fmla="*/ -936 w 549531"/>
                  <a:gd name="connsiteY2" fmla="*/ 89008 h 348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49531" h="348398">
                    <a:moveTo>
                      <a:pt x="-936" y="89008"/>
                    </a:moveTo>
                    <a:cubicBezTo>
                      <a:pt x="220779" y="-124330"/>
                      <a:pt x="634271" y="77044"/>
                      <a:pt x="532862" y="348010"/>
                    </a:cubicBezTo>
                    <a:cubicBezTo>
                      <a:pt x="568267" y="69242"/>
                      <a:pt x="217696" y="-56427"/>
                      <a:pt x="-936" y="89008"/>
                    </a:cubicBezTo>
                    <a:close/>
                  </a:path>
                </a:pathLst>
              </a:custGeom>
              <a:solidFill>
                <a:srgbClr val="523127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2164CDD1-8B28-F8D2-EAD9-F034978B8932}"/>
                  </a:ext>
                </a:extLst>
              </p:cNvPr>
              <p:cNvSpPr/>
              <p:nvPr/>
            </p:nvSpPr>
            <p:spPr>
              <a:xfrm>
                <a:off x="6209172" y="3459993"/>
                <a:ext cx="532805" cy="206341"/>
              </a:xfrm>
              <a:custGeom>
                <a:avLst/>
                <a:gdLst>
                  <a:gd name="connsiteX0" fmla="*/ -936 w 532805"/>
                  <a:gd name="connsiteY0" fmla="*/ 5741 h 206341"/>
                  <a:gd name="connsiteX1" fmla="*/ 531869 w 532805"/>
                  <a:gd name="connsiteY1" fmla="*/ -389 h 206341"/>
                  <a:gd name="connsiteX2" fmla="*/ -936 w 532805"/>
                  <a:gd name="connsiteY2" fmla="*/ 5741 h 2063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2805" h="206341">
                    <a:moveTo>
                      <a:pt x="-936" y="5741"/>
                    </a:moveTo>
                    <a:cubicBezTo>
                      <a:pt x="84747" y="264516"/>
                      <a:pt x="437931" y="195952"/>
                      <a:pt x="531869" y="-389"/>
                    </a:cubicBezTo>
                    <a:cubicBezTo>
                      <a:pt x="450766" y="297013"/>
                      <a:pt x="1084" y="249626"/>
                      <a:pt x="-936" y="5741"/>
                    </a:cubicBezTo>
                    <a:close/>
                  </a:path>
                </a:pathLst>
              </a:custGeom>
              <a:solidFill>
                <a:srgbClr val="523127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38CCE6E3-3B91-5708-4327-E5FFAF228954}"/>
                  </a:ext>
                </a:extLst>
              </p:cNvPr>
              <p:cNvSpPr/>
              <p:nvPr/>
            </p:nvSpPr>
            <p:spPr>
              <a:xfrm>
                <a:off x="6232683" y="3344895"/>
                <a:ext cx="420006" cy="227380"/>
              </a:xfrm>
              <a:custGeom>
                <a:avLst/>
                <a:gdLst>
                  <a:gd name="connsiteX0" fmla="*/ -936 w 420006"/>
                  <a:gd name="connsiteY0" fmla="*/ 139526 h 227380"/>
                  <a:gd name="connsiteX1" fmla="*/ 121686 w 420006"/>
                  <a:gd name="connsiteY1" fmla="*/ 202761 h 227380"/>
                  <a:gd name="connsiteX2" fmla="*/ 256132 w 420006"/>
                  <a:gd name="connsiteY2" fmla="*/ 189299 h 227380"/>
                  <a:gd name="connsiteX3" fmla="*/ 286313 w 420006"/>
                  <a:gd name="connsiteY3" fmla="*/ 175262 h 227380"/>
                  <a:gd name="connsiteX4" fmla="*/ 339064 w 420006"/>
                  <a:gd name="connsiteY4" fmla="*/ 136948 h 227380"/>
                  <a:gd name="connsiteX5" fmla="*/ 361043 w 420006"/>
                  <a:gd name="connsiteY5" fmla="*/ 113403 h 227380"/>
                  <a:gd name="connsiteX6" fmla="*/ 419070 w 420006"/>
                  <a:gd name="connsiteY6" fmla="*/ -389 h 227380"/>
                  <a:gd name="connsiteX7" fmla="*/ 377569 w 420006"/>
                  <a:gd name="connsiteY7" fmla="*/ 123608 h 227380"/>
                  <a:gd name="connsiteX8" fmla="*/ 329921 w 420006"/>
                  <a:gd name="connsiteY8" fmla="*/ 174113 h 227380"/>
                  <a:gd name="connsiteX9" fmla="*/ 300071 w 420006"/>
                  <a:gd name="connsiteY9" fmla="*/ 194071 h 227380"/>
                  <a:gd name="connsiteX10" fmla="*/ 231280 w 420006"/>
                  <a:gd name="connsiteY10" fmla="*/ 220768 h 227380"/>
                  <a:gd name="connsiteX11" fmla="*/ 193785 w 420006"/>
                  <a:gd name="connsiteY11" fmla="*/ 226411 h 227380"/>
                  <a:gd name="connsiteX12" fmla="*/ 155471 w 420006"/>
                  <a:gd name="connsiteY12" fmla="*/ 226167 h 227380"/>
                  <a:gd name="connsiteX13" fmla="*/ 117697 w 420006"/>
                  <a:gd name="connsiteY13" fmla="*/ 219706 h 227380"/>
                  <a:gd name="connsiteX14" fmla="*/ 81839 w 420006"/>
                  <a:gd name="connsiteY14" fmla="*/ 207341 h 227380"/>
                  <a:gd name="connsiteX15" fmla="*/ 49116 w 420006"/>
                  <a:gd name="connsiteY15" fmla="*/ 189525 h 227380"/>
                  <a:gd name="connsiteX16" fmla="*/ 20972 w 420006"/>
                  <a:gd name="connsiteY16" fmla="*/ 166659 h 227380"/>
                  <a:gd name="connsiteX17" fmla="*/ -936 w 420006"/>
                  <a:gd name="connsiteY17" fmla="*/ 139526 h 227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20006" h="227380">
                    <a:moveTo>
                      <a:pt x="-936" y="139526"/>
                    </a:moveTo>
                    <a:cubicBezTo>
                      <a:pt x="31858" y="172929"/>
                      <a:pt x="75970" y="194367"/>
                      <a:pt x="121686" y="202761"/>
                    </a:cubicBezTo>
                    <a:cubicBezTo>
                      <a:pt x="167453" y="211468"/>
                      <a:pt x="214562" y="205582"/>
                      <a:pt x="256132" y="189299"/>
                    </a:cubicBezTo>
                    <a:cubicBezTo>
                      <a:pt x="266466" y="185234"/>
                      <a:pt x="276545" y="180546"/>
                      <a:pt x="286313" y="175262"/>
                    </a:cubicBezTo>
                    <a:cubicBezTo>
                      <a:pt x="305493" y="164847"/>
                      <a:pt x="323227" y="151966"/>
                      <a:pt x="339064" y="136948"/>
                    </a:cubicBezTo>
                    <a:cubicBezTo>
                      <a:pt x="346800" y="129492"/>
                      <a:pt x="354136" y="121633"/>
                      <a:pt x="361043" y="113403"/>
                    </a:cubicBezTo>
                    <a:cubicBezTo>
                      <a:pt x="388419" y="80314"/>
                      <a:pt x="407175" y="41234"/>
                      <a:pt x="419070" y="-389"/>
                    </a:cubicBezTo>
                    <a:cubicBezTo>
                      <a:pt x="417377" y="44061"/>
                      <a:pt x="402975" y="87094"/>
                      <a:pt x="377569" y="123608"/>
                    </a:cubicBezTo>
                    <a:cubicBezTo>
                      <a:pt x="364298" y="142728"/>
                      <a:pt x="348237" y="159752"/>
                      <a:pt x="329921" y="174113"/>
                    </a:cubicBezTo>
                    <a:cubicBezTo>
                      <a:pt x="320416" y="181407"/>
                      <a:pt x="310444" y="188074"/>
                      <a:pt x="300071" y="194071"/>
                    </a:cubicBezTo>
                    <a:cubicBezTo>
                      <a:pt x="278559" y="206265"/>
                      <a:pt x="255386" y="215259"/>
                      <a:pt x="231280" y="220768"/>
                    </a:cubicBezTo>
                    <a:cubicBezTo>
                      <a:pt x="218924" y="223494"/>
                      <a:pt x="206397" y="225379"/>
                      <a:pt x="193785" y="226411"/>
                    </a:cubicBezTo>
                    <a:cubicBezTo>
                      <a:pt x="181025" y="227260"/>
                      <a:pt x="168220" y="227178"/>
                      <a:pt x="155471" y="226167"/>
                    </a:cubicBezTo>
                    <a:cubicBezTo>
                      <a:pt x="142737" y="224955"/>
                      <a:pt x="130111" y="222795"/>
                      <a:pt x="117697" y="219706"/>
                    </a:cubicBezTo>
                    <a:cubicBezTo>
                      <a:pt x="105448" y="216500"/>
                      <a:pt x="93461" y="212366"/>
                      <a:pt x="81839" y="207341"/>
                    </a:cubicBezTo>
                    <a:cubicBezTo>
                      <a:pt x="70508" y="202216"/>
                      <a:pt x="59570" y="196261"/>
                      <a:pt x="49116" y="189525"/>
                    </a:cubicBezTo>
                    <a:cubicBezTo>
                      <a:pt x="39100" y="182718"/>
                      <a:pt x="29685" y="175068"/>
                      <a:pt x="20972" y="166659"/>
                    </a:cubicBezTo>
                    <a:cubicBezTo>
                      <a:pt x="12720" y="158424"/>
                      <a:pt x="5375" y="149328"/>
                      <a:pt x="-936" y="139526"/>
                    </a:cubicBezTo>
                    <a:close/>
                  </a:path>
                </a:pathLst>
              </a:custGeom>
              <a:solidFill>
                <a:srgbClr val="452921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05C91C13-820B-F7D6-9888-AF19EE859411}"/>
                  </a:ext>
                </a:extLst>
              </p:cNvPr>
              <p:cNvSpPr/>
              <p:nvPr/>
            </p:nvSpPr>
            <p:spPr>
              <a:xfrm>
                <a:off x="6227981" y="3134340"/>
                <a:ext cx="465965" cy="124504"/>
              </a:xfrm>
              <a:custGeom>
                <a:avLst/>
                <a:gdLst>
                  <a:gd name="connsiteX0" fmla="*/ -936 w 465965"/>
                  <a:gd name="connsiteY0" fmla="*/ 80020 h 124504"/>
                  <a:gd name="connsiteX1" fmla="*/ 106778 w 465965"/>
                  <a:gd name="connsiteY1" fmla="*/ 15584 h 124504"/>
                  <a:gd name="connsiteX2" fmla="*/ 239587 w 465965"/>
                  <a:gd name="connsiteY2" fmla="*/ 1077 h 124504"/>
                  <a:gd name="connsiteX3" fmla="*/ 368461 w 465965"/>
                  <a:gd name="connsiteY3" fmla="*/ 40296 h 124504"/>
                  <a:gd name="connsiteX4" fmla="*/ 465029 w 465965"/>
                  <a:gd name="connsiteY4" fmla="*/ 124116 h 124504"/>
                  <a:gd name="connsiteX5" fmla="*/ 359387 w 465965"/>
                  <a:gd name="connsiteY5" fmla="*/ 55569 h 124504"/>
                  <a:gd name="connsiteX6" fmla="*/ 237985 w 465965"/>
                  <a:gd name="connsiteY6" fmla="*/ 23298 h 124504"/>
                  <a:gd name="connsiteX7" fmla="*/ 113465 w 465965"/>
                  <a:gd name="connsiteY7" fmla="*/ 32302 h 124504"/>
                  <a:gd name="connsiteX8" fmla="*/ -936 w 465965"/>
                  <a:gd name="connsiteY8" fmla="*/ 80020 h 124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65965" h="124504">
                    <a:moveTo>
                      <a:pt x="-936" y="80020"/>
                    </a:moveTo>
                    <a:cubicBezTo>
                      <a:pt x="27312" y="50989"/>
                      <a:pt x="65243" y="29167"/>
                      <a:pt x="106778" y="15584"/>
                    </a:cubicBezTo>
                    <a:cubicBezTo>
                      <a:pt x="149605" y="1786"/>
                      <a:pt x="194792" y="-3149"/>
                      <a:pt x="239587" y="1077"/>
                    </a:cubicBezTo>
                    <a:cubicBezTo>
                      <a:pt x="284740" y="5378"/>
                      <a:pt x="328567" y="18716"/>
                      <a:pt x="368461" y="40296"/>
                    </a:cubicBezTo>
                    <a:cubicBezTo>
                      <a:pt x="407419" y="61525"/>
                      <a:pt x="441606" y="90173"/>
                      <a:pt x="465029" y="124116"/>
                    </a:cubicBezTo>
                    <a:cubicBezTo>
                      <a:pt x="433581" y="95930"/>
                      <a:pt x="397942" y="72804"/>
                      <a:pt x="359387" y="55569"/>
                    </a:cubicBezTo>
                    <a:cubicBezTo>
                      <a:pt x="320932" y="38318"/>
                      <a:pt x="279931" y="27419"/>
                      <a:pt x="237985" y="23298"/>
                    </a:cubicBezTo>
                    <a:cubicBezTo>
                      <a:pt x="196265" y="19441"/>
                      <a:pt x="154196" y="22483"/>
                      <a:pt x="113465" y="32302"/>
                    </a:cubicBezTo>
                    <a:cubicBezTo>
                      <a:pt x="73019" y="41969"/>
                      <a:pt x="34391" y="58081"/>
                      <a:pt x="-936" y="80020"/>
                    </a:cubicBezTo>
                    <a:close/>
                  </a:path>
                </a:pathLst>
              </a:custGeom>
              <a:solidFill>
                <a:srgbClr val="452921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37B5D7E5-7699-80C7-8522-31F2D8B01D27}"/>
                  </a:ext>
                </a:extLst>
              </p:cNvPr>
              <p:cNvSpPr/>
              <p:nvPr/>
            </p:nvSpPr>
            <p:spPr>
              <a:xfrm>
                <a:off x="6224184" y="3263304"/>
                <a:ext cx="346165" cy="78653"/>
              </a:xfrm>
              <a:custGeom>
                <a:avLst/>
                <a:gdLst>
                  <a:gd name="connsiteX0" fmla="*/ -936 w 346165"/>
                  <a:gd name="connsiteY0" fmla="*/ 33344 h 78653"/>
                  <a:gd name="connsiteX1" fmla="*/ 9670 w 346165"/>
                  <a:gd name="connsiteY1" fmla="*/ 38203 h 78653"/>
                  <a:gd name="connsiteX2" fmla="*/ 20415 w 346165"/>
                  <a:gd name="connsiteY2" fmla="*/ 42279 h 78653"/>
                  <a:gd name="connsiteX3" fmla="*/ 42428 w 346165"/>
                  <a:gd name="connsiteY3" fmla="*/ 48304 h 78653"/>
                  <a:gd name="connsiteX4" fmla="*/ 64859 w 346165"/>
                  <a:gd name="connsiteY4" fmla="*/ 52344 h 78653"/>
                  <a:gd name="connsiteX5" fmla="*/ 87499 w 346165"/>
                  <a:gd name="connsiteY5" fmla="*/ 55026 h 78653"/>
                  <a:gd name="connsiteX6" fmla="*/ 177275 w 346165"/>
                  <a:gd name="connsiteY6" fmla="*/ 54156 h 78653"/>
                  <a:gd name="connsiteX7" fmla="*/ 263864 w 346165"/>
                  <a:gd name="connsiteY7" fmla="*/ 35295 h 78653"/>
                  <a:gd name="connsiteX8" fmla="*/ 345229 w 346165"/>
                  <a:gd name="connsiteY8" fmla="*/ -389 h 78653"/>
                  <a:gd name="connsiteX9" fmla="*/ 272450 w 346165"/>
                  <a:gd name="connsiteY9" fmla="*/ 51422 h 78653"/>
                  <a:gd name="connsiteX10" fmla="*/ 181420 w 346165"/>
                  <a:gd name="connsiteY10" fmla="*/ 76326 h 78653"/>
                  <a:gd name="connsiteX11" fmla="*/ 84991 w 346165"/>
                  <a:gd name="connsiteY11" fmla="*/ 72285 h 78653"/>
                  <a:gd name="connsiteX12" fmla="*/ 73201 w 346165"/>
                  <a:gd name="connsiteY12" fmla="*/ 69551 h 78653"/>
                  <a:gd name="connsiteX13" fmla="*/ 61515 w 346165"/>
                  <a:gd name="connsiteY13" fmla="*/ 66538 h 78653"/>
                  <a:gd name="connsiteX14" fmla="*/ 38719 w 346165"/>
                  <a:gd name="connsiteY14" fmla="*/ 58579 h 78653"/>
                  <a:gd name="connsiteX15" fmla="*/ -936 w 346165"/>
                  <a:gd name="connsiteY15" fmla="*/ 33344 h 786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46165" h="78653">
                    <a:moveTo>
                      <a:pt x="-936" y="33344"/>
                    </a:moveTo>
                    <a:cubicBezTo>
                      <a:pt x="2547" y="35086"/>
                      <a:pt x="6030" y="36828"/>
                      <a:pt x="9670" y="38203"/>
                    </a:cubicBezTo>
                    <a:cubicBezTo>
                      <a:pt x="13310" y="39579"/>
                      <a:pt x="16793" y="41059"/>
                      <a:pt x="20415" y="42279"/>
                    </a:cubicBezTo>
                    <a:cubicBezTo>
                      <a:pt x="27640" y="44678"/>
                      <a:pt x="34988" y="46690"/>
                      <a:pt x="42428" y="48304"/>
                    </a:cubicBezTo>
                    <a:cubicBezTo>
                      <a:pt x="49847" y="49941"/>
                      <a:pt x="57319" y="51247"/>
                      <a:pt x="64859" y="52344"/>
                    </a:cubicBezTo>
                    <a:cubicBezTo>
                      <a:pt x="72400" y="53442"/>
                      <a:pt x="79958" y="54225"/>
                      <a:pt x="87499" y="55026"/>
                    </a:cubicBezTo>
                    <a:cubicBezTo>
                      <a:pt x="117379" y="57735"/>
                      <a:pt x="147454" y="57443"/>
                      <a:pt x="177275" y="54156"/>
                    </a:cubicBezTo>
                    <a:cubicBezTo>
                      <a:pt x="206684" y="50704"/>
                      <a:pt x="235685" y="44387"/>
                      <a:pt x="263864" y="35295"/>
                    </a:cubicBezTo>
                    <a:cubicBezTo>
                      <a:pt x="291981" y="25813"/>
                      <a:pt x="319208" y="13873"/>
                      <a:pt x="345229" y="-389"/>
                    </a:cubicBezTo>
                    <a:cubicBezTo>
                      <a:pt x="325793" y="21084"/>
                      <a:pt x="300420" y="38377"/>
                      <a:pt x="272450" y="51422"/>
                    </a:cubicBezTo>
                    <a:cubicBezTo>
                      <a:pt x="243569" y="64356"/>
                      <a:pt x="212864" y="72757"/>
                      <a:pt x="181420" y="76326"/>
                    </a:cubicBezTo>
                    <a:cubicBezTo>
                      <a:pt x="149259" y="79894"/>
                      <a:pt x="116742" y="78531"/>
                      <a:pt x="84991" y="72285"/>
                    </a:cubicBezTo>
                    <a:cubicBezTo>
                      <a:pt x="81021" y="71606"/>
                      <a:pt x="77120" y="70456"/>
                      <a:pt x="73201" y="69551"/>
                    </a:cubicBezTo>
                    <a:cubicBezTo>
                      <a:pt x="69283" y="68645"/>
                      <a:pt x="65364" y="67809"/>
                      <a:pt x="61515" y="66538"/>
                    </a:cubicBezTo>
                    <a:cubicBezTo>
                      <a:pt x="53777" y="64303"/>
                      <a:pt x="46167" y="61646"/>
                      <a:pt x="38719" y="58579"/>
                    </a:cubicBezTo>
                    <a:cubicBezTo>
                      <a:pt x="23898" y="52379"/>
                      <a:pt x="9757" y="44142"/>
                      <a:pt x="-936" y="33344"/>
                    </a:cubicBezTo>
                    <a:close/>
                  </a:path>
                </a:pathLst>
              </a:custGeom>
              <a:solidFill>
                <a:srgbClr val="452921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450128C0-CE9F-9023-038F-235872815BB3}"/>
                  </a:ext>
                </a:extLst>
              </p:cNvPr>
              <p:cNvSpPr/>
              <p:nvPr/>
            </p:nvSpPr>
            <p:spPr>
              <a:xfrm>
                <a:off x="6218994" y="3299023"/>
                <a:ext cx="287196" cy="188024"/>
              </a:xfrm>
              <a:custGeom>
                <a:avLst/>
                <a:gdLst>
                  <a:gd name="connsiteX0" fmla="*/ -936 w 287196"/>
                  <a:gd name="connsiteY0" fmla="*/ -389 h 188024"/>
                  <a:gd name="connsiteX1" fmla="*/ 47827 w 287196"/>
                  <a:gd name="connsiteY1" fmla="*/ 71414 h 188024"/>
                  <a:gd name="connsiteX2" fmla="*/ 114005 w 287196"/>
                  <a:gd name="connsiteY2" fmla="*/ 127945 h 188024"/>
                  <a:gd name="connsiteX3" fmla="*/ 195056 w 287196"/>
                  <a:gd name="connsiteY3" fmla="*/ 165457 h 188024"/>
                  <a:gd name="connsiteX4" fmla="*/ 286261 w 287196"/>
                  <a:gd name="connsiteY4" fmla="*/ 183116 h 188024"/>
                  <a:gd name="connsiteX5" fmla="*/ 190284 w 287196"/>
                  <a:gd name="connsiteY5" fmla="*/ 182333 h 188024"/>
                  <a:gd name="connsiteX6" fmla="*/ 99899 w 287196"/>
                  <a:gd name="connsiteY6" fmla="*/ 145918 h 188024"/>
                  <a:gd name="connsiteX7" fmla="*/ 31875 w 287196"/>
                  <a:gd name="connsiteY7" fmla="*/ 81045 h 188024"/>
                  <a:gd name="connsiteX8" fmla="*/ -936 w 287196"/>
                  <a:gd name="connsiteY8" fmla="*/ -389 h 1880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87196" h="188024">
                    <a:moveTo>
                      <a:pt x="-936" y="-389"/>
                    </a:moveTo>
                    <a:cubicBezTo>
                      <a:pt x="12210" y="25515"/>
                      <a:pt x="28596" y="49642"/>
                      <a:pt x="47827" y="71414"/>
                    </a:cubicBezTo>
                    <a:cubicBezTo>
                      <a:pt x="67176" y="93217"/>
                      <a:pt x="89446" y="112241"/>
                      <a:pt x="114005" y="127945"/>
                    </a:cubicBezTo>
                    <a:cubicBezTo>
                      <a:pt x="139270" y="143932"/>
                      <a:pt x="166518" y="156543"/>
                      <a:pt x="195056" y="165457"/>
                    </a:cubicBezTo>
                    <a:cubicBezTo>
                      <a:pt x="224717" y="174675"/>
                      <a:pt x="255303" y="180597"/>
                      <a:pt x="286261" y="183116"/>
                    </a:cubicBezTo>
                    <a:cubicBezTo>
                      <a:pt x="255505" y="189665"/>
                      <a:pt x="222294" y="188829"/>
                      <a:pt x="190284" y="182333"/>
                    </a:cubicBezTo>
                    <a:cubicBezTo>
                      <a:pt x="158183" y="175821"/>
                      <a:pt x="127548" y="163478"/>
                      <a:pt x="99899" y="145918"/>
                    </a:cubicBezTo>
                    <a:cubicBezTo>
                      <a:pt x="73193" y="128958"/>
                      <a:pt x="50081" y="106917"/>
                      <a:pt x="31875" y="81045"/>
                    </a:cubicBezTo>
                    <a:cubicBezTo>
                      <a:pt x="14337" y="55950"/>
                      <a:pt x="2460" y="27963"/>
                      <a:pt x="-936" y="-389"/>
                    </a:cubicBezTo>
                    <a:close/>
                  </a:path>
                </a:pathLst>
              </a:custGeom>
              <a:solidFill>
                <a:srgbClr val="6E4334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26DBF166-B5F9-1675-4788-CA5CB70E14E9}"/>
                  </a:ext>
                </a:extLst>
              </p:cNvPr>
              <p:cNvSpPr/>
              <p:nvPr/>
            </p:nvSpPr>
            <p:spPr>
              <a:xfrm>
                <a:off x="6019171" y="3374396"/>
                <a:ext cx="270669" cy="314120"/>
              </a:xfrm>
              <a:custGeom>
                <a:avLst/>
                <a:gdLst>
                  <a:gd name="connsiteX0" fmla="*/ 0 w 270669"/>
                  <a:gd name="connsiteY0" fmla="*/ 0 h 314120"/>
                  <a:gd name="connsiteX1" fmla="*/ 270669 w 270669"/>
                  <a:gd name="connsiteY1" fmla="*/ 0 h 314120"/>
                  <a:gd name="connsiteX2" fmla="*/ 270669 w 270669"/>
                  <a:gd name="connsiteY2" fmla="*/ 314121 h 314120"/>
                  <a:gd name="connsiteX3" fmla="*/ 0 w 270669"/>
                  <a:gd name="connsiteY3" fmla="*/ 314121 h 314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0669" h="314120">
                    <a:moveTo>
                      <a:pt x="0" y="0"/>
                    </a:moveTo>
                    <a:lnTo>
                      <a:pt x="270669" y="0"/>
                    </a:lnTo>
                    <a:lnTo>
                      <a:pt x="270669" y="314121"/>
                    </a:lnTo>
                    <a:lnTo>
                      <a:pt x="0" y="314121"/>
                    </a:lnTo>
                    <a:close/>
                  </a:path>
                </a:pathLst>
              </a:custGeom>
              <a:solidFill>
                <a:srgbClr val="FFC4B3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10E923D5-699E-FA9C-CE60-D5ACD2C21799}"/>
                  </a:ext>
                </a:extLst>
              </p:cNvPr>
              <p:cNvSpPr/>
              <p:nvPr/>
            </p:nvSpPr>
            <p:spPr>
              <a:xfrm>
                <a:off x="6019153" y="3374414"/>
                <a:ext cx="270687" cy="184327"/>
              </a:xfrm>
              <a:custGeom>
                <a:avLst/>
                <a:gdLst>
                  <a:gd name="connsiteX0" fmla="*/ -936 w 270687"/>
                  <a:gd name="connsiteY0" fmla="*/ -389 h 184327"/>
                  <a:gd name="connsiteX1" fmla="*/ -936 w 270687"/>
                  <a:gd name="connsiteY1" fmla="*/ 156854 h 184327"/>
                  <a:gd name="connsiteX2" fmla="*/ 269751 w 270687"/>
                  <a:gd name="connsiteY2" fmla="*/ 159414 h 184327"/>
                  <a:gd name="connsiteX3" fmla="*/ 269751 w 270687"/>
                  <a:gd name="connsiteY3" fmla="*/ -389 h 184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0687" h="184327">
                    <a:moveTo>
                      <a:pt x="-936" y="-389"/>
                    </a:moveTo>
                    <a:lnTo>
                      <a:pt x="-936" y="156854"/>
                    </a:lnTo>
                    <a:cubicBezTo>
                      <a:pt x="85201" y="191058"/>
                      <a:pt x="182953" y="193914"/>
                      <a:pt x="269751" y="159414"/>
                    </a:cubicBezTo>
                    <a:lnTo>
                      <a:pt x="269751" y="-389"/>
                    </a:lnTo>
                    <a:close/>
                  </a:path>
                </a:pathLst>
              </a:custGeom>
              <a:solidFill>
                <a:srgbClr val="C26E61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37AE8531-B4AB-52EB-B4F5-2A124D05A9B1}"/>
                  </a:ext>
                </a:extLst>
              </p:cNvPr>
              <p:cNvSpPr/>
              <p:nvPr/>
            </p:nvSpPr>
            <p:spPr>
              <a:xfrm>
                <a:off x="5992090" y="3569352"/>
                <a:ext cx="324813" cy="366671"/>
              </a:xfrm>
              <a:custGeom>
                <a:avLst/>
                <a:gdLst>
                  <a:gd name="connsiteX0" fmla="*/ 323877 w 324813"/>
                  <a:gd name="connsiteY0" fmla="*/ 40232 h 366671"/>
                  <a:gd name="connsiteX1" fmla="*/ 160608 w 324813"/>
                  <a:gd name="connsiteY1" fmla="*/ 366282 h 366671"/>
                  <a:gd name="connsiteX2" fmla="*/ -936 w 324813"/>
                  <a:gd name="connsiteY2" fmla="*/ 40232 h 366671"/>
                  <a:gd name="connsiteX3" fmla="*/ 323877 w 324813"/>
                  <a:gd name="connsiteY3" fmla="*/ 40232 h 3666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4813" h="366671">
                    <a:moveTo>
                      <a:pt x="323877" y="40232"/>
                    </a:moveTo>
                    <a:cubicBezTo>
                      <a:pt x="323877" y="94394"/>
                      <a:pt x="250315" y="366282"/>
                      <a:pt x="160608" y="366282"/>
                    </a:cubicBezTo>
                    <a:cubicBezTo>
                      <a:pt x="70902" y="366282"/>
                      <a:pt x="-936" y="94394"/>
                      <a:pt x="-936" y="40232"/>
                    </a:cubicBezTo>
                    <a:cubicBezTo>
                      <a:pt x="-936" y="-13930"/>
                      <a:pt x="323877" y="-13930"/>
                      <a:pt x="323877" y="40232"/>
                    </a:cubicBezTo>
                    <a:close/>
                  </a:path>
                </a:pathLst>
              </a:custGeom>
              <a:solidFill>
                <a:srgbClr val="FFC4B3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8C359B86-445D-477C-DAB4-A1BDDA6E140B}"/>
                  </a:ext>
                </a:extLst>
              </p:cNvPr>
              <p:cNvSpPr/>
              <p:nvPr/>
            </p:nvSpPr>
            <p:spPr>
              <a:xfrm>
                <a:off x="6532836" y="2964603"/>
                <a:ext cx="199452" cy="202259"/>
              </a:xfrm>
              <a:custGeom>
                <a:avLst/>
                <a:gdLst>
                  <a:gd name="connsiteX0" fmla="*/ 23533 w 199452"/>
                  <a:gd name="connsiteY0" fmla="*/ 178808 h 202259"/>
                  <a:gd name="connsiteX1" fmla="*/ 190407 w 199452"/>
                  <a:gd name="connsiteY1" fmla="*/ 136819 h 202259"/>
                  <a:gd name="connsiteX2" fmla="*/ 50405 w 199452"/>
                  <a:gd name="connsiteY2" fmla="*/ 18900 h 202259"/>
                  <a:gd name="connsiteX3" fmla="*/ 23533 w 199452"/>
                  <a:gd name="connsiteY3" fmla="*/ 178808 h 202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9452" h="202259">
                    <a:moveTo>
                      <a:pt x="23533" y="178808"/>
                    </a:moveTo>
                    <a:cubicBezTo>
                      <a:pt x="23533" y="178808"/>
                      <a:pt x="151919" y="252335"/>
                      <a:pt x="190407" y="136819"/>
                    </a:cubicBezTo>
                    <a:cubicBezTo>
                      <a:pt x="228894" y="21303"/>
                      <a:pt x="121755" y="-31953"/>
                      <a:pt x="50405" y="18900"/>
                    </a:cubicBezTo>
                    <a:cubicBezTo>
                      <a:pt x="-20946" y="69753"/>
                      <a:pt x="-5847" y="165833"/>
                      <a:pt x="23533" y="178808"/>
                    </a:cubicBezTo>
                    <a:close/>
                  </a:path>
                </a:pathLst>
              </a:custGeom>
              <a:solidFill>
                <a:srgbClr val="FFC4B3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59404CB3-9E30-DAED-D5C3-0C4B1D7FF201}"/>
                  </a:ext>
                </a:extLst>
              </p:cNvPr>
              <p:cNvSpPr/>
              <p:nvPr/>
            </p:nvSpPr>
            <p:spPr>
              <a:xfrm>
                <a:off x="6620891" y="2986857"/>
                <a:ext cx="73327" cy="125666"/>
              </a:xfrm>
              <a:custGeom>
                <a:avLst/>
                <a:gdLst>
                  <a:gd name="connsiteX0" fmla="*/ 3554 w 73327"/>
                  <a:gd name="connsiteY0" fmla="*/ 11971 h 125666"/>
                  <a:gd name="connsiteX1" fmla="*/ 52978 w 73327"/>
                  <a:gd name="connsiteY1" fmla="*/ 50494 h 125666"/>
                  <a:gd name="connsiteX2" fmla="*/ 50088 w 73327"/>
                  <a:gd name="connsiteY2" fmla="*/ 115697 h 125666"/>
                  <a:gd name="connsiteX3" fmla="*/ 60990 w 73327"/>
                  <a:gd name="connsiteY3" fmla="*/ 122210 h 125666"/>
                  <a:gd name="connsiteX4" fmla="*/ 31756 w 73327"/>
                  <a:gd name="connsiteY4" fmla="*/ 9367 h 125666"/>
                  <a:gd name="connsiteX5" fmla="*/ 7090 w 73327"/>
                  <a:gd name="connsiteY5" fmla="*/ -219 h 125666"/>
                  <a:gd name="connsiteX6" fmla="*/ 3606 w 73327"/>
                  <a:gd name="connsiteY6" fmla="*/ 11971 h 1256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3327" h="125666">
                    <a:moveTo>
                      <a:pt x="3554" y="11971"/>
                    </a:moveTo>
                    <a:cubicBezTo>
                      <a:pt x="25059" y="16564"/>
                      <a:pt x="43274" y="30761"/>
                      <a:pt x="52978" y="50494"/>
                    </a:cubicBezTo>
                    <a:cubicBezTo>
                      <a:pt x="62905" y="71027"/>
                      <a:pt x="61338" y="96087"/>
                      <a:pt x="50088" y="115697"/>
                    </a:cubicBezTo>
                    <a:cubicBezTo>
                      <a:pt x="46030" y="122785"/>
                      <a:pt x="56915" y="129316"/>
                      <a:pt x="60990" y="122210"/>
                    </a:cubicBezTo>
                    <a:cubicBezTo>
                      <a:pt x="84078" y="82977"/>
                      <a:pt x="70990" y="32455"/>
                      <a:pt x="31756" y="9367"/>
                    </a:cubicBezTo>
                    <a:cubicBezTo>
                      <a:pt x="24103" y="4864"/>
                      <a:pt x="15774" y="1627"/>
                      <a:pt x="7090" y="-219"/>
                    </a:cubicBezTo>
                    <a:cubicBezTo>
                      <a:pt x="-869" y="-1961"/>
                      <a:pt x="-4440" y="10230"/>
                      <a:pt x="3606" y="11971"/>
                    </a:cubicBezTo>
                    <a:close/>
                  </a:path>
                </a:pathLst>
              </a:custGeom>
              <a:solidFill>
                <a:srgbClr val="F7AB94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FAF70085-0B0D-31B3-9DA6-C457DC9E78D4}"/>
                  </a:ext>
                </a:extLst>
              </p:cNvPr>
              <p:cNvSpPr/>
              <p:nvPr/>
            </p:nvSpPr>
            <p:spPr>
              <a:xfrm>
                <a:off x="5559036" y="3213672"/>
                <a:ext cx="213654" cy="199672"/>
              </a:xfrm>
              <a:custGeom>
                <a:avLst/>
                <a:gdLst>
                  <a:gd name="connsiteX0" fmla="*/ 207112 w 213654"/>
                  <a:gd name="connsiteY0" fmla="*/ 128604 h 199672"/>
                  <a:gd name="connsiteX1" fmla="*/ 40221 w 213654"/>
                  <a:gd name="connsiteY1" fmla="*/ 170592 h 199672"/>
                  <a:gd name="connsiteX2" fmla="*/ 107757 w 213654"/>
                  <a:gd name="connsiteY2" fmla="*/ 462 h 199672"/>
                  <a:gd name="connsiteX3" fmla="*/ 207112 w 213654"/>
                  <a:gd name="connsiteY3" fmla="*/ 128604 h 199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3654" h="199672">
                    <a:moveTo>
                      <a:pt x="207112" y="128604"/>
                    </a:moveTo>
                    <a:cubicBezTo>
                      <a:pt x="207112" y="128604"/>
                      <a:pt x="128742" y="254151"/>
                      <a:pt x="40221" y="170592"/>
                    </a:cubicBezTo>
                    <a:cubicBezTo>
                      <a:pt x="-48302" y="87034"/>
                      <a:pt x="20837" y="-10527"/>
                      <a:pt x="107757" y="462"/>
                    </a:cubicBezTo>
                    <a:cubicBezTo>
                      <a:pt x="194677" y="11451"/>
                      <a:pt x="226843" y="103230"/>
                      <a:pt x="207112" y="128604"/>
                    </a:cubicBezTo>
                    <a:close/>
                  </a:path>
                </a:pathLst>
              </a:custGeom>
              <a:solidFill>
                <a:srgbClr val="FFC4B3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B792D041-F11E-A9C7-7F09-FC9ED44E32D4}"/>
                  </a:ext>
                </a:extLst>
              </p:cNvPr>
              <p:cNvSpPr/>
              <p:nvPr/>
            </p:nvSpPr>
            <p:spPr>
              <a:xfrm>
                <a:off x="5600623" y="3236823"/>
                <a:ext cx="49134" cy="135944"/>
              </a:xfrm>
              <a:custGeom>
                <a:avLst/>
                <a:gdLst>
                  <a:gd name="connsiteX0" fmla="*/ 37138 w 49134"/>
                  <a:gd name="connsiteY0" fmla="*/ 10262 h 135944"/>
                  <a:gd name="connsiteX1" fmla="*/ 11816 w 49134"/>
                  <a:gd name="connsiteY1" fmla="*/ 67593 h 135944"/>
                  <a:gd name="connsiteX2" fmla="*/ 45219 w 49134"/>
                  <a:gd name="connsiteY2" fmla="*/ 123653 h 135944"/>
                  <a:gd name="connsiteX3" fmla="*/ 38706 w 49134"/>
                  <a:gd name="connsiteY3" fmla="*/ 134555 h 135944"/>
                  <a:gd name="connsiteX4" fmla="*/ 11057 w 49134"/>
                  <a:gd name="connsiteY4" fmla="*/ 21312 h 135944"/>
                  <a:gd name="connsiteX5" fmla="*/ 28257 w 49134"/>
                  <a:gd name="connsiteY5" fmla="*/ 1188 h 135944"/>
                  <a:gd name="connsiteX6" fmla="*/ 37156 w 49134"/>
                  <a:gd name="connsiteY6" fmla="*/ 10262 h 1359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9134" h="135944">
                    <a:moveTo>
                      <a:pt x="37138" y="10262"/>
                    </a:moveTo>
                    <a:cubicBezTo>
                      <a:pt x="20360" y="24484"/>
                      <a:pt x="11028" y="45612"/>
                      <a:pt x="11816" y="67593"/>
                    </a:cubicBezTo>
                    <a:cubicBezTo>
                      <a:pt x="12774" y="90372"/>
                      <a:pt x="26027" y="111706"/>
                      <a:pt x="45219" y="123653"/>
                    </a:cubicBezTo>
                    <a:cubicBezTo>
                      <a:pt x="52185" y="127989"/>
                      <a:pt x="45655" y="138891"/>
                      <a:pt x="38706" y="134555"/>
                    </a:cubicBezTo>
                    <a:cubicBezTo>
                      <a:pt x="-200" y="110919"/>
                      <a:pt x="-12579" y="60218"/>
                      <a:pt x="11057" y="21312"/>
                    </a:cubicBezTo>
                    <a:cubicBezTo>
                      <a:pt x="15668" y="13721"/>
                      <a:pt x="21477" y="6926"/>
                      <a:pt x="28257" y="1188"/>
                    </a:cubicBezTo>
                    <a:cubicBezTo>
                      <a:pt x="34456" y="-4036"/>
                      <a:pt x="43373" y="4950"/>
                      <a:pt x="37156" y="10262"/>
                    </a:cubicBezTo>
                    <a:close/>
                  </a:path>
                </a:pathLst>
              </a:custGeom>
              <a:solidFill>
                <a:srgbClr val="F7AB94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ED39C4C1-5DB1-E282-5579-4CB351656A16}"/>
                  </a:ext>
                </a:extLst>
              </p:cNvPr>
              <p:cNvSpPr/>
              <p:nvPr/>
            </p:nvSpPr>
            <p:spPr>
              <a:xfrm>
                <a:off x="5579681" y="2506231"/>
                <a:ext cx="999848" cy="1029735"/>
              </a:xfrm>
              <a:custGeom>
                <a:avLst/>
                <a:gdLst>
                  <a:gd name="connsiteX0" fmla="*/ 643968 w 999848"/>
                  <a:gd name="connsiteY0" fmla="*/ 1015894 h 1029735"/>
                  <a:gd name="connsiteX1" fmla="*/ 857341 w 999848"/>
                  <a:gd name="connsiteY1" fmla="*/ 906369 h 1029735"/>
                  <a:gd name="connsiteX2" fmla="*/ 988391 w 999848"/>
                  <a:gd name="connsiteY2" fmla="*/ 727966 h 1029735"/>
                  <a:gd name="connsiteX3" fmla="*/ 925452 w 999848"/>
                  <a:gd name="connsiteY3" fmla="*/ 154513 h 1029735"/>
                  <a:gd name="connsiteX4" fmla="*/ 714500 w 999848"/>
                  <a:gd name="connsiteY4" fmla="*/ 9652 h 1029735"/>
                  <a:gd name="connsiteX5" fmla="*/ 405238 w 999848"/>
                  <a:gd name="connsiteY5" fmla="*/ 29088 h 1029735"/>
                  <a:gd name="connsiteX6" fmla="*/ 121281 w 999848"/>
                  <a:gd name="connsiteY6" fmla="*/ 153155 h 1029735"/>
                  <a:gd name="connsiteX7" fmla="*/ -261 w 999848"/>
                  <a:gd name="connsiteY7" fmla="*/ 377813 h 1029735"/>
                  <a:gd name="connsiteX8" fmla="*/ 206006 w 999848"/>
                  <a:gd name="connsiteY8" fmla="*/ 917166 h 1029735"/>
                  <a:gd name="connsiteX9" fmla="*/ 404123 w 999848"/>
                  <a:gd name="connsiteY9" fmla="*/ 1015946 h 1029735"/>
                  <a:gd name="connsiteX10" fmla="*/ 643968 w 999848"/>
                  <a:gd name="connsiteY10" fmla="*/ 1015894 h 10297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99848" h="1029735">
                    <a:moveTo>
                      <a:pt x="643968" y="1015894"/>
                    </a:moveTo>
                    <a:cubicBezTo>
                      <a:pt x="743619" y="990137"/>
                      <a:pt x="801525" y="949001"/>
                      <a:pt x="857341" y="906369"/>
                    </a:cubicBezTo>
                    <a:cubicBezTo>
                      <a:pt x="914933" y="862378"/>
                      <a:pt x="964881" y="802730"/>
                      <a:pt x="988391" y="727966"/>
                    </a:cubicBezTo>
                    <a:cubicBezTo>
                      <a:pt x="1020052" y="627166"/>
                      <a:pt x="974755" y="224662"/>
                      <a:pt x="925452" y="154513"/>
                    </a:cubicBezTo>
                    <a:cubicBezTo>
                      <a:pt x="871081" y="77154"/>
                      <a:pt x="808177" y="23898"/>
                      <a:pt x="714500" y="9652"/>
                    </a:cubicBezTo>
                    <a:cubicBezTo>
                      <a:pt x="612150" y="-5917"/>
                      <a:pt x="550952" y="-6178"/>
                      <a:pt x="405238" y="29088"/>
                    </a:cubicBezTo>
                    <a:cubicBezTo>
                      <a:pt x="259524" y="64354"/>
                      <a:pt x="205188" y="92532"/>
                      <a:pt x="121281" y="153155"/>
                    </a:cubicBezTo>
                    <a:cubicBezTo>
                      <a:pt x="44479" y="208640"/>
                      <a:pt x="12644" y="284275"/>
                      <a:pt x="-261" y="377813"/>
                    </a:cubicBezTo>
                    <a:cubicBezTo>
                      <a:pt x="-11981" y="462643"/>
                      <a:pt x="131765" y="842002"/>
                      <a:pt x="206006" y="917166"/>
                    </a:cubicBezTo>
                    <a:cubicBezTo>
                      <a:pt x="261091" y="972895"/>
                      <a:pt x="332790" y="1003146"/>
                      <a:pt x="404123" y="1015946"/>
                    </a:cubicBezTo>
                    <a:cubicBezTo>
                      <a:pt x="473263" y="1028415"/>
                      <a:pt x="543621" y="1038534"/>
                      <a:pt x="643968" y="1015894"/>
                    </a:cubicBezTo>
                    <a:close/>
                  </a:path>
                </a:pathLst>
              </a:custGeom>
              <a:solidFill>
                <a:srgbClr val="FFC4B3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70F88F01-3679-E4CF-97E8-45C080C6EF20}"/>
                  </a:ext>
                </a:extLst>
              </p:cNvPr>
              <p:cNvSpPr/>
              <p:nvPr/>
            </p:nvSpPr>
            <p:spPr>
              <a:xfrm>
                <a:off x="5579681" y="2644415"/>
                <a:ext cx="990773" cy="891487"/>
              </a:xfrm>
              <a:custGeom>
                <a:avLst/>
                <a:gdLst>
                  <a:gd name="connsiteX0" fmla="*/ 363563 w 990773"/>
                  <a:gd name="connsiteY0" fmla="*/ 825429 h 891487"/>
                  <a:gd name="connsiteX1" fmla="*/ 142963 w 990773"/>
                  <a:gd name="connsiteY1" fmla="*/ -389 h 891487"/>
                  <a:gd name="connsiteX2" fmla="*/ 121281 w 990773"/>
                  <a:gd name="connsiteY2" fmla="*/ 14971 h 891487"/>
                  <a:gd name="connsiteX3" fmla="*/ -261 w 990773"/>
                  <a:gd name="connsiteY3" fmla="*/ 239629 h 891487"/>
                  <a:gd name="connsiteX4" fmla="*/ 206006 w 990773"/>
                  <a:gd name="connsiteY4" fmla="*/ 778982 h 891487"/>
                  <a:gd name="connsiteX5" fmla="*/ 404123 w 990773"/>
                  <a:gd name="connsiteY5" fmla="*/ 877762 h 891487"/>
                  <a:gd name="connsiteX6" fmla="*/ 643968 w 990773"/>
                  <a:gd name="connsiteY6" fmla="*/ 877640 h 891487"/>
                  <a:gd name="connsiteX7" fmla="*/ 857341 w 990773"/>
                  <a:gd name="connsiteY7" fmla="*/ 768115 h 891487"/>
                  <a:gd name="connsiteX8" fmla="*/ 988391 w 990773"/>
                  <a:gd name="connsiteY8" fmla="*/ 589713 h 891487"/>
                  <a:gd name="connsiteX9" fmla="*/ 989837 w 990773"/>
                  <a:gd name="connsiteY9" fmla="*/ 584662 h 891487"/>
                  <a:gd name="connsiteX10" fmla="*/ 958872 w 990773"/>
                  <a:gd name="connsiteY10" fmla="*/ 625501 h 891487"/>
                  <a:gd name="connsiteX11" fmla="*/ 363563 w 990773"/>
                  <a:gd name="connsiteY11" fmla="*/ 825429 h 891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90773" h="891487">
                    <a:moveTo>
                      <a:pt x="363563" y="825429"/>
                    </a:moveTo>
                    <a:cubicBezTo>
                      <a:pt x="85997" y="684679"/>
                      <a:pt x="65134" y="275452"/>
                      <a:pt x="142963" y="-389"/>
                    </a:cubicBezTo>
                    <a:cubicBezTo>
                      <a:pt x="135910" y="4505"/>
                      <a:pt x="128717" y="9607"/>
                      <a:pt x="121281" y="14971"/>
                    </a:cubicBezTo>
                    <a:cubicBezTo>
                      <a:pt x="44479" y="70456"/>
                      <a:pt x="12644" y="146091"/>
                      <a:pt x="-261" y="239629"/>
                    </a:cubicBezTo>
                    <a:cubicBezTo>
                      <a:pt x="-11981" y="324459"/>
                      <a:pt x="131765" y="703818"/>
                      <a:pt x="206006" y="778982"/>
                    </a:cubicBezTo>
                    <a:cubicBezTo>
                      <a:pt x="261091" y="834712"/>
                      <a:pt x="332790" y="864962"/>
                      <a:pt x="404123" y="877762"/>
                    </a:cubicBezTo>
                    <a:cubicBezTo>
                      <a:pt x="473263" y="890162"/>
                      <a:pt x="543568" y="900280"/>
                      <a:pt x="643968" y="877640"/>
                    </a:cubicBezTo>
                    <a:cubicBezTo>
                      <a:pt x="743619" y="851883"/>
                      <a:pt x="801525" y="810748"/>
                      <a:pt x="857341" y="768115"/>
                    </a:cubicBezTo>
                    <a:cubicBezTo>
                      <a:pt x="914933" y="724124"/>
                      <a:pt x="964881" y="664477"/>
                      <a:pt x="988391" y="589713"/>
                    </a:cubicBezTo>
                    <a:cubicBezTo>
                      <a:pt x="988897" y="588093"/>
                      <a:pt x="989367" y="586421"/>
                      <a:pt x="989837" y="584662"/>
                    </a:cubicBezTo>
                    <a:cubicBezTo>
                      <a:pt x="980154" y="598594"/>
                      <a:pt x="969896" y="612178"/>
                      <a:pt x="958872" y="625501"/>
                    </a:cubicBezTo>
                    <a:cubicBezTo>
                      <a:pt x="815631" y="794256"/>
                      <a:pt x="560705" y="931227"/>
                      <a:pt x="363563" y="825429"/>
                    </a:cubicBezTo>
                    <a:close/>
                  </a:path>
                </a:pathLst>
              </a:custGeom>
              <a:solidFill>
                <a:srgbClr val="F7AB94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80578A20-1613-AC24-FF8C-40F23C63BF73}"/>
                  </a:ext>
                </a:extLst>
              </p:cNvPr>
              <p:cNvSpPr/>
              <p:nvPr/>
            </p:nvSpPr>
            <p:spPr>
              <a:xfrm>
                <a:off x="6029728" y="3167188"/>
                <a:ext cx="66204" cy="54021"/>
              </a:xfrm>
              <a:custGeom>
                <a:avLst/>
                <a:gdLst>
                  <a:gd name="connsiteX0" fmla="*/ 6374 w 66204"/>
                  <a:gd name="connsiteY0" fmla="*/ 6246 h 54021"/>
                  <a:gd name="connsiteX1" fmla="*/ 15082 w 66204"/>
                  <a:gd name="connsiteY1" fmla="*/ -371 h 54021"/>
                  <a:gd name="connsiteX2" fmla="*/ 19018 w 66204"/>
                  <a:gd name="connsiteY2" fmla="*/ 19552 h 54021"/>
                  <a:gd name="connsiteX3" fmla="*/ 30825 w 66204"/>
                  <a:gd name="connsiteY3" fmla="*/ 36236 h 54021"/>
                  <a:gd name="connsiteX4" fmla="*/ 59038 w 66204"/>
                  <a:gd name="connsiteY4" fmla="*/ 34703 h 54021"/>
                  <a:gd name="connsiteX5" fmla="*/ 60971 w 66204"/>
                  <a:gd name="connsiteY5" fmla="*/ 35017 h 54021"/>
                  <a:gd name="connsiteX6" fmla="*/ 59543 w 66204"/>
                  <a:gd name="connsiteY6" fmla="*/ 50516 h 54021"/>
                  <a:gd name="connsiteX7" fmla="*/ 46865 w 66204"/>
                  <a:gd name="connsiteY7" fmla="*/ 53442 h 54021"/>
                  <a:gd name="connsiteX8" fmla="*/ 18042 w 66204"/>
                  <a:gd name="connsiteY8" fmla="*/ 49454 h 54021"/>
                  <a:gd name="connsiteX9" fmla="*/ -435 w 66204"/>
                  <a:gd name="connsiteY9" fmla="*/ 30071 h 54021"/>
                  <a:gd name="connsiteX10" fmla="*/ 6374 w 66204"/>
                  <a:gd name="connsiteY10" fmla="*/ 6246 h 54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6204" h="54021">
                    <a:moveTo>
                      <a:pt x="6374" y="6246"/>
                    </a:moveTo>
                    <a:cubicBezTo>
                      <a:pt x="7750" y="4191"/>
                      <a:pt x="11425" y="-720"/>
                      <a:pt x="15082" y="-371"/>
                    </a:cubicBezTo>
                    <a:cubicBezTo>
                      <a:pt x="18739" y="-23"/>
                      <a:pt x="17921" y="12864"/>
                      <a:pt x="19018" y="19552"/>
                    </a:cubicBezTo>
                    <a:cubicBezTo>
                      <a:pt x="20115" y="26239"/>
                      <a:pt x="23563" y="33641"/>
                      <a:pt x="30825" y="36236"/>
                    </a:cubicBezTo>
                    <a:cubicBezTo>
                      <a:pt x="39864" y="39475"/>
                      <a:pt x="49477" y="33693"/>
                      <a:pt x="59038" y="34703"/>
                    </a:cubicBezTo>
                    <a:cubicBezTo>
                      <a:pt x="59688" y="34771"/>
                      <a:pt x="60333" y="34875"/>
                      <a:pt x="60971" y="35017"/>
                    </a:cubicBezTo>
                    <a:cubicBezTo>
                      <a:pt x="68356" y="40415"/>
                      <a:pt x="65116" y="47434"/>
                      <a:pt x="59543" y="50516"/>
                    </a:cubicBezTo>
                    <a:cubicBezTo>
                      <a:pt x="55578" y="52397"/>
                      <a:pt x="51253" y="53396"/>
                      <a:pt x="46865" y="53442"/>
                    </a:cubicBezTo>
                    <a:cubicBezTo>
                      <a:pt x="37147" y="54069"/>
                      <a:pt x="27012" y="53250"/>
                      <a:pt x="18042" y="49454"/>
                    </a:cubicBezTo>
                    <a:cubicBezTo>
                      <a:pt x="9074" y="45657"/>
                      <a:pt x="1463" y="38500"/>
                      <a:pt x="-435" y="30071"/>
                    </a:cubicBezTo>
                    <a:cubicBezTo>
                      <a:pt x="-2334" y="21642"/>
                      <a:pt x="1428" y="13613"/>
                      <a:pt x="6374" y="6246"/>
                    </a:cubicBezTo>
                    <a:close/>
                  </a:path>
                </a:pathLst>
              </a:custGeom>
              <a:solidFill>
                <a:srgbClr val="C26E61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A3CBA1F7-15D7-CF33-7405-A49A8381AC41}"/>
                  </a:ext>
                </a:extLst>
              </p:cNvPr>
              <p:cNvSpPr/>
              <p:nvPr/>
            </p:nvSpPr>
            <p:spPr>
              <a:xfrm rot="-759600">
                <a:off x="6289490" y="3134339"/>
                <a:ext cx="137616" cy="95296"/>
              </a:xfrm>
              <a:custGeom>
                <a:avLst/>
                <a:gdLst>
                  <a:gd name="connsiteX0" fmla="*/ 136680 w 137616"/>
                  <a:gd name="connsiteY0" fmla="*/ 47259 h 95296"/>
                  <a:gd name="connsiteX1" fmla="*/ 67872 w 137616"/>
                  <a:gd name="connsiteY1" fmla="*/ 94908 h 95296"/>
                  <a:gd name="connsiteX2" fmla="*/ -936 w 137616"/>
                  <a:gd name="connsiteY2" fmla="*/ 47259 h 95296"/>
                  <a:gd name="connsiteX3" fmla="*/ 67872 w 137616"/>
                  <a:gd name="connsiteY3" fmla="*/ -389 h 95296"/>
                  <a:gd name="connsiteX4" fmla="*/ 136680 w 137616"/>
                  <a:gd name="connsiteY4" fmla="*/ 47259 h 952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7616" h="95296">
                    <a:moveTo>
                      <a:pt x="136680" y="47259"/>
                    </a:moveTo>
                    <a:cubicBezTo>
                      <a:pt x="136680" y="73575"/>
                      <a:pt x="105873" y="94908"/>
                      <a:pt x="67872" y="94908"/>
                    </a:cubicBezTo>
                    <a:cubicBezTo>
                      <a:pt x="29870" y="94908"/>
                      <a:pt x="-936" y="73575"/>
                      <a:pt x="-936" y="47259"/>
                    </a:cubicBezTo>
                    <a:cubicBezTo>
                      <a:pt x="-936" y="20944"/>
                      <a:pt x="29870" y="-389"/>
                      <a:pt x="67872" y="-389"/>
                    </a:cubicBezTo>
                    <a:cubicBezTo>
                      <a:pt x="105873" y="-389"/>
                      <a:pt x="136680" y="20944"/>
                      <a:pt x="136680" y="47259"/>
                    </a:cubicBezTo>
                    <a:close/>
                  </a:path>
                </a:pathLst>
              </a:custGeom>
              <a:solidFill>
                <a:srgbClr val="D26C85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35594FB9-C20D-805E-AE39-408D3ABC340C}"/>
                  </a:ext>
                </a:extLst>
              </p:cNvPr>
              <p:cNvSpPr/>
              <p:nvPr/>
            </p:nvSpPr>
            <p:spPr>
              <a:xfrm rot="-759600">
                <a:off x="5814037" y="3254380"/>
                <a:ext cx="137616" cy="95296"/>
              </a:xfrm>
              <a:custGeom>
                <a:avLst/>
                <a:gdLst>
                  <a:gd name="connsiteX0" fmla="*/ 136680 w 137616"/>
                  <a:gd name="connsiteY0" fmla="*/ 47259 h 95296"/>
                  <a:gd name="connsiteX1" fmla="*/ 67872 w 137616"/>
                  <a:gd name="connsiteY1" fmla="*/ 94908 h 95296"/>
                  <a:gd name="connsiteX2" fmla="*/ -936 w 137616"/>
                  <a:gd name="connsiteY2" fmla="*/ 47259 h 95296"/>
                  <a:gd name="connsiteX3" fmla="*/ 67872 w 137616"/>
                  <a:gd name="connsiteY3" fmla="*/ -389 h 95296"/>
                  <a:gd name="connsiteX4" fmla="*/ 136680 w 137616"/>
                  <a:gd name="connsiteY4" fmla="*/ 47259 h 952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7616" h="95296">
                    <a:moveTo>
                      <a:pt x="136680" y="47259"/>
                    </a:moveTo>
                    <a:cubicBezTo>
                      <a:pt x="136680" y="73575"/>
                      <a:pt x="105873" y="94908"/>
                      <a:pt x="67872" y="94908"/>
                    </a:cubicBezTo>
                    <a:cubicBezTo>
                      <a:pt x="29870" y="94908"/>
                      <a:pt x="-936" y="73575"/>
                      <a:pt x="-936" y="47259"/>
                    </a:cubicBezTo>
                    <a:cubicBezTo>
                      <a:pt x="-936" y="20944"/>
                      <a:pt x="29870" y="-389"/>
                      <a:pt x="67872" y="-389"/>
                    </a:cubicBezTo>
                    <a:cubicBezTo>
                      <a:pt x="105873" y="-389"/>
                      <a:pt x="136680" y="20944"/>
                      <a:pt x="136680" y="47259"/>
                    </a:cubicBezTo>
                    <a:close/>
                  </a:path>
                </a:pathLst>
              </a:custGeom>
              <a:solidFill>
                <a:srgbClr val="D26C85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D9E02A07-5BD4-BF56-3FA1-859BF29D2CAD}"/>
                  </a:ext>
                </a:extLst>
              </p:cNvPr>
              <p:cNvSpPr/>
              <p:nvPr/>
            </p:nvSpPr>
            <p:spPr>
              <a:xfrm>
                <a:off x="5750455" y="3051122"/>
                <a:ext cx="181571" cy="191880"/>
              </a:xfrm>
              <a:custGeom>
                <a:avLst/>
                <a:gdLst>
                  <a:gd name="connsiteX0" fmla="*/ 115727 w 181571"/>
                  <a:gd name="connsiteY0" fmla="*/ 188404 h 191880"/>
                  <a:gd name="connsiteX1" fmla="*/ 176680 w 181571"/>
                  <a:gd name="connsiteY1" fmla="*/ 72000 h 191880"/>
                  <a:gd name="connsiteX2" fmla="*/ 63968 w 181571"/>
                  <a:gd name="connsiteY2" fmla="*/ 2686 h 191880"/>
                  <a:gd name="connsiteX3" fmla="*/ 3014 w 181571"/>
                  <a:gd name="connsiteY3" fmla="*/ 119091 h 191880"/>
                  <a:gd name="connsiteX4" fmla="*/ 115727 w 181571"/>
                  <a:gd name="connsiteY4" fmla="*/ 188404 h 191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1571" h="191880">
                    <a:moveTo>
                      <a:pt x="115727" y="188404"/>
                    </a:moveTo>
                    <a:cubicBezTo>
                      <a:pt x="164490" y="175203"/>
                      <a:pt x="191222" y="124072"/>
                      <a:pt x="176680" y="72000"/>
                    </a:cubicBezTo>
                    <a:cubicBezTo>
                      <a:pt x="162138" y="19928"/>
                      <a:pt x="112679" y="-10514"/>
                      <a:pt x="63968" y="2686"/>
                    </a:cubicBezTo>
                    <a:cubicBezTo>
                      <a:pt x="15257" y="15887"/>
                      <a:pt x="-11527" y="67019"/>
                      <a:pt x="3014" y="119091"/>
                    </a:cubicBezTo>
                    <a:cubicBezTo>
                      <a:pt x="17556" y="171163"/>
                      <a:pt x="67016" y="201639"/>
                      <a:pt x="115727" y="188404"/>
                    </a:cubicBezTo>
                    <a:close/>
                  </a:path>
                </a:pathLst>
              </a:custGeom>
              <a:solidFill>
                <a:srgbClr val="FFFFFF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C37F50DB-B0C6-AB70-D9D7-589380CBBB8E}"/>
                  </a:ext>
                </a:extLst>
              </p:cNvPr>
              <p:cNvSpPr/>
              <p:nvPr/>
            </p:nvSpPr>
            <p:spPr>
              <a:xfrm rot="-1030800">
                <a:off x="5765790" y="3063145"/>
                <a:ext cx="150921" cy="168023"/>
              </a:xfrm>
              <a:custGeom>
                <a:avLst/>
                <a:gdLst>
                  <a:gd name="connsiteX0" fmla="*/ 149985 w 150921"/>
                  <a:gd name="connsiteY0" fmla="*/ 83623 h 168023"/>
                  <a:gd name="connsiteX1" fmla="*/ 74525 w 150921"/>
                  <a:gd name="connsiteY1" fmla="*/ 167634 h 168023"/>
                  <a:gd name="connsiteX2" fmla="*/ -936 w 150921"/>
                  <a:gd name="connsiteY2" fmla="*/ 83623 h 168023"/>
                  <a:gd name="connsiteX3" fmla="*/ 74525 w 150921"/>
                  <a:gd name="connsiteY3" fmla="*/ -389 h 168023"/>
                  <a:gd name="connsiteX4" fmla="*/ 149985 w 150921"/>
                  <a:gd name="connsiteY4" fmla="*/ 83623 h 1680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0921" h="168023">
                    <a:moveTo>
                      <a:pt x="149985" y="83623"/>
                    </a:moveTo>
                    <a:cubicBezTo>
                      <a:pt x="149985" y="130021"/>
                      <a:pt x="116201" y="167634"/>
                      <a:pt x="74525" y="167634"/>
                    </a:cubicBezTo>
                    <a:cubicBezTo>
                      <a:pt x="32849" y="167634"/>
                      <a:pt x="-936" y="130021"/>
                      <a:pt x="-936" y="83623"/>
                    </a:cubicBezTo>
                    <a:cubicBezTo>
                      <a:pt x="-936" y="37224"/>
                      <a:pt x="32848" y="-389"/>
                      <a:pt x="74525" y="-389"/>
                    </a:cubicBezTo>
                    <a:cubicBezTo>
                      <a:pt x="116200" y="-389"/>
                      <a:pt x="149985" y="37224"/>
                      <a:pt x="149985" y="83623"/>
                    </a:cubicBezTo>
                    <a:close/>
                  </a:path>
                </a:pathLst>
              </a:custGeom>
              <a:solidFill>
                <a:srgbClr val="271713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3C3CC119-7F2E-0564-1E67-DD40CF1ED203}"/>
                  </a:ext>
                </a:extLst>
              </p:cNvPr>
              <p:cNvSpPr/>
              <p:nvPr/>
            </p:nvSpPr>
            <p:spPr>
              <a:xfrm>
                <a:off x="5800186" y="3111145"/>
                <a:ext cx="117494" cy="112081"/>
              </a:xfrm>
              <a:custGeom>
                <a:avLst/>
                <a:gdLst>
                  <a:gd name="connsiteX0" fmla="*/ 931 w 117494"/>
                  <a:gd name="connsiteY0" fmla="*/ 71746 h 112081"/>
                  <a:gd name="connsiteX1" fmla="*/ 45358 w 117494"/>
                  <a:gd name="connsiteY1" fmla="*/ 1981 h 112081"/>
                  <a:gd name="connsiteX2" fmla="*/ 115855 w 117494"/>
                  <a:gd name="connsiteY2" fmla="*/ 29845 h 112081"/>
                  <a:gd name="connsiteX3" fmla="*/ 85535 w 117494"/>
                  <a:gd name="connsiteY3" fmla="*/ 105602 h 112081"/>
                  <a:gd name="connsiteX4" fmla="*/ 75243 w 117494"/>
                  <a:gd name="connsiteY4" fmla="*/ 109311 h 112081"/>
                  <a:gd name="connsiteX5" fmla="*/ 931 w 117494"/>
                  <a:gd name="connsiteY5" fmla="*/ 71746 h 112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7494" h="112081">
                    <a:moveTo>
                      <a:pt x="931" y="71746"/>
                    </a:moveTo>
                    <a:cubicBezTo>
                      <a:pt x="-7324" y="42140"/>
                      <a:pt x="12564" y="10793"/>
                      <a:pt x="45358" y="1981"/>
                    </a:cubicBezTo>
                    <a:cubicBezTo>
                      <a:pt x="74371" y="-5874"/>
                      <a:pt x="103751" y="6404"/>
                      <a:pt x="115855" y="29845"/>
                    </a:cubicBezTo>
                    <a:cubicBezTo>
                      <a:pt x="119634" y="60426"/>
                      <a:pt x="108001" y="89353"/>
                      <a:pt x="85535" y="105602"/>
                    </a:cubicBezTo>
                    <a:cubicBezTo>
                      <a:pt x="82208" y="107110"/>
                      <a:pt x="78766" y="108350"/>
                      <a:pt x="75243" y="109311"/>
                    </a:cubicBezTo>
                    <a:cubicBezTo>
                      <a:pt x="42380" y="118211"/>
                      <a:pt x="9116" y="101387"/>
                      <a:pt x="931" y="71746"/>
                    </a:cubicBezTo>
                    <a:close/>
                  </a:path>
                </a:pathLst>
              </a:custGeom>
              <a:solidFill>
                <a:srgbClr val="523127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9500AA84-FB9F-0F26-E214-29D845E6D98D}"/>
                  </a:ext>
                </a:extLst>
              </p:cNvPr>
              <p:cNvSpPr/>
              <p:nvPr/>
            </p:nvSpPr>
            <p:spPr>
              <a:xfrm rot="-847200">
                <a:off x="5833377" y="3160743"/>
                <a:ext cx="50817" cy="43364"/>
              </a:xfrm>
              <a:custGeom>
                <a:avLst/>
                <a:gdLst>
                  <a:gd name="connsiteX0" fmla="*/ 49882 w 50817"/>
                  <a:gd name="connsiteY0" fmla="*/ 21293 h 43364"/>
                  <a:gd name="connsiteX1" fmla="*/ 24473 w 50817"/>
                  <a:gd name="connsiteY1" fmla="*/ 42975 h 43364"/>
                  <a:gd name="connsiteX2" fmla="*/ -937 w 50817"/>
                  <a:gd name="connsiteY2" fmla="*/ 21293 h 43364"/>
                  <a:gd name="connsiteX3" fmla="*/ 24473 w 50817"/>
                  <a:gd name="connsiteY3" fmla="*/ -389 h 43364"/>
                  <a:gd name="connsiteX4" fmla="*/ 49882 w 50817"/>
                  <a:gd name="connsiteY4" fmla="*/ 21293 h 43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817" h="43364">
                    <a:moveTo>
                      <a:pt x="49882" y="21293"/>
                    </a:moveTo>
                    <a:cubicBezTo>
                      <a:pt x="49882" y="33268"/>
                      <a:pt x="38506" y="42975"/>
                      <a:pt x="24473" y="42975"/>
                    </a:cubicBezTo>
                    <a:cubicBezTo>
                      <a:pt x="10440" y="42975"/>
                      <a:pt x="-937" y="33268"/>
                      <a:pt x="-937" y="21293"/>
                    </a:cubicBezTo>
                    <a:cubicBezTo>
                      <a:pt x="-937" y="9319"/>
                      <a:pt x="10440" y="-389"/>
                      <a:pt x="24473" y="-389"/>
                    </a:cubicBezTo>
                    <a:cubicBezTo>
                      <a:pt x="38506" y="-389"/>
                      <a:pt x="49882" y="9319"/>
                      <a:pt x="49882" y="21293"/>
                    </a:cubicBezTo>
                    <a:close/>
                  </a:path>
                </a:pathLst>
              </a:custGeom>
              <a:solidFill>
                <a:srgbClr val="FFFEFD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3A8D67BE-5AB0-295D-6384-9F2C65F570CA}"/>
                  </a:ext>
                </a:extLst>
              </p:cNvPr>
              <p:cNvSpPr/>
              <p:nvPr/>
            </p:nvSpPr>
            <p:spPr>
              <a:xfrm>
                <a:off x="6211108" y="2935258"/>
                <a:ext cx="181553" cy="191868"/>
              </a:xfrm>
              <a:custGeom>
                <a:avLst/>
                <a:gdLst>
                  <a:gd name="connsiteX0" fmla="*/ 115709 w 181553"/>
                  <a:gd name="connsiteY0" fmla="*/ 188404 h 191868"/>
                  <a:gd name="connsiteX1" fmla="*/ 176663 w 181553"/>
                  <a:gd name="connsiteY1" fmla="*/ 72000 h 191868"/>
                  <a:gd name="connsiteX2" fmla="*/ 63968 w 181553"/>
                  <a:gd name="connsiteY2" fmla="*/ 2686 h 191868"/>
                  <a:gd name="connsiteX3" fmla="*/ 3014 w 181553"/>
                  <a:gd name="connsiteY3" fmla="*/ 119091 h 191868"/>
                  <a:gd name="connsiteX4" fmla="*/ 115709 w 181553"/>
                  <a:gd name="connsiteY4" fmla="*/ 188404 h 191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1553" h="191868">
                    <a:moveTo>
                      <a:pt x="115709" y="188404"/>
                    </a:moveTo>
                    <a:cubicBezTo>
                      <a:pt x="164472" y="175203"/>
                      <a:pt x="191205" y="124072"/>
                      <a:pt x="176663" y="72000"/>
                    </a:cubicBezTo>
                    <a:cubicBezTo>
                      <a:pt x="162121" y="19928"/>
                      <a:pt x="112679" y="-10514"/>
                      <a:pt x="63968" y="2686"/>
                    </a:cubicBezTo>
                    <a:cubicBezTo>
                      <a:pt x="15257" y="15887"/>
                      <a:pt x="-11527" y="67019"/>
                      <a:pt x="3014" y="119091"/>
                    </a:cubicBezTo>
                    <a:cubicBezTo>
                      <a:pt x="17556" y="171163"/>
                      <a:pt x="66998" y="201605"/>
                      <a:pt x="115709" y="188404"/>
                    </a:cubicBezTo>
                    <a:close/>
                  </a:path>
                </a:pathLst>
              </a:custGeom>
              <a:solidFill>
                <a:srgbClr val="FFFFFF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7B258114-35AE-4B8C-D4D6-4EF2C36362F6}"/>
                  </a:ext>
                </a:extLst>
              </p:cNvPr>
              <p:cNvSpPr/>
              <p:nvPr/>
            </p:nvSpPr>
            <p:spPr>
              <a:xfrm rot="-1030800">
                <a:off x="6226428" y="2947233"/>
                <a:ext cx="150921" cy="168023"/>
              </a:xfrm>
              <a:custGeom>
                <a:avLst/>
                <a:gdLst>
                  <a:gd name="connsiteX0" fmla="*/ 149985 w 150921"/>
                  <a:gd name="connsiteY0" fmla="*/ 83623 h 168023"/>
                  <a:gd name="connsiteX1" fmla="*/ 74525 w 150921"/>
                  <a:gd name="connsiteY1" fmla="*/ 167634 h 168023"/>
                  <a:gd name="connsiteX2" fmla="*/ -936 w 150921"/>
                  <a:gd name="connsiteY2" fmla="*/ 83623 h 168023"/>
                  <a:gd name="connsiteX3" fmla="*/ 74525 w 150921"/>
                  <a:gd name="connsiteY3" fmla="*/ -389 h 168023"/>
                  <a:gd name="connsiteX4" fmla="*/ 149985 w 150921"/>
                  <a:gd name="connsiteY4" fmla="*/ 83623 h 1680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0921" h="168023">
                    <a:moveTo>
                      <a:pt x="149985" y="83623"/>
                    </a:moveTo>
                    <a:cubicBezTo>
                      <a:pt x="149985" y="130021"/>
                      <a:pt x="116201" y="167634"/>
                      <a:pt x="74525" y="167634"/>
                    </a:cubicBezTo>
                    <a:cubicBezTo>
                      <a:pt x="32849" y="167634"/>
                      <a:pt x="-936" y="130021"/>
                      <a:pt x="-936" y="83623"/>
                    </a:cubicBezTo>
                    <a:cubicBezTo>
                      <a:pt x="-936" y="37224"/>
                      <a:pt x="32848" y="-389"/>
                      <a:pt x="74525" y="-389"/>
                    </a:cubicBezTo>
                    <a:cubicBezTo>
                      <a:pt x="116200" y="-389"/>
                      <a:pt x="149985" y="37224"/>
                      <a:pt x="149985" y="83623"/>
                    </a:cubicBezTo>
                    <a:close/>
                  </a:path>
                </a:pathLst>
              </a:custGeom>
              <a:solidFill>
                <a:srgbClr val="271713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073ACC83-BAA2-EB41-155E-CCBDAFC1A630}"/>
                  </a:ext>
                </a:extLst>
              </p:cNvPr>
              <p:cNvSpPr/>
              <p:nvPr/>
            </p:nvSpPr>
            <p:spPr>
              <a:xfrm>
                <a:off x="6260753" y="2995342"/>
                <a:ext cx="117494" cy="112039"/>
              </a:xfrm>
              <a:custGeom>
                <a:avLst/>
                <a:gdLst>
                  <a:gd name="connsiteX0" fmla="*/ 931 w 117494"/>
                  <a:gd name="connsiteY0" fmla="*/ 71650 h 112039"/>
                  <a:gd name="connsiteX1" fmla="*/ 45358 w 117494"/>
                  <a:gd name="connsiteY1" fmla="*/ 1989 h 112039"/>
                  <a:gd name="connsiteX2" fmla="*/ 115855 w 117494"/>
                  <a:gd name="connsiteY2" fmla="*/ 29854 h 112039"/>
                  <a:gd name="connsiteX3" fmla="*/ 85517 w 117494"/>
                  <a:gd name="connsiteY3" fmla="*/ 105593 h 112039"/>
                  <a:gd name="connsiteX4" fmla="*/ 75243 w 117494"/>
                  <a:gd name="connsiteY4" fmla="*/ 109302 h 112039"/>
                  <a:gd name="connsiteX5" fmla="*/ 931 w 117494"/>
                  <a:gd name="connsiteY5" fmla="*/ 71650 h 1120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7494" h="112039">
                    <a:moveTo>
                      <a:pt x="931" y="71650"/>
                    </a:moveTo>
                    <a:cubicBezTo>
                      <a:pt x="-7324" y="42044"/>
                      <a:pt x="12564" y="10697"/>
                      <a:pt x="45358" y="1989"/>
                    </a:cubicBezTo>
                    <a:cubicBezTo>
                      <a:pt x="74371" y="-5883"/>
                      <a:pt x="103751" y="6395"/>
                      <a:pt x="115855" y="29854"/>
                    </a:cubicBezTo>
                    <a:cubicBezTo>
                      <a:pt x="119634" y="60417"/>
                      <a:pt x="108001" y="89344"/>
                      <a:pt x="85517" y="105593"/>
                    </a:cubicBezTo>
                    <a:cubicBezTo>
                      <a:pt x="82198" y="107103"/>
                      <a:pt x="78761" y="108344"/>
                      <a:pt x="75243" y="109302"/>
                    </a:cubicBezTo>
                    <a:cubicBezTo>
                      <a:pt x="42449" y="118114"/>
                      <a:pt x="9186" y="101378"/>
                      <a:pt x="931" y="71650"/>
                    </a:cubicBezTo>
                    <a:close/>
                  </a:path>
                </a:pathLst>
              </a:custGeom>
              <a:solidFill>
                <a:srgbClr val="523127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19D3A569-6030-C958-C527-6B247B232B68}"/>
                  </a:ext>
                </a:extLst>
              </p:cNvPr>
              <p:cNvSpPr/>
              <p:nvPr/>
            </p:nvSpPr>
            <p:spPr>
              <a:xfrm rot="-847200">
                <a:off x="6285372" y="3044300"/>
                <a:ext cx="50817" cy="43364"/>
              </a:xfrm>
              <a:custGeom>
                <a:avLst/>
                <a:gdLst>
                  <a:gd name="connsiteX0" fmla="*/ 49882 w 50817"/>
                  <a:gd name="connsiteY0" fmla="*/ 21293 h 43364"/>
                  <a:gd name="connsiteX1" fmla="*/ 24473 w 50817"/>
                  <a:gd name="connsiteY1" fmla="*/ 42975 h 43364"/>
                  <a:gd name="connsiteX2" fmla="*/ -937 w 50817"/>
                  <a:gd name="connsiteY2" fmla="*/ 21293 h 43364"/>
                  <a:gd name="connsiteX3" fmla="*/ 24473 w 50817"/>
                  <a:gd name="connsiteY3" fmla="*/ -389 h 43364"/>
                  <a:gd name="connsiteX4" fmla="*/ 49882 w 50817"/>
                  <a:gd name="connsiteY4" fmla="*/ 21293 h 43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817" h="43364">
                    <a:moveTo>
                      <a:pt x="49882" y="21293"/>
                    </a:moveTo>
                    <a:cubicBezTo>
                      <a:pt x="49882" y="33268"/>
                      <a:pt x="38506" y="42975"/>
                      <a:pt x="24473" y="42975"/>
                    </a:cubicBezTo>
                    <a:cubicBezTo>
                      <a:pt x="10440" y="42975"/>
                      <a:pt x="-937" y="33268"/>
                      <a:pt x="-937" y="21293"/>
                    </a:cubicBezTo>
                    <a:cubicBezTo>
                      <a:pt x="-937" y="9318"/>
                      <a:pt x="10440" y="-389"/>
                      <a:pt x="24473" y="-389"/>
                    </a:cubicBezTo>
                    <a:cubicBezTo>
                      <a:pt x="38506" y="-389"/>
                      <a:pt x="49882" y="9319"/>
                      <a:pt x="49882" y="21293"/>
                    </a:cubicBezTo>
                    <a:close/>
                  </a:path>
                </a:pathLst>
              </a:custGeom>
              <a:solidFill>
                <a:srgbClr val="FFFEFD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0FB4BDF4-DCAB-CDAA-03C9-52AE30FA62B9}"/>
                  </a:ext>
                </a:extLst>
              </p:cNvPr>
              <p:cNvSpPr/>
              <p:nvPr/>
            </p:nvSpPr>
            <p:spPr>
              <a:xfrm>
                <a:off x="5732997" y="3004163"/>
                <a:ext cx="149811" cy="85749"/>
              </a:xfrm>
              <a:custGeom>
                <a:avLst/>
                <a:gdLst>
                  <a:gd name="connsiteX0" fmla="*/ 13820 w 149811"/>
                  <a:gd name="connsiteY0" fmla="*/ 84999 h 85749"/>
                  <a:gd name="connsiteX1" fmla="*/ -577 w 149811"/>
                  <a:gd name="connsiteY1" fmla="*/ 76394 h 85749"/>
                  <a:gd name="connsiteX2" fmla="*/ 1089 w 149811"/>
                  <a:gd name="connsiteY2" fmla="*/ 66869 h 85749"/>
                  <a:gd name="connsiteX3" fmla="*/ 137800 w 149811"/>
                  <a:gd name="connsiteY3" fmla="*/ -75 h 85749"/>
                  <a:gd name="connsiteX4" fmla="*/ 148850 w 149811"/>
                  <a:gd name="connsiteY4" fmla="*/ 12525 h 85749"/>
                  <a:gd name="connsiteX5" fmla="*/ 136249 w 149811"/>
                  <a:gd name="connsiteY5" fmla="*/ 23575 h 85749"/>
                  <a:gd name="connsiteX6" fmla="*/ 20733 w 149811"/>
                  <a:gd name="connsiteY6" fmla="*/ 80140 h 85749"/>
                  <a:gd name="connsiteX7" fmla="*/ 13819 w 149811"/>
                  <a:gd name="connsiteY7" fmla="*/ 84999 h 857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9811" h="85749">
                    <a:moveTo>
                      <a:pt x="13820" y="84999"/>
                    </a:moveTo>
                    <a:cubicBezTo>
                      <a:pt x="7468" y="86598"/>
                      <a:pt x="1022" y="82746"/>
                      <a:pt x="-577" y="76394"/>
                    </a:cubicBezTo>
                    <a:cubicBezTo>
                      <a:pt x="-1400" y="73127"/>
                      <a:pt x="-794" y="69664"/>
                      <a:pt x="1089" y="66869"/>
                    </a:cubicBezTo>
                    <a:cubicBezTo>
                      <a:pt x="30939" y="22687"/>
                      <a:pt x="84596" y="-3593"/>
                      <a:pt x="137800" y="-75"/>
                    </a:cubicBezTo>
                    <a:cubicBezTo>
                      <a:pt x="144330" y="353"/>
                      <a:pt x="149278" y="5994"/>
                      <a:pt x="148850" y="12525"/>
                    </a:cubicBezTo>
                    <a:cubicBezTo>
                      <a:pt x="148422" y="19056"/>
                      <a:pt x="142780" y="24003"/>
                      <a:pt x="136249" y="23575"/>
                    </a:cubicBezTo>
                    <a:cubicBezTo>
                      <a:pt x="90515" y="20997"/>
                      <a:pt x="46741" y="42432"/>
                      <a:pt x="20733" y="80140"/>
                    </a:cubicBezTo>
                    <a:cubicBezTo>
                      <a:pt x="19108" y="82558"/>
                      <a:pt x="16645" y="84289"/>
                      <a:pt x="13819" y="84999"/>
                    </a:cubicBezTo>
                    <a:close/>
                  </a:path>
                </a:pathLst>
              </a:custGeom>
              <a:solidFill>
                <a:srgbClr val="321E1E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5B391C08-6754-04F7-83FE-67363266445D}"/>
                  </a:ext>
                </a:extLst>
              </p:cNvPr>
              <p:cNvSpPr/>
              <p:nvPr/>
            </p:nvSpPr>
            <p:spPr>
              <a:xfrm>
                <a:off x="6206771" y="2895998"/>
                <a:ext cx="163701" cy="44584"/>
              </a:xfrm>
              <a:custGeom>
                <a:avLst/>
                <a:gdLst>
                  <a:gd name="connsiteX0" fmla="*/ 153798 w 163701"/>
                  <a:gd name="connsiteY0" fmla="*/ 38760 h 44584"/>
                  <a:gd name="connsiteX1" fmla="*/ 162404 w 163701"/>
                  <a:gd name="connsiteY1" fmla="*/ 24364 h 44584"/>
                  <a:gd name="connsiteX2" fmla="*/ 156427 w 163701"/>
                  <a:gd name="connsiteY2" fmla="*/ 16764 h 44584"/>
                  <a:gd name="connsiteX3" fmla="*/ 4304 w 163701"/>
                  <a:gd name="connsiteY3" fmla="*/ 22494 h 44584"/>
                  <a:gd name="connsiteX4" fmla="*/ 1085 w 163701"/>
                  <a:gd name="connsiteY4" fmla="*/ 38954 h 44584"/>
                  <a:gd name="connsiteX5" fmla="*/ 16878 w 163701"/>
                  <a:gd name="connsiteY5" fmla="*/ 42591 h 44584"/>
                  <a:gd name="connsiteX6" fmla="*/ 145403 w 163701"/>
                  <a:gd name="connsiteY6" fmla="*/ 37750 h 44584"/>
                  <a:gd name="connsiteX7" fmla="*/ 153798 w 163701"/>
                  <a:gd name="connsiteY7" fmla="*/ 38760 h 445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3701" h="44584">
                    <a:moveTo>
                      <a:pt x="153798" y="38760"/>
                    </a:moveTo>
                    <a:cubicBezTo>
                      <a:pt x="160149" y="37161"/>
                      <a:pt x="164003" y="30716"/>
                      <a:pt x="162404" y="24364"/>
                    </a:cubicBezTo>
                    <a:cubicBezTo>
                      <a:pt x="161581" y="21096"/>
                      <a:pt x="159408" y="18333"/>
                      <a:pt x="156427" y="16764"/>
                    </a:cubicBezTo>
                    <a:cubicBezTo>
                      <a:pt x="109214" y="-8035"/>
                      <a:pt x="49515" y="-5789"/>
                      <a:pt x="4304" y="22494"/>
                    </a:cubicBezTo>
                    <a:cubicBezTo>
                      <a:pt x="-1130" y="26150"/>
                      <a:pt x="-2571" y="33520"/>
                      <a:pt x="1085" y="38954"/>
                    </a:cubicBezTo>
                    <a:cubicBezTo>
                      <a:pt x="4571" y="44135"/>
                      <a:pt x="11477" y="45726"/>
                      <a:pt x="16878" y="42591"/>
                    </a:cubicBezTo>
                    <a:cubicBezTo>
                      <a:pt x="55947" y="18684"/>
                      <a:pt x="104646" y="16850"/>
                      <a:pt x="145403" y="37750"/>
                    </a:cubicBezTo>
                    <a:cubicBezTo>
                      <a:pt x="147979" y="39118"/>
                      <a:pt x="150971" y="39477"/>
                      <a:pt x="153798" y="38760"/>
                    </a:cubicBezTo>
                    <a:close/>
                  </a:path>
                </a:pathLst>
              </a:custGeom>
              <a:solidFill>
                <a:srgbClr val="321E1E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F5BE5F55-C4E5-016D-AFEA-7B29C8C1A0BB}"/>
                  </a:ext>
                </a:extLst>
              </p:cNvPr>
              <p:cNvSpPr/>
              <p:nvPr/>
            </p:nvSpPr>
            <p:spPr>
              <a:xfrm>
                <a:off x="5520644" y="2397936"/>
                <a:ext cx="1064603" cy="904186"/>
              </a:xfrm>
              <a:custGeom>
                <a:avLst/>
                <a:gdLst>
                  <a:gd name="connsiteX0" fmla="*/ 723224 w 1064603"/>
                  <a:gd name="connsiteY0" fmla="*/ 27823 h 904186"/>
                  <a:gd name="connsiteX1" fmla="*/ 67101 w 1064603"/>
                  <a:gd name="connsiteY1" fmla="*/ 263853 h 904186"/>
                  <a:gd name="connsiteX2" fmla="*/ 188573 w 1064603"/>
                  <a:gd name="connsiteY2" fmla="*/ 903797 h 904186"/>
                  <a:gd name="connsiteX3" fmla="*/ 127619 w 1064603"/>
                  <a:gd name="connsiteY3" fmla="*/ 592481 h 904186"/>
                  <a:gd name="connsiteX4" fmla="*/ 171262 w 1064603"/>
                  <a:gd name="connsiteY4" fmla="*/ 434715 h 904186"/>
                  <a:gd name="connsiteX5" fmla="*/ 182617 w 1064603"/>
                  <a:gd name="connsiteY5" fmla="*/ 656691 h 904186"/>
                  <a:gd name="connsiteX6" fmla="*/ 704207 w 1064603"/>
                  <a:gd name="connsiteY6" fmla="*/ 517751 h 904186"/>
                  <a:gd name="connsiteX7" fmla="*/ 704973 w 1064603"/>
                  <a:gd name="connsiteY7" fmla="*/ 370383 h 904186"/>
                  <a:gd name="connsiteX8" fmla="*/ 737296 w 1064603"/>
                  <a:gd name="connsiteY8" fmla="*/ 507825 h 904186"/>
                  <a:gd name="connsiteX9" fmla="*/ 856382 w 1064603"/>
                  <a:gd name="connsiteY9" fmla="*/ 430692 h 904186"/>
                  <a:gd name="connsiteX10" fmla="*/ 819043 w 1064603"/>
                  <a:gd name="connsiteY10" fmla="*/ 238757 h 904186"/>
                  <a:gd name="connsiteX11" fmla="*/ 925277 w 1064603"/>
                  <a:gd name="connsiteY11" fmla="*/ 355231 h 904186"/>
                  <a:gd name="connsiteX12" fmla="*/ 1056397 w 1064603"/>
                  <a:gd name="connsiteY12" fmla="*/ 630394 h 904186"/>
                  <a:gd name="connsiteX13" fmla="*/ 723224 w 1064603"/>
                  <a:gd name="connsiteY13" fmla="*/ 27823 h 9041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064603" h="904186">
                    <a:moveTo>
                      <a:pt x="723224" y="27823"/>
                    </a:moveTo>
                    <a:cubicBezTo>
                      <a:pt x="486636" y="-54761"/>
                      <a:pt x="195626" y="49940"/>
                      <a:pt x="67101" y="263853"/>
                    </a:cubicBezTo>
                    <a:cubicBezTo>
                      <a:pt x="-61425" y="477766"/>
                      <a:pt x="-610" y="742322"/>
                      <a:pt x="188573" y="903797"/>
                    </a:cubicBezTo>
                    <a:cubicBezTo>
                      <a:pt x="188573" y="903797"/>
                      <a:pt x="137737" y="681142"/>
                      <a:pt x="127619" y="592481"/>
                    </a:cubicBezTo>
                    <a:cubicBezTo>
                      <a:pt x="119416" y="520764"/>
                      <a:pt x="171262" y="434715"/>
                      <a:pt x="171262" y="434715"/>
                    </a:cubicBezTo>
                    <a:cubicBezTo>
                      <a:pt x="189374" y="512492"/>
                      <a:pt x="194738" y="577521"/>
                      <a:pt x="182617" y="656691"/>
                    </a:cubicBezTo>
                    <a:cubicBezTo>
                      <a:pt x="357223" y="604950"/>
                      <a:pt x="529583" y="569475"/>
                      <a:pt x="704207" y="517751"/>
                    </a:cubicBezTo>
                    <a:cubicBezTo>
                      <a:pt x="703579" y="455056"/>
                      <a:pt x="695969" y="372577"/>
                      <a:pt x="704973" y="370383"/>
                    </a:cubicBezTo>
                    <a:cubicBezTo>
                      <a:pt x="723033" y="365994"/>
                      <a:pt x="737104" y="448543"/>
                      <a:pt x="737296" y="507825"/>
                    </a:cubicBezTo>
                    <a:cubicBezTo>
                      <a:pt x="784648" y="493022"/>
                      <a:pt x="833289" y="472994"/>
                      <a:pt x="856382" y="430692"/>
                    </a:cubicBezTo>
                    <a:cubicBezTo>
                      <a:pt x="889384" y="370191"/>
                      <a:pt x="853926" y="297569"/>
                      <a:pt x="819043" y="238757"/>
                    </a:cubicBezTo>
                    <a:cubicBezTo>
                      <a:pt x="819043" y="238757"/>
                      <a:pt x="875713" y="278586"/>
                      <a:pt x="925277" y="355231"/>
                    </a:cubicBezTo>
                    <a:cubicBezTo>
                      <a:pt x="975781" y="433200"/>
                      <a:pt x="1056397" y="630394"/>
                      <a:pt x="1056397" y="630394"/>
                    </a:cubicBezTo>
                    <a:cubicBezTo>
                      <a:pt x="1097706" y="386004"/>
                      <a:pt x="959812" y="110406"/>
                      <a:pt x="723224" y="27823"/>
                    </a:cubicBezTo>
                    <a:close/>
                  </a:path>
                </a:pathLst>
              </a:custGeom>
              <a:solidFill>
                <a:srgbClr val="4D2E2E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A4D65AD9-1D68-432A-42A3-7D24EE040BC5}"/>
                  </a:ext>
                </a:extLst>
              </p:cNvPr>
              <p:cNvSpPr/>
              <p:nvPr/>
            </p:nvSpPr>
            <p:spPr>
              <a:xfrm>
                <a:off x="5675165" y="2611221"/>
                <a:ext cx="903061" cy="443864"/>
              </a:xfrm>
              <a:custGeom>
                <a:avLst/>
                <a:gdLst>
                  <a:gd name="connsiteX0" fmla="*/ 637528 w 903061"/>
                  <a:gd name="connsiteY0" fmla="*/ -389 h 443864"/>
                  <a:gd name="connsiteX1" fmla="*/ 696044 w 903061"/>
                  <a:gd name="connsiteY1" fmla="*/ 146318 h 443864"/>
                  <a:gd name="connsiteX2" fmla="*/ 637737 w 903061"/>
                  <a:gd name="connsiteY2" fmla="*/ 214429 h 443864"/>
                  <a:gd name="connsiteX3" fmla="*/ 619225 w 903061"/>
                  <a:gd name="connsiteY3" fmla="*/ 206888 h 443864"/>
                  <a:gd name="connsiteX4" fmla="*/ 541152 w 903061"/>
                  <a:gd name="connsiteY4" fmla="*/ 90310 h 443864"/>
                  <a:gd name="connsiteX5" fmla="*/ 529483 w 903061"/>
                  <a:gd name="connsiteY5" fmla="*/ 123155 h 443864"/>
                  <a:gd name="connsiteX6" fmla="*/ 468007 w 903061"/>
                  <a:gd name="connsiteY6" fmla="*/ 296995 h 443864"/>
                  <a:gd name="connsiteX7" fmla="*/ 96120 w 903061"/>
                  <a:gd name="connsiteY7" fmla="*/ 368398 h 443864"/>
                  <a:gd name="connsiteX8" fmla="*/ 67437 w 903061"/>
                  <a:gd name="connsiteY8" fmla="*/ 346821 h 443864"/>
                  <a:gd name="connsiteX9" fmla="*/ 20415 w 903061"/>
                  <a:gd name="connsiteY9" fmla="*/ 160982 h 443864"/>
                  <a:gd name="connsiteX10" fmla="*/ -936 w 903061"/>
                  <a:gd name="connsiteY10" fmla="*/ 256069 h 443864"/>
                  <a:gd name="connsiteX11" fmla="*/ 16636 w 903061"/>
                  <a:gd name="connsiteY11" fmla="*/ 221500 h 443864"/>
                  <a:gd name="connsiteX12" fmla="*/ 27991 w 903061"/>
                  <a:gd name="connsiteY12" fmla="*/ 443476 h 443864"/>
                  <a:gd name="connsiteX13" fmla="*/ 549581 w 903061"/>
                  <a:gd name="connsiteY13" fmla="*/ 304536 h 443864"/>
                  <a:gd name="connsiteX14" fmla="*/ 550347 w 903061"/>
                  <a:gd name="connsiteY14" fmla="*/ 157168 h 443864"/>
                  <a:gd name="connsiteX15" fmla="*/ 582670 w 903061"/>
                  <a:gd name="connsiteY15" fmla="*/ 294610 h 443864"/>
                  <a:gd name="connsiteX16" fmla="*/ 701756 w 903061"/>
                  <a:gd name="connsiteY16" fmla="*/ 217477 h 443864"/>
                  <a:gd name="connsiteX17" fmla="*/ 664417 w 903061"/>
                  <a:gd name="connsiteY17" fmla="*/ 25542 h 443864"/>
                  <a:gd name="connsiteX18" fmla="*/ 770651 w 903061"/>
                  <a:gd name="connsiteY18" fmla="*/ 142016 h 443864"/>
                  <a:gd name="connsiteX19" fmla="*/ 901771 w 903061"/>
                  <a:gd name="connsiteY19" fmla="*/ 417179 h 443864"/>
                  <a:gd name="connsiteX20" fmla="*/ 779411 w 903061"/>
                  <a:gd name="connsiteY20" fmla="*/ 95657 h 443864"/>
                  <a:gd name="connsiteX21" fmla="*/ 637528 w 903061"/>
                  <a:gd name="connsiteY21" fmla="*/ -389 h 4438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903061" h="443864">
                    <a:moveTo>
                      <a:pt x="637528" y="-389"/>
                    </a:moveTo>
                    <a:cubicBezTo>
                      <a:pt x="659367" y="46963"/>
                      <a:pt x="684254" y="95012"/>
                      <a:pt x="696044" y="146318"/>
                    </a:cubicBezTo>
                    <a:cubicBezTo>
                      <a:pt x="702610" y="172441"/>
                      <a:pt x="674170" y="213419"/>
                      <a:pt x="637737" y="214429"/>
                    </a:cubicBezTo>
                    <a:cubicBezTo>
                      <a:pt x="630179" y="215213"/>
                      <a:pt x="622621" y="211573"/>
                      <a:pt x="619225" y="206888"/>
                    </a:cubicBezTo>
                    <a:cubicBezTo>
                      <a:pt x="589479" y="172302"/>
                      <a:pt x="558759" y="82961"/>
                      <a:pt x="541152" y="90310"/>
                    </a:cubicBezTo>
                    <a:cubicBezTo>
                      <a:pt x="532322" y="99175"/>
                      <a:pt x="531034" y="111679"/>
                      <a:pt x="529483" y="123155"/>
                    </a:cubicBezTo>
                    <a:cubicBezTo>
                      <a:pt x="517606" y="185955"/>
                      <a:pt x="535962" y="267703"/>
                      <a:pt x="468007" y="296995"/>
                    </a:cubicBezTo>
                    <a:cubicBezTo>
                      <a:pt x="365953" y="340395"/>
                      <a:pt x="115137" y="373623"/>
                      <a:pt x="96120" y="368398"/>
                    </a:cubicBezTo>
                    <a:cubicBezTo>
                      <a:pt x="84399" y="365804"/>
                      <a:pt x="70833" y="360353"/>
                      <a:pt x="67437" y="346821"/>
                    </a:cubicBezTo>
                    <a:cubicBezTo>
                      <a:pt x="54584" y="286929"/>
                      <a:pt x="37500" y="219828"/>
                      <a:pt x="20415" y="160982"/>
                    </a:cubicBezTo>
                    <a:cubicBezTo>
                      <a:pt x="14720" y="190588"/>
                      <a:pt x="11150" y="220716"/>
                      <a:pt x="-936" y="256069"/>
                    </a:cubicBezTo>
                    <a:cubicBezTo>
                      <a:pt x="4288" y="244235"/>
                      <a:pt x="10155" y="232695"/>
                      <a:pt x="16636" y="221500"/>
                    </a:cubicBezTo>
                    <a:cubicBezTo>
                      <a:pt x="34748" y="299277"/>
                      <a:pt x="40112" y="364306"/>
                      <a:pt x="27991" y="443476"/>
                    </a:cubicBezTo>
                    <a:cubicBezTo>
                      <a:pt x="202597" y="391735"/>
                      <a:pt x="374957" y="356260"/>
                      <a:pt x="549581" y="304536"/>
                    </a:cubicBezTo>
                    <a:cubicBezTo>
                      <a:pt x="548954" y="241841"/>
                      <a:pt x="541343" y="159362"/>
                      <a:pt x="550347" y="157168"/>
                    </a:cubicBezTo>
                    <a:cubicBezTo>
                      <a:pt x="568407" y="152779"/>
                      <a:pt x="582478" y="235328"/>
                      <a:pt x="582670" y="294610"/>
                    </a:cubicBezTo>
                    <a:cubicBezTo>
                      <a:pt x="630022" y="279807"/>
                      <a:pt x="678663" y="259779"/>
                      <a:pt x="701756" y="217477"/>
                    </a:cubicBezTo>
                    <a:cubicBezTo>
                      <a:pt x="734758" y="156976"/>
                      <a:pt x="699300" y="84354"/>
                      <a:pt x="664417" y="25542"/>
                    </a:cubicBezTo>
                    <a:cubicBezTo>
                      <a:pt x="664417" y="25542"/>
                      <a:pt x="721087" y="65371"/>
                      <a:pt x="770651" y="142016"/>
                    </a:cubicBezTo>
                    <a:cubicBezTo>
                      <a:pt x="821156" y="219985"/>
                      <a:pt x="901771" y="417179"/>
                      <a:pt x="901771" y="417179"/>
                    </a:cubicBezTo>
                    <a:cubicBezTo>
                      <a:pt x="908093" y="379771"/>
                      <a:pt x="828313" y="161417"/>
                      <a:pt x="779411" y="95657"/>
                    </a:cubicBezTo>
                    <a:cubicBezTo>
                      <a:pt x="747158" y="50568"/>
                      <a:pt x="682129" y="7483"/>
                      <a:pt x="637528" y="-389"/>
                    </a:cubicBezTo>
                    <a:close/>
                  </a:path>
                </a:pathLst>
              </a:custGeom>
              <a:solidFill>
                <a:srgbClr val="422828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A58B44A3-A068-738E-8B55-220F1AF97311}"/>
                  </a:ext>
                </a:extLst>
              </p:cNvPr>
              <p:cNvSpPr/>
              <p:nvPr/>
            </p:nvSpPr>
            <p:spPr>
              <a:xfrm>
                <a:off x="5925106" y="2723068"/>
                <a:ext cx="28615" cy="194798"/>
              </a:xfrm>
              <a:custGeom>
                <a:avLst/>
                <a:gdLst>
                  <a:gd name="connsiteX0" fmla="*/ 7846 w 28615"/>
                  <a:gd name="connsiteY0" fmla="*/ 191383 h 194798"/>
                  <a:gd name="connsiteX1" fmla="*/ 27369 w 28615"/>
                  <a:gd name="connsiteY1" fmla="*/ 45094 h 194798"/>
                  <a:gd name="connsiteX2" fmla="*/ 23659 w 28615"/>
                  <a:gd name="connsiteY2" fmla="*/ 2984 h 194798"/>
                  <a:gd name="connsiteX3" fmla="*/ 18226 w 28615"/>
                  <a:gd name="connsiteY3" fmla="*/ -256 h 194798"/>
                  <a:gd name="connsiteX4" fmla="*/ 14969 w 28615"/>
                  <a:gd name="connsiteY4" fmla="*/ 5161 h 194798"/>
                  <a:gd name="connsiteX5" fmla="*/ 9744 w 28615"/>
                  <a:gd name="connsiteY5" fmla="*/ 149116 h 194798"/>
                  <a:gd name="connsiteX6" fmla="*/ -705 w 28615"/>
                  <a:gd name="connsiteY6" fmla="*/ 188840 h 194798"/>
                  <a:gd name="connsiteX7" fmla="*/ 7881 w 28615"/>
                  <a:gd name="connsiteY7" fmla="*/ 191331 h 1947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8615" h="194798">
                    <a:moveTo>
                      <a:pt x="7846" y="191383"/>
                    </a:moveTo>
                    <a:cubicBezTo>
                      <a:pt x="22638" y="144088"/>
                      <a:pt x="29241" y="94613"/>
                      <a:pt x="27369" y="45094"/>
                    </a:cubicBezTo>
                    <a:cubicBezTo>
                      <a:pt x="26829" y="31005"/>
                      <a:pt x="25627" y="16951"/>
                      <a:pt x="23659" y="2984"/>
                    </a:cubicBezTo>
                    <a:cubicBezTo>
                      <a:pt x="23044" y="596"/>
                      <a:pt x="20619" y="-850"/>
                      <a:pt x="18226" y="-256"/>
                    </a:cubicBezTo>
                    <a:cubicBezTo>
                      <a:pt x="15869" y="392"/>
                      <a:pt x="14435" y="2775"/>
                      <a:pt x="14969" y="5161"/>
                    </a:cubicBezTo>
                    <a:cubicBezTo>
                      <a:pt x="21412" y="53094"/>
                      <a:pt x="19646" y="101775"/>
                      <a:pt x="9744" y="149116"/>
                    </a:cubicBezTo>
                    <a:cubicBezTo>
                      <a:pt x="6900" y="162514"/>
                      <a:pt x="3417" y="175755"/>
                      <a:pt x="-705" y="188840"/>
                    </a:cubicBezTo>
                    <a:cubicBezTo>
                      <a:pt x="-2446" y="194343"/>
                      <a:pt x="6157" y="196816"/>
                      <a:pt x="7881" y="191331"/>
                    </a:cubicBezTo>
                    <a:close/>
                  </a:path>
                </a:pathLst>
              </a:custGeom>
              <a:solidFill>
                <a:srgbClr val="321E1E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2BA176BF-9475-C4BB-B1D5-63652CA9CA77}"/>
                  </a:ext>
                </a:extLst>
              </p:cNvPr>
              <p:cNvSpPr/>
              <p:nvPr/>
            </p:nvSpPr>
            <p:spPr>
              <a:xfrm>
                <a:off x="6046003" y="2630375"/>
                <a:ext cx="115538" cy="246551"/>
              </a:xfrm>
              <a:custGeom>
                <a:avLst/>
                <a:gdLst>
                  <a:gd name="connsiteX0" fmla="*/ 114602 w 115538"/>
                  <a:gd name="connsiteY0" fmla="*/ 241791 h 246551"/>
                  <a:gd name="connsiteX1" fmla="*/ 92972 w 115538"/>
                  <a:gd name="connsiteY1" fmla="*/ 139180 h 246551"/>
                  <a:gd name="connsiteX2" fmla="*/ 44645 w 115538"/>
                  <a:gd name="connsiteY2" fmla="*/ 46443 h 246551"/>
                  <a:gd name="connsiteX3" fmla="*/ 6749 w 115538"/>
                  <a:gd name="connsiteY3" fmla="*/ 954 h 246551"/>
                  <a:gd name="connsiteX4" fmla="*/ 357 w 115538"/>
                  <a:gd name="connsiteY4" fmla="*/ 7224 h 246551"/>
                  <a:gd name="connsiteX5" fmla="*/ 60946 w 115538"/>
                  <a:gd name="connsiteY5" fmla="*/ 89511 h 246551"/>
                  <a:gd name="connsiteX6" fmla="*/ 97170 w 115538"/>
                  <a:gd name="connsiteY6" fmla="*/ 185069 h 246551"/>
                  <a:gd name="connsiteX7" fmla="*/ 105651 w 115538"/>
                  <a:gd name="connsiteY7" fmla="*/ 241599 h 246551"/>
                  <a:gd name="connsiteX8" fmla="*/ 110040 w 115538"/>
                  <a:gd name="connsiteY8" fmla="*/ 246162 h 246551"/>
                  <a:gd name="connsiteX9" fmla="*/ 114603 w 115538"/>
                  <a:gd name="connsiteY9" fmla="*/ 241791 h 246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5538" h="246551">
                    <a:moveTo>
                      <a:pt x="114602" y="241791"/>
                    </a:moveTo>
                    <a:cubicBezTo>
                      <a:pt x="112162" y="206753"/>
                      <a:pt x="104883" y="172221"/>
                      <a:pt x="92972" y="139180"/>
                    </a:cubicBezTo>
                    <a:cubicBezTo>
                      <a:pt x="81119" y="106229"/>
                      <a:pt x="64863" y="75034"/>
                      <a:pt x="44645" y="46443"/>
                    </a:cubicBezTo>
                    <a:cubicBezTo>
                      <a:pt x="33215" y="30318"/>
                      <a:pt x="20545" y="15109"/>
                      <a:pt x="6749" y="954"/>
                    </a:cubicBezTo>
                    <a:cubicBezTo>
                      <a:pt x="2726" y="-3156"/>
                      <a:pt x="-3700" y="3096"/>
                      <a:pt x="357" y="7224"/>
                    </a:cubicBezTo>
                    <a:cubicBezTo>
                      <a:pt x="24248" y="31731"/>
                      <a:pt x="44637" y="59422"/>
                      <a:pt x="60946" y="89511"/>
                    </a:cubicBezTo>
                    <a:cubicBezTo>
                      <a:pt x="77283" y="119580"/>
                      <a:pt x="89469" y="151726"/>
                      <a:pt x="97170" y="185069"/>
                    </a:cubicBezTo>
                    <a:cubicBezTo>
                      <a:pt x="101473" y="203661"/>
                      <a:pt x="104309" y="222563"/>
                      <a:pt x="105651" y="241599"/>
                    </a:cubicBezTo>
                    <a:cubicBezTo>
                      <a:pt x="105667" y="244046"/>
                      <a:pt x="107596" y="246051"/>
                      <a:pt x="110040" y="246162"/>
                    </a:cubicBezTo>
                    <a:cubicBezTo>
                      <a:pt x="112498" y="246192"/>
                      <a:pt x="114527" y="244248"/>
                      <a:pt x="114603" y="241791"/>
                    </a:cubicBezTo>
                    <a:close/>
                  </a:path>
                </a:pathLst>
              </a:custGeom>
              <a:solidFill>
                <a:srgbClr val="321E1E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6E51655F-1EBA-8727-0B0C-A26D7B6D2383}"/>
                  </a:ext>
                </a:extLst>
              </p:cNvPr>
              <p:cNvSpPr/>
              <p:nvPr/>
            </p:nvSpPr>
            <p:spPr>
              <a:xfrm>
                <a:off x="5692998" y="2738405"/>
                <a:ext cx="678746" cy="316610"/>
              </a:xfrm>
              <a:custGeom>
                <a:avLst/>
                <a:gdLst>
                  <a:gd name="connsiteX0" fmla="*/ 531086 w 678746"/>
                  <a:gd name="connsiteY0" fmla="*/ 5689 h 316610"/>
                  <a:gd name="connsiteX1" fmla="*/ 523910 w 678746"/>
                  <a:gd name="connsiteY1" fmla="*/ 38256 h 316610"/>
                  <a:gd name="connsiteX2" fmla="*/ 521943 w 678746"/>
                  <a:gd name="connsiteY2" fmla="*/ 170978 h 316610"/>
                  <a:gd name="connsiteX3" fmla="*/ 24786 w 678746"/>
                  <a:gd name="connsiteY3" fmla="*/ 296578 h 316610"/>
                  <a:gd name="connsiteX4" fmla="*/ -936 w 678746"/>
                  <a:gd name="connsiteY4" fmla="*/ -389 h 316610"/>
                  <a:gd name="connsiteX5" fmla="*/ 10227 w 678746"/>
                  <a:gd name="connsiteY5" fmla="*/ 316222 h 316610"/>
                  <a:gd name="connsiteX6" fmla="*/ 531817 w 678746"/>
                  <a:gd name="connsiteY6" fmla="*/ 177282 h 316610"/>
                  <a:gd name="connsiteX7" fmla="*/ 532583 w 678746"/>
                  <a:gd name="connsiteY7" fmla="*/ 29914 h 316610"/>
                  <a:gd name="connsiteX8" fmla="*/ 564906 w 678746"/>
                  <a:gd name="connsiteY8" fmla="*/ 167355 h 316610"/>
                  <a:gd name="connsiteX9" fmla="*/ 677810 w 678746"/>
                  <a:gd name="connsiteY9" fmla="*/ 100150 h 316610"/>
                  <a:gd name="connsiteX10" fmla="*/ 580493 w 678746"/>
                  <a:gd name="connsiteY10" fmla="*/ 147032 h 316610"/>
                  <a:gd name="connsiteX11" fmla="*/ 531086 w 678746"/>
                  <a:gd name="connsiteY11" fmla="*/ 5689 h 3166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78746" h="316610">
                    <a:moveTo>
                      <a:pt x="531086" y="5689"/>
                    </a:moveTo>
                    <a:cubicBezTo>
                      <a:pt x="524015" y="14257"/>
                      <a:pt x="524259" y="27406"/>
                      <a:pt x="523910" y="38256"/>
                    </a:cubicBezTo>
                    <a:cubicBezTo>
                      <a:pt x="521438" y="83535"/>
                      <a:pt x="529135" y="126133"/>
                      <a:pt x="521943" y="170978"/>
                    </a:cubicBezTo>
                    <a:cubicBezTo>
                      <a:pt x="354912" y="209936"/>
                      <a:pt x="190720" y="253283"/>
                      <a:pt x="24786" y="296578"/>
                    </a:cubicBezTo>
                    <a:cubicBezTo>
                      <a:pt x="26632" y="167181"/>
                      <a:pt x="15800" y="99784"/>
                      <a:pt x="-936" y="-389"/>
                    </a:cubicBezTo>
                    <a:cubicBezTo>
                      <a:pt x="4149" y="41721"/>
                      <a:pt x="22348" y="237034"/>
                      <a:pt x="10227" y="316222"/>
                    </a:cubicBezTo>
                    <a:cubicBezTo>
                      <a:pt x="184834" y="264481"/>
                      <a:pt x="357193" y="229006"/>
                      <a:pt x="531817" y="177282"/>
                    </a:cubicBezTo>
                    <a:cubicBezTo>
                      <a:pt x="531190" y="114587"/>
                      <a:pt x="523580" y="32108"/>
                      <a:pt x="532583" y="29914"/>
                    </a:cubicBezTo>
                    <a:cubicBezTo>
                      <a:pt x="550643" y="25525"/>
                      <a:pt x="564715" y="108074"/>
                      <a:pt x="564906" y="167355"/>
                    </a:cubicBezTo>
                    <a:cubicBezTo>
                      <a:pt x="608445" y="153772"/>
                      <a:pt x="652941" y="135764"/>
                      <a:pt x="677810" y="100150"/>
                    </a:cubicBezTo>
                    <a:cubicBezTo>
                      <a:pt x="651147" y="124235"/>
                      <a:pt x="615637" y="138185"/>
                      <a:pt x="580493" y="147032"/>
                    </a:cubicBezTo>
                    <a:cubicBezTo>
                      <a:pt x="577532" y="98565"/>
                      <a:pt x="572360" y="35278"/>
                      <a:pt x="531086" y="5689"/>
                    </a:cubicBezTo>
                    <a:close/>
                  </a:path>
                </a:pathLst>
              </a:custGeom>
              <a:solidFill>
                <a:srgbClr val="321E1E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8697D33A-343C-C55C-8BE9-51D4C9AE998F}"/>
                  </a:ext>
                </a:extLst>
              </p:cNvPr>
              <p:cNvSpPr/>
              <p:nvPr/>
            </p:nvSpPr>
            <p:spPr>
              <a:xfrm>
                <a:off x="6286793" y="2572628"/>
                <a:ext cx="97629" cy="264103"/>
              </a:xfrm>
              <a:custGeom>
                <a:avLst/>
                <a:gdLst>
                  <a:gd name="connsiteX0" fmla="*/ -936 w 97629"/>
                  <a:gd name="connsiteY0" fmla="*/ -389 h 264103"/>
                  <a:gd name="connsiteX1" fmla="*/ 14528 w 97629"/>
                  <a:gd name="connsiteY1" fmla="*/ 31342 h 264103"/>
                  <a:gd name="connsiteX2" fmla="*/ 85513 w 97629"/>
                  <a:gd name="connsiteY2" fmla="*/ 263715 h 264103"/>
                  <a:gd name="connsiteX3" fmla="*/ 90198 w 97629"/>
                  <a:gd name="connsiteY3" fmla="*/ 256000 h 264103"/>
                  <a:gd name="connsiteX4" fmla="*/ -936 w 97629"/>
                  <a:gd name="connsiteY4" fmla="*/ -389 h 2641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7629" h="264103">
                    <a:moveTo>
                      <a:pt x="-936" y="-389"/>
                    </a:moveTo>
                    <a:cubicBezTo>
                      <a:pt x="3052" y="11175"/>
                      <a:pt x="8781" y="21258"/>
                      <a:pt x="14528" y="31342"/>
                    </a:cubicBezTo>
                    <a:cubicBezTo>
                      <a:pt x="61428" y="99749"/>
                      <a:pt x="99742" y="180870"/>
                      <a:pt x="85513" y="263715"/>
                    </a:cubicBezTo>
                    <a:cubicBezTo>
                      <a:pt x="87168" y="261224"/>
                      <a:pt x="88735" y="258664"/>
                      <a:pt x="90198" y="256000"/>
                    </a:cubicBezTo>
                    <a:cubicBezTo>
                      <a:pt x="123201" y="195499"/>
                      <a:pt x="20798" y="20893"/>
                      <a:pt x="-936" y="-389"/>
                    </a:cubicBezTo>
                    <a:close/>
                  </a:path>
                </a:pathLst>
              </a:custGeom>
              <a:solidFill>
                <a:srgbClr val="321E1E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6565F2B8-D1CD-1AEA-ED9A-0D61F11991A4}"/>
                  </a:ext>
                </a:extLst>
              </p:cNvPr>
              <p:cNvSpPr/>
              <p:nvPr/>
            </p:nvSpPr>
            <p:spPr>
              <a:xfrm>
                <a:off x="6058530" y="2455043"/>
                <a:ext cx="199972" cy="117547"/>
              </a:xfrm>
              <a:custGeom>
                <a:avLst/>
                <a:gdLst>
                  <a:gd name="connsiteX0" fmla="*/ 189100 w 199972"/>
                  <a:gd name="connsiteY0" fmla="*/ 29336 h 117547"/>
                  <a:gd name="connsiteX1" fmla="*/ 167209 w 199972"/>
                  <a:gd name="connsiteY1" fmla="*/ 22596 h 117547"/>
                  <a:gd name="connsiteX2" fmla="*/ 144064 w 199972"/>
                  <a:gd name="connsiteY2" fmla="*/ 16605 h 117547"/>
                  <a:gd name="connsiteX3" fmla="*/ 129313 w 199972"/>
                  <a:gd name="connsiteY3" fmla="*/ 26009 h 117547"/>
                  <a:gd name="connsiteX4" fmla="*/ 123078 w 199972"/>
                  <a:gd name="connsiteY4" fmla="*/ 22526 h 117547"/>
                  <a:gd name="connsiteX5" fmla="*/ 84764 w 199972"/>
                  <a:gd name="connsiteY5" fmla="*/ 19601 h 117547"/>
                  <a:gd name="connsiteX6" fmla="*/ 82378 w 199972"/>
                  <a:gd name="connsiteY6" fmla="*/ 22805 h 117547"/>
                  <a:gd name="connsiteX7" fmla="*/ 65573 w 199972"/>
                  <a:gd name="connsiteY7" fmla="*/ 3404 h 117547"/>
                  <a:gd name="connsiteX8" fmla="*/ 41696 w 199972"/>
                  <a:gd name="connsiteY8" fmla="*/ 13383 h 117547"/>
                  <a:gd name="connsiteX9" fmla="*/ 48035 w 199972"/>
                  <a:gd name="connsiteY9" fmla="*/ 51035 h 117547"/>
                  <a:gd name="connsiteX10" fmla="*/ 46746 w 199972"/>
                  <a:gd name="connsiteY10" fmla="*/ 53996 h 117547"/>
                  <a:gd name="connsiteX11" fmla="*/ 33110 w 199972"/>
                  <a:gd name="connsiteY11" fmla="*/ 50321 h 117547"/>
                  <a:gd name="connsiteX12" fmla="*/ 4479 w 199972"/>
                  <a:gd name="connsiteY12" fmla="*/ 89959 h 117547"/>
                  <a:gd name="connsiteX13" fmla="*/ 48401 w 199972"/>
                  <a:gd name="connsiteY13" fmla="*/ 89959 h 117547"/>
                  <a:gd name="connsiteX14" fmla="*/ 60592 w 199972"/>
                  <a:gd name="connsiteY14" fmla="*/ 93703 h 117547"/>
                  <a:gd name="connsiteX15" fmla="*/ 67123 w 199972"/>
                  <a:gd name="connsiteY15" fmla="*/ 110248 h 117547"/>
                  <a:gd name="connsiteX16" fmla="*/ 84538 w 199972"/>
                  <a:gd name="connsiteY16" fmla="*/ 116134 h 117547"/>
                  <a:gd name="connsiteX17" fmla="*/ 92793 w 199972"/>
                  <a:gd name="connsiteY17" fmla="*/ 99694 h 117547"/>
                  <a:gd name="connsiteX18" fmla="*/ 89815 w 199972"/>
                  <a:gd name="connsiteY18" fmla="*/ 89889 h 117547"/>
                  <a:gd name="connsiteX19" fmla="*/ 95788 w 199972"/>
                  <a:gd name="connsiteY19" fmla="*/ 105563 h 117547"/>
                  <a:gd name="connsiteX20" fmla="*/ 122852 w 199972"/>
                  <a:gd name="connsiteY20" fmla="*/ 98353 h 117547"/>
                  <a:gd name="connsiteX21" fmla="*/ 115276 w 199972"/>
                  <a:gd name="connsiteY21" fmla="*/ 62617 h 117547"/>
                  <a:gd name="connsiteX22" fmla="*/ 111950 w 199972"/>
                  <a:gd name="connsiteY22" fmla="*/ 48231 h 117547"/>
                  <a:gd name="connsiteX23" fmla="*/ 115084 w 199972"/>
                  <a:gd name="connsiteY23" fmla="*/ 50112 h 117547"/>
                  <a:gd name="connsiteX24" fmla="*/ 131873 w 199972"/>
                  <a:gd name="connsiteY24" fmla="*/ 64811 h 117547"/>
                  <a:gd name="connsiteX25" fmla="*/ 155749 w 199972"/>
                  <a:gd name="connsiteY25" fmla="*/ 54815 h 117547"/>
                  <a:gd name="connsiteX26" fmla="*/ 155558 w 199972"/>
                  <a:gd name="connsiteY26" fmla="*/ 48301 h 117547"/>
                  <a:gd name="connsiteX27" fmla="*/ 161514 w 199972"/>
                  <a:gd name="connsiteY27" fmla="*/ 50043 h 117547"/>
                  <a:gd name="connsiteX28" fmla="*/ 182099 w 199972"/>
                  <a:gd name="connsiteY28" fmla="*/ 56382 h 117547"/>
                  <a:gd name="connsiteX29" fmla="*/ 189100 w 199972"/>
                  <a:gd name="connsiteY29" fmla="*/ 29336 h 1175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99972" h="117547">
                    <a:moveTo>
                      <a:pt x="189100" y="29336"/>
                    </a:moveTo>
                    <a:lnTo>
                      <a:pt x="167209" y="22596"/>
                    </a:lnTo>
                    <a:cubicBezTo>
                      <a:pt x="159964" y="20367"/>
                      <a:pt x="151726" y="16518"/>
                      <a:pt x="144064" y="16605"/>
                    </a:cubicBezTo>
                    <a:cubicBezTo>
                      <a:pt x="135861" y="16605"/>
                      <a:pt x="131542" y="20524"/>
                      <a:pt x="129313" y="26009"/>
                    </a:cubicBezTo>
                    <a:cubicBezTo>
                      <a:pt x="127275" y="24773"/>
                      <a:pt x="125203" y="23589"/>
                      <a:pt x="123078" y="22526"/>
                    </a:cubicBezTo>
                    <a:cubicBezTo>
                      <a:pt x="112106" y="16988"/>
                      <a:pt x="95214" y="9099"/>
                      <a:pt x="84764" y="19601"/>
                    </a:cubicBezTo>
                    <a:cubicBezTo>
                      <a:pt x="83819" y="20549"/>
                      <a:pt x="83016" y="21628"/>
                      <a:pt x="82378" y="22805"/>
                    </a:cubicBezTo>
                    <a:cubicBezTo>
                      <a:pt x="77108" y="16058"/>
                      <a:pt x="71499" y="9583"/>
                      <a:pt x="65573" y="3404"/>
                    </a:cubicBezTo>
                    <a:cubicBezTo>
                      <a:pt x="57736" y="-4763"/>
                      <a:pt x="40320" y="1036"/>
                      <a:pt x="41696" y="13383"/>
                    </a:cubicBezTo>
                    <a:cubicBezTo>
                      <a:pt x="43121" y="26040"/>
                      <a:pt x="45238" y="38610"/>
                      <a:pt x="48035" y="51035"/>
                    </a:cubicBezTo>
                    <a:cubicBezTo>
                      <a:pt x="47497" y="51971"/>
                      <a:pt x="47065" y="52964"/>
                      <a:pt x="46746" y="53996"/>
                    </a:cubicBezTo>
                    <a:cubicBezTo>
                      <a:pt x="42456" y="51969"/>
                      <a:pt x="37838" y="50725"/>
                      <a:pt x="33110" y="50321"/>
                    </a:cubicBezTo>
                    <a:cubicBezTo>
                      <a:pt x="7510" y="48179"/>
                      <a:pt x="-10428" y="80955"/>
                      <a:pt x="4479" y="89959"/>
                    </a:cubicBezTo>
                    <a:cubicBezTo>
                      <a:pt x="10383" y="93442"/>
                      <a:pt x="34713" y="75521"/>
                      <a:pt x="48401" y="89959"/>
                    </a:cubicBezTo>
                    <a:cubicBezTo>
                      <a:pt x="51532" y="93249"/>
                      <a:pt x="56154" y="94669"/>
                      <a:pt x="60592" y="93703"/>
                    </a:cubicBezTo>
                    <a:cubicBezTo>
                      <a:pt x="62635" y="99241"/>
                      <a:pt x="64812" y="104756"/>
                      <a:pt x="67123" y="110248"/>
                    </a:cubicBezTo>
                    <a:cubicBezTo>
                      <a:pt x="69822" y="116587"/>
                      <a:pt x="78826" y="118607"/>
                      <a:pt x="84538" y="116134"/>
                    </a:cubicBezTo>
                    <a:cubicBezTo>
                      <a:pt x="90998" y="113472"/>
                      <a:pt x="94516" y="106464"/>
                      <a:pt x="92793" y="99694"/>
                    </a:cubicBezTo>
                    <a:cubicBezTo>
                      <a:pt x="91887" y="96385"/>
                      <a:pt x="90877" y="93128"/>
                      <a:pt x="89815" y="89889"/>
                    </a:cubicBezTo>
                    <a:cubicBezTo>
                      <a:pt x="92009" y="95021"/>
                      <a:pt x="94000" y="100245"/>
                      <a:pt x="95788" y="105563"/>
                    </a:cubicBezTo>
                    <a:cubicBezTo>
                      <a:pt x="101518" y="122647"/>
                      <a:pt x="126683" y="116012"/>
                      <a:pt x="122852" y="98353"/>
                    </a:cubicBezTo>
                    <a:lnTo>
                      <a:pt x="115276" y="62617"/>
                    </a:lnTo>
                    <a:cubicBezTo>
                      <a:pt x="114248" y="57845"/>
                      <a:pt x="113082" y="53038"/>
                      <a:pt x="111950" y="48231"/>
                    </a:cubicBezTo>
                    <a:cubicBezTo>
                      <a:pt x="113099" y="48893"/>
                      <a:pt x="114162" y="49538"/>
                      <a:pt x="115084" y="50112"/>
                    </a:cubicBezTo>
                    <a:cubicBezTo>
                      <a:pt x="121419" y="54098"/>
                      <a:pt x="127085" y="59059"/>
                      <a:pt x="131873" y="64811"/>
                    </a:cubicBezTo>
                    <a:cubicBezTo>
                      <a:pt x="139884" y="74093"/>
                      <a:pt x="156080" y="66430"/>
                      <a:pt x="155749" y="54815"/>
                    </a:cubicBezTo>
                    <a:cubicBezTo>
                      <a:pt x="155749" y="52638"/>
                      <a:pt x="155627" y="50461"/>
                      <a:pt x="155558" y="48301"/>
                    </a:cubicBezTo>
                    <a:lnTo>
                      <a:pt x="161514" y="50043"/>
                    </a:lnTo>
                    <a:lnTo>
                      <a:pt x="182099" y="56382"/>
                    </a:lnTo>
                    <a:cubicBezTo>
                      <a:pt x="199323" y="61746"/>
                      <a:pt x="206324" y="34647"/>
                      <a:pt x="189100" y="29336"/>
                    </a:cubicBezTo>
                    <a:close/>
                  </a:path>
                </a:pathLst>
              </a:custGeom>
              <a:solidFill>
                <a:srgbClr val="7A4E4E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02254B61-7E84-1CFC-5E5B-5A33F7EA6916}"/>
                  </a:ext>
                </a:extLst>
              </p:cNvPr>
              <p:cNvSpPr/>
              <p:nvPr/>
            </p:nvSpPr>
            <p:spPr>
              <a:xfrm>
                <a:off x="5674654" y="2520180"/>
                <a:ext cx="292649" cy="156357"/>
              </a:xfrm>
              <a:custGeom>
                <a:avLst/>
                <a:gdLst>
                  <a:gd name="connsiteX0" fmla="*/ 272161 w 292649"/>
                  <a:gd name="connsiteY0" fmla="*/ 510 h 156357"/>
                  <a:gd name="connsiteX1" fmla="*/ 253892 w 292649"/>
                  <a:gd name="connsiteY1" fmla="*/ 6971 h 156357"/>
                  <a:gd name="connsiteX2" fmla="*/ 236755 w 292649"/>
                  <a:gd name="connsiteY2" fmla="*/ 13153 h 156357"/>
                  <a:gd name="connsiteX3" fmla="*/ 236651 w 292649"/>
                  <a:gd name="connsiteY3" fmla="*/ 13049 h 156357"/>
                  <a:gd name="connsiteX4" fmla="*/ 232454 w 292649"/>
                  <a:gd name="connsiteY4" fmla="*/ 9931 h 156357"/>
                  <a:gd name="connsiteX5" fmla="*/ 215039 w 292649"/>
                  <a:gd name="connsiteY5" fmla="*/ 5786 h 156357"/>
                  <a:gd name="connsiteX6" fmla="*/ 189647 w 292649"/>
                  <a:gd name="connsiteY6" fmla="*/ 19127 h 156357"/>
                  <a:gd name="connsiteX7" fmla="*/ 180939 w 292649"/>
                  <a:gd name="connsiteY7" fmla="*/ 26093 h 156357"/>
                  <a:gd name="connsiteX8" fmla="*/ 177804 w 292649"/>
                  <a:gd name="connsiteY8" fmla="*/ 27486 h 156357"/>
                  <a:gd name="connsiteX9" fmla="*/ 177578 w 292649"/>
                  <a:gd name="connsiteY9" fmla="*/ 27608 h 156357"/>
                  <a:gd name="connsiteX10" fmla="*/ 157838 w 292649"/>
                  <a:gd name="connsiteY10" fmla="*/ 30812 h 156357"/>
                  <a:gd name="connsiteX11" fmla="*/ 156175 w 292649"/>
                  <a:gd name="connsiteY11" fmla="*/ 33843 h 156357"/>
                  <a:gd name="connsiteX12" fmla="*/ 147171 w 292649"/>
                  <a:gd name="connsiteY12" fmla="*/ 58921 h 156357"/>
                  <a:gd name="connsiteX13" fmla="*/ 122528 w 292649"/>
                  <a:gd name="connsiteY13" fmla="*/ 38458 h 156357"/>
                  <a:gd name="connsiteX14" fmla="*/ 110999 w 292649"/>
                  <a:gd name="connsiteY14" fmla="*/ 42603 h 156357"/>
                  <a:gd name="connsiteX15" fmla="*/ 108456 w 292649"/>
                  <a:gd name="connsiteY15" fmla="*/ 28479 h 156357"/>
                  <a:gd name="connsiteX16" fmla="*/ 80592 w 292649"/>
                  <a:gd name="connsiteY16" fmla="*/ 29053 h 156357"/>
                  <a:gd name="connsiteX17" fmla="*/ 79756 w 292649"/>
                  <a:gd name="connsiteY17" fmla="*/ 45563 h 156357"/>
                  <a:gd name="connsiteX18" fmla="*/ 66903 w 292649"/>
                  <a:gd name="connsiteY18" fmla="*/ 57876 h 156357"/>
                  <a:gd name="connsiteX19" fmla="*/ 64535 w 292649"/>
                  <a:gd name="connsiteY19" fmla="*/ 68621 h 156357"/>
                  <a:gd name="connsiteX20" fmla="*/ 51961 w 292649"/>
                  <a:gd name="connsiteY20" fmla="*/ 70798 h 156357"/>
                  <a:gd name="connsiteX21" fmla="*/ 41930 w 292649"/>
                  <a:gd name="connsiteY21" fmla="*/ 87917 h 156357"/>
                  <a:gd name="connsiteX22" fmla="*/ 41930 w 292649"/>
                  <a:gd name="connsiteY22" fmla="*/ 103591 h 156357"/>
                  <a:gd name="connsiteX23" fmla="*/ 10965 w 292649"/>
                  <a:gd name="connsiteY23" fmla="*/ 115782 h 156357"/>
                  <a:gd name="connsiteX24" fmla="*/ -808 w 292649"/>
                  <a:gd name="connsiteY24" fmla="*/ 131717 h 156357"/>
                  <a:gd name="connsiteX25" fmla="*/ 15128 w 292649"/>
                  <a:gd name="connsiteY25" fmla="*/ 143490 h 156357"/>
                  <a:gd name="connsiteX26" fmla="*/ 59171 w 292649"/>
                  <a:gd name="connsiteY26" fmla="*/ 128965 h 156357"/>
                  <a:gd name="connsiteX27" fmla="*/ 71118 w 292649"/>
                  <a:gd name="connsiteY27" fmla="*/ 135548 h 156357"/>
                  <a:gd name="connsiteX28" fmla="*/ 76743 w 292649"/>
                  <a:gd name="connsiteY28" fmla="*/ 134190 h 156357"/>
                  <a:gd name="connsiteX29" fmla="*/ 100672 w 292649"/>
                  <a:gd name="connsiteY29" fmla="*/ 137359 h 156357"/>
                  <a:gd name="connsiteX30" fmla="*/ 108665 w 292649"/>
                  <a:gd name="connsiteY30" fmla="*/ 150665 h 156357"/>
                  <a:gd name="connsiteX31" fmla="*/ 123486 w 292649"/>
                  <a:gd name="connsiteY31" fmla="*/ 155384 h 156357"/>
                  <a:gd name="connsiteX32" fmla="*/ 133622 w 292649"/>
                  <a:gd name="connsiteY32" fmla="*/ 143507 h 156357"/>
                  <a:gd name="connsiteX33" fmla="*/ 134283 w 292649"/>
                  <a:gd name="connsiteY33" fmla="*/ 97931 h 156357"/>
                  <a:gd name="connsiteX34" fmla="*/ 141249 w 292649"/>
                  <a:gd name="connsiteY34" fmla="*/ 104741 h 156357"/>
                  <a:gd name="connsiteX35" fmla="*/ 162653 w 292649"/>
                  <a:gd name="connsiteY35" fmla="*/ 98506 h 156357"/>
                  <a:gd name="connsiteX36" fmla="*/ 178170 w 292649"/>
                  <a:gd name="connsiteY36" fmla="*/ 55281 h 156357"/>
                  <a:gd name="connsiteX37" fmla="*/ 193600 w 292649"/>
                  <a:gd name="connsiteY37" fmla="*/ 50822 h 156357"/>
                  <a:gd name="connsiteX38" fmla="*/ 205478 w 292649"/>
                  <a:gd name="connsiteY38" fmla="*/ 42324 h 156357"/>
                  <a:gd name="connsiteX39" fmla="*/ 217233 w 292649"/>
                  <a:gd name="connsiteY39" fmla="*/ 33616 h 156357"/>
                  <a:gd name="connsiteX40" fmla="*/ 222858 w 292649"/>
                  <a:gd name="connsiteY40" fmla="*/ 37395 h 156357"/>
                  <a:gd name="connsiteX41" fmla="*/ 241040 w 292649"/>
                  <a:gd name="connsiteY41" fmla="*/ 40722 h 156357"/>
                  <a:gd name="connsiteX42" fmla="*/ 283272 w 292649"/>
                  <a:gd name="connsiteY42" fmla="*/ 26041 h 156357"/>
                  <a:gd name="connsiteX43" fmla="*/ 272161 w 292649"/>
                  <a:gd name="connsiteY43" fmla="*/ 510 h 156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292649" h="156357">
                    <a:moveTo>
                      <a:pt x="272161" y="510"/>
                    </a:moveTo>
                    <a:lnTo>
                      <a:pt x="253892" y="6971"/>
                    </a:lnTo>
                    <a:cubicBezTo>
                      <a:pt x="248319" y="8956"/>
                      <a:pt x="242520" y="11708"/>
                      <a:pt x="236755" y="13153"/>
                    </a:cubicBezTo>
                    <a:cubicBezTo>
                      <a:pt x="236725" y="13114"/>
                      <a:pt x="236690" y="13079"/>
                      <a:pt x="236651" y="13049"/>
                    </a:cubicBezTo>
                    <a:cubicBezTo>
                      <a:pt x="235406" y="11816"/>
                      <a:pt x="233993" y="10767"/>
                      <a:pt x="232454" y="9931"/>
                    </a:cubicBezTo>
                    <a:cubicBezTo>
                      <a:pt x="227277" y="6637"/>
                      <a:pt x="221144" y="5177"/>
                      <a:pt x="215039" y="5786"/>
                    </a:cubicBezTo>
                    <a:cubicBezTo>
                      <a:pt x="205321" y="6779"/>
                      <a:pt x="196700" y="12753"/>
                      <a:pt x="189647" y="19127"/>
                    </a:cubicBezTo>
                    <a:cubicBezTo>
                      <a:pt x="187015" y="21768"/>
                      <a:pt x="184094" y="24105"/>
                      <a:pt x="180939" y="26093"/>
                    </a:cubicBezTo>
                    <a:cubicBezTo>
                      <a:pt x="180399" y="26406"/>
                      <a:pt x="178013" y="27399"/>
                      <a:pt x="177804" y="27486"/>
                    </a:cubicBezTo>
                    <a:lnTo>
                      <a:pt x="177578" y="27608"/>
                    </a:lnTo>
                    <a:cubicBezTo>
                      <a:pt x="171242" y="23042"/>
                      <a:pt x="162404" y="24476"/>
                      <a:pt x="157838" y="30812"/>
                    </a:cubicBezTo>
                    <a:cubicBezTo>
                      <a:pt x="157162" y="31751"/>
                      <a:pt x="156603" y="32768"/>
                      <a:pt x="156175" y="33843"/>
                    </a:cubicBezTo>
                    <a:lnTo>
                      <a:pt x="147171" y="58921"/>
                    </a:lnTo>
                    <a:cubicBezTo>
                      <a:pt x="142468" y="48175"/>
                      <a:pt x="134632" y="40095"/>
                      <a:pt x="122528" y="38458"/>
                    </a:cubicBezTo>
                    <a:cubicBezTo>
                      <a:pt x="118263" y="38077"/>
                      <a:pt x="114045" y="39593"/>
                      <a:pt x="110999" y="42603"/>
                    </a:cubicBezTo>
                    <a:cubicBezTo>
                      <a:pt x="110145" y="37883"/>
                      <a:pt x="109258" y="33181"/>
                      <a:pt x="108456" y="28479"/>
                    </a:cubicBezTo>
                    <a:cubicBezTo>
                      <a:pt x="105722" y="13397"/>
                      <a:pt x="81515" y="12579"/>
                      <a:pt x="80592" y="29053"/>
                    </a:cubicBezTo>
                    <a:lnTo>
                      <a:pt x="79756" y="45563"/>
                    </a:lnTo>
                    <a:cubicBezTo>
                      <a:pt x="72702" y="46155"/>
                      <a:pt x="68488" y="51119"/>
                      <a:pt x="66903" y="57876"/>
                    </a:cubicBezTo>
                    <a:cubicBezTo>
                      <a:pt x="66068" y="61452"/>
                      <a:pt x="65278" y="65034"/>
                      <a:pt x="64535" y="68621"/>
                    </a:cubicBezTo>
                    <a:cubicBezTo>
                      <a:pt x="60228" y="67441"/>
                      <a:pt x="55620" y="68238"/>
                      <a:pt x="51961" y="70798"/>
                    </a:cubicBezTo>
                    <a:cubicBezTo>
                      <a:pt x="46292" y="74779"/>
                      <a:pt x="42632" y="81026"/>
                      <a:pt x="41930" y="87917"/>
                    </a:cubicBezTo>
                    <a:cubicBezTo>
                      <a:pt x="41198" y="93142"/>
                      <a:pt x="42452" y="99115"/>
                      <a:pt x="41930" y="103591"/>
                    </a:cubicBezTo>
                    <a:cubicBezTo>
                      <a:pt x="40362" y="116461"/>
                      <a:pt x="20248" y="115556"/>
                      <a:pt x="10965" y="115782"/>
                    </a:cubicBezTo>
                    <a:cubicBezTo>
                      <a:pt x="3407" y="116026"/>
                      <a:pt x="-1835" y="124838"/>
                      <a:pt x="-808" y="131717"/>
                    </a:cubicBezTo>
                    <a:cubicBezTo>
                      <a:pt x="429" y="139920"/>
                      <a:pt x="7552" y="143733"/>
                      <a:pt x="15128" y="143490"/>
                    </a:cubicBezTo>
                    <a:cubicBezTo>
                      <a:pt x="31063" y="142967"/>
                      <a:pt x="47729" y="140390"/>
                      <a:pt x="59171" y="128965"/>
                    </a:cubicBezTo>
                    <a:cubicBezTo>
                      <a:pt x="61612" y="133218"/>
                      <a:pt x="66219" y="135757"/>
                      <a:pt x="71118" y="135548"/>
                    </a:cubicBezTo>
                    <a:cubicBezTo>
                      <a:pt x="73065" y="135471"/>
                      <a:pt x="74976" y="135010"/>
                      <a:pt x="76743" y="134190"/>
                    </a:cubicBezTo>
                    <a:cubicBezTo>
                      <a:pt x="80818" y="143368"/>
                      <a:pt x="94646" y="144500"/>
                      <a:pt x="100672" y="137359"/>
                    </a:cubicBezTo>
                    <a:cubicBezTo>
                      <a:pt x="102323" y="142330"/>
                      <a:pt x="105053" y="146873"/>
                      <a:pt x="108665" y="150665"/>
                    </a:cubicBezTo>
                    <a:cubicBezTo>
                      <a:pt x="112706" y="154740"/>
                      <a:pt x="117634" y="157143"/>
                      <a:pt x="123486" y="155384"/>
                    </a:cubicBezTo>
                    <a:cubicBezTo>
                      <a:pt x="128466" y="153869"/>
                      <a:pt x="133535" y="149150"/>
                      <a:pt x="133622" y="143507"/>
                    </a:cubicBezTo>
                    <a:cubicBezTo>
                      <a:pt x="133831" y="128321"/>
                      <a:pt x="134051" y="113129"/>
                      <a:pt x="134283" y="97931"/>
                    </a:cubicBezTo>
                    <a:cubicBezTo>
                      <a:pt x="136280" y="100512"/>
                      <a:pt x="138624" y="102804"/>
                      <a:pt x="141249" y="104741"/>
                    </a:cubicBezTo>
                    <a:cubicBezTo>
                      <a:pt x="148442" y="109965"/>
                      <a:pt x="159553" y="107126"/>
                      <a:pt x="162653" y="98506"/>
                    </a:cubicBezTo>
                    <a:lnTo>
                      <a:pt x="178170" y="55281"/>
                    </a:lnTo>
                    <a:cubicBezTo>
                      <a:pt x="183591" y="55022"/>
                      <a:pt x="188876" y="53495"/>
                      <a:pt x="193600" y="50822"/>
                    </a:cubicBezTo>
                    <a:cubicBezTo>
                      <a:pt x="197872" y="48455"/>
                      <a:pt x="201858" y="45603"/>
                      <a:pt x="205478" y="42324"/>
                    </a:cubicBezTo>
                    <a:cubicBezTo>
                      <a:pt x="208124" y="39955"/>
                      <a:pt x="213314" y="33616"/>
                      <a:pt x="217233" y="33616"/>
                    </a:cubicBezTo>
                    <a:cubicBezTo>
                      <a:pt x="218330" y="33616"/>
                      <a:pt x="221082" y="36263"/>
                      <a:pt x="222858" y="37395"/>
                    </a:cubicBezTo>
                    <a:cubicBezTo>
                      <a:pt x="228212" y="40936"/>
                      <a:pt x="234779" y="42138"/>
                      <a:pt x="241040" y="40722"/>
                    </a:cubicBezTo>
                    <a:cubicBezTo>
                      <a:pt x="255320" y="37587"/>
                      <a:pt x="269496" y="30917"/>
                      <a:pt x="283272" y="26041"/>
                    </a:cubicBezTo>
                    <a:cubicBezTo>
                      <a:pt x="300252" y="20224"/>
                      <a:pt x="289071" y="-5481"/>
                      <a:pt x="272161" y="510"/>
                    </a:cubicBezTo>
                    <a:close/>
                  </a:path>
                </a:pathLst>
              </a:custGeom>
              <a:solidFill>
                <a:srgbClr val="7A4E4E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81817734-9E04-4F87-5184-9BD0A94AE7AE}"/>
                  </a:ext>
                </a:extLst>
              </p:cNvPr>
              <p:cNvSpPr/>
              <p:nvPr/>
            </p:nvSpPr>
            <p:spPr>
              <a:xfrm>
                <a:off x="5997179" y="3203432"/>
                <a:ext cx="241432" cy="83809"/>
              </a:xfrm>
              <a:custGeom>
                <a:avLst/>
                <a:gdLst>
                  <a:gd name="connsiteX0" fmla="*/ 121961 w 241432"/>
                  <a:gd name="connsiteY0" fmla="*/ 75383 h 83809"/>
                  <a:gd name="connsiteX1" fmla="*/ 4720 w 241432"/>
                  <a:gd name="connsiteY1" fmla="*/ 77978 h 83809"/>
                  <a:gd name="connsiteX2" fmla="*/ -783 w 241432"/>
                  <a:gd name="connsiteY2" fmla="*/ 69549 h 83809"/>
                  <a:gd name="connsiteX3" fmla="*/ 7647 w 241432"/>
                  <a:gd name="connsiteY3" fmla="*/ 64045 h 83809"/>
                  <a:gd name="connsiteX4" fmla="*/ 228543 w 241432"/>
                  <a:gd name="connsiteY4" fmla="*/ 1559 h 83809"/>
                  <a:gd name="connsiteX5" fmla="*/ 238548 w 241432"/>
                  <a:gd name="connsiteY5" fmla="*/ 1812 h 83809"/>
                  <a:gd name="connsiteX6" fmla="*/ 238295 w 241432"/>
                  <a:gd name="connsiteY6" fmla="*/ 11817 h 83809"/>
                  <a:gd name="connsiteX7" fmla="*/ 121961 w 241432"/>
                  <a:gd name="connsiteY7" fmla="*/ 75383 h 838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41432" h="83809">
                    <a:moveTo>
                      <a:pt x="121961" y="75383"/>
                    </a:moveTo>
                    <a:cubicBezTo>
                      <a:pt x="83585" y="85139"/>
                      <a:pt x="43491" y="86026"/>
                      <a:pt x="4720" y="77978"/>
                    </a:cubicBezTo>
                    <a:cubicBezTo>
                      <a:pt x="873" y="77170"/>
                      <a:pt x="-1591" y="73396"/>
                      <a:pt x="-783" y="69549"/>
                    </a:cubicBezTo>
                    <a:cubicBezTo>
                      <a:pt x="25" y="65701"/>
                      <a:pt x="3799" y="63237"/>
                      <a:pt x="7647" y="64045"/>
                    </a:cubicBezTo>
                    <a:cubicBezTo>
                      <a:pt x="85911" y="80590"/>
                      <a:pt x="170549" y="56644"/>
                      <a:pt x="228543" y="1559"/>
                    </a:cubicBezTo>
                    <a:cubicBezTo>
                      <a:pt x="231375" y="-1134"/>
                      <a:pt x="235854" y="-1021"/>
                      <a:pt x="238548" y="1812"/>
                    </a:cubicBezTo>
                    <a:cubicBezTo>
                      <a:pt x="241241" y="4644"/>
                      <a:pt x="241128" y="9124"/>
                      <a:pt x="238295" y="11817"/>
                    </a:cubicBezTo>
                    <a:cubicBezTo>
                      <a:pt x="205611" y="42632"/>
                      <a:pt x="165549" y="64522"/>
                      <a:pt x="121961" y="75383"/>
                    </a:cubicBezTo>
                    <a:close/>
                  </a:path>
                </a:pathLst>
              </a:custGeom>
              <a:solidFill>
                <a:srgbClr val="AD403D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224337F9-3037-F35D-5AFF-F7BBBDE047BF}"/>
                  </a:ext>
                </a:extLst>
              </p:cNvPr>
              <p:cNvSpPr/>
              <p:nvPr/>
            </p:nvSpPr>
            <p:spPr>
              <a:xfrm>
                <a:off x="5797822" y="4645003"/>
                <a:ext cx="713872" cy="118088"/>
              </a:xfrm>
              <a:custGeom>
                <a:avLst/>
                <a:gdLst>
                  <a:gd name="connsiteX0" fmla="*/ 712936 w 713872"/>
                  <a:gd name="connsiteY0" fmla="*/ 90606 h 118088"/>
                  <a:gd name="connsiteX1" fmla="*/ -936 w 713872"/>
                  <a:gd name="connsiteY1" fmla="*/ 91442 h 118088"/>
                  <a:gd name="connsiteX2" fmla="*/ 8155 w 713872"/>
                  <a:gd name="connsiteY2" fmla="*/ -389 h 118088"/>
                  <a:gd name="connsiteX3" fmla="*/ 703515 w 713872"/>
                  <a:gd name="connsiteY3" fmla="*/ -389 h 1180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13872" h="118088">
                    <a:moveTo>
                      <a:pt x="712936" y="90606"/>
                    </a:moveTo>
                    <a:cubicBezTo>
                      <a:pt x="474346" y="126168"/>
                      <a:pt x="237637" y="127004"/>
                      <a:pt x="-936" y="91442"/>
                    </a:cubicBezTo>
                    <a:lnTo>
                      <a:pt x="8155" y="-389"/>
                    </a:lnTo>
                    <a:cubicBezTo>
                      <a:pt x="236574" y="33658"/>
                      <a:pt x="703515" y="-389"/>
                      <a:pt x="703515" y="-389"/>
                    </a:cubicBezTo>
                    <a:close/>
                  </a:path>
                </a:pathLst>
              </a:custGeom>
              <a:solidFill>
                <a:srgbClr val="AD7C50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62E8698F-A98D-6AEA-3128-70A1D5B6CC6D}"/>
                  </a:ext>
                </a:extLst>
              </p:cNvPr>
              <p:cNvSpPr/>
              <p:nvPr/>
            </p:nvSpPr>
            <p:spPr>
              <a:xfrm>
                <a:off x="6061647" y="4653554"/>
                <a:ext cx="177601" cy="111005"/>
              </a:xfrm>
              <a:custGeom>
                <a:avLst/>
                <a:gdLst>
                  <a:gd name="connsiteX0" fmla="*/ 0 w 177601"/>
                  <a:gd name="connsiteY0" fmla="*/ 0 h 111005"/>
                  <a:gd name="connsiteX1" fmla="*/ 177602 w 177601"/>
                  <a:gd name="connsiteY1" fmla="*/ 0 h 111005"/>
                  <a:gd name="connsiteX2" fmla="*/ 177602 w 177601"/>
                  <a:gd name="connsiteY2" fmla="*/ 111005 h 111005"/>
                  <a:gd name="connsiteX3" fmla="*/ 0 w 177601"/>
                  <a:gd name="connsiteY3" fmla="*/ 111005 h 1110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7601" h="111005">
                    <a:moveTo>
                      <a:pt x="0" y="0"/>
                    </a:moveTo>
                    <a:lnTo>
                      <a:pt x="177602" y="0"/>
                    </a:lnTo>
                    <a:lnTo>
                      <a:pt x="177602" y="111005"/>
                    </a:lnTo>
                    <a:lnTo>
                      <a:pt x="0" y="111005"/>
                    </a:lnTo>
                    <a:close/>
                  </a:path>
                </a:pathLst>
              </a:custGeom>
              <a:solidFill>
                <a:srgbClr val="FBBE30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1EF18B32-A410-0C4A-BD06-BD7D17446C18}"/>
                  </a:ext>
                </a:extLst>
              </p:cNvPr>
              <p:cNvSpPr/>
              <p:nvPr/>
            </p:nvSpPr>
            <p:spPr>
              <a:xfrm>
                <a:off x="5845209" y="4023414"/>
                <a:ext cx="188207" cy="40194"/>
              </a:xfrm>
              <a:custGeom>
                <a:avLst/>
                <a:gdLst>
                  <a:gd name="connsiteX0" fmla="*/ 0 w 188207"/>
                  <a:gd name="connsiteY0" fmla="*/ 0 h 40194"/>
                  <a:gd name="connsiteX1" fmla="*/ 188208 w 188207"/>
                  <a:gd name="connsiteY1" fmla="*/ 0 h 40194"/>
                  <a:gd name="connsiteX2" fmla="*/ 188208 w 188207"/>
                  <a:gd name="connsiteY2" fmla="*/ 40194 h 40194"/>
                  <a:gd name="connsiteX3" fmla="*/ 0 w 188207"/>
                  <a:gd name="connsiteY3" fmla="*/ 40194 h 401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8207" h="40194">
                    <a:moveTo>
                      <a:pt x="0" y="0"/>
                    </a:moveTo>
                    <a:lnTo>
                      <a:pt x="188208" y="0"/>
                    </a:lnTo>
                    <a:lnTo>
                      <a:pt x="188208" y="40194"/>
                    </a:lnTo>
                    <a:lnTo>
                      <a:pt x="0" y="40194"/>
                    </a:lnTo>
                    <a:close/>
                  </a:path>
                </a:pathLst>
              </a:custGeom>
              <a:solidFill>
                <a:srgbClr val="1A1A1A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78A32586-9CD7-68D6-7001-5D02034FB3C0}"/>
                  </a:ext>
                </a:extLst>
              </p:cNvPr>
              <p:cNvSpPr/>
              <p:nvPr/>
            </p:nvSpPr>
            <p:spPr>
              <a:xfrm>
                <a:off x="5716736" y="3589528"/>
                <a:ext cx="862250" cy="1084855"/>
              </a:xfrm>
              <a:custGeom>
                <a:avLst/>
                <a:gdLst>
                  <a:gd name="connsiteX0" fmla="*/ 825666 w 862250"/>
                  <a:gd name="connsiteY0" fmla="*/ 1027883 h 1084855"/>
                  <a:gd name="connsiteX1" fmla="*/ 780560 w 862250"/>
                  <a:gd name="connsiteY1" fmla="*/ 1060589 h 1084855"/>
                  <a:gd name="connsiteX2" fmla="*/ 101658 w 862250"/>
                  <a:gd name="connsiteY2" fmla="*/ 1069662 h 1084855"/>
                  <a:gd name="connsiteX3" fmla="*/ 38248 w 862250"/>
                  <a:gd name="connsiteY3" fmla="*/ 1039655 h 1084855"/>
                  <a:gd name="connsiteX4" fmla="*/ 69474 w 862250"/>
                  <a:gd name="connsiteY4" fmla="*/ 546261 h 1084855"/>
                  <a:gd name="connsiteX5" fmla="*/ -936 w 862250"/>
                  <a:gd name="connsiteY5" fmla="*/ 110129 h 1084855"/>
                  <a:gd name="connsiteX6" fmla="*/ 290318 w 862250"/>
                  <a:gd name="connsiteY6" fmla="*/ 6002 h 1084855"/>
                  <a:gd name="connsiteX7" fmla="*/ 437913 w 862250"/>
                  <a:gd name="connsiteY7" fmla="*/ 325156 h 1084855"/>
                  <a:gd name="connsiteX8" fmla="*/ 606929 w 862250"/>
                  <a:gd name="connsiteY8" fmla="*/ -389 h 1084855"/>
                  <a:gd name="connsiteX9" fmla="*/ 861193 w 862250"/>
                  <a:gd name="connsiteY9" fmla="*/ 108265 h 1084855"/>
                  <a:gd name="connsiteX10" fmla="*/ 805133 w 862250"/>
                  <a:gd name="connsiteY10" fmla="*/ 522420 h 1084855"/>
                  <a:gd name="connsiteX11" fmla="*/ 825666 w 862250"/>
                  <a:gd name="connsiteY11" fmla="*/ 1027883 h 1084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62250" h="1084855">
                    <a:moveTo>
                      <a:pt x="825666" y="1027883"/>
                    </a:moveTo>
                    <a:cubicBezTo>
                      <a:pt x="836585" y="1040422"/>
                      <a:pt x="820441" y="1054006"/>
                      <a:pt x="780560" y="1060589"/>
                    </a:cubicBezTo>
                    <a:cubicBezTo>
                      <a:pt x="558462" y="1096935"/>
                      <a:pt x="297720" y="1084848"/>
                      <a:pt x="101658" y="1069662"/>
                    </a:cubicBezTo>
                    <a:cubicBezTo>
                      <a:pt x="65225" y="1066841"/>
                      <a:pt x="28182" y="1052978"/>
                      <a:pt x="38248" y="1039655"/>
                    </a:cubicBezTo>
                    <a:cubicBezTo>
                      <a:pt x="61167" y="1009353"/>
                      <a:pt x="59617" y="666566"/>
                      <a:pt x="69474" y="546261"/>
                    </a:cubicBezTo>
                    <a:cubicBezTo>
                      <a:pt x="50143" y="393441"/>
                      <a:pt x="-936" y="110129"/>
                      <a:pt x="-936" y="110129"/>
                    </a:cubicBezTo>
                    <a:cubicBezTo>
                      <a:pt x="-936" y="110129"/>
                      <a:pt x="183667" y="39039"/>
                      <a:pt x="290318" y="6002"/>
                    </a:cubicBezTo>
                    <a:lnTo>
                      <a:pt x="437913" y="325156"/>
                    </a:lnTo>
                    <a:lnTo>
                      <a:pt x="606929" y="-389"/>
                    </a:lnTo>
                    <a:cubicBezTo>
                      <a:pt x="646497" y="20858"/>
                      <a:pt x="788745" y="89039"/>
                      <a:pt x="861193" y="108265"/>
                    </a:cubicBezTo>
                    <a:cubicBezTo>
                      <a:pt x="864328" y="259970"/>
                      <a:pt x="805691" y="482695"/>
                      <a:pt x="805133" y="522420"/>
                    </a:cubicBezTo>
                    <a:cubicBezTo>
                      <a:pt x="804420" y="580831"/>
                      <a:pt x="796199" y="993992"/>
                      <a:pt x="825666" y="1027883"/>
                    </a:cubicBezTo>
                    <a:close/>
                  </a:path>
                </a:pathLst>
              </a:custGeom>
              <a:solidFill>
                <a:srgbClr val="CF9F70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61751BDA-830C-C289-D96D-AE773F4BA86D}"/>
                  </a:ext>
                </a:extLst>
              </p:cNvPr>
              <p:cNvSpPr/>
              <p:nvPr/>
            </p:nvSpPr>
            <p:spPr>
              <a:xfrm>
                <a:off x="6466084" y="3817861"/>
                <a:ext cx="105937" cy="837591"/>
              </a:xfrm>
              <a:custGeom>
                <a:avLst/>
                <a:gdLst>
                  <a:gd name="connsiteX0" fmla="*/ 55890 w 105937"/>
                  <a:gd name="connsiteY0" fmla="*/ 294174 h 837591"/>
                  <a:gd name="connsiteX1" fmla="*/ 105002 w 105937"/>
                  <a:gd name="connsiteY1" fmla="*/ -389 h 837591"/>
                  <a:gd name="connsiteX2" fmla="*/ 44675 w 105937"/>
                  <a:gd name="connsiteY2" fmla="*/ 247118 h 837591"/>
                  <a:gd name="connsiteX3" fmla="*/ 26232 w 105937"/>
                  <a:gd name="connsiteY3" fmla="*/ 785600 h 837591"/>
                  <a:gd name="connsiteX4" fmla="*/ -936 w 105937"/>
                  <a:gd name="connsiteY4" fmla="*/ 837202 h 837591"/>
                  <a:gd name="connsiteX5" fmla="*/ 31213 w 105937"/>
                  <a:gd name="connsiteY5" fmla="*/ 832343 h 837591"/>
                  <a:gd name="connsiteX6" fmla="*/ 76318 w 105937"/>
                  <a:gd name="connsiteY6" fmla="*/ 799637 h 837591"/>
                  <a:gd name="connsiteX7" fmla="*/ 55890 w 105937"/>
                  <a:gd name="connsiteY7" fmla="*/ 294174 h 8375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5937" h="837591">
                    <a:moveTo>
                      <a:pt x="55890" y="294174"/>
                    </a:moveTo>
                    <a:cubicBezTo>
                      <a:pt x="56308" y="264115"/>
                      <a:pt x="90006" y="129216"/>
                      <a:pt x="105002" y="-389"/>
                    </a:cubicBezTo>
                    <a:cubicBezTo>
                      <a:pt x="81839" y="70752"/>
                      <a:pt x="55681" y="170090"/>
                      <a:pt x="44675" y="247118"/>
                    </a:cubicBezTo>
                    <a:cubicBezTo>
                      <a:pt x="16427" y="444991"/>
                      <a:pt x="59774" y="595599"/>
                      <a:pt x="26232" y="785600"/>
                    </a:cubicBezTo>
                    <a:cubicBezTo>
                      <a:pt x="22627" y="806360"/>
                      <a:pt x="12857" y="823148"/>
                      <a:pt x="-936" y="837202"/>
                    </a:cubicBezTo>
                    <a:cubicBezTo>
                      <a:pt x="9861" y="835681"/>
                      <a:pt x="20578" y="834061"/>
                      <a:pt x="31213" y="832343"/>
                    </a:cubicBezTo>
                    <a:cubicBezTo>
                      <a:pt x="71111" y="825830"/>
                      <a:pt x="87238" y="812176"/>
                      <a:pt x="76318" y="799637"/>
                    </a:cubicBezTo>
                    <a:cubicBezTo>
                      <a:pt x="46851" y="765660"/>
                      <a:pt x="55072" y="352498"/>
                      <a:pt x="55890" y="294174"/>
                    </a:cubicBezTo>
                    <a:close/>
                  </a:path>
                </a:pathLst>
              </a:custGeom>
              <a:solidFill>
                <a:srgbClr val="BA8959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26EFA6A7-9C45-9BC3-1CCA-10A8AFDFDD1E}"/>
                  </a:ext>
                </a:extLst>
              </p:cNvPr>
              <p:cNvSpPr/>
              <p:nvPr/>
            </p:nvSpPr>
            <p:spPr>
              <a:xfrm>
                <a:off x="5742528" y="3848303"/>
                <a:ext cx="406961" cy="826061"/>
              </a:xfrm>
              <a:custGeom>
                <a:avLst/>
                <a:gdLst>
                  <a:gd name="connsiteX0" fmla="*/ 71721 w 406961"/>
                  <a:gd name="connsiteY0" fmla="*/ 691732 h 826061"/>
                  <a:gd name="connsiteX1" fmla="*/ 45598 w 406961"/>
                  <a:gd name="connsiteY1" fmla="*/ 158961 h 826061"/>
                  <a:gd name="connsiteX2" fmla="*/ -936 w 406961"/>
                  <a:gd name="connsiteY2" fmla="*/ -389 h 826061"/>
                  <a:gd name="connsiteX3" fmla="*/ 43629 w 406961"/>
                  <a:gd name="connsiteY3" fmla="*/ 287486 h 826061"/>
                  <a:gd name="connsiteX4" fmla="*/ 12404 w 406961"/>
                  <a:gd name="connsiteY4" fmla="*/ 780881 h 826061"/>
                  <a:gd name="connsiteX5" fmla="*/ 75813 w 406961"/>
                  <a:gd name="connsiteY5" fmla="*/ 810887 h 826061"/>
                  <a:gd name="connsiteX6" fmla="*/ 406026 w 406961"/>
                  <a:gd name="connsiteY6" fmla="*/ 825673 h 826061"/>
                  <a:gd name="connsiteX7" fmla="*/ 306392 w 406961"/>
                  <a:gd name="connsiteY7" fmla="*/ 814684 h 826061"/>
                  <a:gd name="connsiteX8" fmla="*/ 71721 w 406961"/>
                  <a:gd name="connsiteY8" fmla="*/ 691732 h 8260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06961" h="826061">
                    <a:moveTo>
                      <a:pt x="71721" y="691732"/>
                    </a:moveTo>
                    <a:cubicBezTo>
                      <a:pt x="34469" y="512911"/>
                      <a:pt x="75447" y="341526"/>
                      <a:pt x="45598" y="158961"/>
                    </a:cubicBezTo>
                    <a:cubicBezTo>
                      <a:pt x="37761" y="101491"/>
                      <a:pt x="17123" y="51387"/>
                      <a:pt x="-936" y="-389"/>
                    </a:cubicBezTo>
                    <a:cubicBezTo>
                      <a:pt x="14738" y="91755"/>
                      <a:pt x="33511" y="207498"/>
                      <a:pt x="43629" y="287486"/>
                    </a:cubicBezTo>
                    <a:cubicBezTo>
                      <a:pt x="33773" y="407792"/>
                      <a:pt x="35322" y="750578"/>
                      <a:pt x="12404" y="780881"/>
                    </a:cubicBezTo>
                    <a:cubicBezTo>
                      <a:pt x="2320" y="794204"/>
                      <a:pt x="39380" y="808066"/>
                      <a:pt x="75813" y="810887"/>
                    </a:cubicBezTo>
                    <a:cubicBezTo>
                      <a:pt x="173984" y="818481"/>
                      <a:pt x="288385" y="825307"/>
                      <a:pt x="406026" y="825673"/>
                    </a:cubicBezTo>
                    <a:cubicBezTo>
                      <a:pt x="372936" y="823183"/>
                      <a:pt x="339847" y="819822"/>
                      <a:pt x="306392" y="814684"/>
                    </a:cubicBezTo>
                    <a:cubicBezTo>
                      <a:pt x="213290" y="799776"/>
                      <a:pt x="90355" y="792323"/>
                      <a:pt x="71721" y="691732"/>
                    </a:cubicBezTo>
                    <a:close/>
                  </a:path>
                </a:pathLst>
              </a:custGeom>
              <a:solidFill>
                <a:srgbClr val="BA8959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D1E4C16F-FD7C-EB02-CC21-880F9F5CE587}"/>
                  </a:ext>
                </a:extLst>
              </p:cNvPr>
              <p:cNvSpPr/>
              <p:nvPr/>
            </p:nvSpPr>
            <p:spPr>
              <a:xfrm>
                <a:off x="6268942" y="4020958"/>
                <a:ext cx="91622" cy="22152"/>
              </a:xfrm>
              <a:custGeom>
                <a:avLst/>
                <a:gdLst>
                  <a:gd name="connsiteX0" fmla="*/ 0 w 91622"/>
                  <a:gd name="connsiteY0" fmla="*/ 0 h 22152"/>
                  <a:gd name="connsiteX1" fmla="*/ 91622 w 91622"/>
                  <a:gd name="connsiteY1" fmla="*/ 0 h 22152"/>
                  <a:gd name="connsiteX2" fmla="*/ 91622 w 91622"/>
                  <a:gd name="connsiteY2" fmla="*/ 22152 h 22152"/>
                  <a:gd name="connsiteX3" fmla="*/ 0 w 91622"/>
                  <a:gd name="connsiteY3" fmla="*/ 22152 h 2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1622" h="22152">
                    <a:moveTo>
                      <a:pt x="0" y="0"/>
                    </a:moveTo>
                    <a:lnTo>
                      <a:pt x="91622" y="0"/>
                    </a:lnTo>
                    <a:lnTo>
                      <a:pt x="91622" y="22152"/>
                    </a:lnTo>
                    <a:lnTo>
                      <a:pt x="0" y="22152"/>
                    </a:lnTo>
                    <a:close/>
                  </a:path>
                </a:pathLst>
              </a:custGeom>
              <a:solidFill>
                <a:srgbClr val="286E2A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D1759C1A-00DA-04C0-FABD-6D15F02C66C8}"/>
                  </a:ext>
                </a:extLst>
              </p:cNvPr>
              <p:cNvSpPr/>
              <p:nvPr/>
            </p:nvSpPr>
            <p:spPr>
              <a:xfrm>
                <a:off x="6360564" y="4020958"/>
                <a:ext cx="91622" cy="22152"/>
              </a:xfrm>
              <a:custGeom>
                <a:avLst/>
                <a:gdLst>
                  <a:gd name="connsiteX0" fmla="*/ 0 w 91622"/>
                  <a:gd name="connsiteY0" fmla="*/ 0 h 22152"/>
                  <a:gd name="connsiteX1" fmla="*/ 91622 w 91622"/>
                  <a:gd name="connsiteY1" fmla="*/ 0 h 22152"/>
                  <a:gd name="connsiteX2" fmla="*/ 91622 w 91622"/>
                  <a:gd name="connsiteY2" fmla="*/ 22152 h 22152"/>
                  <a:gd name="connsiteX3" fmla="*/ 0 w 91622"/>
                  <a:gd name="connsiteY3" fmla="*/ 22152 h 2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1622" h="22152">
                    <a:moveTo>
                      <a:pt x="0" y="0"/>
                    </a:moveTo>
                    <a:lnTo>
                      <a:pt x="91622" y="0"/>
                    </a:lnTo>
                    <a:lnTo>
                      <a:pt x="91622" y="22152"/>
                    </a:lnTo>
                    <a:lnTo>
                      <a:pt x="0" y="22152"/>
                    </a:lnTo>
                    <a:close/>
                  </a:path>
                </a:pathLst>
              </a:custGeom>
              <a:solidFill>
                <a:srgbClr val="FFC197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F548EFEB-3821-88B1-EE00-317823E18CAE}"/>
                  </a:ext>
                </a:extLst>
              </p:cNvPr>
              <p:cNvSpPr/>
              <p:nvPr/>
            </p:nvSpPr>
            <p:spPr>
              <a:xfrm>
                <a:off x="6360564" y="4020958"/>
                <a:ext cx="17850" cy="22152"/>
              </a:xfrm>
              <a:custGeom>
                <a:avLst/>
                <a:gdLst>
                  <a:gd name="connsiteX0" fmla="*/ 0 w 17850"/>
                  <a:gd name="connsiteY0" fmla="*/ 0 h 22152"/>
                  <a:gd name="connsiteX1" fmla="*/ 17851 w 17850"/>
                  <a:gd name="connsiteY1" fmla="*/ 0 h 22152"/>
                  <a:gd name="connsiteX2" fmla="*/ 17851 w 17850"/>
                  <a:gd name="connsiteY2" fmla="*/ 22152 h 22152"/>
                  <a:gd name="connsiteX3" fmla="*/ 0 w 17850"/>
                  <a:gd name="connsiteY3" fmla="*/ 22152 h 2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850" h="22152">
                    <a:moveTo>
                      <a:pt x="0" y="0"/>
                    </a:moveTo>
                    <a:lnTo>
                      <a:pt x="17851" y="0"/>
                    </a:lnTo>
                    <a:lnTo>
                      <a:pt x="17851" y="22152"/>
                    </a:lnTo>
                    <a:lnTo>
                      <a:pt x="0" y="22152"/>
                    </a:lnTo>
                    <a:close/>
                  </a:path>
                </a:pathLst>
              </a:custGeom>
              <a:solidFill>
                <a:srgbClr val="46C2B0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6AF7397C-941B-6308-318C-F2F7B64E91D0}"/>
                  </a:ext>
                </a:extLst>
              </p:cNvPr>
              <p:cNvSpPr/>
              <p:nvPr/>
            </p:nvSpPr>
            <p:spPr>
              <a:xfrm>
                <a:off x="6391824" y="4020837"/>
                <a:ext cx="17850" cy="22152"/>
              </a:xfrm>
              <a:custGeom>
                <a:avLst/>
                <a:gdLst>
                  <a:gd name="connsiteX0" fmla="*/ 0 w 17850"/>
                  <a:gd name="connsiteY0" fmla="*/ 0 h 22152"/>
                  <a:gd name="connsiteX1" fmla="*/ 17851 w 17850"/>
                  <a:gd name="connsiteY1" fmla="*/ 0 h 22152"/>
                  <a:gd name="connsiteX2" fmla="*/ 17851 w 17850"/>
                  <a:gd name="connsiteY2" fmla="*/ 22152 h 22152"/>
                  <a:gd name="connsiteX3" fmla="*/ 0 w 17850"/>
                  <a:gd name="connsiteY3" fmla="*/ 22152 h 2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850" h="22152">
                    <a:moveTo>
                      <a:pt x="0" y="0"/>
                    </a:moveTo>
                    <a:lnTo>
                      <a:pt x="17851" y="0"/>
                    </a:lnTo>
                    <a:lnTo>
                      <a:pt x="17851" y="22152"/>
                    </a:lnTo>
                    <a:lnTo>
                      <a:pt x="0" y="22152"/>
                    </a:lnTo>
                    <a:close/>
                  </a:path>
                </a:pathLst>
              </a:custGeom>
              <a:solidFill>
                <a:srgbClr val="F47B50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C7D6AE55-5AFB-B700-08E7-5E9E5CAF0C7C}"/>
                  </a:ext>
                </a:extLst>
              </p:cNvPr>
              <p:cNvSpPr/>
              <p:nvPr/>
            </p:nvSpPr>
            <p:spPr>
              <a:xfrm>
                <a:off x="6424896" y="4020837"/>
                <a:ext cx="17850" cy="22152"/>
              </a:xfrm>
              <a:custGeom>
                <a:avLst/>
                <a:gdLst>
                  <a:gd name="connsiteX0" fmla="*/ 0 w 17850"/>
                  <a:gd name="connsiteY0" fmla="*/ 0 h 22152"/>
                  <a:gd name="connsiteX1" fmla="*/ 17851 w 17850"/>
                  <a:gd name="connsiteY1" fmla="*/ 0 h 22152"/>
                  <a:gd name="connsiteX2" fmla="*/ 17851 w 17850"/>
                  <a:gd name="connsiteY2" fmla="*/ 22152 h 22152"/>
                  <a:gd name="connsiteX3" fmla="*/ 0 w 17850"/>
                  <a:gd name="connsiteY3" fmla="*/ 22152 h 2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850" h="22152">
                    <a:moveTo>
                      <a:pt x="0" y="0"/>
                    </a:moveTo>
                    <a:lnTo>
                      <a:pt x="17851" y="0"/>
                    </a:lnTo>
                    <a:lnTo>
                      <a:pt x="17851" y="22152"/>
                    </a:lnTo>
                    <a:lnTo>
                      <a:pt x="0" y="22152"/>
                    </a:lnTo>
                    <a:close/>
                  </a:path>
                </a:pathLst>
              </a:custGeom>
              <a:solidFill>
                <a:srgbClr val="CCCC89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4FB13660-16D2-F240-D4BD-6C0CB4EC8F94}"/>
                  </a:ext>
                </a:extLst>
              </p:cNvPr>
              <p:cNvSpPr/>
              <p:nvPr/>
            </p:nvSpPr>
            <p:spPr>
              <a:xfrm>
                <a:off x="6268942" y="4043111"/>
                <a:ext cx="91622" cy="22152"/>
              </a:xfrm>
              <a:custGeom>
                <a:avLst/>
                <a:gdLst>
                  <a:gd name="connsiteX0" fmla="*/ 0 w 91622"/>
                  <a:gd name="connsiteY0" fmla="*/ 0 h 22152"/>
                  <a:gd name="connsiteX1" fmla="*/ 91622 w 91622"/>
                  <a:gd name="connsiteY1" fmla="*/ 0 h 22152"/>
                  <a:gd name="connsiteX2" fmla="*/ 91622 w 91622"/>
                  <a:gd name="connsiteY2" fmla="*/ 22152 h 22152"/>
                  <a:gd name="connsiteX3" fmla="*/ 0 w 91622"/>
                  <a:gd name="connsiteY3" fmla="*/ 22152 h 2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1622" h="22152">
                    <a:moveTo>
                      <a:pt x="0" y="0"/>
                    </a:moveTo>
                    <a:lnTo>
                      <a:pt x="91622" y="0"/>
                    </a:lnTo>
                    <a:lnTo>
                      <a:pt x="91622" y="22152"/>
                    </a:lnTo>
                    <a:lnTo>
                      <a:pt x="0" y="22152"/>
                    </a:lnTo>
                    <a:close/>
                  </a:path>
                </a:pathLst>
              </a:custGeom>
              <a:solidFill>
                <a:srgbClr val="F47B50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130A8280-59D3-685A-F993-1413BF1DE4BF}"/>
                  </a:ext>
                </a:extLst>
              </p:cNvPr>
              <p:cNvSpPr/>
              <p:nvPr/>
            </p:nvSpPr>
            <p:spPr>
              <a:xfrm>
                <a:off x="6360564" y="4043111"/>
                <a:ext cx="35718" cy="22152"/>
              </a:xfrm>
              <a:custGeom>
                <a:avLst/>
                <a:gdLst>
                  <a:gd name="connsiteX0" fmla="*/ 0 w 35718"/>
                  <a:gd name="connsiteY0" fmla="*/ 0 h 22152"/>
                  <a:gd name="connsiteX1" fmla="*/ 35719 w 35718"/>
                  <a:gd name="connsiteY1" fmla="*/ 0 h 22152"/>
                  <a:gd name="connsiteX2" fmla="*/ 35719 w 35718"/>
                  <a:gd name="connsiteY2" fmla="*/ 22152 h 22152"/>
                  <a:gd name="connsiteX3" fmla="*/ 0 w 35718"/>
                  <a:gd name="connsiteY3" fmla="*/ 22152 h 2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718" h="22152">
                    <a:moveTo>
                      <a:pt x="0" y="0"/>
                    </a:moveTo>
                    <a:lnTo>
                      <a:pt x="35719" y="0"/>
                    </a:lnTo>
                    <a:lnTo>
                      <a:pt x="35719" y="22152"/>
                    </a:lnTo>
                    <a:lnTo>
                      <a:pt x="0" y="22152"/>
                    </a:lnTo>
                    <a:close/>
                  </a:path>
                </a:pathLst>
              </a:custGeom>
              <a:solidFill>
                <a:srgbClr val="B2D6C5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49960052-BF8D-C319-07FA-99B7A0751D5E}"/>
                  </a:ext>
                </a:extLst>
              </p:cNvPr>
              <p:cNvSpPr/>
              <p:nvPr/>
            </p:nvSpPr>
            <p:spPr>
              <a:xfrm>
                <a:off x="6396265" y="4043111"/>
                <a:ext cx="35718" cy="22152"/>
              </a:xfrm>
              <a:custGeom>
                <a:avLst/>
                <a:gdLst>
                  <a:gd name="connsiteX0" fmla="*/ 0 w 35718"/>
                  <a:gd name="connsiteY0" fmla="*/ 0 h 22152"/>
                  <a:gd name="connsiteX1" fmla="*/ 35719 w 35718"/>
                  <a:gd name="connsiteY1" fmla="*/ 0 h 22152"/>
                  <a:gd name="connsiteX2" fmla="*/ 35719 w 35718"/>
                  <a:gd name="connsiteY2" fmla="*/ 22152 h 22152"/>
                  <a:gd name="connsiteX3" fmla="*/ 0 w 35718"/>
                  <a:gd name="connsiteY3" fmla="*/ 22152 h 2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718" h="22152">
                    <a:moveTo>
                      <a:pt x="0" y="0"/>
                    </a:moveTo>
                    <a:lnTo>
                      <a:pt x="35719" y="0"/>
                    </a:lnTo>
                    <a:lnTo>
                      <a:pt x="35719" y="22152"/>
                    </a:lnTo>
                    <a:lnTo>
                      <a:pt x="0" y="22152"/>
                    </a:lnTo>
                    <a:close/>
                  </a:path>
                </a:pathLst>
              </a:custGeom>
              <a:solidFill>
                <a:srgbClr val="CBCBCB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EF1C2675-C487-42B1-B1A9-AE858E4D47FF}"/>
                  </a:ext>
                </a:extLst>
              </p:cNvPr>
              <p:cNvSpPr/>
              <p:nvPr/>
            </p:nvSpPr>
            <p:spPr>
              <a:xfrm>
                <a:off x="6431984" y="4043111"/>
                <a:ext cx="20184" cy="22152"/>
              </a:xfrm>
              <a:custGeom>
                <a:avLst/>
                <a:gdLst>
                  <a:gd name="connsiteX0" fmla="*/ 0 w 20184"/>
                  <a:gd name="connsiteY0" fmla="*/ 0 h 22152"/>
                  <a:gd name="connsiteX1" fmla="*/ 20185 w 20184"/>
                  <a:gd name="connsiteY1" fmla="*/ 0 h 22152"/>
                  <a:gd name="connsiteX2" fmla="*/ 20185 w 20184"/>
                  <a:gd name="connsiteY2" fmla="*/ 22152 h 22152"/>
                  <a:gd name="connsiteX3" fmla="*/ 0 w 20184"/>
                  <a:gd name="connsiteY3" fmla="*/ 22152 h 2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184" h="22152">
                    <a:moveTo>
                      <a:pt x="0" y="0"/>
                    </a:moveTo>
                    <a:lnTo>
                      <a:pt x="20185" y="0"/>
                    </a:lnTo>
                    <a:lnTo>
                      <a:pt x="20185" y="22152"/>
                    </a:lnTo>
                    <a:lnTo>
                      <a:pt x="0" y="22152"/>
                    </a:lnTo>
                    <a:close/>
                  </a:path>
                </a:pathLst>
              </a:custGeom>
              <a:solidFill>
                <a:srgbClr val="91BB7D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156D1F73-27D5-7ADF-63F3-CB5D170D64C2}"/>
                  </a:ext>
                </a:extLst>
              </p:cNvPr>
              <p:cNvSpPr/>
              <p:nvPr/>
            </p:nvSpPr>
            <p:spPr>
              <a:xfrm>
                <a:off x="6135627" y="4022787"/>
                <a:ext cx="25983" cy="25983"/>
              </a:xfrm>
              <a:custGeom>
                <a:avLst/>
                <a:gdLst>
                  <a:gd name="connsiteX0" fmla="*/ 12056 w 25983"/>
                  <a:gd name="connsiteY0" fmla="*/ 25595 h 25983"/>
                  <a:gd name="connsiteX1" fmla="*/ -936 w 25983"/>
                  <a:gd name="connsiteY1" fmla="*/ 12603 h 25983"/>
                  <a:gd name="connsiteX2" fmla="*/ 12056 w 25983"/>
                  <a:gd name="connsiteY2" fmla="*/ -389 h 25983"/>
                  <a:gd name="connsiteX3" fmla="*/ 25047 w 25983"/>
                  <a:gd name="connsiteY3" fmla="*/ 12603 h 25983"/>
                  <a:gd name="connsiteX4" fmla="*/ 25047 w 25983"/>
                  <a:gd name="connsiteY4" fmla="*/ 12620 h 25983"/>
                  <a:gd name="connsiteX5" fmla="*/ 12056 w 25983"/>
                  <a:gd name="connsiteY5" fmla="*/ 25595 h 259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983" h="25983">
                    <a:moveTo>
                      <a:pt x="12056" y="25595"/>
                    </a:moveTo>
                    <a:cubicBezTo>
                      <a:pt x="4880" y="25595"/>
                      <a:pt x="-936" y="19778"/>
                      <a:pt x="-936" y="12603"/>
                    </a:cubicBezTo>
                    <a:cubicBezTo>
                      <a:pt x="-936" y="5427"/>
                      <a:pt x="4880" y="-389"/>
                      <a:pt x="12056" y="-389"/>
                    </a:cubicBezTo>
                    <a:cubicBezTo>
                      <a:pt x="19231" y="-389"/>
                      <a:pt x="25047" y="5427"/>
                      <a:pt x="25047" y="12603"/>
                    </a:cubicBezTo>
                    <a:cubicBezTo>
                      <a:pt x="25047" y="12609"/>
                      <a:pt x="25047" y="12614"/>
                      <a:pt x="25047" y="12620"/>
                    </a:cubicBezTo>
                    <a:cubicBezTo>
                      <a:pt x="25038" y="19789"/>
                      <a:pt x="19224" y="25595"/>
                      <a:pt x="12056" y="25595"/>
                    </a:cubicBezTo>
                    <a:close/>
                  </a:path>
                </a:pathLst>
              </a:custGeom>
              <a:solidFill>
                <a:srgbClr val="E4D5CD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8C79F0BC-28BC-6864-7F2F-C2140D25212D}"/>
                  </a:ext>
                </a:extLst>
              </p:cNvPr>
              <p:cNvSpPr/>
              <p:nvPr/>
            </p:nvSpPr>
            <p:spPr>
              <a:xfrm>
                <a:off x="6139911" y="4027089"/>
                <a:ext cx="17415" cy="17415"/>
              </a:xfrm>
              <a:custGeom>
                <a:avLst/>
                <a:gdLst>
                  <a:gd name="connsiteX0" fmla="*/ 16479 w 17415"/>
                  <a:gd name="connsiteY0" fmla="*/ 8319 h 17415"/>
                  <a:gd name="connsiteX1" fmla="*/ 7772 w 17415"/>
                  <a:gd name="connsiteY1" fmla="*/ 17026 h 17415"/>
                  <a:gd name="connsiteX2" fmla="*/ -936 w 17415"/>
                  <a:gd name="connsiteY2" fmla="*/ 8319 h 17415"/>
                  <a:gd name="connsiteX3" fmla="*/ 7772 w 17415"/>
                  <a:gd name="connsiteY3" fmla="*/ -389 h 17415"/>
                  <a:gd name="connsiteX4" fmla="*/ 16479 w 17415"/>
                  <a:gd name="connsiteY4" fmla="*/ 8319 h 174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15" h="17415">
                    <a:moveTo>
                      <a:pt x="16479" y="8319"/>
                    </a:moveTo>
                    <a:cubicBezTo>
                      <a:pt x="16479" y="13128"/>
                      <a:pt x="12581" y="17026"/>
                      <a:pt x="7772" y="17026"/>
                    </a:cubicBezTo>
                    <a:cubicBezTo>
                      <a:pt x="2962" y="17026"/>
                      <a:pt x="-936" y="13128"/>
                      <a:pt x="-936" y="8319"/>
                    </a:cubicBezTo>
                    <a:cubicBezTo>
                      <a:pt x="-936" y="3509"/>
                      <a:pt x="2962" y="-389"/>
                      <a:pt x="7772" y="-389"/>
                    </a:cubicBezTo>
                    <a:cubicBezTo>
                      <a:pt x="12581" y="-389"/>
                      <a:pt x="16479" y="3509"/>
                      <a:pt x="16479" y="8319"/>
                    </a:cubicBezTo>
                    <a:close/>
                  </a:path>
                </a:pathLst>
              </a:custGeom>
              <a:solidFill>
                <a:srgbClr val="C29C7A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AAF15967-A76B-63C4-C827-143A8F799A93}"/>
                  </a:ext>
                </a:extLst>
              </p:cNvPr>
              <p:cNvSpPr/>
              <p:nvPr/>
            </p:nvSpPr>
            <p:spPr>
              <a:xfrm>
                <a:off x="6135627" y="4196853"/>
                <a:ext cx="25983" cy="25983"/>
              </a:xfrm>
              <a:custGeom>
                <a:avLst/>
                <a:gdLst>
                  <a:gd name="connsiteX0" fmla="*/ 12056 w 25983"/>
                  <a:gd name="connsiteY0" fmla="*/ 25595 h 25983"/>
                  <a:gd name="connsiteX1" fmla="*/ -936 w 25983"/>
                  <a:gd name="connsiteY1" fmla="*/ 12603 h 25983"/>
                  <a:gd name="connsiteX2" fmla="*/ 12056 w 25983"/>
                  <a:gd name="connsiteY2" fmla="*/ -389 h 25983"/>
                  <a:gd name="connsiteX3" fmla="*/ 25047 w 25983"/>
                  <a:gd name="connsiteY3" fmla="*/ 12603 h 25983"/>
                  <a:gd name="connsiteX4" fmla="*/ 12056 w 25983"/>
                  <a:gd name="connsiteY4" fmla="*/ 25595 h 259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983" h="25983">
                    <a:moveTo>
                      <a:pt x="12056" y="25595"/>
                    </a:moveTo>
                    <a:cubicBezTo>
                      <a:pt x="4880" y="25595"/>
                      <a:pt x="-936" y="19778"/>
                      <a:pt x="-936" y="12603"/>
                    </a:cubicBezTo>
                    <a:cubicBezTo>
                      <a:pt x="-936" y="5427"/>
                      <a:pt x="4880" y="-389"/>
                      <a:pt x="12056" y="-389"/>
                    </a:cubicBezTo>
                    <a:cubicBezTo>
                      <a:pt x="19231" y="-389"/>
                      <a:pt x="25047" y="5427"/>
                      <a:pt x="25047" y="12603"/>
                    </a:cubicBezTo>
                    <a:cubicBezTo>
                      <a:pt x="25047" y="19778"/>
                      <a:pt x="19231" y="25595"/>
                      <a:pt x="12056" y="25595"/>
                    </a:cubicBezTo>
                    <a:close/>
                  </a:path>
                </a:pathLst>
              </a:custGeom>
              <a:solidFill>
                <a:srgbClr val="E4D5CD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8E406C55-2B42-280F-CAF4-F75C58C2E7C1}"/>
                  </a:ext>
                </a:extLst>
              </p:cNvPr>
              <p:cNvSpPr/>
              <p:nvPr/>
            </p:nvSpPr>
            <p:spPr>
              <a:xfrm>
                <a:off x="6139911" y="4201138"/>
                <a:ext cx="17415" cy="17415"/>
              </a:xfrm>
              <a:custGeom>
                <a:avLst/>
                <a:gdLst>
                  <a:gd name="connsiteX0" fmla="*/ 16479 w 17415"/>
                  <a:gd name="connsiteY0" fmla="*/ 8319 h 17415"/>
                  <a:gd name="connsiteX1" fmla="*/ 7772 w 17415"/>
                  <a:gd name="connsiteY1" fmla="*/ 17026 h 17415"/>
                  <a:gd name="connsiteX2" fmla="*/ -936 w 17415"/>
                  <a:gd name="connsiteY2" fmla="*/ 8319 h 17415"/>
                  <a:gd name="connsiteX3" fmla="*/ 7772 w 17415"/>
                  <a:gd name="connsiteY3" fmla="*/ -389 h 17415"/>
                  <a:gd name="connsiteX4" fmla="*/ 16479 w 17415"/>
                  <a:gd name="connsiteY4" fmla="*/ 8319 h 174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15" h="17415">
                    <a:moveTo>
                      <a:pt x="16479" y="8319"/>
                    </a:moveTo>
                    <a:cubicBezTo>
                      <a:pt x="16479" y="13128"/>
                      <a:pt x="12581" y="17026"/>
                      <a:pt x="7772" y="17026"/>
                    </a:cubicBezTo>
                    <a:cubicBezTo>
                      <a:pt x="2962" y="17026"/>
                      <a:pt x="-936" y="13128"/>
                      <a:pt x="-936" y="8319"/>
                    </a:cubicBezTo>
                    <a:cubicBezTo>
                      <a:pt x="-936" y="3509"/>
                      <a:pt x="2962" y="-389"/>
                      <a:pt x="7772" y="-389"/>
                    </a:cubicBezTo>
                    <a:cubicBezTo>
                      <a:pt x="12581" y="-389"/>
                      <a:pt x="16479" y="3509"/>
                      <a:pt x="16479" y="8319"/>
                    </a:cubicBezTo>
                    <a:close/>
                  </a:path>
                </a:pathLst>
              </a:custGeom>
              <a:solidFill>
                <a:srgbClr val="C29C7A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FB78651A-D075-72AB-CC9D-FCC04AEF7D5E}"/>
                  </a:ext>
                </a:extLst>
              </p:cNvPr>
              <p:cNvSpPr/>
              <p:nvPr/>
            </p:nvSpPr>
            <p:spPr>
              <a:xfrm>
                <a:off x="6135627" y="4370903"/>
                <a:ext cx="25983" cy="25983"/>
              </a:xfrm>
              <a:custGeom>
                <a:avLst/>
                <a:gdLst>
                  <a:gd name="connsiteX0" fmla="*/ 12056 w 25983"/>
                  <a:gd name="connsiteY0" fmla="*/ 25595 h 25983"/>
                  <a:gd name="connsiteX1" fmla="*/ -936 w 25983"/>
                  <a:gd name="connsiteY1" fmla="*/ 12603 h 25983"/>
                  <a:gd name="connsiteX2" fmla="*/ 12056 w 25983"/>
                  <a:gd name="connsiteY2" fmla="*/ -389 h 25983"/>
                  <a:gd name="connsiteX3" fmla="*/ 25047 w 25983"/>
                  <a:gd name="connsiteY3" fmla="*/ 12603 h 25983"/>
                  <a:gd name="connsiteX4" fmla="*/ 12056 w 25983"/>
                  <a:gd name="connsiteY4" fmla="*/ 25595 h 259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983" h="25983">
                    <a:moveTo>
                      <a:pt x="12056" y="25595"/>
                    </a:moveTo>
                    <a:cubicBezTo>
                      <a:pt x="4880" y="25595"/>
                      <a:pt x="-936" y="19778"/>
                      <a:pt x="-936" y="12603"/>
                    </a:cubicBezTo>
                    <a:cubicBezTo>
                      <a:pt x="-936" y="5427"/>
                      <a:pt x="4880" y="-389"/>
                      <a:pt x="12056" y="-389"/>
                    </a:cubicBezTo>
                    <a:cubicBezTo>
                      <a:pt x="19231" y="-389"/>
                      <a:pt x="25047" y="5427"/>
                      <a:pt x="25047" y="12603"/>
                    </a:cubicBezTo>
                    <a:cubicBezTo>
                      <a:pt x="25047" y="19778"/>
                      <a:pt x="19231" y="25595"/>
                      <a:pt x="12056" y="25595"/>
                    </a:cubicBezTo>
                    <a:close/>
                  </a:path>
                </a:pathLst>
              </a:custGeom>
              <a:solidFill>
                <a:srgbClr val="E4D5CD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B68A16DB-5D74-CEDE-1C7F-09441490F345}"/>
                  </a:ext>
                </a:extLst>
              </p:cNvPr>
              <p:cNvSpPr/>
              <p:nvPr/>
            </p:nvSpPr>
            <p:spPr>
              <a:xfrm>
                <a:off x="6139911" y="4375186"/>
                <a:ext cx="17415" cy="17415"/>
              </a:xfrm>
              <a:custGeom>
                <a:avLst/>
                <a:gdLst>
                  <a:gd name="connsiteX0" fmla="*/ 16479 w 17415"/>
                  <a:gd name="connsiteY0" fmla="*/ 8319 h 17415"/>
                  <a:gd name="connsiteX1" fmla="*/ 7772 w 17415"/>
                  <a:gd name="connsiteY1" fmla="*/ 17026 h 17415"/>
                  <a:gd name="connsiteX2" fmla="*/ -936 w 17415"/>
                  <a:gd name="connsiteY2" fmla="*/ 8319 h 17415"/>
                  <a:gd name="connsiteX3" fmla="*/ 7772 w 17415"/>
                  <a:gd name="connsiteY3" fmla="*/ -389 h 17415"/>
                  <a:gd name="connsiteX4" fmla="*/ 16479 w 17415"/>
                  <a:gd name="connsiteY4" fmla="*/ 8319 h 174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15" h="17415">
                    <a:moveTo>
                      <a:pt x="16479" y="8319"/>
                    </a:moveTo>
                    <a:cubicBezTo>
                      <a:pt x="16479" y="13128"/>
                      <a:pt x="12581" y="17026"/>
                      <a:pt x="7772" y="17026"/>
                    </a:cubicBezTo>
                    <a:cubicBezTo>
                      <a:pt x="2962" y="17026"/>
                      <a:pt x="-936" y="13128"/>
                      <a:pt x="-936" y="8319"/>
                    </a:cubicBezTo>
                    <a:cubicBezTo>
                      <a:pt x="-936" y="3509"/>
                      <a:pt x="2962" y="-389"/>
                      <a:pt x="7772" y="-389"/>
                    </a:cubicBezTo>
                    <a:cubicBezTo>
                      <a:pt x="12581" y="-389"/>
                      <a:pt x="16479" y="3509"/>
                      <a:pt x="16479" y="8319"/>
                    </a:cubicBezTo>
                    <a:close/>
                  </a:path>
                </a:pathLst>
              </a:custGeom>
              <a:solidFill>
                <a:srgbClr val="C29C7A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F43D5E38-6761-3EC0-8639-89F49829B238}"/>
                  </a:ext>
                </a:extLst>
              </p:cNvPr>
              <p:cNvSpPr/>
              <p:nvPr/>
            </p:nvSpPr>
            <p:spPr>
              <a:xfrm>
                <a:off x="6135627" y="4544952"/>
                <a:ext cx="25983" cy="25983"/>
              </a:xfrm>
              <a:custGeom>
                <a:avLst/>
                <a:gdLst>
                  <a:gd name="connsiteX0" fmla="*/ 12056 w 25983"/>
                  <a:gd name="connsiteY0" fmla="*/ 25595 h 25983"/>
                  <a:gd name="connsiteX1" fmla="*/ -936 w 25983"/>
                  <a:gd name="connsiteY1" fmla="*/ 12603 h 25983"/>
                  <a:gd name="connsiteX2" fmla="*/ 12056 w 25983"/>
                  <a:gd name="connsiteY2" fmla="*/ -389 h 25983"/>
                  <a:gd name="connsiteX3" fmla="*/ 25047 w 25983"/>
                  <a:gd name="connsiteY3" fmla="*/ 12603 h 25983"/>
                  <a:gd name="connsiteX4" fmla="*/ 25047 w 25983"/>
                  <a:gd name="connsiteY4" fmla="*/ 12620 h 25983"/>
                  <a:gd name="connsiteX5" fmla="*/ 12056 w 25983"/>
                  <a:gd name="connsiteY5" fmla="*/ 25595 h 259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983" h="25983">
                    <a:moveTo>
                      <a:pt x="12056" y="25595"/>
                    </a:moveTo>
                    <a:cubicBezTo>
                      <a:pt x="4880" y="25595"/>
                      <a:pt x="-936" y="19778"/>
                      <a:pt x="-936" y="12603"/>
                    </a:cubicBezTo>
                    <a:cubicBezTo>
                      <a:pt x="-936" y="5427"/>
                      <a:pt x="4880" y="-389"/>
                      <a:pt x="12056" y="-389"/>
                    </a:cubicBezTo>
                    <a:cubicBezTo>
                      <a:pt x="19231" y="-389"/>
                      <a:pt x="25047" y="5427"/>
                      <a:pt x="25047" y="12603"/>
                    </a:cubicBezTo>
                    <a:cubicBezTo>
                      <a:pt x="25047" y="12609"/>
                      <a:pt x="25047" y="12614"/>
                      <a:pt x="25047" y="12620"/>
                    </a:cubicBezTo>
                    <a:cubicBezTo>
                      <a:pt x="25038" y="19789"/>
                      <a:pt x="19224" y="25595"/>
                      <a:pt x="12056" y="25595"/>
                    </a:cubicBezTo>
                    <a:close/>
                  </a:path>
                </a:pathLst>
              </a:custGeom>
              <a:solidFill>
                <a:srgbClr val="E4D5CD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9B1B26B9-2E04-6B31-BF6D-1D07BE869C04}"/>
                  </a:ext>
                </a:extLst>
              </p:cNvPr>
              <p:cNvSpPr/>
              <p:nvPr/>
            </p:nvSpPr>
            <p:spPr>
              <a:xfrm>
                <a:off x="6139911" y="4549253"/>
                <a:ext cx="17415" cy="17415"/>
              </a:xfrm>
              <a:custGeom>
                <a:avLst/>
                <a:gdLst>
                  <a:gd name="connsiteX0" fmla="*/ 16479 w 17415"/>
                  <a:gd name="connsiteY0" fmla="*/ 8319 h 17415"/>
                  <a:gd name="connsiteX1" fmla="*/ 7772 w 17415"/>
                  <a:gd name="connsiteY1" fmla="*/ 17026 h 17415"/>
                  <a:gd name="connsiteX2" fmla="*/ -936 w 17415"/>
                  <a:gd name="connsiteY2" fmla="*/ 8319 h 17415"/>
                  <a:gd name="connsiteX3" fmla="*/ 7772 w 17415"/>
                  <a:gd name="connsiteY3" fmla="*/ -389 h 17415"/>
                  <a:gd name="connsiteX4" fmla="*/ 16479 w 17415"/>
                  <a:gd name="connsiteY4" fmla="*/ 8319 h 174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15" h="17415">
                    <a:moveTo>
                      <a:pt x="16479" y="8319"/>
                    </a:moveTo>
                    <a:cubicBezTo>
                      <a:pt x="16479" y="13128"/>
                      <a:pt x="12581" y="17026"/>
                      <a:pt x="7772" y="17026"/>
                    </a:cubicBezTo>
                    <a:cubicBezTo>
                      <a:pt x="2962" y="17026"/>
                      <a:pt x="-936" y="13128"/>
                      <a:pt x="-936" y="8319"/>
                    </a:cubicBezTo>
                    <a:cubicBezTo>
                      <a:pt x="-936" y="3509"/>
                      <a:pt x="2962" y="-389"/>
                      <a:pt x="7772" y="-389"/>
                    </a:cubicBezTo>
                    <a:cubicBezTo>
                      <a:pt x="12581" y="-389"/>
                      <a:pt x="16479" y="3509"/>
                      <a:pt x="16479" y="8319"/>
                    </a:cubicBezTo>
                    <a:close/>
                  </a:path>
                </a:pathLst>
              </a:custGeom>
              <a:solidFill>
                <a:srgbClr val="C29C7A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14D12624-51A1-E1BD-463C-AD50704825D5}"/>
                  </a:ext>
                </a:extLst>
              </p:cNvPr>
              <p:cNvSpPr/>
              <p:nvPr/>
            </p:nvSpPr>
            <p:spPr>
              <a:xfrm>
                <a:off x="6172391" y="3902534"/>
                <a:ext cx="5921" cy="761991"/>
              </a:xfrm>
              <a:custGeom>
                <a:avLst/>
                <a:gdLst>
                  <a:gd name="connsiteX0" fmla="*/ 0 w 5921"/>
                  <a:gd name="connsiteY0" fmla="*/ 0 h 761991"/>
                  <a:gd name="connsiteX1" fmla="*/ 5921 w 5921"/>
                  <a:gd name="connsiteY1" fmla="*/ 0 h 761991"/>
                  <a:gd name="connsiteX2" fmla="*/ 5921 w 5921"/>
                  <a:gd name="connsiteY2" fmla="*/ 761991 h 761991"/>
                  <a:gd name="connsiteX3" fmla="*/ 0 w 5921"/>
                  <a:gd name="connsiteY3" fmla="*/ 761991 h 7619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921" h="761991">
                    <a:moveTo>
                      <a:pt x="0" y="0"/>
                    </a:moveTo>
                    <a:lnTo>
                      <a:pt x="5921" y="0"/>
                    </a:lnTo>
                    <a:lnTo>
                      <a:pt x="5921" y="761991"/>
                    </a:lnTo>
                    <a:lnTo>
                      <a:pt x="0" y="761991"/>
                    </a:lnTo>
                    <a:close/>
                  </a:path>
                </a:pathLst>
              </a:custGeom>
              <a:solidFill>
                <a:srgbClr val="AD7C50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8458DE04-1E60-B98D-F994-497BFC049E1C}"/>
                  </a:ext>
                </a:extLst>
              </p:cNvPr>
              <p:cNvSpPr/>
              <p:nvPr/>
            </p:nvSpPr>
            <p:spPr>
              <a:xfrm>
                <a:off x="6123506" y="3902534"/>
                <a:ext cx="5921" cy="761991"/>
              </a:xfrm>
              <a:custGeom>
                <a:avLst/>
                <a:gdLst>
                  <a:gd name="connsiteX0" fmla="*/ 0 w 5921"/>
                  <a:gd name="connsiteY0" fmla="*/ 0 h 761991"/>
                  <a:gd name="connsiteX1" fmla="*/ 5921 w 5921"/>
                  <a:gd name="connsiteY1" fmla="*/ 0 h 761991"/>
                  <a:gd name="connsiteX2" fmla="*/ 5921 w 5921"/>
                  <a:gd name="connsiteY2" fmla="*/ 761991 h 761991"/>
                  <a:gd name="connsiteX3" fmla="*/ 0 w 5921"/>
                  <a:gd name="connsiteY3" fmla="*/ 761991 h 7619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921" h="761991">
                    <a:moveTo>
                      <a:pt x="0" y="0"/>
                    </a:moveTo>
                    <a:lnTo>
                      <a:pt x="5921" y="0"/>
                    </a:lnTo>
                    <a:lnTo>
                      <a:pt x="5921" y="761991"/>
                    </a:lnTo>
                    <a:lnTo>
                      <a:pt x="0" y="761991"/>
                    </a:lnTo>
                    <a:close/>
                  </a:path>
                </a:pathLst>
              </a:custGeom>
              <a:solidFill>
                <a:srgbClr val="AD7C50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3F5A9CF1-B3B1-25E9-8ABF-68204D0945D1}"/>
                  </a:ext>
                </a:extLst>
              </p:cNvPr>
              <p:cNvSpPr/>
              <p:nvPr/>
            </p:nvSpPr>
            <p:spPr>
              <a:xfrm>
                <a:off x="6251533" y="4086579"/>
                <a:ext cx="236196" cy="260307"/>
              </a:xfrm>
              <a:custGeom>
                <a:avLst/>
                <a:gdLst>
                  <a:gd name="connsiteX0" fmla="*/ 161421 w 236196"/>
                  <a:gd name="connsiteY0" fmla="*/ 259918 h 260307"/>
                  <a:gd name="connsiteX1" fmla="*/ 72916 w 236196"/>
                  <a:gd name="connsiteY1" fmla="*/ 259918 h 260307"/>
                  <a:gd name="connsiteX2" fmla="*/ 12276 w 236196"/>
                  <a:gd name="connsiteY2" fmla="*/ 199278 h 260307"/>
                  <a:gd name="connsiteX3" fmla="*/ 12276 w 236196"/>
                  <a:gd name="connsiteY3" fmla="*/ 69952 h 260307"/>
                  <a:gd name="connsiteX4" fmla="*/ -455 w 236196"/>
                  <a:gd name="connsiteY4" fmla="*/ 39492 h 260307"/>
                  <a:gd name="connsiteX5" fmla="*/ 2018 w 236196"/>
                  <a:gd name="connsiteY5" fmla="*/ 1440 h 260307"/>
                  <a:gd name="connsiteX6" fmla="*/ 2297 w 236196"/>
                  <a:gd name="connsiteY6" fmla="*/ -389 h 260307"/>
                  <a:gd name="connsiteX7" fmla="*/ 232179 w 236196"/>
                  <a:gd name="connsiteY7" fmla="*/ -389 h 260307"/>
                  <a:gd name="connsiteX8" fmla="*/ 232476 w 236196"/>
                  <a:gd name="connsiteY8" fmla="*/ 1440 h 260307"/>
                  <a:gd name="connsiteX9" fmla="*/ 234948 w 236196"/>
                  <a:gd name="connsiteY9" fmla="*/ 39492 h 260307"/>
                  <a:gd name="connsiteX10" fmla="*/ 225440 w 236196"/>
                  <a:gd name="connsiteY10" fmla="*/ 65981 h 260307"/>
                  <a:gd name="connsiteX11" fmla="*/ 221957 w 236196"/>
                  <a:gd name="connsiteY11" fmla="*/ 70195 h 260307"/>
                  <a:gd name="connsiteX12" fmla="*/ 221957 w 236196"/>
                  <a:gd name="connsiteY12" fmla="*/ 199278 h 260307"/>
                  <a:gd name="connsiteX13" fmla="*/ 161421 w 236196"/>
                  <a:gd name="connsiteY13" fmla="*/ 259919 h 260307"/>
                  <a:gd name="connsiteX14" fmla="*/ 5989 w 236196"/>
                  <a:gd name="connsiteY14" fmla="*/ 3912 h 260307"/>
                  <a:gd name="connsiteX15" fmla="*/ 3829 w 236196"/>
                  <a:gd name="connsiteY15" fmla="*/ 39005 h 260307"/>
                  <a:gd name="connsiteX16" fmla="*/ 16020 w 236196"/>
                  <a:gd name="connsiteY16" fmla="*/ 67618 h 260307"/>
                  <a:gd name="connsiteX17" fmla="*/ 16595 w 236196"/>
                  <a:gd name="connsiteY17" fmla="*/ 68228 h 260307"/>
                  <a:gd name="connsiteX18" fmla="*/ 16595 w 236196"/>
                  <a:gd name="connsiteY18" fmla="*/ 199261 h 260307"/>
                  <a:gd name="connsiteX19" fmla="*/ 72933 w 236196"/>
                  <a:gd name="connsiteY19" fmla="*/ 255582 h 260307"/>
                  <a:gd name="connsiteX20" fmla="*/ 161438 w 236196"/>
                  <a:gd name="connsiteY20" fmla="*/ 255582 h 260307"/>
                  <a:gd name="connsiteX21" fmla="*/ 217777 w 236196"/>
                  <a:gd name="connsiteY21" fmla="*/ 199260 h 260307"/>
                  <a:gd name="connsiteX22" fmla="*/ 217777 w 236196"/>
                  <a:gd name="connsiteY22" fmla="*/ 68471 h 260307"/>
                  <a:gd name="connsiteX23" fmla="*/ 218369 w 236196"/>
                  <a:gd name="connsiteY23" fmla="*/ 67845 h 260307"/>
                  <a:gd name="connsiteX24" fmla="*/ 221974 w 236196"/>
                  <a:gd name="connsiteY24" fmla="*/ 63491 h 260307"/>
                  <a:gd name="connsiteX25" fmla="*/ 230682 w 236196"/>
                  <a:gd name="connsiteY25" fmla="*/ 39022 h 260307"/>
                  <a:gd name="connsiteX26" fmla="*/ 228487 w 236196"/>
                  <a:gd name="connsiteY26" fmla="*/ 3930 h 260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236196" h="260307">
                    <a:moveTo>
                      <a:pt x="161421" y="259918"/>
                    </a:moveTo>
                    <a:lnTo>
                      <a:pt x="72916" y="259918"/>
                    </a:lnTo>
                    <a:cubicBezTo>
                      <a:pt x="39441" y="259880"/>
                      <a:pt x="12314" y="232753"/>
                      <a:pt x="12276" y="199278"/>
                    </a:cubicBezTo>
                    <a:lnTo>
                      <a:pt x="12276" y="69952"/>
                    </a:lnTo>
                    <a:cubicBezTo>
                      <a:pt x="4976" y="61365"/>
                      <a:pt x="527" y="50720"/>
                      <a:pt x="-455" y="39492"/>
                    </a:cubicBezTo>
                    <a:cubicBezTo>
                      <a:pt x="-1918" y="26257"/>
                      <a:pt x="259" y="12499"/>
                      <a:pt x="2018" y="1440"/>
                    </a:cubicBezTo>
                    <a:lnTo>
                      <a:pt x="2297" y="-389"/>
                    </a:lnTo>
                    <a:lnTo>
                      <a:pt x="232179" y="-389"/>
                    </a:lnTo>
                    <a:lnTo>
                      <a:pt x="232476" y="1440"/>
                    </a:lnTo>
                    <a:cubicBezTo>
                      <a:pt x="232632" y="2485"/>
                      <a:pt x="236342" y="26866"/>
                      <a:pt x="234948" y="39492"/>
                    </a:cubicBezTo>
                    <a:cubicBezTo>
                      <a:pt x="234055" y="48981"/>
                      <a:pt x="230785" y="58091"/>
                      <a:pt x="225440" y="65981"/>
                    </a:cubicBezTo>
                    <a:cubicBezTo>
                      <a:pt x="224369" y="67458"/>
                      <a:pt x="223206" y="68866"/>
                      <a:pt x="221957" y="70195"/>
                    </a:cubicBezTo>
                    <a:lnTo>
                      <a:pt x="221957" y="199278"/>
                    </a:lnTo>
                    <a:cubicBezTo>
                      <a:pt x="221918" y="232712"/>
                      <a:pt x="194855" y="259822"/>
                      <a:pt x="161421" y="259919"/>
                    </a:cubicBezTo>
                    <a:close/>
                    <a:moveTo>
                      <a:pt x="5989" y="3912"/>
                    </a:moveTo>
                    <a:cubicBezTo>
                      <a:pt x="3951" y="16852"/>
                      <a:pt x="2506" y="27807"/>
                      <a:pt x="3829" y="39005"/>
                    </a:cubicBezTo>
                    <a:cubicBezTo>
                      <a:pt x="5083" y="50464"/>
                      <a:pt x="9420" y="60617"/>
                      <a:pt x="16020" y="67618"/>
                    </a:cubicBezTo>
                    <a:lnTo>
                      <a:pt x="16595" y="68228"/>
                    </a:lnTo>
                    <a:lnTo>
                      <a:pt x="16595" y="199261"/>
                    </a:lnTo>
                    <a:cubicBezTo>
                      <a:pt x="16633" y="230357"/>
                      <a:pt x="41837" y="255553"/>
                      <a:pt x="72933" y="255582"/>
                    </a:cubicBezTo>
                    <a:lnTo>
                      <a:pt x="161438" y="255582"/>
                    </a:lnTo>
                    <a:cubicBezTo>
                      <a:pt x="192535" y="255553"/>
                      <a:pt x="217738" y="230357"/>
                      <a:pt x="217777" y="199260"/>
                    </a:cubicBezTo>
                    <a:lnTo>
                      <a:pt x="217777" y="68471"/>
                    </a:lnTo>
                    <a:lnTo>
                      <a:pt x="218369" y="67845"/>
                    </a:lnTo>
                    <a:cubicBezTo>
                      <a:pt x="219681" y="66488"/>
                      <a:pt x="220886" y="65032"/>
                      <a:pt x="221974" y="63491"/>
                    </a:cubicBezTo>
                    <a:cubicBezTo>
                      <a:pt x="226880" y="56193"/>
                      <a:pt x="229874" y="47779"/>
                      <a:pt x="230682" y="39022"/>
                    </a:cubicBezTo>
                    <a:cubicBezTo>
                      <a:pt x="231796" y="28886"/>
                      <a:pt x="229323" y="9886"/>
                      <a:pt x="228487" y="3930"/>
                    </a:cubicBezTo>
                    <a:close/>
                  </a:path>
                </a:pathLst>
              </a:custGeom>
              <a:solidFill>
                <a:srgbClr val="AD7C50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id="{6D1FD323-192A-967E-139D-DDC5C5FA4FCA}"/>
                  </a:ext>
                </a:extLst>
              </p:cNvPr>
              <p:cNvSpPr/>
              <p:nvPr/>
            </p:nvSpPr>
            <p:spPr>
              <a:xfrm>
                <a:off x="6355948" y="4139940"/>
                <a:ext cx="27342" cy="27342"/>
              </a:xfrm>
              <a:custGeom>
                <a:avLst/>
                <a:gdLst>
                  <a:gd name="connsiteX0" fmla="*/ 12753 w 27342"/>
                  <a:gd name="connsiteY0" fmla="*/ 26953 h 27342"/>
                  <a:gd name="connsiteX1" fmla="*/ -936 w 27342"/>
                  <a:gd name="connsiteY1" fmla="*/ 13300 h 27342"/>
                  <a:gd name="connsiteX2" fmla="*/ 12718 w 27342"/>
                  <a:gd name="connsiteY2" fmla="*/ -389 h 27342"/>
                  <a:gd name="connsiteX3" fmla="*/ 26406 w 27342"/>
                  <a:gd name="connsiteY3" fmla="*/ 13265 h 27342"/>
                  <a:gd name="connsiteX4" fmla="*/ 26406 w 27342"/>
                  <a:gd name="connsiteY4" fmla="*/ 13300 h 27342"/>
                  <a:gd name="connsiteX5" fmla="*/ 12753 w 27342"/>
                  <a:gd name="connsiteY5" fmla="*/ 26953 h 273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342" h="27342">
                    <a:moveTo>
                      <a:pt x="12753" y="26953"/>
                    </a:moveTo>
                    <a:cubicBezTo>
                      <a:pt x="5202" y="26963"/>
                      <a:pt x="-926" y="20850"/>
                      <a:pt x="-936" y="13300"/>
                    </a:cubicBezTo>
                    <a:cubicBezTo>
                      <a:pt x="-946" y="5749"/>
                      <a:pt x="5167" y="-379"/>
                      <a:pt x="12718" y="-389"/>
                    </a:cubicBezTo>
                    <a:cubicBezTo>
                      <a:pt x="20268" y="-399"/>
                      <a:pt x="26397" y="5714"/>
                      <a:pt x="26406" y="13265"/>
                    </a:cubicBezTo>
                    <a:cubicBezTo>
                      <a:pt x="26406" y="13276"/>
                      <a:pt x="26406" y="13288"/>
                      <a:pt x="26406" y="13300"/>
                    </a:cubicBezTo>
                    <a:cubicBezTo>
                      <a:pt x="26397" y="20836"/>
                      <a:pt x="20289" y="26944"/>
                      <a:pt x="12753" y="26953"/>
                    </a:cubicBezTo>
                    <a:close/>
                  </a:path>
                </a:pathLst>
              </a:custGeom>
              <a:solidFill>
                <a:srgbClr val="E7D8CB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5CD4CE7F-E5A5-6E1F-C7E1-3424FB97586A}"/>
                  </a:ext>
                </a:extLst>
              </p:cNvPr>
              <p:cNvSpPr/>
              <p:nvPr/>
            </p:nvSpPr>
            <p:spPr>
              <a:xfrm>
                <a:off x="6360477" y="4144468"/>
                <a:ext cx="18320" cy="18320"/>
              </a:xfrm>
              <a:custGeom>
                <a:avLst/>
                <a:gdLst>
                  <a:gd name="connsiteX0" fmla="*/ 17385 w 18320"/>
                  <a:gd name="connsiteY0" fmla="*/ 8771 h 18320"/>
                  <a:gd name="connsiteX1" fmla="*/ 8224 w 18320"/>
                  <a:gd name="connsiteY1" fmla="*/ 17932 h 18320"/>
                  <a:gd name="connsiteX2" fmla="*/ -936 w 18320"/>
                  <a:gd name="connsiteY2" fmla="*/ 8771 h 18320"/>
                  <a:gd name="connsiteX3" fmla="*/ 8224 w 18320"/>
                  <a:gd name="connsiteY3" fmla="*/ -389 h 18320"/>
                  <a:gd name="connsiteX4" fmla="*/ 17385 w 18320"/>
                  <a:gd name="connsiteY4" fmla="*/ 8771 h 18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320" h="18320">
                    <a:moveTo>
                      <a:pt x="17385" y="8771"/>
                    </a:moveTo>
                    <a:cubicBezTo>
                      <a:pt x="17385" y="13831"/>
                      <a:pt x="13284" y="17932"/>
                      <a:pt x="8224" y="17932"/>
                    </a:cubicBezTo>
                    <a:cubicBezTo>
                      <a:pt x="3165" y="17932"/>
                      <a:pt x="-936" y="13831"/>
                      <a:pt x="-936" y="8771"/>
                    </a:cubicBezTo>
                    <a:cubicBezTo>
                      <a:pt x="-936" y="3712"/>
                      <a:pt x="3165" y="-389"/>
                      <a:pt x="8224" y="-389"/>
                    </a:cubicBezTo>
                    <a:cubicBezTo>
                      <a:pt x="13284" y="-389"/>
                      <a:pt x="17385" y="3712"/>
                      <a:pt x="17385" y="8771"/>
                    </a:cubicBezTo>
                    <a:close/>
                  </a:path>
                </a:pathLst>
              </a:custGeom>
              <a:solidFill>
                <a:srgbClr val="C29C7A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ABF2076B-B2F2-B3E1-CDB4-47437D33F6D7}"/>
                  </a:ext>
                </a:extLst>
              </p:cNvPr>
              <p:cNvSpPr/>
              <p:nvPr/>
            </p:nvSpPr>
            <p:spPr>
              <a:xfrm>
                <a:off x="6273970" y="4154892"/>
                <a:ext cx="187828" cy="28935"/>
              </a:xfrm>
              <a:custGeom>
                <a:avLst/>
                <a:gdLst>
                  <a:gd name="connsiteX0" fmla="*/ 94731 w 187828"/>
                  <a:gd name="connsiteY0" fmla="*/ 28546 h 28935"/>
                  <a:gd name="connsiteX1" fmla="*/ 94192 w 187828"/>
                  <a:gd name="connsiteY1" fmla="*/ 28407 h 28935"/>
                  <a:gd name="connsiteX2" fmla="*/ 671 w 187828"/>
                  <a:gd name="connsiteY2" fmla="*/ 3869 h 28935"/>
                  <a:gd name="connsiteX3" fmla="*/ -864 w 187828"/>
                  <a:gd name="connsiteY3" fmla="*/ 1228 h 28935"/>
                  <a:gd name="connsiteX4" fmla="*/ -862 w 187828"/>
                  <a:gd name="connsiteY4" fmla="*/ 1221 h 28935"/>
                  <a:gd name="connsiteX5" fmla="*/ 1714 w 187828"/>
                  <a:gd name="connsiteY5" fmla="*/ -325 h 28935"/>
                  <a:gd name="connsiteX6" fmla="*/ 1768 w 187828"/>
                  <a:gd name="connsiteY6" fmla="*/ -311 h 28935"/>
                  <a:gd name="connsiteX7" fmla="*/ 94749 w 187828"/>
                  <a:gd name="connsiteY7" fmla="*/ 24070 h 28935"/>
                  <a:gd name="connsiteX8" fmla="*/ 184211 w 187828"/>
                  <a:gd name="connsiteY8" fmla="*/ 1326 h 28935"/>
                  <a:gd name="connsiteX9" fmla="*/ 186821 w 187828"/>
                  <a:gd name="connsiteY9" fmla="*/ 2865 h 28935"/>
                  <a:gd name="connsiteX10" fmla="*/ 186824 w 187828"/>
                  <a:gd name="connsiteY10" fmla="*/ 2876 h 28935"/>
                  <a:gd name="connsiteX11" fmla="*/ 185274 w 187828"/>
                  <a:gd name="connsiteY11" fmla="*/ 5506 h 289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7828" h="28935">
                    <a:moveTo>
                      <a:pt x="94731" y="28546"/>
                    </a:moveTo>
                    <a:lnTo>
                      <a:pt x="94192" y="28407"/>
                    </a:lnTo>
                    <a:lnTo>
                      <a:pt x="671" y="3869"/>
                    </a:lnTo>
                    <a:cubicBezTo>
                      <a:pt x="-482" y="3563"/>
                      <a:pt x="-1169" y="2381"/>
                      <a:pt x="-864" y="1228"/>
                    </a:cubicBezTo>
                    <a:cubicBezTo>
                      <a:pt x="-863" y="1226"/>
                      <a:pt x="-862" y="1224"/>
                      <a:pt x="-862" y="1221"/>
                    </a:cubicBezTo>
                    <a:cubicBezTo>
                      <a:pt x="-578" y="83"/>
                      <a:pt x="576" y="-609"/>
                      <a:pt x="1714" y="-325"/>
                    </a:cubicBezTo>
                    <a:cubicBezTo>
                      <a:pt x="1732" y="-321"/>
                      <a:pt x="1750" y="-316"/>
                      <a:pt x="1768" y="-311"/>
                    </a:cubicBezTo>
                    <a:lnTo>
                      <a:pt x="94749" y="24070"/>
                    </a:lnTo>
                    <a:lnTo>
                      <a:pt x="184211" y="1326"/>
                    </a:lnTo>
                    <a:cubicBezTo>
                      <a:pt x="185357" y="1031"/>
                      <a:pt x="186525" y="1719"/>
                      <a:pt x="186821" y="2865"/>
                    </a:cubicBezTo>
                    <a:cubicBezTo>
                      <a:pt x="186822" y="2869"/>
                      <a:pt x="186822" y="2872"/>
                      <a:pt x="186824" y="2876"/>
                    </a:cubicBezTo>
                    <a:cubicBezTo>
                      <a:pt x="187121" y="4030"/>
                      <a:pt x="186427" y="5207"/>
                      <a:pt x="185274" y="5506"/>
                    </a:cubicBezTo>
                    <a:close/>
                  </a:path>
                </a:pathLst>
              </a:custGeom>
              <a:solidFill>
                <a:srgbClr val="BA8959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D14B3A86-1016-C14D-AE8B-E3A4428D1AFF}"/>
                  </a:ext>
                </a:extLst>
              </p:cNvPr>
              <p:cNvSpPr/>
              <p:nvPr/>
            </p:nvSpPr>
            <p:spPr>
              <a:xfrm>
                <a:off x="6391337" y="4181563"/>
                <a:ext cx="3239" cy="163146"/>
              </a:xfrm>
              <a:custGeom>
                <a:avLst/>
                <a:gdLst>
                  <a:gd name="connsiteX0" fmla="*/ 0 w 3239"/>
                  <a:gd name="connsiteY0" fmla="*/ 0 h 163146"/>
                  <a:gd name="connsiteX1" fmla="*/ 3239 w 3239"/>
                  <a:gd name="connsiteY1" fmla="*/ 0 h 163146"/>
                  <a:gd name="connsiteX2" fmla="*/ 3239 w 3239"/>
                  <a:gd name="connsiteY2" fmla="*/ 163147 h 163146"/>
                  <a:gd name="connsiteX3" fmla="*/ 0 w 3239"/>
                  <a:gd name="connsiteY3" fmla="*/ 163147 h 1631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39" h="163146">
                    <a:moveTo>
                      <a:pt x="0" y="0"/>
                    </a:moveTo>
                    <a:lnTo>
                      <a:pt x="3239" y="0"/>
                    </a:lnTo>
                    <a:lnTo>
                      <a:pt x="3239" y="163147"/>
                    </a:lnTo>
                    <a:lnTo>
                      <a:pt x="0" y="163147"/>
                    </a:lnTo>
                    <a:close/>
                  </a:path>
                </a:pathLst>
              </a:custGeom>
              <a:solidFill>
                <a:srgbClr val="BA8959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22A7AA5B-0161-6ED1-12A8-1B264216F851}"/>
                  </a:ext>
                </a:extLst>
              </p:cNvPr>
              <p:cNvSpPr/>
              <p:nvPr/>
            </p:nvSpPr>
            <p:spPr>
              <a:xfrm>
                <a:off x="6343793" y="4181563"/>
                <a:ext cx="3239" cy="163146"/>
              </a:xfrm>
              <a:custGeom>
                <a:avLst/>
                <a:gdLst>
                  <a:gd name="connsiteX0" fmla="*/ 0 w 3239"/>
                  <a:gd name="connsiteY0" fmla="*/ 0 h 163146"/>
                  <a:gd name="connsiteX1" fmla="*/ 3239 w 3239"/>
                  <a:gd name="connsiteY1" fmla="*/ 0 h 163146"/>
                  <a:gd name="connsiteX2" fmla="*/ 3239 w 3239"/>
                  <a:gd name="connsiteY2" fmla="*/ 163147 h 163146"/>
                  <a:gd name="connsiteX3" fmla="*/ 0 w 3239"/>
                  <a:gd name="connsiteY3" fmla="*/ 163147 h 1631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39" h="163146">
                    <a:moveTo>
                      <a:pt x="0" y="0"/>
                    </a:moveTo>
                    <a:lnTo>
                      <a:pt x="3239" y="0"/>
                    </a:lnTo>
                    <a:lnTo>
                      <a:pt x="3239" y="163147"/>
                    </a:lnTo>
                    <a:lnTo>
                      <a:pt x="0" y="163147"/>
                    </a:lnTo>
                    <a:close/>
                  </a:path>
                </a:pathLst>
              </a:custGeom>
              <a:solidFill>
                <a:srgbClr val="BA8959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9F13BDFC-32BD-5FB7-D54D-E8890DE42C67}"/>
                  </a:ext>
                </a:extLst>
              </p:cNvPr>
              <p:cNvSpPr/>
              <p:nvPr/>
            </p:nvSpPr>
            <p:spPr>
              <a:xfrm>
                <a:off x="5821184" y="4086579"/>
                <a:ext cx="236200" cy="260307"/>
              </a:xfrm>
              <a:custGeom>
                <a:avLst/>
                <a:gdLst>
                  <a:gd name="connsiteX0" fmla="*/ 161436 w 236200"/>
                  <a:gd name="connsiteY0" fmla="*/ 259918 h 260307"/>
                  <a:gd name="connsiteX1" fmla="*/ 72914 w 236200"/>
                  <a:gd name="connsiteY1" fmla="*/ 259918 h 260307"/>
                  <a:gd name="connsiteX2" fmla="*/ 12291 w 236200"/>
                  <a:gd name="connsiteY2" fmla="*/ 199278 h 260307"/>
                  <a:gd name="connsiteX3" fmla="*/ 12291 w 236200"/>
                  <a:gd name="connsiteY3" fmla="*/ 69952 h 260307"/>
                  <a:gd name="connsiteX4" fmla="*/ -457 w 236200"/>
                  <a:gd name="connsiteY4" fmla="*/ 39492 h 260307"/>
                  <a:gd name="connsiteX5" fmla="*/ 2016 w 236200"/>
                  <a:gd name="connsiteY5" fmla="*/ 1440 h 260307"/>
                  <a:gd name="connsiteX6" fmla="*/ 2312 w 236200"/>
                  <a:gd name="connsiteY6" fmla="*/ -389 h 260307"/>
                  <a:gd name="connsiteX7" fmla="*/ 232195 w 236200"/>
                  <a:gd name="connsiteY7" fmla="*/ -389 h 260307"/>
                  <a:gd name="connsiteX8" fmla="*/ 232473 w 236200"/>
                  <a:gd name="connsiteY8" fmla="*/ 1440 h 260307"/>
                  <a:gd name="connsiteX9" fmla="*/ 234946 w 236200"/>
                  <a:gd name="connsiteY9" fmla="*/ 39492 h 260307"/>
                  <a:gd name="connsiteX10" fmla="*/ 225455 w 236200"/>
                  <a:gd name="connsiteY10" fmla="*/ 65981 h 260307"/>
                  <a:gd name="connsiteX11" fmla="*/ 221972 w 236200"/>
                  <a:gd name="connsiteY11" fmla="*/ 70195 h 260307"/>
                  <a:gd name="connsiteX12" fmla="*/ 221972 w 236200"/>
                  <a:gd name="connsiteY12" fmla="*/ 199278 h 260307"/>
                  <a:gd name="connsiteX13" fmla="*/ 161436 w 236200"/>
                  <a:gd name="connsiteY13" fmla="*/ 259919 h 260307"/>
                  <a:gd name="connsiteX14" fmla="*/ 5987 w 236200"/>
                  <a:gd name="connsiteY14" fmla="*/ 3912 h 260307"/>
                  <a:gd name="connsiteX15" fmla="*/ 3827 w 236200"/>
                  <a:gd name="connsiteY15" fmla="*/ 39005 h 260307"/>
                  <a:gd name="connsiteX16" fmla="*/ 16018 w 236200"/>
                  <a:gd name="connsiteY16" fmla="*/ 67618 h 260307"/>
                  <a:gd name="connsiteX17" fmla="*/ 16610 w 236200"/>
                  <a:gd name="connsiteY17" fmla="*/ 68228 h 260307"/>
                  <a:gd name="connsiteX18" fmla="*/ 16610 w 236200"/>
                  <a:gd name="connsiteY18" fmla="*/ 199261 h 260307"/>
                  <a:gd name="connsiteX19" fmla="*/ 72931 w 236200"/>
                  <a:gd name="connsiteY19" fmla="*/ 255582 h 260307"/>
                  <a:gd name="connsiteX20" fmla="*/ 161453 w 236200"/>
                  <a:gd name="connsiteY20" fmla="*/ 255582 h 260307"/>
                  <a:gd name="connsiteX21" fmla="*/ 217775 w 236200"/>
                  <a:gd name="connsiteY21" fmla="*/ 199260 h 260307"/>
                  <a:gd name="connsiteX22" fmla="*/ 217775 w 236200"/>
                  <a:gd name="connsiteY22" fmla="*/ 68471 h 260307"/>
                  <a:gd name="connsiteX23" fmla="*/ 218384 w 236200"/>
                  <a:gd name="connsiteY23" fmla="*/ 67845 h 260307"/>
                  <a:gd name="connsiteX24" fmla="*/ 221989 w 236200"/>
                  <a:gd name="connsiteY24" fmla="*/ 63491 h 260307"/>
                  <a:gd name="connsiteX25" fmla="*/ 230697 w 236200"/>
                  <a:gd name="connsiteY25" fmla="*/ 39022 h 260307"/>
                  <a:gd name="connsiteX26" fmla="*/ 228520 w 236200"/>
                  <a:gd name="connsiteY26" fmla="*/ 3930 h 260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236200" h="260307">
                    <a:moveTo>
                      <a:pt x="161436" y="259918"/>
                    </a:moveTo>
                    <a:lnTo>
                      <a:pt x="72914" y="259918"/>
                    </a:lnTo>
                    <a:cubicBezTo>
                      <a:pt x="39446" y="259870"/>
                      <a:pt x="12329" y="232746"/>
                      <a:pt x="12291" y="199278"/>
                    </a:cubicBezTo>
                    <a:lnTo>
                      <a:pt x="12291" y="69952"/>
                    </a:lnTo>
                    <a:cubicBezTo>
                      <a:pt x="4993" y="61362"/>
                      <a:pt x="539" y="50720"/>
                      <a:pt x="-457" y="39492"/>
                    </a:cubicBezTo>
                    <a:cubicBezTo>
                      <a:pt x="-1920" y="26257"/>
                      <a:pt x="274" y="12499"/>
                      <a:pt x="2016" y="1440"/>
                    </a:cubicBezTo>
                    <a:lnTo>
                      <a:pt x="2312" y="-389"/>
                    </a:lnTo>
                    <a:lnTo>
                      <a:pt x="232195" y="-389"/>
                    </a:lnTo>
                    <a:lnTo>
                      <a:pt x="232473" y="1440"/>
                    </a:lnTo>
                    <a:cubicBezTo>
                      <a:pt x="232630" y="2485"/>
                      <a:pt x="236357" y="26866"/>
                      <a:pt x="234946" y="39492"/>
                    </a:cubicBezTo>
                    <a:cubicBezTo>
                      <a:pt x="234059" y="48979"/>
                      <a:pt x="230795" y="58090"/>
                      <a:pt x="225455" y="65981"/>
                    </a:cubicBezTo>
                    <a:cubicBezTo>
                      <a:pt x="224384" y="67458"/>
                      <a:pt x="223221" y="68866"/>
                      <a:pt x="221972" y="70195"/>
                    </a:cubicBezTo>
                    <a:lnTo>
                      <a:pt x="221972" y="199278"/>
                    </a:lnTo>
                    <a:cubicBezTo>
                      <a:pt x="221933" y="232712"/>
                      <a:pt x="194870" y="259822"/>
                      <a:pt x="161436" y="259919"/>
                    </a:cubicBezTo>
                    <a:close/>
                    <a:moveTo>
                      <a:pt x="5987" y="3912"/>
                    </a:moveTo>
                    <a:cubicBezTo>
                      <a:pt x="3966" y="16852"/>
                      <a:pt x="2591" y="27807"/>
                      <a:pt x="3827" y="39005"/>
                    </a:cubicBezTo>
                    <a:cubicBezTo>
                      <a:pt x="5098" y="50464"/>
                      <a:pt x="9417" y="60617"/>
                      <a:pt x="16018" y="67618"/>
                    </a:cubicBezTo>
                    <a:lnTo>
                      <a:pt x="16610" y="68228"/>
                    </a:lnTo>
                    <a:lnTo>
                      <a:pt x="16610" y="199261"/>
                    </a:lnTo>
                    <a:cubicBezTo>
                      <a:pt x="16648" y="230350"/>
                      <a:pt x="41842" y="255543"/>
                      <a:pt x="72931" y="255582"/>
                    </a:cubicBezTo>
                    <a:lnTo>
                      <a:pt x="161453" y="255582"/>
                    </a:lnTo>
                    <a:cubicBezTo>
                      <a:pt x="192547" y="255553"/>
                      <a:pt x="217746" y="230354"/>
                      <a:pt x="217775" y="199260"/>
                    </a:cubicBezTo>
                    <a:lnTo>
                      <a:pt x="217775" y="68471"/>
                    </a:lnTo>
                    <a:lnTo>
                      <a:pt x="218384" y="67845"/>
                    </a:lnTo>
                    <a:cubicBezTo>
                      <a:pt x="219686" y="66479"/>
                      <a:pt x="220890" y="65024"/>
                      <a:pt x="221989" y="63491"/>
                    </a:cubicBezTo>
                    <a:cubicBezTo>
                      <a:pt x="226896" y="56193"/>
                      <a:pt x="229890" y="47779"/>
                      <a:pt x="230697" y="39022"/>
                    </a:cubicBezTo>
                    <a:cubicBezTo>
                      <a:pt x="231829" y="28886"/>
                      <a:pt x="229356" y="9886"/>
                      <a:pt x="228520" y="3930"/>
                    </a:cubicBezTo>
                    <a:close/>
                  </a:path>
                </a:pathLst>
              </a:custGeom>
              <a:solidFill>
                <a:srgbClr val="AD7C50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528E2A83-56B2-BE37-613F-FB7591FD7BFE}"/>
                  </a:ext>
                </a:extLst>
              </p:cNvPr>
              <p:cNvSpPr/>
              <p:nvPr/>
            </p:nvSpPr>
            <p:spPr>
              <a:xfrm>
                <a:off x="5925615" y="4139940"/>
                <a:ext cx="27342" cy="27342"/>
              </a:xfrm>
              <a:custGeom>
                <a:avLst/>
                <a:gdLst>
                  <a:gd name="connsiteX0" fmla="*/ 12753 w 27342"/>
                  <a:gd name="connsiteY0" fmla="*/ 26953 h 27342"/>
                  <a:gd name="connsiteX1" fmla="*/ -936 w 27342"/>
                  <a:gd name="connsiteY1" fmla="*/ 13300 h 27342"/>
                  <a:gd name="connsiteX2" fmla="*/ 12718 w 27342"/>
                  <a:gd name="connsiteY2" fmla="*/ -389 h 27342"/>
                  <a:gd name="connsiteX3" fmla="*/ 26406 w 27342"/>
                  <a:gd name="connsiteY3" fmla="*/ 13265 h 27342"/>
                  <a:gd name="connsiteX4" fmla="*/ 26406 w 27342"/>
                  <a:gd name="connsiteY4" fmla="*/ 13300 h 27342"/>
                  <a:gd name="connsiteX5" fmla="*/ 12753 w 27342"/>
                  <a:gd name="connsiteY5" fmla="*/ 26953 h 273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342" h="27342">
                    <a:moveTo>
                      <a:pt x="12753" y="26953"/>
                    </a:moveTo>
                    <a:cubicBezTo>
                      <a:pt x="5202" y="26963"/>
                      <a:pt x="-926" y="20850"/>
                      <a:pt x="-936" y="13300"/>
                    </a:cubicBezTo>
                    <a:cubicBezTo>
                      <a:pt x="-946" y="5749"/>
                      <a:pt x="5167" y="-379"/>
                      <a:pt x="12718" y="-389"/>
                    </a:cubicBezTo>
                    <a:cubicBezTo>
                      <a:pt x="20268" y="-399"/>
                      <a:pt x="26397" y="5714"/>
                      <a:pt x="26406" y="13265"/>
                    </a:cubicBezTo>
                    <a:cubicBezTo>
                      <a:pt x="26406" y="13276"/>
                      <a:pt x="26406" y="13288"/>
                      <a:pt x="26406" y="13300"/>
                    </a:cubicBezTo>
                    <a:cubicBezTo>
                      <a:pt x="26397" y="20836"/>
                      <a:pt x="20289" y="26944"/>
                      <a:pt x="12753" y="26953"/>
                    </a:cubicBezTo>
                    <a:close/>
                  </a:path>
                </a:pathLst>
              </a:custGeom>
              <a:solidFill>
                <a:srgbClr val="E7D8CB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B9B59509-0EDC-6733-7FF5-EE51CFD6371E}"/>
                  </a:ext>
                </a:extLst>
              </p:cNvPr>
              <p:cNvSpPr/>
              <p:nvPr/>
            </p:nvSpPr>
            <p:spPr>
              <a:xfrm>
                <a:off x="5930144" y="4144468"/>
                <a:ext cx="18320" cy="18320"/>
              </a:xfrm>
              <a:custGeom>
                <a:avLst/>
                <a:gdLst>
                  <a:gd name="connsiteX0" fmla="*/ 17385 w 18320"/>
                  <a:gd name="connsiteY0" fmla="*/ 8771 h 18320"/>
                  <a:gd name="connsiteX1" fmla="*/ 8224 w 18320"/>
                  <a:gd name="connsiteY1" fmla="*/ 17932 h 18320"/>
                  <a:gd name="connsiteX2" fmla="*/ -936 w 18320"/>
                  <a:gd name="connsiteY2" fmla="*/ 8771 h 18320"/>
                  <a:gd name="connsiteX3" fmla="*/ 8224 w 18320"/>
                  <a:gd name="connsiteY3" fmla="*/ -389 h 18320"/>
                  <a:gd name="connsiteX4" fmla="*/ 17385 w 18320"/>
                  <a:gd name="connsiteY4" fmla="*/ 8771 h 18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320" h="18320">
                    <a:moveTo>
                      <a:pt x="17385" y="8771"/>
                    </a:moveTo>
                    <a:cubicBezTo>
                      <a:pt x="17385" y="13831"/>
                      <a:pt x="13284" y="17932"/>
                      <a:pt x="8224" y="17932"/>
                    </a:cubicBezTo>
                    <a:cubicBezTo>
                      <a:pt x="3165" y="17932"/>
                      <a:pt x="-936" y="13831"/>
                      <a:pt x="-936" y="8771"/>
                    </a:cubicBezTo>
                    <a:cubicBezTo>
                      <a:pt x="-936" y="3712"/>
                      <a:pt x="3165" y="-389"/>
                      <a:pt x="8224" y="-389"/>
                    </a:cubicBezTo>
                    <a:cubicBezTo>
                      <a:pt x="13280" y="-379"/>
                      <a:pt x="17375" y="3716"/>
                      <a:pt x="17385" y="8771"/>
                    </a:cubicBezTo>
                    <a:close/>
                  </a:path>
                </a:pathLst>
              </a:custGeom>
              <a:solidFill>
                <a:srgbClr val="C29C7A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E6D6CC0E-80F0-B8FE-860E-9E248DF4AA33}"/>
                  </a:ext>
                </a:extLst>
              </p:cNvPr>
              <p:cNvSpPr/>
              <p:nvPr/>
            </p:nvSpPr>
            <p:spPr>
              <a:xfrm>
                <a:off x="5843623" y="4154896"/>
                <a:ext cx="187836" cy="28931"/>
              </a:xfrm>
              <a:custGeom>
                <a:avLst/>
                <a:gdLst>
                  <a:gd name="connsiteX0" fmla="*/ 94727 w 187836"/>
                  <a:gd name="connsiteY0" fmla="*/ 28542 h 28931"/>
                  <a:gd name="connsiteX1" fmla="*/ 94187 w 187836"/>
                  <a:gd name="connsiteY1" fmla="*/ 28403 h 28931"/>
                  <a:gd name="connsiteX2" fmla="*/ 667 w 187836"/>
                  <a:gd name="connsiteY2" fmla="*/ 3865 h 28931"/>
                  <a:gd name="connsiteX3" fmla="*/ -866 w 187836"/>
                  <a:gd name="connsiteY3" fmla="*/ 1217 h 28931"/>
                  <a:gd name="connsiteX4" fmla="*/ 1745 w 187836"/>
                  <a:gd name="connsiteY4" fmla="*/ -320 h 28931"/>
                  <a:gd name="connsiteX5" fmla="*/ 1764 w 187836"/>
                  <a:gd name="connsiteY5" fmla="*/ -315 h 28931"/>
                  <a:gd name="connsiteX6" fmla="*/ 94744 w 187836"/>
                  <a:gd name="connsiteY6" fmla="*/ 24066 h 28931"/>
                  <a:gd name="connsiteX7" fmla="*/ 184207 w 187836"/>
                  <a:gd name="connsiteY7" fmla="*/ 1322 h 28931"/>
                  <a:gd name="connsiteX8" fmla="*/ 186829 w 187836"/>
                  <a:gd name="connsiteY8" fmla="*/ 2840 h 28931"/>
                  <a:gd name="connsiteX9" fmla="*/ 186837 w 187836"/>
                  <a:gd name="connsiteY9" fmla="*/ 2872 h 28931"/>
                  <a:gd name="connsiteX10" fmla="*/ 185269 w 187836"/>
                  <a:gd name="connsiteY10" fmla="*/ 5502 h 289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87836" h="28931">
                    <a:moveTo>
                      <a:pt x="94727" y="28542"/>
                    </a:moveTo>
                    <a:lnTo>
                      <a:pt x="94187" y="28403"/>
                    </a:lnTo>
                    <a:lnTo>
                      <a:pt x="667" y="3865"/>
                    </a:lnTo>
                    <a:cubicBezTo>
                      <a:pt x="-483" y="3550"/>
                      <a:pt x="-1165" y="2371"/>
                      <a:pt x="-866" y="1217"/>
                    </a:cubicBezTo>
                    <a:cubicBezTo>
                      <a:pt x="-570" y="72"/>
                      <a:pt x="599" y="-616"/>
                      <a:pt x="1745" y="-320"/>
                    </a:cubicBezTo>
                    <a:cubicBezTo>
                      <a:pt x="1751" y="-319"/>
                      <a:pt x="1758" y="-317"/>
                      <a:pt x="1764" y="-315"/>
                    </a:cubicBezTo>
                    <a:lnTo>
                      <a:pt x="94744" y="24066"/>
                    </a:lnTo>
                    <a:lnTo>
                      <a:pt x="184207" y="1322"/>
                    </a:lnTo>
                    <a:cubicBezTo>
                      <a:pt x="185350" y="1017"/>
                      <a:pt x="186524" y="1697"/>
                      <a:pt x="186829" y="2840"/>
                    </a:cubicBezTo>
                    <a:cubicBezTo>
                      <a:pt x="186832" y="2851"/>
                      <a:pt x="186834" y="2862"/>
                      <a:pt x="186837" y="2872"/>
                    </a:cubicBezTo>
                    <a:cubicBezTo>
                      <a:pt x="187123" y="4030"/>
                      <a:pt x="186424" y="5203"/>
                      <a:pt x="185269" y="5502"/>
                    </a:cubicBezTo>
                    <a:close/>
                  </a:path>
                </a:pathLst>
              </a:custGeom>
              <a:solidFill>
                <a:srgbClr val="BA8959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id="{9C6FF0B7-3C0A-5278-67CA-1A55EE2CC683}"/>
                  </a:ext>
                </a:extLst>
              </p:cNvPr>
              <p:cNvSpPr/>
              <p:nvPr/>
            </p:nvSpPr>
            <p:spPr>
              <a:xfrm>
                <a:off x="5961004" y="4181563"/>
                <a:ext cx="3239" cy="163146"/>
              </a:xfrm>
              <a:custGeom>
                <a:avLst/>
                <a:gdLst>
                  <a:gd name="connsiteX0" fmla="*/ 0 w 3239"/>
                  <a:gd name="connsiteY0" fmla="*/ 0 h 163146"/>
                  <a:gd name="connsiteX1" fmla="*/ 3240 w 3239"/>
                  <a:gd name="connsiteY1" fmla="*/ 0 h 163146"/>
                  <a:gd name="connsiteX2" fmla="*/ 3240 w 3239"/>
                  <a:gd name="connsiteY2" fmla="*/ 163147 h 163146"/>
                  <a:gd name="connsiteX3" fmla="*/ 0 w 3239"/>
                  <a:gd name="connsiteY3" fmla="*/ 163147 h 1631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39" h="163146">
                    <a:moveTo>
                      <a:pt x="0" y="0"/>
                    </a:moveTo>
                    <a:lnTo>
                      <a:pt x="3240" y="0"/>
                    </a:lnTo>
                    <a:lnTo>
                      <a:pt x="3240" y="163147"/>
                    </a:lnTo>
                    <a:lnTo>
                      <a:pt x="0" y="163147"/>
                    </a:lnTo>
                    <a:close/>
                  </a:path>
                </a:pathLst>
              </a:custGeom>
              <a:solidFill>
                <a:srgbClr val="BA8959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729F05BE-2EE7-1B7A-60E8-24FE6DBAF8AB}"/>
                  </a:ext>
                </a:extLst>
              </p:cNvPr>
              <p:cNvSpPr/>
              <p:nvPr/>
            </p:nvSpPr>
            <p:spPr>
              <a:xfrm>
                <a:off x="5913460" y="4181563"/>
                <a:ext cx="3239" cy="163146"/>
              </a:xfrm>
              <a:custGeom>
                <a:avLst/>
                <a:gdLst>
                  <a:gd name="connsiteX0" fmla="*/ 0 w 3239"/>
                  <a:gd name="connsiteY0" fmla="*/ 0 h 163146"/>
                  <a:gd name="connsiteX1" fmla="*/ 3240 w 3239"/>
                  <a:gd name="connsiteY1" fmla="*/ 0 h 163146"/>
                  <a:gd name="connsiteX2" fmla="*/ 3240 w 3239"/>
                  <a:gd name="connsiteY2" fmla="*/ 163147 h 163146"/>
                  <a:gd name="connsiteX3" fmla="*/ 0 w 3239"/>
                  <a:gd name="connsiteY3" fmla="*/ 163147 h 1631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39" h="163146">
                    <a:moveTo>
                      <a:pt x="0" y="0"/>
                    </a:moveTo>
                    <a:lnTo>
                      <a:pt x="3240" y="0"/>
                    </a:lnTo>
                    <a:lnTo>
                      <a:pt x="3240" y="163147"/>
                    </a:lnTo>
                    <a:lnTo>
                      <a:pt x="0" y="163147"/>
                    </a:lnTo>
                    <a:close/>
                  </a:path>
                </a:pathLst>
              </a:custGeom>
              <a:solidFill>
                <a:srgbClr val="BA8959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25D59DB2-E250-CB78-5FE6-16933130D2A7}"/>
                  </a:ext>
                </a:extLst>
              </p:cNvPr>
              <p:cNvSpPr/>
              <p:nvPr/>
            </p:nvSpPr>
            <p:spPr>
              <a:xfrm>
                <a:off x="6155585" y="3556874"/>
                <a:ext cx="202457" cy="358198"/>
              </a:xfrm>
              <a:custGeom>
                <a:avLst/>
                <a:gdLst>
                  <a:gd name="connsiteX0" fmla="*/ -936 w 202457"/>
                  <a:gd name="connsiteY0" fmla="*/ 357810 h 358198"/>
                  <a:gd name="connsiteX1" fmla="*/ 134904 w 202457"/>
                  <a:gd name="connsiteY1" fmla="*/ 228205 h 358198"/>
                  <a:gd name="connsiteX2" fmla="*/ 106343 w 202457"/>
                  <a:gd name="connsiteY2" fmla="*/ 192608 h 358198"/>
                  <a:gd name="connsiteX3" fmla="*/ 144221 w 202457"/>
                  <a:gd name="connsiteY3" fmla="*/ 198721 h 358198"/>
                  <a:gd name="connsiteX4" fmla="*/ 200159 w 202457"/>
                  <a:gd name="connsiteY4" fmla="*/ 265003 h 358198"/>
                  <a:gd name="connsiteX5" fmla="*/ 200159 w 202457"/>
                  <a:gd name="connsiteY5" fmla="*/ 71240 h 358198"/>
                  <a:gd name="connsiteX6" fmla="*/ 133232 w 202457"/>
                  <a:gd name="connsiteY6" fmla="*/ -389 h 358198"/>
                  <a:gd name="connsiteX7" fmla="*/ 133232 w 202457"/>
                  <a:gd name="connsiteY7" fmla="*/ 46772 h 358198"/>
                  <a:gd name="connsiteX8" fmla="*/ -936 w 202457"/>
                  <a:gd name="connsiteY8" fmla="*/ 357810 h 358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2457" h="358198">
                    <a:moveTo>
                      <a:pt x="-936" y="357810"/>
                    </a:moveTo>
                    <a:lnTo>
                      <a:pt x="134904" y="228205"/>
                    </a:lnTo>
                    <a:lnTo>
                      <a:pt x="106343" y="192608"/>
                    </a:lnTo>
                    <a:cubicBezTo>
                      <a:pt x="106343" y="192608"/>
                      <a:pt x="119874" y="192608"/>
                      <a:pt x="144221" y="198721"/>
                    </a:cubicBezTo>
                    <a:cubicBezTo>
                      <a:pt x="168568" y="204834"/>
                      <a:pt x="200159" y="265003"/>
                      <a:pt x="200159" y="265003"/>
                    </a:cubicBezTo>
                    <a:cubicBezTo>
                      <a:pt x="200159" y="265003"/>
                      <a:pt x="203224" y="108979"/>
                      <a:pt x="200159" y="71240"/>
                    </a:cubicBezTo>
                    <a:cubicBezTo>
                      <a:pt x="197094" y="33501"/>
                      <a:pt x="133232" y="-389"/>
                      <a:pt x="133232" y="-389"/>
                    </a:cubicBezTo>
                    <a:lnTo>
                      <a:pt x="133232" y="46772"/>
                    </a:lnTo>
                    <a:cubicBezTo>
                      <a:pt x="133319" y="55445"/>
                      <a:pt x="-936" y="357810"/>
                      <a:pt x="-936" y="357810"/>
                    </a:cubicBezTo>
                    <a:close/>
                  </a:path>
                </a:pathLst>
              </a:custGeom>
              <a:solidFill>
                <a:srgbClr val="AD7C50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22E42A39-E6E6-7820-55FC-80AC214D9672}"/>
                  </a:ext>
                </a:extLst>
              </p:cNvPr>
              <p:cNvSpPr/>
              <p:nvPr/>
            </p:nvSpPr>
            <p:spPr>
              <a:xfrm>
                <a:off x="5953128" y="3556874"/>
                <a:ext cx="202457" cy="358198"/>
              </a:xfrm>
              <a:custGeom>
                <a:avLst/>
                <a:gdLst>
                  <a:gd name="connsiteX0" fmla="*/ 201521 w 202457"/>
                  <a:gd name="connsiteY0" fmla="*/ 357810 h 358198"/>
                  <a:gd name="connsiteX1" fmla="*/ 65681 w 202457"/>
                  <a:gd name="connsiteY1" fmla="*/ 228205 h 358198"/>
                  <a:gd name="connsiteX2" fmla="*/ 94242 w 202457"/>
                  <a:gd name="connsiteY2" fmla="*/ 192608 h 358198"/>
                  <a:gd name="connsiteX3" fmla="*/ 56364 w 202457"/>
                  <a:gd name="connsiteY3" fmla="*/ 198721 h 358198"/>
                  <a:gd name="connsiteX4" fmla="*/ 426 w 202457"/>
                  <a:gd name="connsiteY4" fmla="*/ 265003 h 358198"/>
                  <a:gd name="connsiteX5" fmla="*/ 426 w 202457"/>
                  <a:gd name="connsiteY5" fmla="*/ 71240 h 358198"/>
                  <a:gd name="connsiteX6" fmla="*/ 65089 w 202457"/>
                  <a:gd name="connsiteY6" fmla="*/ -389 h 358198"/>
                  <a:gd name="connsiteX7" fmla="*/ 65089 w 202457"/>
                  <a:gd name="connsiteY7" fmla="*/ 46772 h 358198"/>
                  <a:gd name="connsiteX8" fmla="*/ 201521 w 202457"/>
                  <a:gd name="connsiteY8" fmla="*/ 357810 h 358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2457" h="358198">
                    <a:moveTo>
                      <a:pt x="201521" y="357810"/>
                    </a:moveTo>
                    <a:lnTo>
                      <a:pt x="65681" y="228205"/>
                    </a:lnTo>
                    <a:lnTo>
                      <a:pt x="94242" y="192608"/>
                    </a:lnTo>
                    <a:cubicBezTo>
                      <a:pt x="94242" y="192608"/>
                      <a:pt x="80711" y="192608"/>
                      <a:pt x="56364" y="198721"/>
                    </a:cubicBezTo>
                    <a:cubicBezTo>
                      <a:pt x="32017" y="204834"/>
                      <a:pt x="426" y="265003"/>
                      <a:pt x="426" y="265003"/>
                    </a:cubicBezTo>
                    <a:cubicBezTo>
                      <a:pt x="426" y="265003"/>
                      <a:pt x="-2639" y="108979"/>
                      <a:pt x="426" y="71240"/>
                    </a:cubicBezTo>
                    <a:cubicBezTo>
                      <a:pt x="3491" y="33501"/>
                      <a:pt x="65089" y="-389"/>
                      <a:pt x="65089" y="-389"/>
                    </a:cubicBezTo>
                    <a:lnTo>
                      <a:pt x="65089" y="46772"/>
                    </a:lnTo>
                    <a:cubicBezTo>
                      <a:pt x="65089" y="55445"/>
                      <a:pt x="201521" y="357810"/>
                      <a:pt x="201521" y="357810"/>
                    </a:cubicBezTo>
                    <a:close/>
                  </a:path>
                </a:pathLst>
              </a:custGeom>
              <a:solidFill>
                <a:srgbClr val="AD7C50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410DBAC3-6A97-542A-E39A-2F51B30630ED}"/>
                  </a:ext>
                </a:extLst>
              </p:cNvPr>
              <p:cNvSpPr/>
              <p:nvPr/>
            </p:nvSpPr>
            <p:spPr>
              <a:xfrm>
                <a:off x="6307984" y="3718482"/>
                <a:ext cx="23276" cy="23272"/>
              </a:xfrm>
              <a:custGeom>
                <a:avLst/>
                <a:gdLst>
                  <a:gd name="connsiteX0" fmla="*/ 21968 w 23276"/>
                  <a:gd name="connsiteY0" fmla="*/ 14142 h 23272"/>
                  <a:gd name="connsiteX1" fmla="*/ 7806 w 23276"/>
                  <a:gd name="connsiteY1" fmla="*/ 22515 h 23272"/>
                  <a:gd name="connsiteX2" fmla="*/ -567 w 23276"/>
                  <a:gd name="connsiteY2" fmla="*/ 8353 h 23272"/>
                  <a:gd name="connsiteX3" fmla="*/ 13595 w 23276"/>
                  <a:gd name="connsiteY3" fmla="*/ -20 h 23272"/>
                  <a:gd name="connsiteX4" fmla="*/ 13608 w 23276"/>
                  <a:gd name="connsiteY4" fmla="*/ -17 h 23272"/>
                  <a:gd name="connsiteX5" fmla="*/ 21973 w 23276"/>
                  <a:gd name="connsiteY5" fmla="*/ 14122 h 23272"/>
                  <a:gd name="connsiteX6" fmla="*/ 21968 w 23276"/>
                  <a:gd name="connsiteY6" fmla="*/ 14142 h 232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276" h="23272">
                    <a:moveTo>
                      <a:pt x="21968" y="14142"/>
                    </a:moveTo>
                    <a:cubicBezTo>
                      <a:pt x="20369" y="20365"/>
                      <a:pt x="14029" y="24114"/>
                      <a:pt x="7806" y="22515"/>
                    </a:cubicBezTo>
                    <a:cubicBezTo>
                      <a:pt x="1583" y="20916"/>
                      <a:pt x="-2166" y="14576"/>
                      <a:pt x="-567" y="8353"/>
                    </a:cubicBezTo>
                    <a:cubicBezTo>
                      <a:pt x="1031" y="2130"/>
                      <a:pt x="7372" y="-1619"/>
                      <a:pt x="13595" y="-20"/>
                    </a:cubicBezTo>
                    <a:cubicBezTo>
                      <a:pt x="13600" y="-19"/>
                      <a:pt x="13604" y="-18"/>
                      <a:pt x="13608" y="-17"/>
                    </a:cubicBezTo>
                    <a:cubicBezTo>
                      <a:pt x="19822" y="1577"/>
                      <a:pt x="23567" y="7908"/>
                      <a:pt x="21973" y="14122"/>
                    </a:cubicBezTo>
                    <a:cubicBezTo>
                      <a:pt x="21971" y="14128"/>
                      <a:pt x="21970" y="14135"/>
                      <a:pt x="21968" y="14142"/>
                    </a:cubicBezTo>
                    <a:close/>
                  </a:path>
                </a:pathLst>
              </a:custGeom>
              <a:solidFill>
                <a:srgbClr val="FBBE30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D3E9201B-64D2-649B-8233-891069A60C85}"/>
                  </a:ext>
                </a:extLst>
              </p:cNvPr>
              <p:cNvSpPr/>
              <p:nvPr/>
            </p:nvSpPr>
            <p:spPr>
              <a:xfrm>
                <a:off x="6311243" y="3698322"/>
                <a:ext cx="21891" cy="30947"/>
              </a:xfrm>
              <a:custGeom>
                <a:avLst/>
                <a:gdLst>
                  <a:gd name="connsiteX0" fmla="*/ -936 w 21891"/>
                  <a:gd name="connsiteY0" fmla="*/ 25664 h 30947"/>
                  <a:gd name="connsiteX1" fmla="*/ 1607 w 21891"/>
                  <a:gd name="connsiteY1" fmla="*/ 14536 h 30947"/>
                  <a:gd name="connsiteX2" fmla="*/ 2217 w 21891"/>
                  <a:gd name="connsiteY2" fmla="*/ 12969 h 30947"/>
                  <a:gd name="connsiteX3" fmla="*/ 4167 w 21891"/>
                  <a:gd name="connsiteY3" fmla="*/ 12115 h 30947"/>
                  <a:gd name="connsiteX4" fmla="*/ 6031 w 21891"/>
                  <a:gd name="connsiteY4" fmla="*/ 12411 h 30947"/>
                  <a:gd name="connsiteX5" fmla="*/ 8712 w 21891"/>
                  <a:gd name="connsiteY5" fmla="*/ 1962 h 30947"/>
                  <a:gd name="connsiteX6" fmla="*/ 15678 w 21891"/>
                  <a:gd name="connsiteY6" fmla="*/ -389 h 30947"/>
                  <a:gd name="connsiteX7" fmla="*/ 20589 w 21891"/>
                  <a:gd name="connsiteY7" fmla="*/ 5010 h 30947"/>
                  <a:gd name="connsiteX8" fmla="*/ 17907 w 21891"/>
                  <a:gd name="connsiteY8" fmla="*/ 15459 h 30947"/>
                  <a:gd name="connsiteX9" fmla="*/ 19649 w 21891"/>
                  <a:gd name="connsiteY9" fmla="*/ 16104 h 30947"/>
                  <a:gd name="connsiteX10" fmla="*/ 20938 w 21891"/>
                  <a:gd name="connsiteY10" fmla="*/ 17845 h 30947"/>
                  <a:gd name="connsiteX11" fmla="*/ 20711 w 21891"/>
                  <a:gd name="connsiteY11" fmla="*/ 19587 h 30947"/>
                  <a:gd name="connsiteX12" fmla="*/ 17577 w 21891"/>
                  <a:gd name="connsiteY12" fmla="*/ 30558 h 30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1891" h="30947">
                    <a:moveTo>
                      <a:pt x="-936" y="25664"/>
                    </a:moveTo>
                    <a:cubicBezTo>
                      <a:pt x="-100" y="21961"/>
                      <a:pt x="748" y="18251"/>
                      <a:pt x="1607" y="14536"/>
                    </a:cubicBezTo>
                    <a:cubicBezTo>
                      <a:pt x="1691" y="13975"/>
                      <a:pt x="1900" y="13439"/>
                      <a:pt x="2217" y="12969"/>
                    </a:cubicBezTo>
                    <a:cubicBezTo>
                      <a:pt x="2711" y="12413"/>
                      <a:pt x="3423" y="12101"/>
                      <a:pt x="4167" y="12115"/>
                    </a:cubicBezTo>
                    <a:cubicBezTo>
                      <a:pt x="4800" y="12119"/>
                      <a:pt x="5428" y="12219"/>
                      <a:pt x="6031" y="12411"/>
                    </a:cubicBezTo>
                    <a:cubicBezTo>
                      <a:pt x="6913" y="8928"/>
                      <a:pt x="7806" y="5445"/>
                      <a:pt x="8712" y="1962"/>
                    </a:cubicBezTo>
                    <a:lnTo>
                      <a:pt x="15678" y="-389"/>
                    </a:lnTo>
                    <a:lnTo>
                      <a:pt x="20589" y="5010"/>
                    </a:lnTo>
                    <a:cubicBezTo>
                      <a:pt x="19701" y="8493"/>
                      <a:pt x="18848" y="11976"/>
                      <a:pt x="17907" y="15459"/>
                    </a:cubicBezTo>
                    <a:cubicBezTo>
                      <a:pt x="18514" y="15597"/>
                      <a:pt x="19099" y="15813"/>
                      <a:pt x="19649" y="16104"/>
                    </a:cubicBezTo>
                    <a:cubicBezTo>
                      <a:pt x="20310" y="16470"/>
                      <a:pt x="20780" y="17105"/>
                      <a:pt x="20938" y="17845"/>
                    </a:cubicBezTo>
                    <a:cubicBezTo>
                      <a:pt x="20994" y="18435"/>
                      <a:pt x="20917" y="19031"/>
                      <a:pt x="20711" y="19587"/>
                    </a:cubicBezTo>
                    <a:lnTo>
                      <a:pt x="17577" y="30558"/>
                    </a:lnTo>
                    <a:close/>
                  </a:path>
                </a:pathLst>
              </a:custGeom>
              <a:solidFill>
                <a:srgbClr val="FBBE30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D81F9B30-2BE3-2C20-3B9C-F403451FBB0C}"/>
                  </a:ext>
                </a:extLst>
              </p:cNvPr>
              <p:cNvSpPr/>
              <p:nvPr/>
            </p:nvSpPr>
            <p:spPr>
              <a:xfrm>
                <a:off x="5978260" y="3718486"/>
                <a:ext cx="23272" cy="23272"/>
              </a:xfrm>
              <a:custGeom>
                <a:avLst/>
                <a:gdLst>
                  <a:gd name="connsiteX0" fmla="*/ -568 w 23272"/>
                  <a:gd name="connsiteY0" fmla="*/ 14138 h 23272"/>
                  <a:gd name="connsiteX1" fmla="*/ 13591 w 23272"/>
                  <a:gd name="connsiteY1" fmla="*/ 22516 h 23272"/>
                  <a:gd name="connsiteX2" fmla="*/ 21969 w 23272"/>
                  <a:gd name="connsiteY2" fmla="*/ 8357 h 23272"/>
                  <a:gd name="connsiteX3" fmla="*/ 7810 w 23272"/>
                  <a:gd name="connsiteY3" fmla="*/ -21 h 23272"/>
                  <a:gd name="connsiteX4" fmla="*/ 7808 w 23272"/>
                  <a:gd name="connsiteY4" fmla="*/ -21 h 23272"/>
                  <a:gd name="connsiteX5" fmla="*/ -569 w 23272"/>
                  <a:gd name="connsiteY5" fmla="*/ 14138 h 232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272" h="23272">
                    <a:moveTo>
                      <a:pt x="-568" y="14138"/>
                    </a:moveTo>
                    <a:cubicBezTo>
                      <a:pt x="1028" y="20361"/>
                      <a:pt x="7367" y="24112"/>
                      <a:pt x="13591" y="22516"/>
                    </a:cubicBezTo>
                    <a:cubicBezTo>
                      <a:pt x="19814" y="20920"/>
                      <a:pt x="23565" y="14580"/>
                      <a:pt x="21969" y="8357"/>
                    </a:cubicBezTo>
                    <a:cubicBezTo>
                      <a:pt x="20373" y="2133"/>
                      <a:pt x="14033" y="-1618"/>
                      <a:pt x="7810" y="-21"/>
                    </a:cubicBezTo>
                    <a:cubicBezTo>
                      <a:pt x="7810" y="-21"/>
                      <a:pt x="7809" y="-21"/>
                      <a:pt x="7808" y="-21"/>
                    </a:cubicBezTo>
                    <a:cubicBezTo>
                      <a:pt x="1585" y="1576"/>
                      <a:pt x="-2165" y="7915"/>
                      <a:pt x="-569" y="14138"/>
                    </a:cubicBezTo>
                    <a:close/>
                  </a:path>
                </a:pathLst>
              </a:custGeom>
              <a:solidFill>
                <a:srgbClr val="FBBE30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32AB46C0-7C05-DE21-EDFB-EE7762FAE3C5}"/>
                  </a:ext>
                </a:extLst>
              </p:cNvPr>
              <p:cNvSpPr/>
              <p:nvPr/>
            </p:nvSpPr>
            <p:spPr>
              <a:xfrm>
                <a:off x="5976372" y="3698322"/>
                <a:ext cx="21917" cy="30947"/>
              </a:xfrm>
              <a:custGeom>
                <a:avLst/>
                <a:gdLst>
                  <a:gd name="connsiteX0" fmla="*/ 20982 w 21917"/>
                  <a:gd name="connsiteY0" fmla="*/ 25664 h 30947"/>
                  <a:gd name="connsiteX1" fmla="*/ 18422 w 21917"/>
                  <a:gd name="connsiteY1" fmla="*/ 14536 h 30947"/>
                  <a:gd name="connsiteX2" fmla="*/ 17812 w 21917"/>
                  <a:gd name="connsiteY2" fmla="*/ 12969 h 30947"/>
                  <a:gd name="connsiteX3" fmla="*/ 15879 w 21917"/>
                  <a:gd name="connsiteY3" fmla="*/ 12115 h 30947"/>
                  <a:gd name="connsiteX4" fmla="*/ 13998 w 21917"/>
                  <a:gd name="connsiteY4" fmla="*/ 12411 h 30947"/>
                  <a:gd name="connsiteX5" fmla="*/ 11334 w 21917"/>
                  <a:gd name="connsiteY5" fmla="*/ 1962 h 30947"/>
                  <a:gd name="connsiteX6" fmla="*/ 4367 w 21917"/>
                  <a:gd name="connsiteY6" fmla="*/ -389 h 30947"/>
                  <a:gd name="connsiteX7" fmla="*/ -543 w 21917"/>
                  <a:gd name="connsiteY7" fmla="*/ 5010 h 30947"/>
                  <a:gd name="connsiteX8" fmla="*/ 2121 w 21917"/>
                  <a:gd name="connsiteY8" fmla="*/ 15459 h 30947"/>
                  <a:gd name="connsiteX9" fmla="*/ 380 w 21917"/>
                  <a:gd name="connsiteY9" fmla="*/ 16104 h 30947"/>
                  <a:gd name="connsiteX10" fmla="*/ -909 w 21917"/>
                  <a:gd name="connsiteY10" fmla="*/ 17845 h 30947"/>
                  <a:gd name="connsiteX11" fmla="*/ -700 w 21917"/>
                  <a:gd name="connsiteY11" fmla="*/ 19587 h 30947"/>
                  <a:gd name="connsiteX12" fmla="*/ 2435 w 21917"/>
                  <a:gd name="connsiteY12" fmla="*/ 30558 h 30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1917" h="30947">
                    <a:moveTo>
                      <a:pt x="20982" y="25664"/>
                    </a:moveTo>
                    <a:lnTo>
                      <a:pt x="18422" y="14536"/>
                    </a:lnTo>
                    <a:cubicBezTo>
                      <a:pt x="18345" y="13973"/>
                      <a:pt x="18136" y="13436"/>
                      <a:pt x="17812" y="12969"/>
                    </a:cubicBezTo>
                    <a:cubicBezTo>
                      <a:pt x="17325" y="12414"/>
                      <a:pt x="16618" y="12101"/>
                      <a:pt x="15879" y="12115"/>
                    </a:cubicBezTo>
                    <a:cubicBezTo>
                      <a:pt x="15241" y="12118"/>
                      <a:pt x="14606" y="12218"/>
                      <a:pt x="13998" y="12411"/>
                    </a:cubicBezTo>
                    <a:lnTo>
                      <a:pt x="11334" y="1962"/>
                    </a:lnTo>
                    <a:lnTo>
                      <a:pt x="4367" y="-389"/>
                    </a:lnTo>
                    <a:lnTo>
                      <a:pt x="-543" y="5010"/>
                    </a:lnTo>
                    <a:lnTo>
                      <a:pt x="2121" y="15459"/>
                    </a:lnTo>
                    <a:cubicBezTo>
                      <a:pt x="1514" y="15595"/>
                      <a:pt x="929" y="15812"/>
                      <a:pt x="380" y="16104"/>
                    </a:cubicBezTo>
                    <a:cubicBezTo>
                      <a:pt x="-282" y="16470"/>
                      <a:pt x="-752" y="17105"/>
                      <a:pt x="-909" y="17845"/>
                    </a:cubicBezTo>
                    <a:cubicBezTo>
                      <a:pt x="-981" y="18434"/>
                      <a:pt x="-909" y="19031"/>
                      <a:pt x="-700" y="19587"/>
                    </a:cubicBezTo>
                    <a:lnTo>
                      <a:pt x="2435" y="30558"/>
                    </a:lnTo>
                    <a:close/>
                  </a:path>
                </a:pathLst>
              </a:custGeom>
              <a:solidFill>
                <a:srgbClr val="FBBE30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1A037592-205C-714E-6D1E-84F0B780CBEB}"/>
                  </a:ext>
                </a:extLst>
              </p:cNvPr>
              <p:cNvSpPr/>
              <p:nvPr/>
            </p:nvSpPr>
            <p:spPr>
              <a:xfrm>
                <a:off x="5446887" y="4229867"/>
                <a:ext cx="591710" cy="246049"/>
              </a:xfrm>
              <a:custGeom>
                <a:avLst/>
                <a:gdLst>
                  <a:gd name="connsiteX0" fmla="*/ 542612 w 591710"/>
                  <a:gd name="connsiteY0" fmla="*/ 245661 h 246049"/>
                  <a:gd name="connsiteX1" fmla="*/ 38560 w 591710"/>
                  <a:gd name="connsiteY1" fmla="*/ 180318 h 246049"/>
                  <a:gd name="connsiteX2" fmla="*/ 28511 w 591710"/>
                  <a:gd name="connsiteY2" fmla="*/ 41466 h 246049"/>
                  <a:gd name="connsiteX3" fmla="*/ 141816 w 591710"/>
                  <a:gd name="connsiteY3" fmla="*/ -331 h 246049"/>
                  <a:gd name="connsiteX4" fmla="*/ 554072 w 591710"/>
                  <a:gd name="connsiteY4" fmla="*/ 151827 h 246049"/>
                  <a:gd name="connsiteX5" fmla="*/ 542612 w 591710"/>
                  <a:gd name="connsiteY5" fmla="*/ 245661 h 2460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91710" h="246049">
                    <a:moveTo>
                      <a:pt x="542612" y="245661"/>
                    </a:moveTo>
                    <a:cubicBezTo>
                      <a:pt x="542612" y="245661"/>
                      <a:pt x="180600" y="237493"/>
                      <a:pt x="38560" y="180318"/>
                    </a:cubicBezTo>
                    <a:cubicBezTo>
                      <a:pt x="-16699" y="158096"/>
                      <a:pt x="-8148" y="71124"/>
                      <a:pt x="28511" y="41466"/>
                    </a:cubicBezTo>
                    <a:cubicBezTo>
                      <a:pt x="50106" y="24050"/>
                      <a:pt x="91642" y="2995"/>
                      <a:pt x="141816" y="-331"/>
                    </a:cubicBezTo>
                    <a:cubicBezTo>
                      <a:pt x="191989" y="-3657"/>
                      <a:pt x="520895" y="137651"/>
                      <a:pt x="554072" y="151827"/>
                    </a:cubicBezTo>
                    <a:cubicBezTo>
                      <a:pt x="587248" y="166003"/>
                      <a:pt x="621469" y="210934"/>
                      <a:pt x="542612" y="245661"/>
                    </a:cubicBezTo>
                    <a:close/>
                  </a:path>
                </a:pathLst>
              </a:custGeom>
              <a:solidFill>
                <a:srgbClr val="FFC4B3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7CC7042A-24BA-0AAA-7503-BBC034E93FDE}"/>
                  </a:ext>
                </a:extLst>
              </p:cNvPr>
              <p:cNvSpPr/>
              <p:nvPr/>
            </p:nvSpPr>
            <p:spPr>
              <a:xfrm>
                <a:off x="6000972" y="4282566"/>
                <a:ext cx="78961" cy="55333"/>
              </a:xfrm>
              <a:custGeom>
                <a:avLst/>
                <a:gdLst>
                  <a:gd name="connsiteX0" fmla="*/ -936 w 78961"/>
                  <a:gd name="connsiteY0" fmla="*/ 21037 h 55333"/>
                  <a:gd name="connsiteX1" fmla="*/ 48088 w 78961"/>
                  <a:gd name="connsiteY1" fmla="*/ 452 h 55333"/>
                  <a:gd name="connsiteX2" fmla="*/ 78025 w 78961"/>
                  <a:gd name="connsiteY2" fmla="*/ 54945 h 55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8961" h="55333">
                    <a:moveTo>
                      <a:pt x="-936" y="21037"/>
                    </a:moveTo>
                    <a:cubicBezTo>
                      <a:pt x="-936" y="21037"/>
                      <a:pt x="33163" y="-5382"/>
                      <a:pt x="48088" y="452"/>
                    </a:cubicBezTo>
                    <a:cubicBezTo>
                      <a:pt x="63013" y="6287"/>
                      <a:pt x="78025" y="54945"/>
                      <a:pt x="78025" y="54945"/>
                    </a:cubicBezTo>
                    <a:close/>
                  </a:path>
                </a:pathLst>
              </a:custGeom>
              <a:solidFill>
                <a:srgbClr val="F7AB94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B5EB9C40-EF60-1F2E-A08B-92D93C52181B}"/>
                  </a:ext>
                </a:extLst>
              </p:cNvPr>
              <p:cNvSpPr/>
              <p:nvPr/>
            </p:nvSpPr>
            <p:spPr>
              <a:xfrm>
                <a:off x="5943762" y="4184854"/>
                <a:ext cx="228854" cy="328227"/>
              </a:xfrm>
              <a:custGeom>
                <a:avLst/>
                <a:gdLst>
                  <a:gd name="connsiteX0" fmla="*/ 222255 w 228854"/>
                  <a:gd name="connsiteY0" fmla="*/ 289809 h 328227"/>
                  <a:gd name="connsiteX1" fmla="*/ 228855 w 228854"/>
                  <a:gd name="connsiteY1" fmla="*/ 328227 h 328227"/>
                  <a:gd name="connsiteX2" fmla="*/ 193363 w 228854"/>
                  <a:gd name="connsiteY2" fmla="*/ 312292 h 328227"/>
                  <a:gd name="connsiteX3" fmla="*/ 0 w 228854"/>
                  <a:gd name="connsiteY3" fmla="*/ 22483 h 328227"/>
                  <a:gd name="connsiteX4" fmla="*/ 28892 w 228854"/>
                  <a:gd name="connsiteY4" fmla="*/ 0 h 328227"/>
                  <a:gd name="connsiteX5" fmla="*/ 222255 w 228854"/>
                  <a:gd name="connsiteY5" fmla="*/ 289809 h 3282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8854" h="328227">
                    <a:moveTo>
                      <a:pt x="222255" y="289809"/>
                    </a:moveTo>
                    <a:lnTo>
                      <a:pt x="228855" y="328227"/>
                    </a:lnTo>
                    <a:lnTo>
                      <a:pt x="193363" y="312292"/>
                    </a:lnTo>
                    <a:lnTo>
                      <a:pt x="0" y="22483"/>
                    </a:lnTo>
                    <a:lnTo>
                      <a:pt x="28892" y="0"/>
                    </a:lnTo>
                    <a:lnTo>
                      <a:pt x="222255" y="289809"/>
                    </a:lnTo>
                    <a:close/>
                  </a:path>
                </a:pathLst>
              </a:custGeom>
              <a:solidFill>
                <a:srgbClr val="262626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771B890E-0DA5-06C8-CB0D-97779414F133}"/>
                  </a:ext>
                </a:extLst>
              </p:cNvPr>
              <p:cNvSpPr/>
              <p:nvPr/>
            </p:nvSpPr>
            <p:spPr>
              <a:xfrm>
                <a:off x="6159347" y="4499267"/>
                <a:ext cx="14681" cy="15521"/>
              </a:xfrm>
              <a:custGeom>
                <a:avLst/>
                <a:gdLst>
                  <a:gd name="connsiteX0" fmla="*/ -936 w 14681"/>
                  <a:gd name="connsiteY0" fmla="*/ 7486 h 15521"/>
                  <a:gd name="connsiteX1" fmla="*/ 10001 w 14681"/>
                  <a:gd name="connsiteY1" fmla="*/ -89 h 15521"/>
                  <a:gd name="connsiteX2" fmla="*/ 13745 w 14681"/>
                  <a:gd name="connsiteY2" fmla="*/ 15132 h 155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681" h="15521">
                    <a:moveTo>
                      <a:pt x="-936" y="7486"/>
                    </a:moveTo>
                    <a:cubicBezTo>
                      <a:pt x="-936" y="7486"/>
                      <a:pt x="2808" y="-2196"/>
                      <a:pt x="10001" y="-89"/>
                    </a:cubicBezTo>
                    <a:lnTo>
                      <a:pt x="13745" y="15132"/>
                    </a:lnTo>
                    <a:close/>
                  </a:path>
                </a:pathLst>
              </a:custGeom>
              <a:solidFill>
                <a:srgbClr val="B3B3B3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A268D933-ED50-6604-6699-215337762CE6}"/>
                  </a:ext>
                </a:extLst>
              </p:cNvPr>
              <p:cNvSpPr/>
              <p:nvPr/>
            </p:nvSpPr>
            <p:spPr>
              <a:xfrm>
                <a:off x="5938764" y="4173778"/>
                <a:ext cx="145801" cy="204856"/>
              </a:xfrm>
              <a:custGeom>
                <a:avLst/>
                <a:gdLst>
                  <a:gd name="connsiteX0" fmla="*/ 145801 w 145801"/>
                  <a:gd name="connsiteY0" fmla="*/ 190106 h 204856"/>
                  <a:gd name="connsiteX1" fmla="*/ 126836 w 145801"/>
                  <a:gd name="connsiteY1" fmla="*/ 204857 h 204856"/>
                  <a:gd name="connsiteX2" fmla="*/ 0 w 145801"/>
                  <a:gd name="connsiteY2" fmla="*/ 14733 h 204856"/>
                  <a:gd name="connsiteX3" fmla="*/ 18948 w 145801"/>
                  <a:gd name="connsiteY3" fmla="*/ 0 h 204856"/>
                  <a:gd name="connsiteX4" fmla="*/ 145801 w 145801"/>
                  <a:gd name="connsiteY4" fmla="*/ 190106 h 2048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5801" h="204856">
                    <a:moveTo>
                      <a:pt x="145801" y="190106"/>
                    </a:moveTo>
                    <a:lnTo>
                      <a:pt x="126836" y="204857"/>
                    </a:lnTo>
                    <a:lnTo>
                      <a:pt x="0" y="14733"/>
                    </a:lnTo>
                    <a:lnTo>
                      <a:pt x="18948" y="0"/>
                    </a:lnTo>
                    <a:lnTo>
                      <a:pt x="145801" y="190106"/>
                    </a:lnTo>
                    <a:close/>
                  </a:path>
                </a:pathLst>
              </a:custGeom>
              <a:solidFill>
                <a:srgbClr val="262626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CD548ED3-9BF2-34ED-2C26-C8783243F4FB}"/>
                  </a:ext>
                </a:extLst>
              </p:cNvPr>
              <p:cNvSpPr/>
              <p:nvPr/>
            </p:nvSpPr>
            <p:spPr>
              <a:xfrm>
                <a:off x="5929160" y="4165109"/>
                <a:ext cx="42893" cy="36078"/>
              </a:xfrm>
              <a:custGeom>
                <a:avLst/>
                <a:gdLst>
                  <a:gd name="connsiteX0" fmla="*/ -127 w 42893"/>
                  <a:gd name="connsiteY0" fmla="*/ 33707 h 36078"/>
                  <a:gd name="connsiteX1" fmla="*/ -127 w 42893"/>
                  <a:gd name="connsiteY1" fmla="*/ 33707 h 36078"/>
                  <a:gd name="connsiteX2" fmla="*/ 1145 w 42893"/>
                  <a:gd name="connsiteY2" fmla="*/ 26619 h 36078"/>
                  <a:gd name="connsiteX3" fmla="*/ 34530 w 42893"/>
                  <a:gd name="connsiteY3" fmla="*/ 653 h 36078"/>
                  <a:gd name="connsiteX4" fmla="*/ 40882 w 42893"/>
                  <a:gd name="connsiteY4" fmla="*/ 1239 h 36078"/>
                  <a:gd name="connsiteX5" fmla="*/ 41148 w 42893"/>
                  <a:gd name="connsiteY5" fmla="*/ 1593 h 36078"/>
                  <a:gd name="connsiteX6" fmla="*/ 41148 w 42893"/>
                  <a:gd name="connsiteY6" fmla="*/ 1593 h 36078"/>
                  <a:gd name="connsiteX7" fmla="*/ 39876 w 42893"/>
                  <a:gd name="connsiteY7" fmla="*/ 8681 h 36078"/>
                  <a:gd name="connsiteX8" fmla="*/ 6491 w 42893"/>
                  <a:gd name="connsiteY8" fmla="*/ 34647 h 36078"/>
                  <a:gd name="connsiteX9" fmla="*/ 140 w 42893"/>
                  <a:gd name="connsiteY9" fmla="*/ 34061 h 36078"/>
                  <a:gd name="connsiteX10" fmla="*/ -126 w 42893"/>
                  <a:gd name="connsiteY10" fmla="*/ 33707 h 360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2893" h="36078">
                    <a:moveTo>
                      <a:pt x="-127" y="33707"/>
                    </a:moveTo>
                    <a:lnTo>
                      <a:pt x="-127" y="33707"/>
                    </a:lnTo>
                    <a:cubicBezTo>
                      <a:pt x="-1579" y="31367"/>
                      <a:pt x="-1031" y="28308"/>
                      <a:pt x="1145" y="26619"/>
                    </a:cubicBezTo>
                    <a:lnTo>
                      <a:pt x="34530" y="653"/>
                    </a:lnTo>
                    <a:cubicBezTo>
                      <a:pt x="36446" y="-940"/>
                      <a:pt x="39290" y="-677"/>
                      <a:pt x="40882" y="1239"/>
                    </a:cubicBezTo>
                    <a:cubicBezTo>
                      <a:pt x="40976" y="1352"/>
                      <a:pt x="41065" y="1471"/>
                      <a:pt x="41148" y="1593"/>
                    </a:cubicBezTo>
                    <a:lnTo>
                      <a:pt x="41148" y="1593"/>
                    </a:lnTo>
                    <a:cubicBezTo>
                      <a:pt x="42600" y="3932"/>
                      <a:pt x="42052" y="6992"/>
                      <a:pt x="39876" y="8681"/>
                    </a:cubicBezTo>
                    <a:lnTo>
                      <a:pt x="6491" y="34647"/>
                    </a:lnTo>
                    <a:cubicBezTo>
                      <a:pt x="4575" y="36240"/>
                      <a:pt x="1731" y="35977"/>
                      <a:pt x="140" y="34061"/>
                    </a:cubicBezTo>
                    <a:cubicBezTo>
                      <a:pt x="45" y="33948"/>
                      <a:pt x="-44" y="33829"/>
                      <a:pt x="-126" y="33707"/>
                    </a:cubicBezTo>
                    <a:close/>
                  </a:path>
                </a:pathLst>
              </a:custGeom>
              <a:solidFill>
                <a:srgbClr val="262626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8B79FA07-BC31-6D3C-9E9F-B622785A0BDC}"/>
                  </a:ext>
                </a:extLst>
              </p:cNvPr>
              <p:cNvSpPr/>
              <p:nvPr/>
            </p:nvSpPr>
            <p:spPr>
              <a:xfrm>
                <a:off x="5975476" y="4194607"/>
                <a:ext cx="68755" cy="75164"/>
              </a:xfrm>
              <a:custGeom>
                <a:avLst/>
                <a:gdLst>
                  <a:gd name="connsiteX0" fmla="*/ 65099 w 68755"/>
                  <a:gd name="connsiteY0" fmla="*/ 75165 h 75164"/>
                  <a:gd name="connsiteX1" fmla="*/ 16353 w 68755"/>
                  <a:gd name="connsiteY1" fmla="*/ 5225 h 75164"/>
                  <a:gd name="connsiteX2" fmla="*/ 645 w 68755"/>
                  <a:gd name="connsiteY2" fmla="*/ 8569 h 75164"/>
                  <a:gd name="connsiteX3" fmla="*/ 0 w 68755"/>
                  <a:gd name="connsiteY3" fmla="*/ 3918 h 75164"/>
                  <a:gd name="connsiteX4" fmla="*/ 18426 w 68755"/>
                  <a:gd name="connsiteY4" fmla="*/ 0 h 75164"/>
                  <a:gd name="connsiteX5" fmla="*/ 68756 w 68755"/>
                  <a:gd name="connsiteY5" fmla="*/ 72204 h 75164"/>
                  <a:gd name="connsiteX6" fmla="*/ 65099 w 68755"/>
                  <a:gd name="connsiteY6" fmla="*/ 75165 h 751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8755" h="75164">
                    <a:moveTo>
                      <a:pt x="65099" y="75165"/>
                    </a:moveTo>
                    <a:lnTo>
                      <a:pt x="16353" y="5225"/>
                    </a:lnTo>
                    <a:lnTo>
                      <a:pt x="645" y="8569"/>
                    </a:lnTo>
                    <a:lnTo>
                      <a:pt x="0" y="3918"/>
                    </a:lnTo>
                    <a:lnTo>
                      <a:pt x="18426" y="0"/>
                    </a:lnTo>
                    <a:lnTo>
                      <a:pt x="68756" y="72204"/>
                    </a:lnTo>
                    <a:lnTo>
                      <a:pt x="65099" y="75165"/>
                    </a:lnTo>
                    <a:close/>
                  </a:path>
                </a:pathLst>
              </a:custGeom>
              <a:solidFill>
                <a:srgbClr val="262626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E071DC6C-6C9E-BB9C-665A-02BBEA20C298}"/>
                  </a:ext>
                </a:extLst>
              </p:cNvPr>
              <p:cNvSpPr/>
              <p:nvPr/>
            </p:nvSpPr>
            <p:spPr>
              <a:xfrm>
                <a:off x="5929186" y="4441441"/>
                <a:ext cx="131809" cy="59183"/>
              </a:xfrm>
              <a:custGeom>
                <a:avLst/>
                <a:gdLst>
                  <a:gd name="connsiteX0" fmla="*/ -936 w 131809"/>
                  <a:gd name="connsiteY0" fmla="*/ 19946 h 59183"/>
                  <a:gd name="connsiteX1" fmla="*/ 18517 w 131809"/>
                  <a:gd name="connsiteY1" fmla="*/ 58712 h 59183"/>
                  <a:gd name="connsiteX2" fmla="*/ 82675 w 131809"/>
                  <a:gd name="connsiteY2" fmla="*/ 52460 h 59183"/>
                  <a:gd name="connsiteX3" fmla="*/ 130776 w 131809"/>
                  <a:gd name="connsiteY3" fmla="*/ 10245 h 59183"/>
                  <a:gd name="connsiteX4" fmla="*/ -936 w 131809"/>
                  <a:gd name="connsiteY4" fmla="*/ 19946 h 59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1809" h="59183">
                    <a:moveTo>
                      <a:pt x="-936" y="19946"/>
                    </a:moveTo>
                    <a:cubicBezTo>
                      <a:pt x="-936" y="19946"/>
                      <a:pt x="8520" y="57789"/>
                      <a:pt x="18517" y="58712"/>
                    </a:cubicBezTo>
                    <a:cubicBezTo>
                      <a:pt x="28513" y="59635"/>
                      <a:pt x="82675" y="52460"/>
                      <a:pt x="82675" y="52460"/>
                    </a:cubicBezTo>
                    <a:cubicBezTo>
                      <a:pt x="82675" y="52460"/>
                      <a:pt x="126527" y="38911"/>
                      <a:pt x="130776" y="10245"/>
                    </a:cubicBezTo>
                    <a:cubicBezTo>
                      <a:pt x="135026" y="-18420"/>
                      <a:pt x="-936" y="19946"/>
                      <a:pt x="-936" y="19946"/>
                    </a:cubicBezTo>
                    <a:close/>
                  </a:path>
                </a:pathLst>
              </a:custGeom>
              <a:solidFill>
                <a:srgbClr val="FFC4B3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3D1A254F-98F7-38FD-E230-6F81C8A2CBD4}"/>
                  </a:ext>
                </a:extLst>
              </p:cNvPr>
              <p:cNvSpPr/>
              <p:nvPr/>
            </p:nvSpPr>
            <p:spPr>
              <a:xfrm>
                <a:off x="5937686" y="4298673"/>
                <a:ext cx="195091" cy="109064"/>
              </a:xfrm>
              <a:custGeom>
                <a:avLst/>
                <a:gdLst>
                  <a:gd name="connsiteX0" fmla="*/ 53833 w 195091"/>
                  <a:gd name="connsiteY0" fmla="*/ 1570 h 109064"/>
                  <a:gd name="connsiteX1" fmla="*/ 185110 w 195091"/>
                  <a:gd name="connsiteY1" fmla="*/ 64265 h 109064"/>
                  <a:gd name="connsiteX2" fmla="*/ 169018 w 195091"/>
                  <a:gd name="connsiteY2" fmla="*/ 108674 h 109064"/>
                  <a:gd name="connsiteX3" fmla="*/ 10347 w 195091"/>
                  <a:gd name="connsiteY3" fmla="*/ 53728 h 109064"/>
                  <a:gd name="connsiteX4" fmla="*/ 53833 w 195091"/>
                  <a:gd name="connsiteY4" fmla="*/ 1570 h 1090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5091" h="109064">
                    <a:moveTo>
                      <a:pt x="53833" y="1570"/>
                    </a:moveTo>
                    <a:cubicBezTo>
                      <a:pt x="53833" y="1570"/>
                      <a:pt x="164909" y="44428"/>
                      <a:pt x="185110" y="64265"/>
                    </a:cubicBezTo>
                    <a:cubicBezTo>
                      <a:pt x="205312" y="84101"/>
                      <a:pt x="188001" y="108395"/>
                      <a:pt x="169018" y="108674"/>
                    </a:cubicBezTo>
                    <a:cubicBezTo>
                      <a:pt x="150036" y="108952"/>
                      <a:pt x="34102" y="64386"/>
                      <a:pt x="10347" y="53728"/>
                    </a:cubicBezTo>
                    <a:cubicBezTo>
                      <a:pt x="-13407" y="43070"/>
                      <a:pt x="2" y="-11301"/>
                      <a:pt x="53833" y="1570"/>
                    </a:cubicBezTo>
                    <a:close/>
                  </a:path>
                </a:pathLst>
              </a:custGeom>
              <a:solidFill>
                <a:srgbClr val="FFC4B3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B5B9B009-A116-F24F-5ADB-244DC630E599}"/>
                  </a:ext>
                </a:extLst>
              </p:cNvPr>
              <p:cNvSpPr/>
              <p:nvPr/>
            </p:nvSpPr>
            <p:spPr>
              <a:xfrm>
                <a:off x="5919065" y="4339946"/>
                <a:ext cx="195078" cy="109030"/>
              </a:xfrm>
              <a:custGeom>
                <a:avLst/>
                <a:gdLst>
                  <a:gd name="connsiteX0" fmla="*/ 53786 w 195078"/>
                  <a:gd name="connsiteY0" fmla="*/ 1571 h 109030"/>
                  <a:gd name="connsiteX1" fmla="*/ 57269 w 195078"/>
                  <a:gd name="connsiteY1" fmla="*/ 2929 h 109030"/>
                  <a:gd name="connsiteX2" fmla="*/ 185097 w 195078"/>
                  <a:gd name="connsiteY2" fmla="*/ 64231 h 109030"/>
                  <a:gd name="connsiteX3" fmla="*/ 169006 w 195078"/>
                  <a:gd name="connsiteY3" fmla="*/ 108640 h 109030"/>
                  <a:gd name="connsiteX4" fmla="*/ 10352 w 195078"/>
                  <a:gd name="connsiteY4" fmla="*/ 53695 h 109030"/>
                  <a:gd name="connsiteX5" fmla="*/ 53786 w 195078"/>
                  <a:gd name="connsiteY5" fmla="*/ 1571 h 1090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5078" h="109030">
                    <a:moveTo>
                      <a:pt x="53786" y="1571"/>
                    </a:moveTo>
                    <a:lnTo>
                      <a:pt x="57269" y="2929"/>
                    </a:lnTo>
                    <a:cubicBezTo>
                      <a:pt x="76182" y="10348"/>
                      <a:pt x="166986" y="46467"/>
                      <a:pt x="185097" y="64231"/>
                    </a:cubicBezTo>
                    <a:cubicBezTo>
                      <a:pt x="205299" y="84049"/>
                      <a:pt x="187988" y="108362"/>
                      <a:pt x="169006" y="108640"/>
                    </a:cubicBezTo>
                    <a:cubicBezTo>
                      <a:pt x="150023" y="108919"/>
                      <a:pt x="34089" y="64353"/>
                      <a:pt x="10352" y="53695"/>
                    </a:cubicBezTo>
                    <a:cubicBezTo>
                      <a:pt x="-13385" y="43037"/>
                      <a:pt x="-45" y="-11300"/>
                      <a:pt x="53786" y="1571"/>
                    </a:cubicBezTo>
                    <a:close/>
                  </a:path>
                </a:pathLst>
              </a:custGeom>
              <a:solidFill>
                <a:srgbClr val="FFC4B3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F5187937-028F-7A6D-83A7-194EEDFE7FB4}"/>
                  </a:ext>
                </a:extLst>
              </p:cNvPr>
              <p:cNvSpPr/>
              <p:nvPr/>
            </p:nvSpPr>
            <p:spPr>
              <a:xfrm>
                <a:off x="5903193" y="4391557"/>
                <a:ext cx="174963" cy="74574"/>
              </a:xfrm>
              <a:custGeom>
                <a:avLst/>
                <a:gdLst>
                  <a:gd name="connsiteX0" fmla="*/ 22183 w 174963"/>
                  <a:gd name="connsiteY0" fmla="*/ -389 h 74574"/>
                  <a:gd name="connsiteX1" fmla="*/ -684 w 174963"/>
                  <a:gd name="connsiteY1" fmla="*/ 36183 h 74574"/>
                  <a:gd name="connsiteX2" fmla="*/ 58790 w 174963"/>
                  <a:gd name="connsiteY2" fmla="*/ 73957 h 74574"/>
                  <a:gd name="connsiteX3" fmla="*/ 174027 w 174963"/>
                  <a:gd name="connsiteY3" fmla="*/ 55340 h 74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4963" h="74574">
                    <a:moveTo>
                      <a:pt x="22183" y="-389"/>
                    </a:moveTo>
                    <a:cubicBezTo>
                      <a:pt x="22183" y="-389"/>
                      <a:pt x="2817" y="8319"/>
                      <a:pt x="-684" y="36183"/>
                    </a:cubicBezTo>
                    <a:cubicBezTo>
                      <a:pt x="-4184" y="64048"/>
                      <a:pt x="29393" y="76029"/>
                      <a:pt x="58790" y="73957"/>
                    </a:cubicBezTo>
                    <a:cubicBezTo>
                      <a:pt x="137821" y="68384"/>
                      <a:pt x="174027" y="55340"/>
                      <a:pt x="174027" y="55340"/>
                    </a:cubicBezTo>
                    <a:close/>
                  </a:path>
                </a:pathLst>
              </a:custGeom>
              <a:solidFill>
                <a:srgbClr val="FFC4B3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0681E861-A159-1ADA-FCA1-E37E1C6DAC6A}"/>
                  </a:ext>
                </a:extLst>
              </p:cNvPr>
              <p:cNvSpPr/>
              <p:nvPr/>
            </p:nvSpPr>
            <p:spPr>
              <a:xfrm>
                <a:off x="5937712" y="4328897"/>
                <a:ext cx="99641" cy="65551"/>
              </a:xfrm>
              <a:custGeom>
                <a:avLst/>
                <a:gdLst>
                  <a:gd name="connsiteX0" fmla="*/ -284 w 99641"/>
                  <a:gd name="connsiteY0" fmla="*/ 15110 h 65551"/>
                  <a:gd name="connsiteX1" fmla="*/ 98705 w 99641"/>
                  <a:gd name="connsiteY1" fmla="*/ 65162 h 65551"/>
                  <a:gd name="connsiteX2" fmla="*/ -563 w 99641"/>
                  <a:gd name="connsiteY2" fmla="*/ -389 h 65551"/>
                  <a:gd name="connsiteX3" fmla="*/ 1179 w 99641"/>
                  <a:gd name="connsiteY3" fmla="*/ 14309 h 65551"/>
                  <a:gd name="connsiteX4" fmla="*/ -284 w 99641"/>
                  <a:gd name="connsiteY4" fmla="*/ 15110 h 65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641" h="65551">
                    <a:moveTo>
                      <a:pt x="-284" y="15110"/>
                    </a:moveTo>
                    <a:cubicBezTo>
                      <a:pt x="30436" y="34772"/>
                      <a:pt x="98705" y="65162"/>
                      <a:pt x="98705" y="65162"/>
                    </a:cubicBezTo>
                    <a:cubicBezTo>
                      <a:pt x="98705" y="65162"/>
                      <a:pt x="23505" y="31934"/>
                      <a:pt x="-563" y="-389"/>
                    </a:cubicBezTo>
                    <a:cubicBezTo>
                      <a:pt x="-1411" y="4576"/>
                      <a:pt x="-807" y="9680"/>
                      <a:pt x="1179" y="14309"/>
                    </a:cubicBezTo>
                    <a:cubicBezTo>
                      <a:pt x="709" y="14553"/>
                      <a:pt x="238" y="14849"/>
                      <a:pt x="-284" y="15110"/>
                    </a:cubicBezTo>
                    <a:close/>
                  </a:path>
                </a:pathLst>
              </a:custGeom>
              <a:solidFill>
                <a:srgbClr val="F7AB94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0EA84804-93E0-B463-DEDF-41467F7C27E1}"/>
                  </a:ext>
                </a:extLst>
              </p:cNvPr>
              <p:cNvSpPr/>
              <p:nvPr/>
            </p:nvSpPr>
            <p:spPr>
              <a:xfrm>
                <a:off x="5919816" y="4380742"/>
                <a:ext cx="141412" cy="47143"/>
              </a:xfrm>
              <a:custGeom>
                <a:avLst/>
                <a:gdLst>
                  <a:gd name="connsiteX0" fmla="*/ -936 w 141412"/>
                  <a:gd name="connsiteY0" fmla="*/ -389 h 47143"/>
                  <a:gd name="connsiteX1" fmla="*/ 4184 w 141412"/>
                  <a:gd name="connsiteY1" fmla="*/ 9085 h 47143"/>
                  <a:gd name="connsiteX2" fmla="*/ 140476 w 141412"/>
                  <a:gd name="connsiteY2" fmla="*/ 46754 h 47143"/>
                  <a:gd name="connsiteX3" fmla="*/ -936 w 141412"/>
                  <a:gd name="connsiteY3" fmla="*/ -389 h 471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1412" h="47143">
                    <a:moveTo>
                      <a:pt x="-936" y="-389"/>
                    </a:moveTo>
                    <a:cubicBezTo>
                      <a:pt x="-117" y="3174"/>
                      <a:pt x="1652" y="6448"/>
                      <a:pt x="4184" y="9085"/>
                    </a:cubicBezTo>
                    <a:cubicBezTo>
                      <a:pt x="48140" y="26796"/>
                      <a:pt x="92654" y="46754"/>
                      <a:pt x="140476" y="46754"/>
                    </a:cubicBezTo>
                    <a:cubicBezTo>
                      <a:pt x="100978" y="37803"/>
                      <a:pt x="44692" y="26570"/>
                      <a:pt x="-936" y="-389"/>
                    </a:cubicBezTo>
                    <a:close/>
                  </a:path>
                </a:pathLst>
              </a:custGeom>
              <a:solidFill>
                <a:srgbClr val="F7AB94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id="{5D8D1F02-2A62-7892-15CF-700AE2BD5E27}"/>
                  </a:ext>
                </a:extLst>
              </p:cNvPr>
              <p:cNvSpPr/>
              <p:nvPr/>
            </p:nvSpPr>
            <p:spPr>
              <a:xfrm>
                <a:off x="5918963" y="4446990"/>
                <a:ext cx="104056" cy="14785"/>
              </a:xfrm>
              <a:custGeom>
                <a:avLst/>
                <a:gdLst>
                  <a:gd name="connsiteX0" fmla="*/ -936 w 104056"/>
                  <a:gd name="connsiteY0" fmla="*/ 9712 h 14785"/>
                  <a:gd name="connsiteX1" fmla="*/ 9252 w 104056"/>
                  <a:gd name="connsiteY1" fmla="*/ 14396 h 14785"/>
                  <a:gd name="connsiteX2" fmla="*/ 103121 w 104056"/>
                  <a:gd name="connsiteY2" fmla="*/ -389 h 14785"/>
                  <a:gd name="connsiteX3" fmla="*/ -936 w 104056"/>
                  <a:gd name="connsiteY3" fmla="*/ 9712 h 147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4056" h="14785">
                    <a:moveTo>
                      <a:pt x="-936" y="9712"/>
                    </a:moveTo>
                    <a:cubicBezTo>
                      <a:pt x="2255" y="11684"/>
                      <a:pt x="5677" y="13258"/>
                      <a:pt x="9252" y="14396"/>
                    </a:cubicBezTo>
                    <a:cubicBezTo>
                      <a:pt x="41976" y="14397"/>
                      <a:pt x="70781" y="7918"/>
                      <a:pt x="103121" y="-389"/>
                    </a:cubicBezTo>
                    <a:cubicBezTo>
                      <a:pt x="71843" y="3843"/>
                      <a:pt x="34887" y="12481"/>
                      <a:pt x="-936" y="9712"/>
                    </a:cubicBezTo>
                    <a:close/>
                  </a:path>
                </a:pathLst>
              </a:custGeom>
              <a:solidFill>
                <a:srgbClr val="F7AB94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9A821735-8958-078F-AB84-42936DF40585}"/>
                  </a:ext>
                </a:extLst>
              </p:cNvPr>
              <p:cNvSpPr/>
              <p:nvPr/>
            </p:nvSpPr>
            <p:spPr>
              <a:xfrm>
                <a:off x="6346208" y="4224390"/>
                <a:ext cx="521574" cy="205946"/>
              </a:xfrm>
              <a:custGeom>
                <a:avLst/>
                <a:gdLst>
                  <a:gd name="connsiteX0" fmla="*/ 32351 w 521574"/>
                  <a:gd name="connsiteY0" fmla="*/ 154500 h 205946"/>
                  <a:gd name="connsiteX1" fmla="*/ 473812 w 521574"/>
                  <a:gd name="connsiteY1" fmla="*/ 200233 h 205946"/>
                  <a:gd name="connsiteX2" fmla="*/ 505752 w 521574"/>
                  <a:gd name="connsiteY2" fmla="*/ 67023 h 205946"/>
                  <a:gd name="connsiteX3" fmla="*/ 416028 w 521574"/>
                  <a:gd name="connsiteY3" fmla="*/ 1594 h 205946"/>
                  <a:gd name="connsiteX4" fmla="*/ 38376 w 521574"/>
                  <a:gd name="connsiteY4" fmla="*/ 60458 h 205946"/>
                  <a:gd name="connsiteX5" fmla="*/ 32351 w 521574"/>
                  <a:gd name="connsiteY5" fmla="*/ 154500 h 2059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1574" h="205946">
                    <a:moveTo>
                      <a:pt x="32351" y="154500"/>
                    </a:moveTo>
                    <a:cubicBezTo>
                      <a:pt x="32351" y="154500"/>
                      <a:pt x="342884" y="225155"/>
                      <a:pt x="473812" y="200233"/>
                    </a:cubicBezTo>
                    <a:cubicBezTo>
                      <a:pt x="524735" y="190550"/>
                      <a:pt x="532066" y="103891"/>
                      <a:pt x="505752" y="67023"/>
                    </a:cubicBezTo>
                    <a:cubicBezTo>
                      <a:pt x="490252" y="45306"/>
                      <a:pt x="458313" y="15787"/>
                      <a:pt x="416028" y="1594"/>
                    </a:cubicBezTo>
                    <a:cubicBezTo>
                      <a:pt x="373744" y="-12600"/>
                      <a:pt x="69097" y="53840"/>
                      <a:pt x="38376" y="60458"/>
                    </a:cubicBezTo>
                    <a:cubicBezTo>
                      <a:pt x="7655" y="67075"/>
                      <a:pt x="-29126" y="103595"/>
                      <a:pt x="32351" y="154500"/>
                    </a:cubicBezTo>
                    <a:close/>
                  </a:path>
                </a:pathLst>
              </a:custGeom>
              <a:solidFill>
                <a:srgbClr val="FFC4B3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id="{29F0F1B8-8A3D-F450-3E1C-1C40779DF8E2}"/>
                  </a:ext>
                </a:extLst>
              </p:cNvPr>
              <p:cNvSpPr/>
              <p:nvPr/>
            </p:nvSpPr>
            <p:spPr>
              <a:xfrm>
                <a:off x="6155214" y="4302077"/>
                <a:ext cx="178861" cy="187830"/>
              </a:xfrm>
              <a:custGeom>
                <a:avLst/>
                <a:gdLst>
                  <a:gd name="connsiteX0" fmla="*/ 137713 w 178861"/>
                  <a:gd name="connsiteY0" fmla="*/ -389 h 187830"/>
                  <a:gd name="connsiteX1" fmla="*/ 71657 w 178861"/>
                  <a:gd name="connsiteY1" fmla="*/ 27981 h 187830"/>
                  <a:gd name="connsiteX2" fmla="*/ -129 w 178861"/>
                  <a:gd name="connsiteY2" fmla="*/ 175906 h 187830"/>
                  <a:gd name="connsiteX3" fmla="*/ 36530 w 178861"/>
                  <a:gd name="connsiteY3" fmla="*/ 180765 h 187830"/>
                  <a:gd name="connsiteX4" fmla="*/ 105425 w 178861"/>
                  <a:gd name="connsiteY4" fmla="*/ 51091 h 187830"/>
                  <a:gd name="connsiteX5" fmla="*/ 177925 w 178861"/>
                  <a:gd name="connsiteY5" fmla="*/ 30488 h 1878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8861" h="187830">
                    <a:moveTo>
                      <a:pt x="137713" y="-389"/>
                    </a:moveTo>
                    <a:cubicBezTo>
                      <a:pt x="137713" y="-389"/>
                      <a:pt x="94070" y="5916"/>
                      <a:pt x="71657" y="27981"/>
                    </a:cubicBezTo>
                    <a:cubicBezTo>
                      <a:pt x="49243" y="50046"/>
                      <a:pt x="5565" y="162967"/>
                      <a:pt x="-129" y="175906"/>
                    </a:cubicBezTo>
                    <a:cubicBezTo>
                      <a:pt x="-6521" y="190448"/>
                      <a:pt x="26864" y="190274"/>
                      <a:pt x="36530" y="180765"/>
                    </a:cubicBezTo>
                    <a:cubicBezTo>
                      <a:pt x="55913" y="161609"/>
                      <a:pt x="92120" y="60913"/>
                      <a:pt x="105425" y="51091"/>
                    </a:cubicBezTo>
                    <a:cubicBezTo>
                      <a:pt x="118730" y="41269"/>
                      <a:pt x="177925" y="30488"/>
                      <a:pt x="177925" y="30488"/>
                    </a:cubicBezTo>
                    <a:close/>
                  </a:path>
                </a:pathLst>
              </a:custGeom>
              <a:solidFill>
                <a:srgbClr val="FFC4B3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2292843F-7498-6874-758C-D1798641091B}"/>
                  </a:ext>
                </a:extLst>
              </p:cNvPr>
              <p:cNvSpPr/>
              <p:nvPr/>
            </p:nvSpPr>
            <p:spPr>
              <a:xfrm>
                <a:off x="6200511" y="4321408"/>
                <a:ext cx="174664" cy="180776"/>
              </a:xfrm>
              <a:custGeom>
                <a:avLst/>
                <a:gdLst>
                  <a:gd name="connsiteX0" fmla="*/ 133516 w 174664"/>
                  <a:gd name="connsiteY0" fmla="*/ -389 h 180776"/>
                  <a:gd name="connsiteX1" fmla="*/ 67460 w 174664"/>
                  <a:gd name="connsiteY1" fmla="*/ 27981 h 180776"/>
                  <a:gd name="connsiteX2" fmla="*/ 254 w 174664"/>
                  <a:gd name="connsiteY2" fmla="*/ 168035 h 180776"/>
                  <a:gd name="connsiteX3" fmla="*/ 39282 w 174664"/>
                  <a:gd name="connsiteY3" fmla="*/ 170456 h 180776"/>
                  <a:gd name="connsiteX4" fmla="*/ 108020 w 174664"/>
                  <a:gd name="connsiteY4" fmla="*/ 55775 h 180776"/>
                  <a:gd name="connsiteX5" fmla="*/ 173729 w 174664"/>
                  <a:gd name="connsiteY5" fmla="*/ 30471 h 1807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4664" h="180776">
                    <a:moveTo>
                      <a:pt x="133516" y="-389"/>
                    </a:moveTo>
                    <a:cubicBezTo>
                      <a:pt x="133516" y="-389"/>
                      <a:pt x="89873" y="5898"/>
                      <a:pt x="67460" y="27981"/>
                    </a:cubicBezTo>
                    <a:cubicBezTo>
                      <a:pt x="45046" y="50063"/>
                      <a:pt x="8509" y="149731"/>
                      <a:pt x="254" y="168035"/>
                    </a:cubicBezTo>
                    <a:cubicBezTo>
                      <a:pt x="-8001" y="186338"/>
                      <a:pt x="29024" y="181828"/>
                      <a:pt x="39282" y="170456"/>
                    </a:cubicBezTo>
                    <a:cubicBezTo>
                      <a:pt x="57499" y="150289"/>
                      <a:pt x="94715" y="65580"/>
                      <a:pt x="108020" y="55775"/>
                    </a:cubicBezTo>
                    <a:cubicBezTo>
                      <a:pt x="121326" y="45971"/>
                      <a:pt x="173729" y="30471"/>
                      <a:pt x="173729" y="30471"/>
                    </a:cubicBezTo>
                    <a:close/>
                  </a:path>
                </a:pathLst>
              </a:custGeom>
              <a:solidFill>
                <a:srgbClr val="FFC4B3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id="{16336C78-1DA6-8B0F-7F23-7F215C8A8F3F}"/>
                  </a:ext>
                </a:extLst>
              </p:cNvPr>
              <p:cNvSpPr/>
              <p:nvPr/>
            </p:nvSpPr>
            <p:spPr>
              <a:xfrm>
                <a:off x="6249637" y="4350500"/>
                <a:ext cx="179805" cy="136859"/>
              </a:xfrm>
              <a:custGeom>
                <a:avLst/>
                <a:gdLst>
                  <a:gd name="connsiteX0" fmla="*/ 140834 w 179805"/>
                  <a:gd name="connsiteY0" fmla="*/ -380 h 136859"/>
                  <a:gd name="connsiteX1" fmla="*/ 74185 w 179805"/>
                  <a:gd name="connsiteY1" fmla="*/ 14318 h 136859"/>
                  <a:gd name="connsiteX2" fmla="*/ 501 w 179805"/>
                  <a:gd name="connsiteY2" fmla="*/ 123844 h 136859"/>
                  <a:gd name="connsiteX3" fmla="*/ 38815 w 179805"/>
                  <a:gd name="connsiteY3" fmla="*/ 131471 h 136859"/>
                  <a:gd name="connsiteX4" fmla="*/ 112691 w 179805"/>
                  <a:gd name="connsiteY4" fmla="*/ 43750 h 136859"/>
                  <a:gd name="connsiteX5" fmla="*/ 178869 w 179805"/>
                  <a:gd name="connsiteY5" fmla="*/ 31560 h 136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9805" h="136859">
                    <a:moveTo>
                      <a:pt x="140834" y="-380"/>
                    </a:moveTo>
                    <a:cubicBezTo>
                      <a:pt x="140834" y="-380"/>
                      <a:pt x="97470" y="-1251"/>
                      <a:pt x="74185" y="14318"/>
                    </a:cubicBezTo>
                    <a:cubicBezTo>
                      <a:pt x="50901" y="29888"/>
                      <a:pt x="9609" y="109441"/>
                      <a:pt x="501" y="123844"/>
                    </a:cubicBezTo>
                    <a:cubicBezTo>
                      <a:pt x="-8607" y="138246"/>
                      <a:pt x="28139" y="139657"/>
                      <a:pt x="38815" y="131471"/>
                    </a:cubicBezTo>
                    <a:cubicBezTo>
                      <a:pt x="57867" y="116912"/>
                      <a:pt x="99054" y="50194"/>
                      <a:pt x="112691" y="43750"/>
                    </a:cubicBezTo>
                    <a:cubicBezTo>
                      <a:pt x="126327" y="37307"/>
                      <a:pt x="178869" y="31560"/>
                      <a:pt x="178869" y="31560"/>
                    </a:cubicBezTo>
                    <a:close/>
                  </a:path>
                </a:pathLst>
              </a:custGeom>
              <a:solidFill>
                <a:srgbClr val="FFC4B3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A3B3B754-62EB-2720-FEBC-62D4FACDA94A}"/>
                  </a:ext>
                </a:extLst>
              </p:cNvPr>
              <p:cNvSpPr/>
              <p:nvPr/>
            </p:nvSpPr>
            <p:spPr>
              <a:xfrm>
                <a:off x="6311053" y="4360045"/>
                <a:ext cx="159593" cy="120010"/>
              </a:xfrm>
              <a:custGeom>
                <a:avLst/>
                <a:gdLst>
                  <a:gd name="connsiteX0" fmla="*/ 125028 w 159593"/>
                  <a:gd name="connsiteY0" fmla="*/ 193 h 120010"/>
                  <a:gd name="connsiteX1" fmla="*/ 66095 w 159593"/>
                  <a:gd name="connsiteY1" fmla="*/ 13202 h 120010"/>
                  <a:gd name="connsiteX2" fmla="*/ 1292 w 159593"/>
                  <a:gd name="connsiteY2" fmla="*/ 99513 h 120010"/>
                  <a:gd name="connsiteX3" fmla="*/ 18342 w 159593"/>
                  <a:gd name="connsiteY3" fmla="*/ 117486 h 120010"/>
                  <a:gd name="connsiteX4" fmla="*/ 90581 w 159593"/>
                  <a:gd name="connsiteY4" fmla="*/ 45839 h 120010"/>
                  <a:gd name="connsiteX5" fmla="*/ 158657 w 159593"/>
                  <a:gd name="connsiteY5" fmla="*/ 28423 h 120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9593" h="120010">
                    <a:moveTo>
                      <a:pt x="125028" y="193"/>
                    </a:moveTo>
                    <a:cubicBezTo>
                      <a:pt x="125028" y="193"/>
                      <a:pt x="83127" y="-4579"/>
                      <a:pt x="66095" y="13202"/>
                    </a:cubicBezTo>
                    <a:cubicBezTo>
                      <a:pt x="53486" y="26351"/>
                      <a:pt x="9338" y="86782"/>
                      <a:pt x="1292" y="99513"/>
                    </a:cubicBezTo>
                    <a:cubicBezTo>
                      <a:pt x="-6754" y="112244"/>
                      <a:pt x="8868" y="124730"/>
                      <a:pt x="18342" y="117486"/>
                    </a:cubicBezTo>
                    <a:cubicBezTo>
                      <a:pt x="35182" y="104598"/>
                      <a:pt x="78512" y="51551"/>
                      <a:pt x="90581" y="45839"/>
                    </a:cubicBezTo>
                    <a:cubicBezTo>
                      <a:pt x="102649" y="40126"/>
                      <a:pt x="158657" y="28423"/>
                      <a:pt x="158657" y="28423"/>
                    </a:cubicBezTo>
                    <a:close/>
                  </a:path>
                </a:pathLst>
              </a:custGeom>
              <a:solidFill>
                <a:srgbClr val="FFC4B3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4F6D18C5-5383-0726-C243-CAE56BAA913C}"/>
                  </a:ext>
                </a:extLst>
              </p:cNvPr>
              <p:cNvSpPr/>
              <p:nvPr/>
            </p:nvSpPr>
            <p:spPr>
              <a:xfrm>
                <a:off x="6269969" y="4274582"/>
                <a:ext cx="86885" cy="35836"/>
              </a:xfrm>
              <a:custGeom>
                <a:avLst/>
                <a:gdLst>
                  <a:gd name="connsiteX0" fmla="*/ 85949 w 86885"/>
                  <a:gd name="connsiteY0" fmla="*/ 5336 h 35836"/>
                  <a:gd name="connsiteX1" fmla="*/ 29419 w 86885"/>
                  <a:gd name="connsiteY1" fmla="*/ 1349 h 35836"/>
                  <a:gd name="connsiteX2" fmla="*/ -936 w 86885"/>
                  <a:gd name="connsiteY2" fmla="*/ 35239 h 35836"/>
                  <a:gd name="connsiteX3" fmla="*/ 22087 w 86885"/>
                  <a:gd name="connsiteY3" fmla="*/ 35448 h 358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6885" h="35836">
                    <a:moveTo>
                      <a:pt x="85949" y="5336"/>
                    </a:moveTo>
                    <a:cubicBezTo>
                      <a:pt x="85949" y="5336"/>
                      <a:pt x="47740" y="-4207"/>
                      <a:pt x="29419" y="1349"/>
                    </a:cubicBezTo>
                    <a:cubicBezTo>
                      <a:pt x="16601" y="5232"/>
                      <a:pt x="-936" y="35239"/>
                      <a:pt x="-936" y="35239"/>
                    </a:cubicBezTo>
                    <a:lnTo>
                      <a:pt x="22087" y="35448"/>
                    </a:lnTo>
                    <a:close/>
                  </a:path>
                </a:pathLst>
              </a:custGeom>
              <a:solidFill>
                <a:srgbClr val="FFC4B3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id="{A9772DF1-A0C4-9E01-49B3-AAD0D6C2333E}"/>
                  </a:ext>
                </a:extLst>
              </p:cNvPr>
              <p:cNvSpPr/>
              <p:nvPr/>
            </p:nvSpPr>
            <p:spPr>
              <a:xfrm>
                <a:off x="6287384" y="4275745"/>
                <a:ext cx="233088" cy="129301"/>
              </a:xfrm>
              <a:custGeom>
                <a:avLst/>
                <a:gdLst>
                  <a:gd name="connsiteX0" fmla="*/ -936 w 233088"/>
                  <a:gd name="connsiteY0" fmla="*/ 30123 h 129301"/>
                  <a:gd name="connsiteX1" fmla="*/ 115747 w 233088"/>
                  <a:gd name="connsiteY1" fmla="*/ 128642 h 129301"/>
                  <a:gd name="connsiteX2" fmla="*/ 201465 w 233088"/>
                  <a:gd name="connsiteY2" fmla="*/ 103929 h 129301"/>
                  <a:gd name="connsiteX3" fmla="*/ 228877 w 233088"/>
                  <a:gd name="connsiteY3" fmla="*/ 48200 h 129301"/>
                  <a:gd name="connsiteX4" fmla="*/ 73880 w 233088"/>
                  <a:gd name="connsiteY4" fmla="*/ -389 h 129301"/>
                  <a:gd name="connsiteX5" fmla="*/ -936 w 233088"/>
                  <a:gd name="connsiteY5" fmla="*/ 30123 h 1293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3088" h="129301">
                    <a:moveTo>
                      <a:pt x="-936" y="30123"/>
                    </a:moveTo>
                    <a:lnTo>
                      <a:pt x="115747" y="128642"/>
                    </a:lnTo>
                    <a:cubicBezTo>
                      <a:pt x="115747" y="128642"/>
                      <a:pt x="183353" y="133309"/>
                      <a:pt x="201465" y="103929"/>
                    </a:cubicBezTo>
                    <a:cubicBezTo>
                      <a:pt x="219577" y="74549"/>
                      <a:pt x="240302" y="62028"/>
                      <a:pt x="228877" y="48200"/>
                    </a:cubicBezTo>
                    <a:cubicBezTo>
                      <a:pt x="217453" y="34372"/>
                      <a:pt x="114353" y="-302"/>
                      <a:pt x="73880" y="-389"/>
                    </a:cubicBezTo>
                    <a:cubicBezTo>
                      <a:pt x="33407" y="-476"/>
                      <a:pt x="-936" y="30123"/>
                      <a:pt x="-936" y="30123"/>
                    </a:cubicBezTo>
                    <a:close/>
                  </a:path>
                </a:pathLst>
              </a:custGeom>
              <a:solidFill>
                <a:srgbClr val="FFC4B3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id="{430B51FE-CE2C-5007-1C23-6877ED6AD039}"/>
                  </a:ext>
                </a:extLst>
              </p:cNvPr>
              <p:cNvSpPr/>
              <p:nvPr/>
            </p:nvSpPr>
            <p:spPr>
              <a:xfrm>
                <a:off x="6398830" y="3606901"/>
                <a:ext cx="198844" cy="147480"/>
              </a:xfrm>
              <a:custGeom>
                <a:avLst/>
                <a:gdLst>
                  <a:gd name="connsiteX0" fmla="*/ 197908 w 198844"/>
                  <a:gd name="connsiteY0" fmla="*/ 74261 h 147480"/>
                  <a:gd name="connsiteX1" fmla="*/ 56844 w 198844"/>
                  <a:gd name="connsiteY1" fmla="*/ 3764 h 147480"/>
                  <a:gd name="connsiteX2" fmla="*/ 3189 w 198844"/>
                  <a:gd name="connsiteY2" fmla="*/ 21932 h 147480"/>
                  <a:gd name="connsiteX3" fmla="*/ 1376 w 198844"/>
                  <a:gd name="connsiteY3" fmla="*/ 26212 h 147480"/>
                  <a:gd name="connsiteX4" fmla="*/ 1376 w 198844"/>
                  <a:gd name="connsiteY4" fmla="*/ 26212 h 147480"/>
                  <a:gd name="connsiteX5" fmla="*/ 21525 w 198844"/>
                  <a:gd name="connsiteY5" fmla="*/ 75585 h 147480"/>
                  <a:gd name="connsiteX6" fmla="*/ 168128 w 198844"/>
                  <a:gd name="connsiteY6" fmla="*/ 147092 h 147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8844" h="147480">
                    <a:moveTo>
                      <a:pt x="197908" y="74261"/>
                    </a:moveTo>
                    <a:lnTo>
                      <a:pt x="56844" y="3764"/>
                    </a:lnTo>
                    <a:cubicBezTo>
                      <a:pt x="37010" y="-6035"/>
                      <a:pt x="12988" y="2099"/>
                      <a:pt x="3189" y="21932"/>
                    </a:cubicBezTo>
                    <a:cubicBezTo>
                      <a:pt x="2502" y="23323"/>
                      <a:pt x="1897" y="24752"/>
                      <a:pt x="1376" y="26212"/>
                    </a:cubicBezTo>
                    <a:lnTo>
                      <a:pt x="1376" y="26212"/>
                    </a:lnTo>
                    <a:cubicBezTo>
                      <a:pt x="-5431" y="45399"/>
                      <a:pt x="3238" y="66639"/>
                      <a:pt x="21525" y="75585"/>
                    </a:cubicBezTo>
                    <a:lnTo>
                      <a:pt x="168128" y="147092"/>
                    </a:lnTo>
                    <a:close/>
                  </a:path>
                </a:pathLst>
              </a:custGeom>
              <a:solidFill>
                <a:srgbClr val="BA8C52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id="{C03BC8F7-5CA2-9A26-651C-A7B051118AF3}"/>
                  </a:ext>
                </a:extLst>
              </p:cNvPr>
              <p:cNvSpPr/>
              <p:nvPr/>
            </p:nvSpPr>
            <p:spPr>
              <a:xfrm>
                <a:off x="6532575" y="3666643"/>
                <a:ext cx="51305" cy="79640"/>
              </a:xfrm>
              <a:custGeom>
                <a:avLst/>
                <a:gdLst>
                  <a:gd name="connsiteX0" fmla="*/ 35301 w 51305"/>
                  <a:gd name="connsiteY0" fmla="*/ 0 h 79640"/>
                  <a:gd name="connsiteX1" fmla="*/ 51306 w 51305"/>
                  <a:gd name="connsiteY1" fmla="*/ 8011 h 79640"/>
                  <a:gd name="connsiteX2" fmla="*/ 18878 w 51305"/>
                  <a:gd name="connsiteY2" fmla="*/ 79640 h 79640"/>
                  <a:gd name="connsiteX3" fmla="*/ 0 w 51305"/>
                  <a:gd name="connsiteY3" fmla="*/ 70428 h 79640"/>
                  <a:gd name="connsiteX4" fmla="*/ 35301 w 51305"/>
                  <a:gd name="connsiteY4" fmla="*/ 0 h 796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305" h="79640">
                    <a:moveTo>
                      <a:pt x="35301" y="0"/>
                    </a:moveTo>
                    <a:lnTo>
                      <a:pt x="51306" y="8011"/>
                    </a:lnTo>
                    <a:lnTo>
                      <a:pt x="18878" y="79640"/>
                    </a:lnTo>
                    <a:lnTo>
                      <a:pt x="0" y="70428"/>
                    </a:lnTo>
                    <a:lnTo>
                      <a:pt x="35301" y="0"/>
                    </a:lnTo>
                    <a:close/>
                  </a:path>
                </a:pathLst>
              </a:custGeom>
              <a:solidFill>
                <a:srgbClr val="FBBE30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" name="Freeform: Shape 141">
                <a:extLst>
                  <a:ext uri="{FF2B5EF4-FFF2-40B4-BE49-F238E27FC236}">
                    <a16:creationId xmlns:a16="http://schemas.microsoft.com/office/drawing/2014/main" id="{FFD7976B-D92E-F7B0-43FE-3A31E32849B6}"/>
                  </a:ext>
                </a:extLst>
              </p:cNvPr>
              <p:cNvSpPr/>
              <p:nvPr/>
            </p:nvSpPr>
            <p:spPr>
              <a:xfrm>
                <a:off x="6493826" y="3647469"/>
                <a:ext cx="54753" cy="80110"/>
              </a:xfrm>
              <a:custGeom>
                <a:avLst/>
                <a:gdLst>
                  <a:gd name="connsiteX0" fmla="*/ 35684 w 54753"/>
                  <a:gd name="connsiteY0" fmla="*/ 0 h 80110"/>
                  <a:gd name="connsiteX1" fmla="*/ 54754 w 54753"/>
                  <a:gd name="connsiteY1" fmla="*/ 9544 h 80110"/>
                  <a:gd name="connsiteX2" fmla="*/ 19383 w 54753"/>
                  <a:gd name="connsiteY2" fmla="*/ 80111 h 80110"/>
                  <a:gd name="connsiteX3" fmla="*/ 0 w 54753"/>
                  <a:gd name="connsiteY3" fmla="*/ 70706 h 80110"/>
                  <a:gd name="connsiteX4" fmla="*/ 35684 w 54753"/>
                  <a:gd name="connsiteY4" fmla="*/ 0 h 80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753" h="80110">
                    <a:moveTo>
                      <a:pt x="35684" y="0"/>
                    </a:moveTo>
                    <a:lnTo>
                      <a:pt x="54754" y="9544"/>
                    </a:lnTo>
                    <a:lnTo>
                      <a:pt x="19383" y="80111"/>
                    </a:lnTo>
                    <a:lnTo>
                      <a:pt x="0" y="70706"/>
                    </a:lnTo>
                    <a:lnTo>
                      <a:pt x="35684" y="0"/>
                    </a:lnTo>
                    <a:close/>
                  </a:path>
                </a:pathLst>
              </a:custGeom>
              <a:solidFill>
                <a:srgbClr val="FBBE30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" name="Freeform: Shape 142">
                <a:extLst>
                  <a:ext uri="{FF2B5EF4-FFF2-40B4-BE49-F238E27FC236}">
                    <a16:creationId xmlns:a16="http://schemas.microsoft.com/office/drawing/2014/main" id="{AA0B68B5-8136-B998-30A3-2167B9CE7FC6}"/>
                  </a:ext>
                </a:extLst>
              </p:cNvPr>
              <p:cNvSpPr/>
              <p:nvPr/>
            </p:nvSpPr>
            <p:spPr>
              <a:xfrm>
                <a:off x="6452378" y="3626518"/>
                <a:ext cx="53430" cy="80128"/>
              </a:xfrm>
              <a:custGeom>
                <a:avLst/>
                <a:gdLst>
                  <a:gd name="connsiteX0" fmla="*/ 35249 w 53430"/>
                  <a:gd name="connsiteY0" fmla="*/ 0 h 80128"/>
                  <a:gd name="connsiteX1" fmla="*/ 53430 w 53430"/>
                  <a:gd name="connsiteY1" fmla="*/ 9091 h 80128"/>
                  <a:gd name="connsiteX2" fmla="*/ 17816 w 53430"/>
                  <a:gd name="connsiteY2" fmla="*/ 80128 h 80128"/>
                  <a:gd name="connsiteX3" fmla="*/ 0 w 53430"/>
                  <a:gd name="connsiteY3" fmla="*/ 71438 h 80128"/>
                  <a:gd name="connsiteX4" fmla="*/ 35249 w 53430"/>
                  <a:gd name="connsiteY4" fmla="*/ 0 h 801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430" h="80128">
                    <a:moveTo>
                      <a:pt x="35249" y="0"/>
                    </a:moveTo>
                    <a:lnTo>
                      <a:pt x="53430" y="9091"/>
                    </a:lnTo>
                    <a:lnTo>
                      <a:pt x="17816" y="80128"/>
                    </a:lnTo>
                    <a:lnTo>
                      <a:pt x="0" y="71438"/>
                    </a:lnTo>
                    <a:lnTo>
                      <a:pt x="35249" y="0"/>
                    </a:lnTo>
                    <a:close/>
                  </a:path>
                </a:pathLst>
              </a:custGeom>
              <a:solidFill>
                <a:srgbClr val="FBBE30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" name="Freeform: Shape 143">
                <a:extLst>
                  <a:ext uri="{FF2B5EF4-FFF2-40B4-BE49-F238E27FC236}">
                    <a16:creationId xmlns:a16="http://schemas.microsoft.com/office/drawing/2014/main" id="{16E21647-B184-15C3-BD08-6358CD644E91}"/>
                  </a:ext>
                </a:extLst>
              </p:cNvPr>
              <p:cNvSpPr/>
              <p:nvPr/>
            </p:nvSpPr>
            <p:spPr>
              <a:xfrm>
                <a:off x="6382237" y="3595349"/>
                <a:ext cx="88519" cy="86035"/>
              </a:xfrm>
              <a:custGeom>
                <a:avLst/>
                <a:gdLst>
                  <a:gd name="connsiteX0" fmla="*/ 4593 w 88519"/>
                  <a:gd name="connsiteY0" fmla="*/ 19983 h 86035"/>
                  <a:gd name="connsiteX1" fmla="*/ 21922 w 88519"/>
                  <a:gd name="connsiteY1" fmla="*/ 79195 h 86035"/>
                  <a:gd name="connsiteX2" fmla="*/ 82057 w 88519"/>
                  <a:gd name="connsiteY2" fmla="*/ 65263 h 86035"/>
                  <a:gd name="connsiteX3" fmla="*/ 64641 w 88519"/>
                  <a:gd name="connsiteY3" fmla="*/ 6051 h 86035"/>
                  <a:gd name="connsiteX4" fmla="*/ 4593 w 88519"/>
                  <a:gd name="connsiteY4" fmla="*/ 19983 h 86035"/>
                  <a:gd name="connsiteX5" fmla="*/ 26241 w 88519"/>
                  <a:gd name="connsiteY5" fmla="*/ 32644 h 86035"/>
                  <a:gd name="connsiteX6" fmla="*/ 52747 w 88519"/>
                  <a:gd name="connsiteY6" fmla="*/ 26514 h 86035"/>
                  <a:gd name="connsiteX7" fmla="*/ 60392 w 88519"/>
                  <a:gd name="connsiteY7" fmla="*/ 52637 h 86035"/>
                  <a:gd name="connsiteX8" fmla="*/ 33886 w 88519"/>
                  <a:gd name="connsiteY8" fmla="*/ 58767 h 86035"/>
                  <a:gd name="connsiteX9" fmla="*/ 26241 w 88519"/>
                  <a:gd name="connsiteY9" fmla="*/ 32644 h 860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8519" h="86035">
                    <a:moveTo>
                      <a:pt x="4593" y="19983"/>
                    </a:moveTo>
                    <a:cubicBezTo>
                      <a:pt x="-7232" y="40185"/>
                      <a:pt x="535" y="66691"/>
                      <a:pt x="21922" y="79195"/>
                    </a:cubicBezTo>
                    <a:cubicBezTo>
                      <a:pt x="43308" y="91699"/>
                      <a:pt x="70232" y="85482"/>
                      <a:pt x="82057" y="65263"/>
                    </a:cubicBezTo>
                    <a:cubicBezTo>
                      <a:pt x="93882" y="45043"/>
                      <a:pt x="86114" y="18537"/>
                      <a:pt x="64641" y="6051"/>
                    </a:cubicBezTo>
                    <a:cubicBezTo>
                      <a:pt x="43168" y="-6436"/>
                      <a:pt x="16401" y="-219"/>
                      <a:pt x="4593" y="19983"/>
                    </a:cubicBezTo>
                    <a:close/>
                    <a:moveTo>
                      <a:pt x="26241" y="32644"/>
                    </a:moveTo>
                    <a:cubicBezTo>
                      <a:pt x="31465" y="23762"/>
                      <a:pt x="43343" y="21010"/>
                      <a:pt x="52747" y="26514"/>
                    </a:cubicBezTo>
                    <a:cubicBezTo>
                      <a:pt x="62151" y="32017"/>
                      <a:pt x="65599" y="43737"/>
                      <a:pt x="60392" y="52637"/>
                    </a:cubicBezTo>
                    <a:cubicBezTo>
                      <a:pt x="55185" y="61536"/>
                      <a:pt x="43308" y="64288"/>
                      <a:pt x="33886" y="58767"/>
                    </a:cubicBezTo>
                    <a:cubicBezTo>
                      <a:pt x="24464" y="53246"/>
                      <a:pt x="21051" y="41543"/>
                      <a:pt x="26241" y="32644"/>
                    </a:cubicBezTo>
                    <a:close/>
                  </a:path>
                </a:pathLst>
              </a:custGeom>
              <a:solidFill>
                <a:srgbClr val="FBBE30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" name="Freeform: Shape 144">
                <a:extLst>
                  <a:ext uri="{FF2B5EF4-FFF2-40B4-BE49-F238E27FC236}">
                    <a16:creationId xmlns:a16="http://schemas.microsoft.com/office/drawing/2014/main" id="{1AA28C85-6274-6F5A-79F4-B17F3AABB73A}"/>
                  </a:ext>
                </a:extLst>
              </p:cNvPr>
              <p:cNvSpPr/>
              <p:nvPr/>
            </p:nvSpPr>
            <p:spPr>
              <a:xfrm>
                <a:off x="5698154" y="3606843"/>
                <a:ext cx="198948" cy="147451"/>
              </a:xfrm>
              <a:custGeom>
                <a:avLst/>
                <a:gdLst>
                  <a:gd name="connsiteX0" fmla="*/ -936 w 198948"/>
                  <a:gd name="connsiteY0" fmla="*/ 74318 h 147451"/>
                  <a:gd name="connsiteX1" fmla="*/ 140128 w 198948"/>
                  <a:gd name="connsiteY1" fmla="*/ 3821 h 147451"/>
                  <a:gd name="connsiteX2" fmla="*/ 193840 w 198948"/>
                  <a:gd name="connsiteY2" fmla="*/ 21817 h 147451"/>
                  <a:gd name="connsiteX3" fmla="*/ 195700 w 198948"/>
                  <a:gd name="connsiteY3" fmla="*/ 26183 h 147451"/>
                  <a:gd name="connsiteX4" fmla="*/ 195700 w 198948"/>
                  <a:gd name="connsiteY4" fmla="*/ 26182 h 147451"/>
                  <a:gd name="connsiteX5" fmla="*/ 175551 w 198948"/>
                  <a:gd name="connsiteY5" fmla="*/ 75555 h 147451"/>
                  <a:gd name="connsiteX6" fmla="*/ 28931 w 198948"/>
                  <a:gd name="connsiteY6" fmla="*/ 147062 h 1474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8948" h="147451">
                    <a:moveTo>
                      <a:pt x="-936" y="74318"/>
                    </a:moveTo>
                    <a:lnTo>
                      <a:pt x="140128" y="3821"/>
                    </a:lnTo>
                    <a:cubicBezTo>
                      <a:pt x="159930" y="-6042"/>
                      <a:pt x="183978" y="2015"/>
                      <a:pt x="193840" y="21817"/>
                    </a:cubicBezTo>
                    <a:cubicBezTo>
                      <a:pt x="194546" y="23234"/>
                      <a:pt x="195167" y="24692"/>
                      <a:pt x="195700" y="26183"/>
                    </a:cubicBezTo>
                    <a:lnTo>
                      <a:pt x="195700" y="26182"/>
                    </a:lnTo>
                    <a:cubicBezTo>
                      <a:pt x="202507" y="45369"/>
                      <a:pt x="193838" y="66609"/>
                      <a:pt x="175551" y="75555"/>
                    </a:cubicBezTo>
                    <a:lnTo>
                      <a:pt x="28931" y="147062"/>
                    </a:lnTo>
                    <a:close/>
                  </a:path>
                </a:pathLst>
              </a:custGeom>
              <a:solidFill>
                <a:srgbClr val="BA8C52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6" name="Freeform: Shape 145">
                <a:extLst>
                  <a:ext uri="{FF2B5EF4-FFF2-40B4-BE49-F238E27FC236}">
                    <a16:creationId xmlns:a16="http://schemas.microsoft.com/office/drawing/2014/main" id="{FE1CA0DB-0772-7716-8E9D-0A92705378A0}"/>
                  </a:ext>
                </a:extLst>
              </p:cNvPr>
              <p:cNvSpPr/>
              <p:nvPr/>
            </p:nvSpPr>
            <p:spPr>
              <a:xfrm>
                <a:off x="5711981" y="3666643"/>
                <a:ext cx="51305" cy="79640"/>
              </a:xfrm>
              <a:custGeom>
                <a:avLst/>
                <a:gdLst>
                  <a:gd name="connsiteX0" fmla="*/ 15988 w 51305"/>
                  <a:gd name="connsiteY0" fmla="*/ 0 h 79640"/>
                  <a:gd name="connsiteX1" fmla="*/ 0 w 51305"/>
                  <a:gd name="connsiteY1" fmla="*/ 8011 h 79640"/>
                  <a:gd name="connsiteX2" fmla="*/ 32410 w 51305"/>
                  <a:gd name="connsiteY2" fmla="*/ 79640 h 79640"/>
                  <a:gd name="connsiteX3" fmla="*/ 51306 w 51305"/>
                  <a:gd name="connsiteY3" fmla="*/ 70428 h 79640"/>
                  <a:gd name="connsiteX4" fmla="*/ 15988 w 51305"/>
                  <a:gd name="connsiteY4" fmla="*/ 0 h 796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305" h="79640">
                    <a:moveTo>
                      <a:pt x="15988" y="0"/>
                    </a:moveTo>
                    <a:lnTo>
                      <a:pt x="0" y="8011"/>
                    </a:lnTo>
                    <a:lnTo>
                      <a:pt x="32410" y="79640"/>
                    </a:lnTo>
                    <a:lnTo>
                      <a:pt x="51306" y="70428"/>
                    </a:lnTo>
                    <a:lnTo>
                      <a:pt x="15988" y="0"/>
                    </a:lnTo>
                    <a:close/>
                  </a:path>
                </a:pathLst>
              </a:custGeom>
              <a:solidFill>
                <a:srgbClr val="FBBE30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7" name="Freeform: Shape 146">
                <a:extLst>
                  <a:ext uri="{FF2B5EF4-FFF2-40B4-BE49-F238E27FC236}">
                    <a16:creationId xmlns:a16="http://schemas.microsoft.com/office/drawing/2014/main" id="{119DD3C5-ABF1-3BD5-E034-81004C98B612}"/>
                  </a:ext>
                </a:extLst>
              </p:cNvPr>
              <p:cNvSpPr/>
              <p:nvPr/>
            </p:nvSpPr>
            <p:spPr>
              <a:xfrm>
                <a:off x="5747265" y="3647469"/>
                <a:ext cx="54754" cy="80110"/>
              </a:xfrm>
              <a:custGeom>
                <a:avLst/>
                <a:gdLst>
                  <a:gd name="connsiteX0" fmla="*/ 19070 w 54754"/>
                  <a:gd name="connsiteY0" fmla="*/ 0 h 80110"/>
                  <a:gd name="connsiteX1" fmla="*/ 0 w 54754"/>
                  <a:gd name="connsiteY1" fmla="*/ 9544 h 80110"/>
                  <a:gd name="connsiteX2" fmla="*/ 35388 w 54754"/>
                  <a:gd name="connsiteY2" fmla="*/ 80111 h 80110"/>
                  <a:gd name="connsiteX3" fmla="*/ 54754 w 54754"/>
                  <a:gd name="connsiteY3" fmla="*/ 70706 h 80110"/>
                  <a:gd name="connsiteX4" fmla="*/ 19070 w 54754"/>
                  <a:gd name="connsiteY4" fmla="*/ 0 h 80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754" h="80110">
                    <a:moveTo>
                      <a:pt x="19070" y="0"/>
                    </a:moveTo>
                    <a:lnTo>
                      <a:pt x="0" y="9544"/>
                    </a:lnTo>
                    <a:lnTo>
                      <a:pt x="35388" y="80111"/>
                    </a:lnTo>
                    <a:lnTo>
                      <a:pt x="54754" y="70706"/>
                    </a:lnTo>
                    <a:lnTo>
                      <a:pt x="19070" y="0"/>
                    </a:lnTo>
                    <a:close/>
                  </a:path>
                </a:pathLst>
              </a:custGeom>
              <a:solidFill>
                <a:srgbClr val="FBBE30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8" name="Freeform: Shape 147">
                <a:extLst>
                  <a:ext uri="{FF2B5EF4-FFF2-40B4-BE49-F238E27FC236}">
                    <a16:creationId xmlns:a16="http://schemas.microsoft.com/office/drawing/2014/main" id="{CC94DDF4-5955-7056-C057-61A759771D22}"/>
                  </a:ext>
                </a:extLst>
              </p:cNvPr>
              <p:cNvSpPr/>
              <p:nvPr/>
            </p:nvSpPr>
            <p:spPr>
              <a:xfrm>
                <a:off x="5790054" y="3626518"/>
                <a:ext cx="53412" cy="80128"/>
              </a:xfrm>
              <a:custGeom>
                <a:avLst/>
                <a:gdLst>
                  <a:gd name="connsiteX0" fmla="*/ 18164 w 53412"/>
                  <a:gd name="connsiteY0" fmla="*/ 0 h 80128"/>
                  <a:gd name="connsiteX1" fmla="*/ 0 w 53412"/>
                  <a:gd name="connsiteY1" fmla="*/ 9091 h 80128"/>
                  <a:gd name="connsiteX2" fmla="*/ 35597 w 53412"/>
                  <a:gd name="connsiteY2" fmla="*/ 80128 h 80128"/>
                  <a:gd name="connsiteX3" fmla="*/ 53413 w 53412"/>
                  <a:gd name="connsiteY3" fmla="*/ 71438 h 80128"/>
                  <a:gd name="connsiteX4" fmla="*/ 18164 w 53412"/>
                  <a:gd name="connsiteY4" fmla="*/ 0 h 801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412" h="80128">
                    <a:moveTo>
                      <a:pt x="18164" y="0"/>
                    </a:moveTo>
                    <a:lnTo>
                      <a:pt x="0" y="9091"/>
                    </a:lnTo>
                    <a:lnTo>
                      <a:pt x="35597" y="80128"/>
                    </a:lnTo>
                    <a:lnTo>
                      <a:pt x="53413" y="71438"/>
                    </a:lnTo>
                    <a:lnTo>
                      <a:pt x="18164" y="0"/>
                    </a:lnTo>
                    <a:close/>
                  </a:path>
                </a:pathLst>
              </a:custGeom>
              <a:solidFill>
                <a:srgbClr val="FBBE30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9" name="Freeform: Shape 148">
                <a:extLst>
                  <a:ext uri="{FF2B5EF4-FFF2-40B4-BE49-F238E27FC236}">
                    <a16:creationId xmlns:a16="http://schemas.microsoft.com/office/drawing/2014/main" id="{FB11A985-4BDA-C649-67E8-12499FBB2D4F}"/>
                  </a:ext>
                </a:extLst>
              </p:cNvPr>
              <p:cNvSpPr/>
              <p:nvPr/>
            </p:nvSpPr>
            <p:spPr>
              <a:xfrm>
                <a:off x="5825085" y="3595355"/>
                <a:ext cx="88532" cy="86031"/>
              </a:xfrm>
              <a:custGeom>
                <a:avLst/>
                <a:gdLst>
                  <a:gd name="connsiteX0" fmla="*/ 21922 w 88532"/>
                  <a:gd name="connsiteY0" fmla="*/ 6062 h 86031"/>
                  <a:gd name="connsiteX1" fmla="*/ 4593 w 88532"/>
                  <a:gd name="connsiteY1" fmla="*/ 65274 h 86031"/>
                  <a:gd name="connsiteX2" fmla="*/ 64711 w 88532"/>
                  <a:gd name="connsiteY2" fmla="*/ 79206 h 86031"/>
                  <a:gd name="connsiteX3" fmla="*/ 82126 w 88532"/>
                  <a:gd name="connsiteY3" fmla="*/ 19994 h 86031"/>
                  <a:gd name="connsiteX4" fmla="*/ 21922 w 88532"/>
                  <a:gd name="connsiteY4" fmla="*/ 6062 h 86031"/>
                  <a:gd name="connsiteX5" fmla="*/ 52747 w 88532"/>
                  <a:gd name="connsiteY5" fmla="*/ 58743 h 86031"/>
                  <a:gd name="connsiteX6" fmla="*/ 26241 w 88532"/>
                  <a:gd name="connsiteY6" fmla="*/ 52613 h 86031"/>
                  <a:gd name="connsiteX7" fmla="*/ 33886 w 88532"/>
                  <a:gd name="connsiteY7" fmla="*/ 26490 h 86031"/>
                  <a:gd name="connsiteX8" fmla="*/ 60392 w 88532"/>
                  <a:gd name="connsiteY8" fmla="*/ 32620 h 86031"/>
                  <a:gd name="connsiteX9" fmla="*/ 52747 w 88532"/>
                  <a:gd name="connsiteY9" fmla="*/ 58743 h 86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8532" h="86031">
                    <a:moveTo>
                      <a:pt x="21922" y="6062"/>
                    </a:moveTo>
                    <a:cubicBezTo>
                      <a:pt x="536" y="18566"/>
                      <a:pt x="-7232" y="45090"/>
                      <a:pt x="4593" y="65274"/>
                    </a:cubicBezTo>
                    <a:cubicBezTo>
                      <a:pt x="16418" y="85458"/>
                      <a:pt x="43325" y="91693"/>
                      <a:pt x="64711" y="79206"/>
                    </a:cubicBezTo>
                    <a:cubicBezTo>
                      <a:pt x="86097" y="66719"/>
                      <a:pt x="93864" y="40178"/>
                      <a:pt x="82126" y="19994"/>
                    </a:cubicBezTo>
                    <a:cubicBezTo>
                      <a:pt x="70388" y="-190"/>
                      <a:pt x="43325" y="-6460"/>
                      <a:pt x="21922" y="6062"/>
                    </a:cubicBezTo>
                    <a:close/>
                    <a:moveTo>
                      <a:pt x="52747" y="58743"/>
                    </a:moveTo>
                    <a:cubicBezTo>
                      <a:pt x="43342" y="64264"/>
                      <a:pt x="31448" y="61512"/>
                      <a:pt x="26241" y="52613"/>
                    </a:cubicBezTo>
                    <a:cubicBezTo>
                      <a:pt x="21033" y="43714"/>
                      <a:pt x="24499" y="32011"/>
                      <a:pt x="33886" y="26490"/>
                    </a:cubicBezTo>
                    <a:cubicBezTo>
                      <a:pt x="43273" y="20970"/>
                      <a:pt x="55202" y="23738"/>
                      <a:pt x="60392" y="32620"/>
                    </a:cubicBezTo>
                    <a:cubicBezTo>
                      <a:pt x="65582" y="41502"/>
                      <a:pt x="62168" y="53240"/>
                      <a:pt x="52747" y="58743"/>
                    </a:cubicBezTo>
                    <a:close/>
                  </a:path>
                </a:pathLst>
              </a:custGeom>
              <a:solidFill>
                <a:srgbClr val="FBBE30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50" name="Graphic 1">
              <a:extLst>
                <a:ext uri="{FF2B5EF4-FFF2-40B4-BE49-F238E27FC236}">
                  <a16:creationId xmlns:a16="http://schemas.microsoft.com/office/drawing/2014/main" id="{853E8F0B-81EE-4744-98E1-756E2AC13A49}"/>
                </a:ext>
              </a:extLst>
            </p:cNvPr>
            <p:cNvGrpSpPr/>
            <p:nvPr/>
          </p:nvGrpSpPr>
          <p:grpSpPr>
            <a:xfrm>
              <a:off x="4335942" y="4496972"/>
              <a:ext cx="2991469" cy="647084"/>
              <a:chOff x="4335942" y="4496972"/>
              <a:chExt cx="2991469" cy="647084"/>
            </a:xfrm>
          </p:grpSpPr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id="{867C22AF-6992-7AD2-EDCD-8E3846349D99}"/>
                  </a:ext>
                </a:extLst>
              </p:cNvPr>
              <p:cNvSpPr/>
              <p:nvPr/>
            </p:nvSpPr>
            <p:spPr>
              <a:xfrm>
                <a:off x="4473141" y="4763096"/>
                <a:ext cx="2717073" cy="380960"/>
              </a:xfrm>
              <a:custGeom>
                <a:avLst/>
                <a:gdLst>
                  <a:gd name="connsiteX0" fmla="*/ 0 w 2717073"/>
                  <a:gd name="connsiteY0" fmla="*/ 0 h 380960"/>
                  <a:gd name="connsiteX1" fmla="*/ 2717073 w 2717073"/>
                  <a:gd name="connsiteY1" fmla="*/ 0 h 380960"/>
                  <a:gd name="connsiteX2" fmla="*/ 2717073 w 2717073"/>
                  <a:gd name="connsiteY2" fmla="*/ 380961 h 380960"/>
                  <a:gd name="connsiteX3" fmla="*/ 0 w 2717073"/>
                  <a:gd name="connsiteY3" fmla="*/ 380961 h 380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17073" h="380960">
                    <a:moveTo>
                      <a:pt x="0" y="0"/>
                    </a:moveTo>
                    <a:lnTo>
                      <a:pt x="2717073" y="0"/>
                    </a:lnTo>
                    <a:lnTo>
                      <a:pt x="2717073" y="380961"/>
                    </a:lnTo>
                    <a:lnTo>
                      <a:pt x="0" y="380961"/>
                    </a:lnTo>
                    <a:close/>
                  </a:path>
                </a:pathLst>
              </a:custGeom>
              <a:solidFill>
                <a:srgbClr val="D3A981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id="{B2A1411A-170B-3676-44B4-9E150EDC11F4}"/>
                  </a:ext>
                </a:extLst>
              </p:cNvPr>
              <p:cNvSpPr/>
              <p:nvPr/>
            </p:nvSpPr>
            <p:spPr>
              <a:xfrm rot="10800000">
                <a:off x="4390870" y="4570953"/>
                <a:ext cx="2881613" cy="219050"/>
              </a:xfrm>
              <a:custGeom>
                <a:avLst/>
                <a:gdLst>
                  <a:gd name="connsiteX0" fmla="*/ 2824165 w 2881613"/>
                  <a:gd name="connsiteY0" fmla="*/ -389 h 219050"/>
                  <a:gd name="connsiteX1" fmla="*/ 2880678 w 2881613"/>
                  <a:gd name="connsiteY1" fmla="*/ -389 h 219050"/>
                  <a:gd name="connsiteX2" fmla="*/ 2880678 w 2881613"/>
                  <a:gd name="connsiteY2" fmla="*/ 218661 h 219050"/>
                  <a:gd name="connsiteX3" fmla="*/ 2824165 w 2881613"/>
                  <a:gd name="connsiteY3" fmla="*/ 218661 h 219050"/>
                  <a:gd name="connsiteX4" fmla="*/ 55577 w 2881613"/>
                  <a:gd name="connsiteY4" fmla="*/ 218661 h 219050"/>
                  <a:gd name="connsiteX5" fmla="*/ -936 w 2881613"/>
                  <a:gd name="connsiteY5" fmla="*/ 218661 h 219050"/>
                  <a:gd name="connsiteX6" fmla="*/ -936 w 2881613"/>
                  <a:gd name="connsiteY6" fmla="*/ -389 h 219050"/>
                  <a:gd name="connsiteX7" fmla="*/ 55577 w 2881613"/>
                  <a:gd name="connsiteY7" fmla="*/ -389 h 2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881613" h="219050">
                    <a:moveTo>
                      <a:pt x="2824165" y="-389"/>
                    </a:moveTo>
                    <a:cubicBezTo>
                      <a:pt x="2855376" y="-389"/>
                      <a:pt x="2880678" y="-389"/>
                      <a:pt x="2880678" y="-389"/>
                    </a:cubicBezTo>
                    <a:lnTo>
                      <a:pt x="2880678" y="218661"/>
                    </a:lnTo>
                    <a:cubicBezTo>
                      <a:pt x="2880678" y="218661"/>
                      <a:pt x="2855376" y="218661"/>
                      <a:pt x="2824165" y="218661"/>
                    </a:cubicBezTo>
                    <a:lnTo>
                      <a:pt x="55577" y="218661"/>
                    </a:lnTo>
                    <a:cubicBezTo>
                      <a:pt x="24366" y="218661"/>
                      <a:pt x="-936" y="218661"/>
                      <a:pt x="-936" y="218661"/>
                    </a:cubicBezTo>
                    <a:lnTo>
                      <a:pt x="-936" y="-389"/>
                    </a:lnTo>
                    <a:cubicBezTo>
                      <a:pt x="-936" y="-389"/>
                      <a:pt x="24366" y="-389"/>
                      <a:pt x="55577" y="-389"/>
                    </a:cubicBezTo>
                    <a:close/>
                  </a:path>
                </a:pathLst>
              </a:custGeom>
              <a:solidFill>
                <a:srgbClr val="BA8E63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860D8D7B-D41A-51DA-39BB-F1A1C1071BDA}"/>
                  </a:ext>
                </a:extLst>
              </p:cNvPr>
              <p:cNvSpPr/>
              <p:nvPr/>
            </p:nvSpPr>
            <p:spPr>
              <a:xfrm rot="10800000">
                <a:off x="4335942" y="4496972"/>
                <a:ext cx="2991469" cy="227409"/>
              </a:xfrm>
              <a:custGeom>
                <a:avLst/>
                <a:gdLst>
                  <a:gd name="connsiteX0" fmla="*/ 2934021 w 2991469"/>
                  <a:gd name="connsiteY0" fmla="*/ -389 h 227409"/>
                  <a:gd name="connsiteX1" fmla="*/ 2990534 w 2991469"/>
                  <a:gd name="connsiteY1" fmla="*/ -389 h 227409"/>
                  <a:gd name="connsiteX2" fmla="*/ 2990534 w 2991469"/>
                  <a:gd name="connsiteY2" fmla="*/ 227021 h 227409"/>
                  <a:gd name="connsiteX3" fmla="*/ 2934021 w 2991469"/>
                  <a:gd name="connsiteY3" fmla="*/ 227021 h 227409"/>
                  <a:gd name="connsiteX4" fmla="*/ 55577 w 2991469"/>
                  <a:gd name="connsiteY4" fmla="*/ 227021 h 227409"/>
                  <a:gd name="connsiteX5" fmla="*/ -936 w 2991469"/>
                  <a:gd name="connsiteY5" fmla="*/ 227021 h 227409"/>
                  <a:gd name="connsiteX6" fmla="*/ -936 w 2991469"/>
                  <a:gd name="connsiteY6" fmla="*/ -389 h 227409"/>
                  <a:gd name="connsiteX7" fmla="*/ 55577 w 2991469"/>
                  <a:gd name="connsiteY7" fmla="*/ -389 h 2274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91469" h="227409">
                    <a:moveTo>
                      <a:pt x="2934021" y="-389"/>
                    </a:moveTo>
                    <a:cubicBezTo>
                      <a:pt x="2965232" y="-389"/>
                      <a:pt x="2990534" y="-389"/>
                      <a:pt x="2990534" y="-389"/>
                    </a:cubicBezTo>
                    <a:lnTo>
                      <a:pt x="2990534" y="227021"/>
                    </a:lnTo>
                    <a:cubicBezTo>
                      <a:pt x="2990534" y="227021"/>
                      <a:pt x="2965232" y="227021"/>
                      <a:pt x="2934021" y="227021"/>
                    </a:cubicBezTo>
                    <a:lnTo>
                      <a:pt x="55577" y="227021"/>
                    </a:lnTo>
                    <a:cubicBezTo>
                      <a:pt x="24366" y="227021"/>
                      <a:pt x="-936" y="227021"/>
                      <a:pt x="-936" y="227021"/>
                    </a:cubicBezTo>
                    <a:lnTo>
                      <a:pt x="-936" y="-389"/>
                    </a:lnTo>
                    <a:cubicBezTo>
                      <a:pt x="-936" y="-389"/>
                      <a:pt x="24366" y="-389"/>
                      <a:pt x="55577" y="-389"/>
                    </a:cubicBezTo>
                    <a:close/>
                  </a:path>
                </a:pathLst>
              </a:custGeom>
              <a:solidFill>
                <a:srgbClr val="D3A981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54" name="Graphic 1">
              <a:extLst>
                <a:ext uri="{FF2B5EF4-FFF2-40B4-BE49-F238E27FC236}">
                  <a16:creationId xmlns:a16="http://schemas.microsoft.com/office/drawing/2014/main" id="{F5C63085-E130-9099-5E5E-90E838798B14}"/>
                </a:ext>
              </a:extLst>
            </p:cNvPr>
            <p:cNvGrpSpPr/>
            <p:nvPr/>
          </p:nvGrpSpPr>
          <p:grpSpPr>
            <a:xfrm>
              <a:off x="4448010" y="3952795"/>
              <a:ext cx="914880" cy="544212"/>
              <a:chOff x="4448010" y="3952795"/>
              <a:chExt cx="914880" cy="544212"/>
            </a:xfrm>
          </p:grpSpPr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309DFE8E-3327-CE79-ED31-2155CE4EF127}"/>
                  </a:ext>
                </a:extLst>
              </p:cNvPr>
              <p:cNvSpPr/>
              <p:nvPr/>
            </p:nvSpPr>
            <p:spPr>
              <a:xfrm>
                <a:off x="4578451" y="4294031"/>
                <a:ext cx="784439" cy="202975"/>
              </a:xfrm>
              <a:custGeom>
                <a:avLst/>
                <a:gdLst>
                  <a:gd name="connsiteX0" fmla="*/ 0 w 784439"/>
                  <a:gd name="connsiteY0" fmla="*/ 0 h 202975"/>
                  <a:gd name="connsiteX1" fmla="*/ 784440 w 784439"/>
                  <a:gd name="connsiteY1" fmla="*/ 0 h 202975"/>
                  <a:gd name="connsiteX2" fmla="*/ 784440 w 784439"/>
                  <a:gd name="connsiteY2" fmla="*/ 202976 h 202975"/>
                  <a:gd name="connsiteX3" fmla="*/ 0 w 784439"/>
                  <a:gd name="connsiteY3" fmla="*/ 202976 h 202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84439" h="202975">
                    <a:moveTo>
                      <a:pt x="0" y="0"/>
                    </a:moveTo>
                    <a:lnTo>
                      <a:pt x="784440" y="0"/>
                    </a:lnTo>
                    <a:lnTo>
                      <a:pt x="784440" y="202976"/>
                    </a:lnTo>
                    <a:lnTo>
                      <a:pt x="0" y="202976"/>
                    </a:lnTo>
                    <a:close/>
                  </a:path>
                </a:pathLst>
              </a:custGeom>
              <a:solidFill>
                <a:srgbClr val="F14950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id="{60A3F6EE-5D6D-E0C9-A19B-492B41A0C4E4}"/>
                  </a:ext>
                </a:extLst>
              </p:cNvPr>
              <p:cNvSpPr/>
              <p:nvPr/>
            </p:nvSpPr>
            <p:spPr>
              <a:xfrm>
                <a:off x="4595501" y="4325396"/>
                <a:ext cx="736060" cy="140245"/>
              </a:xfrm>
              <a:custGeom>
                <a:avLst/>
                <a:gdLst>
                  <a:gd name="connsiteX0" fmla="*/ 677618 w 736060"/>
                  <a:gd name="connsiteY0" fmla="*/ 139857 h 140245"/>
                  <a:gd name="connsiteX1" fmla="*/ 56535 w 736060"/>
                  <a:gd name="connsiteY1" fmla="*/ 139857 h 140245"/>
                  <a:gd name="connsiteX2" fmla="*/ -936 w 736060"/>
                  <a:gd name="connsiteY2" fmla="*/ 82386 h 140245"/>
                  <a:gd name="connsiteX3" fmla="*/ -936 w 736060"/>
                  <a:gd name="connsiteY3" fmla="*/ -389 h 140245"/>
                  <a:gd name="connsiteX4" fmla="*/ 735124 w 736060"/>
                  <a:gd name="connsiteY4" fmla="*/ -389 h 140245"/>
                  <a:gd name="connsiteX5" fmla="*/ 735124 w 736060"/>
                  <a:gd name="connsiteY5" fmla="*/ 82386 h 140245"/>
                  <a:gd name="connsiteX6" fmla="*/ 677618 w 736060"/>
                  <a:gd name="connsiteY6" fmla="*/ 139857 h 1402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36060" h="140245">
                    <a:moveTo>
                      <a:pt x="677618" y="139857"/>
                    </a:moveTo>
                    <a:lnTo>
                      <a:pt x="56535" y="139857"/>
                    </a:lnTo>
                    <a:cubicBezTo>
                      <a:pt x="24794" y="139857"/>
                      <a:pt x="-936" y="114126"/>
                      <a:pt x="-936" y="82386"/>
                    </a:cubicBezTo>
                    <a:lnTo>
                      <a:pt x="-936" y="-389"/>
                    </a:lnTo>
                    <a:lnTo>
                      <a:pt x="735124" y="-389"/>
                    </a:lnTo>
                    <a:lnTo>
                      <a:pt x="735124" y="82386"/>
                    </a:lnTo>
                    <a:cubicBezTo>
                      <a:pt x="735106" y="128554"/>
                      <a:pt x="709367" y="139857"/>
                      <a:pt x="677618" y="139857"/>
                    </a:cubicBezTo>
                    <a:close/>
                  </a:path>
                </a:pathLst>
              </a:custGeom>
              <a:solidFill>
                <a:srgbClr val="F15259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id="{821E605A-BADF-3B82-2598-018C4A3E1A51}"/>
                  </a:ext>
                </a:extLst>
              </p:cNvPr>
              <p:cNvSpPr/>
              <p:nvPr/>
            </p:nvSpPr>
            <p:spPr>
              <a:xfrm>
                <a:off x="4612463" y="4335340"/>
                <a:ext cx="698803" cy="113531"/>
              </a:xfrm>
              <a:custGeom>
                <a:avLst/>
                <a:gdLst>
                  <a:gd name="connsiteX0" fmla="*/ 696601 w 698803"/>
                  <a:gd name="connsiteY0" fmla="*/ 84058 h 113531"/>
                  <a:gd name="connsiteX1" fmla="*/ 644512 w 698803"/>
                  <a:gd name="connsiteY1" fmla="*/ 112933 h 113531"/>
                  <a:gd name="connsiteX2" fmla="*/ 39572 w 698803"/>
                  <a:gd name="connsiteY2" fmla="*/ 112933 h 113531"/>
                  <a:gd name="connsiteX3" fmla="*/ -936 w 698803"/>
                  <a:gd name="connsiteY3" fmla="*/ 72425 h 113531"/>
                  <a:gd name="connsiteX4" fmla="*/ -936 w 698803"/>
                  <a:gd name="connsiteY4" fmla="*/ -389 h 113531"/>
                  <a:gd name="connsiteX5" fmla="*/ 681746 w 698803"/>
                  <a:gd name="connsiteY5" fmla="*/ -389 h 113531"/>
                  <a:gd name="connsiteX6" fmla="*/ 696601 w 698803"/>
                  <a:gd name="connsiteY6" fmla="*/ 84058 h 113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98803" h="113531">
                    <a:moveTo>
                      <a:pt x="696601" y="84058"/>
                    </a:moveTo>
                    <a:cubicBezTo>
                      <a:pt x="692944" y="117495"/>
                      <a:pt x="666855" y="112933"/>
                      <a:pt x="644512" y="112933"/>
                    </a:cubicBezTo>
                    <a:lnTo>
                      <a:pt x="39572" y="112933"/>
                    </a:lnTo>
                    <a:cubicBezTo>
                      <a:pt x="17208" y="112914"/>
                      <a:pt x="-917" y="94789"/>
                      <a:pt x="-936" y="72425"/>
                    </a:cubicBezTo>
                    <a:lnTo>
                      <a:pt x="-936" y="-389"/>
                    </a:lnTo>
                    <a:lnTo>
                      <a:pt x="681746" y="-389"/>
                    </a:lnTo>
                    <a:cubicBezTo>
                      <a:pt x="691115" y="-389"/>
                      <a:pt x="701530" y="39039"/>
                      <a:pt x="696601" y="84058"/>
                    </a:cubicBezTo>
                    <a:close/>
                  </a:path>
                </a:pathLst>
              </a:custGeom>
              <a:solidFill>
                <a:srgbClr val="F4757A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8" name="Freeform: Shape 157">
                <a:extLst>
                  <a:ext uri="{FF2B5EF4-FFF2-40B4-BE49-F238E27FC236}">
                    <a16:creationId xmlns:a16="http://schemas.microsoft.com/office/drawing/2014/main" id="{7816ED60-D434-394C-675E-DCEFF144A6AC}"/>
                  </a:ext>
                </a:extLst>
              </p:cNvPr>
              <p:cNvSpPr/>
              <p:nvPr/>
            </p:nvSpPr>
            <p:spPr>
              <a:xfrm>
                <a:off x="4578451" y="4294031"/>
                <a:ext cx="784439" cy="29919"/>
              </a:xfrm>
              <a:custGeom>
                <a:avLst/>
                <a:gdLst>
                  <a:gd name="connsiteX0" fmla="*/ 0 w 784439"/>
                  <a:gd name="connsiteY0" fmla="*/ 0 h 29919"/>
                  <a:gd name="connsiteX1" fmla="*/ 784440 w 784439"/>
                  <a:gd name="connsiteY1" fmla="*/ 0 h 29919"/>
                  <a:gd name="connsiteX2" fmla="*/ 784440 w 784439"/>
                  <a:gd name="connsiteY2" fmla="*/ 29919 h 29919"/>
                  <a:gd name="connsiteX3" fmla="*/ 0 w 784439"/>
                  <a:gd name="connsiteY3" fmla="*/ 29919 h 299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84439" h="29919">
                    <a:moveTo>
                      <a:pt x="0" y="0"/>
                    </a:moveTo>
                    <a:lnTo>
                      <a:pt x="784440" y="0"/>
                    </a:lnTo>
                    <a:lnTo>
                      <a:pt x="784440" y="29919"/>
                    </a:lnTo>
                    <a:lnTo>
                      <a:pt x="0" y="29919"/>
                    </a:lnTo>
                    <a:close/>
                  </a:path>
                </a:pathLst>
              </a:custGeom>
              <a:solidFill>
                <a:srgbClr val="D44046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" name="Freeform: Shape 158">
                <a:extLst>
                  <a:ext uri="{FF2B5EF4-FFF2-40B4-BE49-F238E27FC236}">
                    <a16:creationId xmlns:a16="http://schemas.microsoft.com/office/drawing/2014/main" id="{47CB0E06-834B-02C5-148B-E7275976DEB2}"/>
                  </a:ext>
                </a:extLst>
              </p:cNvPr>
              <p:cNvSpPr/>
              <p:nvPr/>
            </p:nvSpPr>
            <p:spPr>
              <a:xfrm>
                <a:off x="4662167" y="4323951"/>
                <a:ext cx="287057" cy="141691"/>
              </a:xfrm>
              <a:custGeom>
                <a:avLst/>
                <a:gdLst>
                  <a:gd name="connsiteX0" fmla="*/ 0 w 287057"/>
                  <a:gd name="connsiteY0" fmla="*/ 0 h 141691"/>
                  <a:gd name="connsiteX1" fmla="*/ 287057 w 287057"/>
                  <a:gd name="connsiteY1" fmla="*/ 0 h 141691"/>
                  <a:gd name="connsiteX2" fmla="*/ 287057 w 287057"/>
                  <a:gd name="connsiteY2" fmla="*/ 141691 h 141691"/>
                  <a:gd name="connsiteX3" fmla="*/ 0 w 287057"/>
                  <a:gd name="connsiteY3" fmla="*/ 141691 h 141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7057" h="141691">
                    <a:moveTo>
                      <a:pt x="0" y="0"/>
                    </a:moveTo>
                    <a:lnTo>
                      <a:pt x="287057" y="0"/>
                    </a:lnTo>
                    <a:lnTo>
                      <a:pt x="287057" y="141691"/>
                    </a:lnTo>
                    <a:lnTo>
                      <a:pt x="0" y="141691"/>
                    </a:lnTo>
                    <a:close/>
                  </a:path>
                </a:pathLst>
              </a:custGeom>
              <a:solidFill>
                <a:srgbClr val="E6E6E6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0" name="Freeform: Shape 159">
                <a:extLst>
                  <a:ext uri="{FF2B5EF4-FFF2-40B4-BE49-F238E27FC236}">
                    <a16:creationId xmlns:a16="http://schemas.microsoft.com/office/drawing/2014/main" id="{A994CA53-58F0-B2F8-1B20-FBD8DD7494EC}"/>
                  </a:ext>
                </a:extLst>
              </p:cNvPr>
              <p:cNvSpPr/>
              <p:nvPr/>
            </p:nvSpPr>
            <p:spPr>
              <a:xfrm>
                <a:off x="4578451" y="4155771"/>
                <a:ext cx="784439" cy="138243"/>
              </a:xfrm>
              <a:custGeom>
                <a:avLst/>
                <a:gdLst>
                  <a:gd name="connsiteX0" fmla="*/ 0 w 784439"/>
                  <a:gd name="connsiteY0" fmla="*/ 0 h 138243"/>
                  <a:gd name="connsiteX1" fmla="*/ 784440 w 784439"/>
                  <a:gd name="connsiteY1" fmla="*/ 0 h 138243"/>
                  <a:gd name="connsiteX2" fmla="*/ 784440 w 784439"/>
                  <a:gd name="connsiteY2" fmla="*/ 138243 h 138243"/>
                  <a:gd name="connsiteX3" fmla="*/ 0 w 784439"/>
                  <a:gd name="connsiteY3" fmla="*/ 138243 h 1382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84439" h="138243">
                    <a:moveTo>
                      <a:pt x="0" y="0"/>
                    </a:moveTo>
                    <a:lnTo>
                      <a:pt x="784440" y="0"/>
                    </a:lnTo>
                    <a:lnTo>
                      <a:pt x="784440" y="138243"/>
                    </a:lnTo>
                    <a:lnTo>
                      <a:pt x="0" y="138243"/>
                    </a:lnTo>
                    <a:close/>
                  </a:path>
                </a:pathLst>
              </a:custGeom>
              <a:solidFill>
                <a:srgbClr val="F0BB63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1" name="Freeform: Shape 160">
                <a:extLst>
                  <a:ext uri="{FF2B5EF4-FFF2-40B4-BE49-F238E27FC236}">
                    <a16:creationId xmlns:a16="http://schemas.microsoft.com/office/drawing/2014/main" id="{B8A7CAD9-7629-720E-CB3D-8FCC1B3D90A5}"/>
                  </a:ext>
                </a:extLst>
              </p:cNvPr>
              <p:cNvSpPr/>
              <p:nvPr/>
            </p:nvSpPr>
            <p:spPr>
              <a:xfrm>
                <a:off x="4594125" y="4171462"/>
                <a:ext cx="753092" cy="106895"/>
              </a:xfrm>
              <a:custGeom>
                <a:avLst/>
                <a:gdLst>
                  <a:gd name="connsiteX0" fmla="*/ 697280 w 753092"/>
                  <a:gd name="connsiteY0" fmla="*/ 106507 h 106895"/>
                  <a:gd name="connsiteX1" fmla="*/ 53940 w 753092"/>
                  <a:gd name="connsiteY1" fmla="*/ 106507 h 106895"/>
                  <a:gd name="connsiteX2" fmla="*/ -936 w 753092"/>
                  <a:gd name="connsiteY2" fmla="*/ 51631 h 106895"/>
                  <a:gd name="connsiteX3" fmla="*/ -936 w 753092"/>
                  <a:gd name="connsiteY3" fmla="*/ -389 h 106895"/>
                  <a:gd name="connsiteX4" fmla="*/ 752156 w 753092"/>
                  <a:gd name="connsiteY4" fmla="*/ -389 h 106895"/>
                  <a:gd name="connsiteX5" fmla="*/ 752156 w 753092"/>
                  <a:gd name="connsiteY5" fmla="*/ 51631 h 106895"/>
                  <a:gd name="connsiteX6" fmla="*/ 697280 w 753092"/>
                  <a:gd name="connsiteY6" fmla="*/ 106507 h 1068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53092" h="106895">
                    <a:moveTo>
                      <a:pt x="697280" y="106507"/>
                    </a:moveTo>
                    <a:lnTo>
                      <a:pt x="53940" y="106507"/>
                    </a:lnTo>
                    <a:cubicBezTo>
                      <a:pt x="23632" y="106507"/>
                      <a:pt x="-936" y="81938"/>
                      <a:pt x="-936" y="51631"/>
                    </a:cubicBezTo>
                    <a:lnTo>
                      <a:pt x="-936" y="-389"/>
                    </a:lnTo>
                    <a:lnTo>
                      <a:pt x="752156" y="-389"/>
                    </a:lnTo>
                    <a:lnTo>
                      <a:pt x="752156" y="51631"/>
                    </a:lnTo>
                    <a:cubicBezTo>
                      <a:pt x="752156" y="81938"/>
                      <a:pt x="727588" y="106507"/>
                      <a:pt x="697280" y="106507"/>
                    </a:cubicBezTo>
                    <a:close/>
                  </a:path>
                </a:pathLst>
              </a:custGeom>
              <a:solidFill>
                <a:srgbClr val="F0C173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2" name="Freeform: Shape 161">
                <a:extLst>
                  <a:ext uri="{FF2B5EF4-FFF2-40B4-BE49-F238E27FC236}">
                    <a16:creationId xmlns:a16="http://schemas.microsoft.com/office/drawing/2014/main" id="{E39A91EF-1D42-551F-B763-639988C4665B}"/>
                  </a:ext>
                </a:extLst>
              </p:cNvPr>
              <p:cNvSpPr/>
              <p:nvPr/>
            </p:nvSpPr>
            <p:spPr>
              <a:xfrm>
                <a:off x="4609799" y="4187136"/>
                <a:ext cx="721744" cy="48014"/>
              </a:xfrm>
              <a:custGeom>
                <a:avLst/>
                <a:gdLst>
                  <a:gd name="connsiteX0" fmla="*/ 720809 w 721744"/>
                  <a:gd name="connsiteY0" fmla="*/ 22704 h 48014"/>
                  <a:gd name="connsiteX1" fmla="*/ 681607 w 721744"/>
                  <a:gd name="connsiteY1" fmla="*/ 47625 h 48014"/>
                  <a:gd name="connsiteX2" fmla="*/ 38266 w 721744"/>
                  <a:gd name="connsiteY2" fmla="*/ 47625 h 48014"/>
                  <a:gd name="connsiteX3" fmla="*/ -936 w 721744"/>
                  <a:gd name="connsiteY3" fmla="*/ 22704 h 48014"/>
                  <a:gd name="connsiteX4" fmla="*/ -936 w 721744"/>
                  <a:gd name="connsiteY4" fmla="*/ -389 h 48014"/>
                  <a:gd name="connsiteX5" fmla="*/ 720809 w 721744"/>
                  <a:gd name="connsiteY5" fmla="*/ -389 h 48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21744" h="48014">
                    <a:moveTo>
                      <a:pt x="720809" y="22704"/>
                    </a:moveTo>
                    <a:cubicBezTo>
                      <a:pt x="720809" y="36445"/>
                      <a:pt x="703219" y="47625"/>
                      <a:pt x="681607" y="47625"/>
                    </a:cubicBezTo>
                    <a:lnTo>
                      <a:pt x="38266" y="47625"/>
                    </a:lnTo>
                    <a:cubicBezTo>
                      <a:pt x="16654" y="47625"/>
                      <a:pt x="-936" y="36445"/>
                      <a:pt x="-936" y="22704"/>
                    </a:cubicBezTo>
                    <a:lnTo>
                      <a:pt x="-936" y="-389"/>
                    </a:lnTo>
                    <a:lnTo>
                      <a:pt x="720809" y="-389"/>
                    </a:lnTo>
                    <a:close/>
                  </a:path>
                </a:pathLst>
              </a:custGeom>
              <a:solidFill>
                <a:srgbClr val="F3CD8F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3" name="Freeform: Shape 162">
                <a:extLst>
                  <a:ext uri="{FF2B5EF4-FFF2-40B4-BE49-F238E27FC236}">
                    <a16:creationId xmlns:a16="http://schemas.microsoft.com/office/drawing/2014/main" id="{DEBE0D9D-1CB3-5C90-101F-6D2698376E45}"/>
                  </a:ext>
                </a:extLst>
              </p:cNvPr>
              <p:cNvSpPr/>
              <p:nvPr/>
            </p:nvSpPr>
            <p:spPr>
              <a:xfrm>
                <a:off x="4578451" y="4155771"/>
                <a:ext cx="784439" cy="20375"/>
              </a:xfrm>
              <a:custGeom>
                <a:avLst/>
                <a:gdLst>
                  <a:gd name="connsiteX0" fmla="*/ 0 w 784439"/>
                  <a:gd name="connsiteY0" fmla="*/ 0 h 20375"/>
                  <a:gd name="connsiteX1" fmla="*/ 784440 w 784439"/>
                  <a:gd name="connsiteY1" fmla="*/ 0 h 20375"/>
                  <a:gd name="connsiteX2" fmla="*/ 784440 w 784439"/>
                  <a:gd name="connsiteY2" fmla="*/ 20376 h 20375"/>
                  <a:gd name="connsiteX3" fmla="*/ 0 w 784439"/>
                  <a:gd name="connsiteY3" fmla="*/ 20376 h 20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84439" h="20375">
                    <a:moveTo>
                      <a:pt x="0" y="0"/>
                    </a:moveTo>
                    <a:lnTo>
                      <a:pt x="784440" y="0"/>
                    </a:lnTo>
                    <a:lnTo>
                      <a:pt x="784440" y="20376"/>
                    </a:lnTo>
                    <a:lnTo>
                      <a:pt x="0" y="20376"/>
                    </a:lnTo>
                    <a:close/>
                  </a:path>
                </a:pathLst>
              </a:custGeom>
              <a:solidFill>
                <a:srgbClr val="E8AC48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164" name="Graphic 1">
                <a:extLst>
                  <a:ext uri="{FF2B5EF4-FFF2-40B4-BE49-F238E27FC236}">
                    <a16:creationId xmlns:a16="http://schemas.microsoft.com/office/drawing/2014/main" id="{E5FAFFEE-65D1-7015-B110-1F70E53EEB13}"/>
                  </a:ext>
                </a:extLst>
              </p:cNvPr>
              <p:cNvGrpSpPr/>
              <p:nvPr/>
            </p:nvGrpSpPr>
            <p:grpSpPr>
              <a:xfrm>
                <a:off x="4448010" y="3952795"/>
                <a:ext cx="784439" cy="202975"/>
                <a:chOff x="4448010" y="3952795"/>
                <a:chExt cx="784439" cy="202975"/>
              </a:xfrm>
            </p:grpSpPr>
            <p:sp>
              <p:nvSpPr>
                <p:cNvPr id="165" name="Freeform: Shape 164">
                  <a:extLst>
                    <a:ext uri="{FF2B5EF4-FFF2-40B4-BE49-F238E27FC236}">
                      <a16:creationId xmlns:a16="http://schemas.microsoft.com/office/drawing/2014/main" id="{41F98C17-DE0C-F6B4-5610-9A77CB44422C}"/>
                    </a:ext>
                  </a:extLst>
                </p:cNvPr>
                <p:cNvSpPr/>
                <p:nvPr/>
              </p:nvSpPr>
              <p:spPr>
                <a:xfrm>
                  <a:off x="4448010" y="3952795"/>
                  <a:ext cx="784439" cy="202975"/>
                </a:xfrm>
                <a:custGeom>
                  <a:avLst/>
                  <a:gdLst>
                    <a:gd name="connsiteX0" fmla="*/ 0 w 784439"/>
                    <a:gd name="connsiteY0" fmla="*/ 0 h 202975"/>
                    <a:gd name="connsiteX1" fmla="*/ 784440 w 784439"/>
                    <a:gd name="connsiteY1" fmla="*/ 0 h 202975"/>
                    <a:gd name="connsiteX2" fmla="*/ 784440 w 784439"/>
                    <a:gd name="connsiteY2" fmla="*/ 202976 h 202975"/>
                    <a:gd name="connsiteX3" fmla="*/ 0 w 784439"/>
                    <a:gd name="connsiteY3" fmla="*/ 202976 h 202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84439" h="202975">
                      <a:moveTo>
                        <a:pt x="0" y="0"/>
                      </a:moveTo>
                      <a:lnTo>
                        <a:pt x="784440" y="0"/>
                      </a:lnTo>
                      <a:lnTo>
                        <a:pt x="784440" y="202976"/>
                      </a:lnTo>
                      <a:lnTo>
                        <a:pt x="0" y="202976"/>
                      </a:lnTo>
                      <a:close/>
                    </a:path>
                  </a:pathLst>
                </a:custGeom>
                <a:solidFill>
                  <a:srgbClr val="68BCF1"/>
                </a:solidFill>
                <a:ln w="174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1218744">
                    <a:buClr>
                      <a:srgbClr val="000000"/>
                    </a:buClr>
                    <a:defRPr/>
                  </a:pPr>
                  <a:endParaRPr lang="en-US" sz="1868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6" name="Freeform: Shape 165">
                  <a:extLst>
                    <a:ext uri="{FF2B5EF4-FFF2-40B4-BE49-F238E27FC236}">
                      <a16:creationId xmlns:a16="http://schemas.microsoft.com/office/drawing/2014/main" id="{116F6FCA-307F-D52B-F36B-AFBBDE406C0D}"/>
                    </a:ext>
                  </a:extLst>
                </p:cNvPr>
                <p:cNvSpPr/>
                <p:nvPr/>
              </p:nvSpPr>
              <p:spPr>
                <a:xfrm>
                  <a:off x="4465042" y="3984177"/>
                  <a:ext cx="736042" cy="140245"/>
                </a:xfrm>
                <a:custGeom>
                  <a:avLst/>
                  <a:gdLst>
                    <a:gd name="connsiteX0" fmla="*/ 677635 w 736042"/>
                    <a:gd name="connsiteY0" fmla="*/ 139856 h 140245"/>
                    <a:gd name="connsiteX1" fmla="*/ 56535 w 736042"/>
                    <a:gd name="connsiteY1" fmla="*/ 139856 h 140245"/>
                    <a:gd name="connsiteX2" fmla="*/ -936 w 736042"/>
                    <a:gd name="connsiteY2" fmla="*/ 82386 h 140245"/>
                    <a:gd name="connsiteX3" fmla="*/ -936 w 736042"/>
                    <a:gd name="connsiteY3" fmla="*/ -389 h 140245"/>
                    <a:gd name="connsiteX4" fmla="*/ 735106 w 736042"/>
                    <a:gd name="connsiteY4" fmla="*/ -389 h 140245"/>
                    <a:gd name="connsiteX5" fmla="*/ 735106 w 736042"/>
                    <a:gd name="connsiteY5" fmla="*/ 82386 h 140245"/>
                    <a:gd name="connsiteX6" fmla="*/ 677635 w 736042"/>
                    <a:gd name="connsiteY6" fmla="*/ 139856 h 1402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36042" h="140245">
                      <a:moveTo>
                        <a:pt x="677635" y="139856"/>
                      </a:moveTo>
                      <a:lnTo>
                        <a:pt x="56535" y="139856"/>
                      </a:lnTo>
                      <a:cubicBezTo>
                        <a:pt x="24794" y="139856"/>
                        <a:pt x="-936" y="114126"/>
                        <a:pt x="-936" y="82386"/>
                      </a:cubicBezTo>
                      <a:lnTo>
                        <a:pt x="-936" y="-389"/>
                      </a:lnTo>
                      <a:lnTo>
                        <a:pt x="735106" y="-389"/>
                      </a:lnTo>
                      <a:lnTo>
                        <a:pt x="735106" y="82386"/>
                      </a:lnTo>
                      <a:cubicBezTo>
                        <a:pt x="735106" y="128554"/>
                        <a:pt x="709384" y="139856"/>
                        <a:pt x="677635" y="139856"/>
                      </a:cubicBezTo>
                      <a:close/>
                    </a:path>
                  </a:pathLst>
                </a:custGeom>
                <a:solidFill>
                  <a:srgbClr val="71C0F1"/>
                </a:solidFill>
                <a:ln w="174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1218744">
                    <a:buClr>
                      <a:srgbClr val="000000"/>
                    </a:buClr>
                    <a:defRPr/>
                  </a:pPr>
                  <a:endParaRPr lang="en-US" sz="1868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7" name="Freeform: Shape 166">
                  <a:extLst>
                    <a:ext uri="{FF2B5EF4-FFF2-40B4-BE49-F238E27FC236}">
                      <a16:creationId xmlns:a16="http://schemas.microsoft.com/office/drawing/2014/main" id="{49DA13E3-C8AE-61F6-888B-893F340B64F7}"/>
                    </a:ext>
                  </a:extLst>
                </p:cNvPr>
                <p:cNvSpPr/>
                <p:nvPr/>
              </p:nvSpPr>
              <p:spPr>
                <a:xfrm>
                  <a:off x="4482022" y="3994104"/>
                  <a:ext cx="698796" cy="113548"/>
                </a:xfrm>
                <a:custGeom>
                  <a:avLst/>
                  <a:gdLst>
                    <a:gd name="connsiteX0" fmla="*/ 696601 w 698796"/>
                    <a:gd name="connsiteY0" fmla="*/ 84075 h 113548"/>
                    <a:gd name="connsiteX1" fmla="*/ 644511 w 698796"/>
                    <a:gd name="connsiteY1" fmla="*/ 112950 h 113548"/>
                    <a:gd name="connsiteX2" fmla="*/ 39555 w 698796"/>
                    <a:gd name="connsiteY2" fmla="*/ 112950 h 113548"/>
                    <a:gd name="connsiteX3" fmla="*/ -936 w 698796"/>
                    <a:gd name="connsiteY3" fmla="*/ 72442 h 113548"/>
                    <a:gd name="connsiteX4" fmla="*/ -936 w 698796"/>
                    <a:gd name="connsiteY4" fmla="*/ -389 h 113548"/>
                    <a:gd name="connsiteX5" fmla="*/ 681693 w 698796"/>
                    <a:gd name="connsiteY5" fmla="*/ -389 h 113548"/>
                    <a:gd name="connsiteX6" fmla="*/ 696601 w 698796"/>
                    <a:gd name="connsiteY6" fmla="*/ 84075 h 1135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98796" h="113548">
                      <a:moveTo>
                        <a:pt x="696601" y="84075"/>
                      </a:moveTo>
                      <a:cubicBezTo>
                        <a:pt x="692944" y="117513"/>
                        <a:pt x="666838" y="112950"/>
                        <a:pt x="644511" y="112950"/>
                      </a:cubicBezTo>
                      <a:lnTo>
                        <a:pt x="39555" y="112950"/>
                      </a:lnTo>
                      <a:cubicBezTo>
                        <a:pt x="17197" y="112921"/>
                        <a:pt x="-917" y="94799"/>
                        <a:pt x="-936" y="72442"/>
                      </a:cubicBezTo>
                      <a:lnTo>
                        <a:pt x="-936" y="-389"/>
                      </a:lnTo>
                      <a:lnTo>
                        <a:pt x="681693" y="-389"/>
                      </a:lnTo>
                      <a:cubicBezTo>
                        <a:pt x="691115" y="-389"/>
                        <a:pt x="701512" y="39057"/>
                        <a:pt x="696601" y="84075"/>
                      </a:cubicBezTo>
                      <a:close/>
                    </a:path>
                  </a:pathLst>
                </a:custGeom>
                <a:solidFill>
                  <a:srgbClr val="94CFF4"/>
                </a:solidFill>
                <a:ln w="174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1218744">
                    <a:buClr>
                      <a:srgbClr val="000000"/>
                    </a:buClr>
                    <a:defRPr/>
                  </a:pPr>
                  <a:endParaRPr lang="en-US" sz="1868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8" name="Freeform: Shape 167">
                  <a:extLst>
                    <a:ext uri="{FF2B5EF4-FFF2-40B4-BE49-F238E27FC236}">
                      <a16:creationId xmlns:a16="http://schemas.microsoft.com/office/drawing/2014/main" id="{543D4FFC-7B27-A198-40A4-FD0DE6F46EAE}"/>
                    </a:ext>
                  </a:extLst>
                </p:cNvPr>
                <p:cNvSpPr/>
                <p:nvPr/>
              </p:nvSpPr>
              <p:spPr>
                <a:xfrm>
                  <a:off x="4448010" y="3952795"/>
                  <a:ext cx="784439" cy="29919"/>
                </a:xfrm>
                <a:custGeom>
                  <a:avLst/>
                  <a:gdLst>
                    <a:gd name="connsiteX0" fmla="*/ 0 w 784439"/>
                    <a:gd name="connsiteY0" fmla="*/ 0 h 29919"/>
                    <a:gd name="connsiteX1" fmla="*/ 784440 w 784439"/>
                    <a:gd name="connsiteY1" fmla="*/ 0 h 29919"/>
                    <a:gd name="connsiteX2" fmla="*/ 784440 w 784439"/>
                    <a:gd name="connsiteY2" fmla="*/ 29920 h 29919"/>
                    <a:gd name="connsiteX3" fmla="*/ 0 w 784439"/>
                    <a:gd name="connsiteY3" fmla="*/ 29920 h 299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84439" h="29919">
                      <a:moveTo>
                        <a:pt x="0" y="0"/>
                      </a:moveTo>
                      <a:lnTo>
                        <a:pt x="784440" y="0"/>
                      </a:lnTo>
                      <a:lnTo>
                        <a:pt x="784440" y="29920"/>
                      </a:lnTo>
                      <a:lnTo>
                        <a:pt x="0" y="29920"/>
                      </a:lnTo>
                      <a:close/>
                    </a:path>
                  </a:pathLst>
                </a:custGeom>
                <a:solidFill>
                  <a:srgbClr val="5BA6D4"/>
                </a:solidFill>
                <a:ln w="174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1218744">
                    <a:buClr>
                      <a:srgbClr val="000000"/>
                    </a:buClr>
                    <a:defRPr/>
                  </a:pPr>
                  <a:endParaRPr lang="en-US" sz="1868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169" name="Graphic 1">
              <a:extLst>
                <a:ext uri="{FF2B5EF4-FFF2-40B4-BE49-F238E27FC236}">
                  <a16:creationId xmlns:a16="http://schemas.microsoft.com/office/drawing/2014/main" id="{9E7B5087-9921-917C-AB53-413ED1765136}"/>
                </a:ext>
              </a:extLst>
            </p:cNvPr>
            <p:cNvGrpSpPr/>
            <p:nvPr/>
          </p:nvGrpSpPr>
          <p:grpSpPr>
            <a:xfrm>
              <a:off x="5593209" y="4401344"/>
              <a:ext cx="1048282" cy="95627"/>
              <a:chOff x="5593209" y="4401344"/>
              <a:chExt cx="1048282" cy="95627"/>
            </a:xfrm>
          </p:grpSpPr>
          <p:sp>
            <p:nvSpPr>
              <p:cNvPr id="170" name="Freeform: Shape 169">
                <a:extLst>
                  <a:ext uri="{FF2B5EF4-FFF2-40B4-BE49-F238E27FC236}">
                    <a16:creationId xmlns:a16="http://schemas.microsoft.com/office/drawing/2014/main" id="{A68F8F28-8FA4-75E6-5BE0-954EED531AE4}"/>
                  </a:ext>
                </a:extLst>
              </p:cNvPr>
              <p:cNvSpPr/>
              <p:nvPr/>
            </p:nvSpPr>
            <p:spPr>
              <a:xfrm>
                <a:off x="5593209" y="4401344"/>
                <a:ext cx="1016795" cy="83332"/>
              </a:xfrm>
              <a:custGeom>
                <a:avLst/>
                <a:gdLst>
                  <a:gd name="connsiteX0" fmla="*/ 36263 w 1016795"/>
                  <a:gd name="connsiteY0" fmla="*/ 82944 h 83332"/>
                  <a:gd name="connsiteX1" fmla="*/ -936 w 1016795"/>
                  <a:gd name="connsiteY1" fmla="*/ -389 h 83332"/>
                  <a:gd name="connsiteX2" fmla="*/ 185094 w 1016795"/>
                  <a:gd name="connsiteY2" fmla="*/ 28364 h 83332"/>
                  <a:gd name="connsiteX3" fmla="*/ 377813 w 1016795"/>
                  <a:gd name="connsiteY3" fmla="*/ 15146 h 83332"/>
                  <a:gd name="connsiteX4" fmla="*/ 543259 w 1016795"/>
                  <a:gd name="connsiteY4" fmla="*/ 66277 h 83332"/>
                  <a:gd name="connsiteX5" fmla="*/ 769397 w 1016795"/>
                  <a:gd name="connsiteY5" fmla="*/ 39788 h 83332"/>
                  <a:gd name="connsiteX6" fmla="*/ 1015859 w 1016795"/>
                  <a:gd name="connsiteY6" fmla="*/ 290 h 83332"/>
                  <a:gd name="connsiteX7" fmla="*/ 984337 w 1016795"/>
                  <a:gd name="connsiteY7" fmla="*/ 82944 h 83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16795" h="83332">
                    <a:moveTo>
                      <a:pt x="36263" y="82944"/>
                    </a:moveTo>
                    <a:cubicBezTo>
                      <a:pt x="32188" y="57970"/>
                      <a:pt x="14406" y="19708"/>
                      <a:pt x="-936" y="-389"/>
                    </a:cubicBezTo>
                    <a:cubicBezTo>
                      <a:pt x="55925" y="27598"/>
                      <a:pt x="121737" y="31794"/>
                      <a:pt x="185094" y="28364"/>
                    </a:cubicBezTo>
                    <a:cubicBezTo>
                      <a:pt x="249410" y="24881"/>
                      <a:pt x="313393" y="14118"/>
                      <a:pt x="377813" y="15146"/>
                    </a:cubicBezTo>
                    <a:cubicBezTo>
                      <a:pt x="436659" y="16376"/>
                      <a:pt x="493980" y="34091"/>
                      <a:pt x="543259" y="66277"/>
                    </a:cubicBezTo>
                    <a:cubicBezTo>
                      <a:pt x="614122" y="40154"/>
                      <a:pt x="693379" y="36985"/>
                      <a:pt x="769397" y="39788"/>
                    </a:cubicBezTo>
                    <a:cubicBezTo>
                      <a:pt x="853740" y="42906"/>
                      <a:pt x="942680" y="43271"/>
                      <a:pt x="1015859" y="290"/>
                    </a:cubicBezTo>
                    <a:cubicBezTo>
                      <a:pt x="1005340" y="27842"/>
                      <a:pt x="994832" y="55392"/>
                      <a:pt x="984337" y="82944"/>
                    </a:cubicBezTo>
                    <a:close/>
                  </a:path>
                </a:pathLst>
              </a:custGeom>
              <a:solidFill>
                <a:srgbClr val="E6E6E6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1" name="Freeform: Shape 170">
                <a:extLst>
                  <a:ext uri="{FF2B5EF4-FFF2-40B4-BE49-F238E27FC236}">
                    <a16:creationId xmlns:a16="http://schemas.microsoft.com/office/drawing/2014/main" id="{BB344106-E44E-16DC-1200-A2B2D972699B}"/>
                  </a:ext>
                </a:extLst>
              </p:cNvPr>
              <p:cNvSpPr/>
              <p:nvPr/>
            </p:nvSpPr>
            <p:spPr>
              <a:xfrm>
                <a:off x="5598764" y="4472451"/>
                <a:ext cx="1042726" cy="24520"/>
              </a:xfrm>
              <a:custGeom>
                <a:avLst/>
                <a:gdLst>
                  <a:gd name="connsiteX0" fmla="*/ 0 w 1042726"/>
                  <a:gd name="connsiteY0" fmla="*/ 0 h 24520"/>
                  <a:gd name="connsiteX1" fmla="*/ 1042727 w 1042726"/>
                  <a:gd name="connsiteY1" fmla="*/ 0 h 24520"/>
                  <a:gd name="connsiteX2" fmla="*/ 1042727 w 1042726"/>
                  <a:gd name="connsiteY2" fmla="*/ 24521 h 24520"/>
                  <a:gd name="connsiteX3" fmla="*/ 0 w 1042726"/>
                  <a:gd name="connsiteY3" fmla="*/ 24521 h 24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42726" h="24520">
                    <a:moveTo>
                      <a:pt x="0" y="0"/>
                    </a:moveTo>
                    <a:lnTo>
                      <a:pt x="1042727" y="0"/>
                    </a:lnTo>
                    <a:lnTo>
                      <a:pt x="1042727" y="24521"/>
                    </a:lnTo>
                    <a:lnTo>
                      <a:pt x="0" y="24521"/>
                    </a:lnTo>
                    <a:close/>
                  </a:path>
                </a:pathLst>
              </a:custGeom>
              <a:solidFill>
                <a:srgbClr val="F14950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id="{DE26E166-D4DF-9032-A873-3FEFC62EBD35}"/>
                  </a:ext>
                </a:extLst>
              </p:cNvPr>
              <p:cNvSpPr/>
              <p:nvPr/>
            </p:nvSpPr>
            <p:spPr>
              <a:xfrm>
                <a:off x="5598764" y="4472451"/>
                <a:ext cx="538674" cy="24520"/>
              </a:xfrm>
              <a:custGeom>
                <a:avLst/>
                <a:gdLst>
                  <a:gd name="connsiteX0" fmla="*/ 0 w 538674"/>
                  <a:gd name="connsiteY0" fmla="*/ 0 h 24520"/>
                  <a:gd name="connsiteX1" fmla="*/ 538675 w 538674"/>
                  <a:gd name="connsiteY1" fmla="*/ 0 h 24520"/>
                  <a:gd name="connsiteX2" fmla="*/ 538675 w 538674"/>
                  <a:gd name="connsiteY2" fmla="*/ 24521 h 24520"/>
                  <a:gd name="connsiteX3" fmla="*/ 0 w 538674"/>
                  <a:gd name="connsiteY3" fmla="*/ 24521 h 24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8674" h="24520">
                    <a:moveTo>
                      <a:pt x="0" y="0"/>
                    </a:moveTo>
                    <a:lnTo>
                      <a:pt x="538675" y="0"/>
                    </a:lnTo>
                    <a:lnTo>
                      <a:pt x="538675" y="24521"/>
                    </a:lnTo>
                    <a:lnTo>
                      <a:pt x="0" y="24521"/>
                    </a:lnTo>
                    <a:close/>
                  </a:path>
                </a:pathLst>
              </a:custGeom>
              <a:solidFill>
                <a:srgbClr val="B5373C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86" name="Google Shape;2397;p38">
            <a:extLst>
              <a:ext uri="{FF2B5EF4-FFF2-40B4-BE49-F238E27FC236}">
                <a16:creationId xmlns:a16="http://schemas.microsoft.com/office/drawing/2014/main" id="{DA242924-F16A-E7AE-4B98-4D84B9ECE111}"/>
              </a:ext>
            </a:extLst>
          </p:cNvPr>
          <p:cNvSpPr txBox="1">
            <a:spLocks/>
          </p:cNvSpPr>
          <p:nvPr/>
        </p:nvSpPr>
        <p:spPr>
          <a:xfrm>
            <a:off x="3637101" y="895411"/>
            <a:ext cx="4769173" cy="875747"/>
          </a:xfrm>
          <a:prstGeom prst="rect">
            <a:avLst/>
          </a:prstGeom>
          <a:effectLst>
            <a:outerShdw dist="88900" dir="2700000" algn="tl" rotWithShape="0">
              <a:schemeClr val="accent2">
                <a:alpha val="40000"/>
              </a:schemeClr>
            </a:outerShdw>
          </a:effectLst>
        </p:spPr>
        <p:txBody>
          <a:bodyPr spcFirstLastPara="1" wrap="square" lIns="121863" tIns="121863" rIns="121863" bIns="121863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1218744">
              <a:defRPr/>
            </a:pPr>
            <a:r>
              <a:rPr lang="en-US" sz="4799" kern="0" dirty="0" err="1">
                <a:solidFill>
                  <a:srgbClr val="FFF5E9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799" kern="0" dirty="0">
                <a:solidFill>
                  <a:srgbClr val="FFF5E9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endParaRPr lang="vi-VN" sz="4799" kern="0" dirty="0">
              <a:solidFill>
                <a:srgbClr val="FFF5E9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4" name="Rectangle 173">
            <a:hlinkClick r:id="rId2" action="ppaction://hlinksldjump"/>
            <a:extLst>
              <a:ext uri="{FF2B5EF4-FFF2-40B4-BE49-F238E27FC236}">
                <a16:creationId xmlns:a16="http://schemas.microsoft.com/office/drawing/2014/main" id="{910A1FCA-9388-FE80-0249-0073A845DBDE}"/>
              </a:ext>
            </a:extLst>
          </p:cNvPr>
          <p:cNvSpPr/>
          <p:nvPr/>
        </p:nvSpPr>
        <p:spPr>
          <a:xfrm>
            <a:off x="6905217" y="5669049"/>
            <a:ext cx="1743687" cy="51128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744">
              <a:buClr>
                <a:srgbClr val="000000"/>
              </a:buClr>
              <a:defRPr/>
            </a:pPr>
            <a:r>
              <a:rPr lang="en-US" sz="2399" b="1" kern="0" dirty="0" err="1">
                <a:solidFill>
                  <a:prstClr val="black"/>
                </a:solidFill>
                <a:latin typeface="Arial"/>
                <a:sym typeface="Arial"/>
              </a:rPr>
              <a:t>Trở</a:t>
            </a:r>
            <a:r>
              <a:rPr lang="en-US" sz="2399" b="1" kern="0" dirty="0">
                <a:solidFill>
                  <a:prstClr val="black"/>
                </a:solidFill>
                <a:latin typeface="Arial"/>
                <a:sym typeface="Arial"/>
              </a:rPr>
              <a:t> </a:t>
            </a:r>
            <a:r>
              <a:rPr lang="en-US" sz="2399" b="1" kern="0" dirty="0" err="1">
                <a:solidFill>
                  <a:prstClr val="black"/>
                </a:solidFill>
                <a:latin typeface="Arial"/>
                <a:sym typeface="Arial"/>
              </a:rPr>
              <a:t>lại</a:t>
            </a:r>
            <a:endParaRPr lang="en-US" sz="2399" b="1" kern="0" dirty="0">
              <a:solidFill>
                <a:prstClr val="black"/>
              </a:solidFill>
              <a:latin typeface="Arial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6D0DD6-27B3-FC79-52BB-32B4D7CF13DF}"/>
              </a:ext>
            </a:extLst>
          </p:cNvPr>
          <p:cNvSpPr txBox="1"/>
          <p:nvPr/>
        </p:nvSpPr>
        <p:spPr>
          <a:xfrm>
            <a:off x="1228533" y="1763133"/>
            <a:ext cx="9185205" cy="3046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199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199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199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99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199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99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3199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99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3199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99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199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99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3199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199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3199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99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3199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99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199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99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199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99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3199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99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3199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99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tốc</a:t>
            </a:r>
            <a:r>
              <a:rPr lang="en-US" sz="3199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99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3199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r>
              <a:rPr lang="en-US" sz="3199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199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km.h</a:t>
            </a:r>
            <a:r>
              <a:rPr lang="en-US" sz="3199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3199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199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m.s.</a:t>
            </a:r>
            <a:endParaRPr lang="en-US" sz="3199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199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km/h.</a:t>
            </a:r>
          </a:p>
          <a:p>
            <a:r>
              <a:rPr lang="en-US" sz="3199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s/m.</a:t>
            </a:r>
          </a:p>
        </p:txBody>
      </p:sp>
      <p:sp>
        <p:nvSpPr>
          <p:cNvPr id="175" name="Oval 174">
            <a:extLst>
              <a:ext uri="{FF2B5EF4-FFF2-40B4-BE49-F238E27FC236}">
                <a16:creationId xmlns:a16="http://schemas.microsoft.com/office/drawing/2014/main" id="{FEB4CF0E-1AF8-A2B9-D935-63517ED560E1}"/>
              </a:ext>
            </a:extLst>
          </p:cNvPr>
          <p:cNvSpPr/>
          <p:nvPr/>
        </p:nvSpPr>
        <p:spPr>
          <a:xfrm>
            <a:off x="1228494" y="3730171"/>
            <a:ext cx="585792" cy="556468"/>
          </a:xfrm>
          <a:prstGeom prst="ellipse">
            <a:avLst/>
          </a:prstGeom>
          <a:noFill/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8744">
              <a:lnSpc>
                <a:spcPct val="150000"/>
              </a:lnSpc>
              <a:buClr>
                <a:srgbClr val="000000"/>
              </a:buClr>
              <a:defRPr/>
            </a:pPr>
            <a:endParaRPr lang="en-US" sz="1868" kern="0" dirty="0">
              <a:solidFill>
                <a:srgbClr val="000000"/>
              </a:solidFill>
              <a:latin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99398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7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roup 172">
            <a:extLst>
              <a:ext uri="{FF2B5EF4-FFF2-40B4-BE49-F238E27FC236}">
                <a16:creationId xmlns:a16="http://schemas.microsoft.com/office/drawing/2014/main" id="{08C4796C-3D1C-13DD-B9EF-E53556188EAD}"/>
              </a:ext>
            </a:extLst>
          </p:cNvPr>
          <p:cNvGrpSpPr/>
          <p:nvPr/>
        </p:nvGrpSpPr>
        <p:grpSpPr>
          <a:xfrm>
            <a:off x="146861" y="552042"/>
            <a:ext cx="11921772" cy="6014052"/>
            <a:chOff x="1006128" y="584162"/>
            <a:chExt cx="5614761" cy="3415706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7E06744C-B3D4-EDC9-94A6-CACA9E79196D}"/>
                </a:ext>
              </a:extLst>
            </p:cNvPr>
            <p:cNvSpPr/>
            <p:nvPr/>
          </p:nvSpPr>
          <p:spPr>
            <a:xfrm>
              <a:off x="1064190" y="584162"/>
              <a:ext cx="5486270" cy="3415706"/>
            </a:xfrm>
            <a:custGeom>
              <a:avLst/>
              <a:gdLst>
                <a:gd name="connsiteX0" fmla="*/ 0 w 5486270"/>
                <a:gd name="connsiteY0" fmla="*/ 0 h 3415706"/>
                <a:gd name="connsiteX1" fmla="*/ 5486271 w 5486270"/>
                <a:gd name="connsiteY1" fmla="*/ 0 h 3415706"/>
                <a:gd name="connsiteX2" fmla="*/ 5486271 w 5486270"/>
                <a:gd name="connsiteY2" fmla="*/ 3415707 h 3415706"/>
                <a:gd name="connsiteX3" fmla="*/ 0 w 5486270"/>
                <a:gd name="connsiteY3" fmla="*/ 3415707 h 3415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86270" h="3415706">
                  <a:moveTo>
                    <a:pt x="0" y="0"/>
                  </a:moveTo>
                  <a:lnTo>
                    <a:pt x="5486271" y="0"/>
                  </a:lnTo>
                  <a:lnTo>
                    <a:pt x="5486271" y="3415707"/>
                  </a:lnTo>
                  <a:lnTo>
                    <a:pt x="0" y="3415707"/>
                  </a:lnTo>
                  <a:close/>
                </a:path>
              </a:pathLst>
            </a:custGeom>
            <a:solidFill>
              <a:srgbClr val="D3A981"/>
            </a:solidFill>
            <a:ln w="174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8744">
                <a:buClr>
                  <a:srgbClr val="000000"/>
                </a:buClr>
                <a:defRPr/>
              </a:pPr>
              <a:endParaRPr lang="en-US"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4BFA8111-556F-8A97-F20D-CCA85299F3D5}"/>
                </a:ext>
              </a:extLst>
            </p:cNvPr>
            <p:cNvSpPr/>
            <p:nvPr/>
          </p:nvSpPr>
          <p:spPr>
            <a:xfrm>
              <a:off x="6422990" y="603023"/>
              <a:ext cx="97990" cy="109495"/>
            </a:xfrm>
            <a:custGeom>
              <a:avLst/>
              <a:gdLst>
                <a:gd name="connsiteX0" fmla="*/ 14171 w 97990"/>
                <a:gd name="connsiteY0" fmla="*/ 106540 h 109495"/>
                <a:gd name="connsiteX1" fmla="*/ 94508 w 97990"/>
                <a:gd name="connsiteY1" fmla="*/ 14744 h 109495"/>
                <a:gd name="connsiteX2" fmla="*/ 94508 w 97990"/>
                <a:gd name="connsiteY2" fmla="*/ 2170 h 109495"/>
                <a:gd name="connsiteX3" fmla="*/ 81934 w 97990"/>
                <a:gd name="connsiteY3" fmla="*/ 2170 h 109495"/>
                <a:gd name="connsiteX4" fmla="*/ 1597 w 97990"/>
                <a:gd name="connsiteY4" fmla="*/ 93966 h 109495"/>
                <a:gd name="connsiteX5" fmla="*/ 1597 w 97990"/>
                <a:gd name="connsiteY5" fmla="*/ 106540 h 109495"/>
                <a:gd name="connsiteX6" fmla="*/ 14171 w 97990"/>
                <a:gd name="connsiteY6" fmla="*/ 106540 h 109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990" h="109495">
                  <a:moveTo>
                    <a:pt x="14171" y="106540"/>
                  </a:moveTo>
                  <a:lnTo>
                    <a:pt x="94508" y="14744"/>
                  </a:lnTo>
                  <a:cubicBezTo>
                    <a:pt x="97573" y="11261"/>
                    <a:pt x="98217" y="5566"/>
                    <a:pt x="94508" y="2170"/>
                  </a:cubicBezTo>
                  <a:cubicBezTo>
                    <a:pt x="91165" y="-912"/>
                    <a:pt x="85208" y="-1557"/>
                    <a:pt x="81934" y="2170"/>
                  </a:cubicBezTo>
                  <a:lnTo>
                    <a:pt x="1597" y="93966"/>
                  </a:lnTo>
                  <a:cubicBezTo>
                    <a:pt x="-1451" y="97450"/>
                    <a:pt x="-2095" y="103144"/>
                    <a:pt x="1597" y="106540"/>
                  </a:cubicBezTo>
                  <a:cubicBezTo>
                    <a:pt x="4958" y="109623"/>
                    <a:pt x="10914" y="110285"/>
                    <a:pt x="14171" y="106540"/>
                  </a:cubicBezTo>
                  <a:close/>
                </a:path>
              </a:pathLst>
            </a:custGeom>
            <a:solidFill>
              <a:srgbClr val="9E7F61"/>
            </a:solidFill>
            <a:ln w="174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8744">
                <a:buClr>
                  <a:srgbClr val="000000"/>
                </a:buClr>
                <a:defRPr/>
              </a:pPr>
              <a:endParaRPr lang="en-US"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D8153647-4532-3483-2557-2D409A136D95}"/>
                </a:ext>
              </a:extLst>
            </p:cNvPr>
            <p:cNvSpPr/>
            <p:nvPr/>
          </p:nvSpPr>
          <p:spPr>
            <a:xfrm>
              <a:off x="1078757" y="600826"/>
              <a:ext cx="117177" cy="113438"/>
            </a:xfrm>
            <a:custGeom>
              <a:avLst/>
              <a:gdLst>
                <a:gd name="connsiteX0" fmla="*/ 113667 w 117177"/>
                <a:gd name="connsiteY0" fmla="*/ 97940 h 113438"/>
                <a:gd name="connsiteX1" fmla="*/ 34862 w 117177"/>
                <a:gd name="connsiteY1" fmla="*/ 24447 h 113438"/>
                <a:gd name="connsiteX2" fmla="*/ 14155 w 117177"/>
                <a:gd name="connsiteY2" fmla="*/ 2190 h 113438"/>
                <a:gd name="connsiteX3" fmla="*/ 1582 w 117177"/>
                <a:gd name="connsiteY3" fmla="*/ 2190 h 113438"/>
                <a:gd name="connsiteX4" fmla="*/ 1582 w 117177"/>
                <a:gd name="connsiteY4" fmla="*/ 14764 h 113438"/>
                <a:gd name="connsiteX5" fmla="*/ 78052 w 117177"/>
                <a:gd name="connsiteY5" fmla="*/ 90678 h 113438"/>
                <a:gd name="connsiteX6" fmla="*/ 101093 w 117177"/>
                <a:gd name="connsiteY6" fmla="*/ 110514 h 113438"/>
                <a:gd name="connsiteX7" fmla="*/ 113667 w 117177"/>
                <a:gd name="connsiteY7" fmla="*/ 110514 h 113438"/>
                <a:gd name="connsiteX8" fmla="*/ 113667 w 117177"/>
                <a:gd name="connsiteY8" fmla="*/ 97940 h 113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177" h="113438">
                  <a:moveTo>
                    <a:pt x="113667" y="97940"/>
                  </a:moveTo>
                  <a:cubicBezTo>
                    <a:pt x="86069" y="74908"/>
                    <a:pt x="59761" y="50373"/>
                    <a:pt x="34862" y="24447"/>
                  </a:cubicBezTo>
                  <a:cubicBezTo>
                    <a:pt x="27896" y="17156"/>
                    <a:pt x="20994" y="9737"/>
                    <a:pt x="14155" y="2190"/>
                  </a:cubicBezTo>
                  <a:cubicBezTo>
                    <a:pt x="10670" y="-1249"/>
                    <a:pt x="5067" y="-1249"/>
                    <a:pt x="1582" y="2190"/>
                  </a:cubicBezTo>
                  <a:cubicBezTo>
                    <a:pt x="-1775" y="5709"/>
                    <a:pt x="-1775" y="11245"/>
                    <a:pt x="1582" y="14764"/>
                  </a:cubicBezTo>
                  <a:cubicBezTo>
                    <a:pt x="25656" y="41457"/>
                    <a:pt x="51185" y="66800"/>
                    <a:pt x="78052" y="90678"/>
                  </a:cubicBezTo>
                  <a:cubicBezTo>
                    <a:pt x="85622" y="97412"/>
                    <a:pt x="93302" y="104024"/>
                    <a:pt x="101093" y="110514"/>
                  </a:cubicBezTo>
                  <a:cubicBezTo>
                    <a:pt x="104576" y="113492"/>
                    <a:pt x="110219" y="114276"/>
                    <a:pt x="113667" y="110514"/>
                  </a:cubicBezTo>
                  <a:cubicBezTo>
                    <a:pt x="116697" y="107240"/>
                    <a:pt x="117481" y="101127"/>
                    <a:pt x="113667" y="97940"/>
                  </a:cubicBezTo>
                  <a:close/>
                </a:path>
              </a:pathLst>
            </a:custGeom>
            <a:solidFill>
              <a:srgbClr val="9E7F61"/>
            </a:solidFill>
            <a:ln w="174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8744">
                <a:buClr>
                  <a:srgbClr val="000000"/>
                </a:buClr>
                <a:defRPr/>
              </a:pPr>
              <a:endParaRPr lang="en-US"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C8BE763A-F9A4-2421-633A-795A7B16007E}"/>
                </a:ext>
              </a:extLst>
            </p:cNvPr>
            <p:cNvSpPr/>
            <p:nvPr/>
          </p:nvSpPr>
          <p:spPr>
            <a:xfrm>
              <a:off x="1064190" y="3861747"/>
              <a:ext cx="138155" cy="138121"/>
            </a:xfrm>
            <a:custGeom>
              <a:avLst/>
              <a:gdLst>
                <a:gd name="connsiteX0" fmla="*/ 0 w 138155"/>
                <a:gd name="connsiteY0" fmla="*/ 138121 h 138121"/>
                <a:gd name="connsiteX1" fmla="*/ 21943 w 138155"/>
                <a:gd name="connsiteY1" fmla="*/ 138121 h 138121"/>
                <a:gd name="connsiteX2" fmla="*/ 138156 w 138155"/>
                <a:gd name="connsiteY2" fmla="*/ 0 h 138121"/>
                <a:gd name="connsiteX3" fmla="*/ 0 w 138155"/>
                <a:gd name="connsiteY3" fmla="*/ 138121 h 138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8155" h="138121">
                  <a:moveTo>
                    <a:pt x="0" y="138121"/>
                  </a:moveTo>
                  <a:lnTo>
                    <a:pt x="21943" y="138121"/>
                  </a:lnTo>
                  <a:lnTo>
                    <a:pt x="138156" y="0"/>
                  </a:lnTo>
                  <a:lnTo>
                    <a:pt x="0" y="138121"/>
                  </a:lnTo>
                  <a:close/>
                </a:path>
              </a:pathLst>
            </a:custGeom>
            <a:solidFill>
              <a:srgbClr val="9E7F61"/>
            </a:solidFill>
            <a:ln w="174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8744">
                <a:buClr>
                  <a:srgbClr val="000000"/>
                </a:buClr>
                <a:defRPr/>
              </a:pPr>
              <a:endParaRPr lang="en-US"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915E99E1-1957-0F8E-1B06-64A4FE8031E7}"/>
                </a:ext>
              </a:extLst>
            </p:cNvPr>
            <p:cNvSpPr/>
            <p:nvPr/>
          </p:nvSpPr>
          <p:spPr>
            <a:xfrm>
              <a:off x="6412322" y="3861747"/>
              <a:ext cx="138156" cy="138121"/>
            </a:xfrm>
            <a:custGeom>
              <a:avLst/>
              <a:gdLst>
                <a:gd name="connsiteX0" fmla="*/ 0 w 138156"/>
                <a:gd name="connsiteY0" fmla="*/ 0 h 138121"/>
                <a:gd name="connsiteX1" fmla="*/ 138156 w 138156"/>
                <a:gd name="connsiteY1" fmla="*/ 138121 h 138121"/>
                <a:gd name="connsiteX2" fmla="*/ 124363 w 138156"/>
                <a:gd name="connsiteY2" fmla="*/ 138121 h 138121"/>
                <a:gd name="connsiteX3" fmla="*/ 0 w 138156"/>
                <a:gd name="connsiteY3" fmla="*/ 0 h 138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8156" h="138121">
                  <a:moveTo>
                    <a:pt x="0" y="0"/>
                  </a:moveTo>
                  <a:lnTo>
                    <a:pt x="138156" y="138121"/>
                  </a:lnTo>
                  <a:lnTo>
                    <a:pt x="124363" y="1381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E7F61"/>
            </a:solidFill>
            <a:ln w="174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8744">
                <a:buClr>
                  <a:srgbClr val="000000"/>
                </a:buClr>
                <a:defRPr/>
              </a:pPr>
              <a:endParaRPr lang="en-US"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775E0D74-4795-7036-6533-95CB57290822}"/>
                </a:ext>
              </a:extLst>
            </p:cNvPr>
            <p:cNvSpPr/>
            <p:nvPr/>
          </p:nvSpPr>
          <p:spPr>
            <a:xfrm rot="16200000">
              <a:off x="2237593" y="-312980"/>
              <a:ext cx="3139482" cy="5209975"/>
            </a:xfrm>
            <a:custGeom>
              <a:avLst/>
              <a:gdLst>
                <a:gd name="connsiteX0" fmla="*/ -936 w 3139482"/>
                <a:gd name="connsiteY0" fmla="*/ -389 h 5209975"/>
                <a:gd name="connsiteX1" fmla="*/ 3138546 w 3139482"/>
                <a:gd name="connsiteY1" fmla="*/ -389 h 5209975"/>
                <a:gd name="connsiteX2" fmla="*/ 3138546 w 3139482"/>
                <a:gd name="connsiteY2" fmla="*/ 5209587 h 5209975"/>
                <a:gd name="connsiteX3" fmla="*/ -936 w 3139482"/>
                <a:gd name="connsiteY3" fmla="*/ 5209587 h 5209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39482" h="5209975">
                  <a:moveTo>
                    <a:pt x="-936" y="-389"/>
                  </a:moveTo>
                  <a:lnTo>
                    <a:pt x="3138546" y="-389"/>
                  </a:lnTo>
                  <a:lnTo>
                    <a:pt x="3138546" y="5209587"/>
                  </a:lnTo>
                  <a:lnTo>
                    <a:pt x="-936" y="5209587"/>
                  </a:lnTo>
                  <a:close/>
                </a:path>
              </a:pathLst>
            </a:custGeom>
            <a:solidFill>
              <a:srgbClr val="233837"/>
            </a:solidFill>
            <a:ln w="174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8744">
                <a:buClr>
                  <a:srgbClr val="000000"/>
                </a:buClr>
                <a:defRPr/>
              </a:pPr>
              <a:endParaRPr lang="en-US"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E9DB1722-B88F-82E2-B889-8E794FF38191}"/>
                </a:ext>
              </a:extLst>
            </p:cNvPr>
            <p:cNvSpPr/>
            <p:nvPr/>
          </p:nvSpPr>
          <p:spPr>
            <a:xfrm>
              <a:off x="6422990" y="603023"/>
              <a:ext cx="97990" cy="109495"/>
            </a:xfrm>
            <a:custGeom>
              <a:avLst/>
              <a:gdLst>
                <a:gd name="connsiteX0" fmla="*/ 14171 w 97990"/>
                <a:gd name="connsiteY0" fmla="*/ 106540 h 109495"/>
                <a:gd name="connsiteX1" fmla="*/ 94508 w 97990"/>
                <a:gd name="connsiteY1" fmla="*/ 14744 h 109495"/>
                <a:gd name="connsiteX2" fmla="*/ 94508 w 97990"/>
                <a:gd name="connsiteY2" fmla="*/ 2170 h 109495"/>
                <a:gd name="connsiteX3" fmla="*/ 81934 w 97990"/>
                <a:gd name="connsiteY3" fmla="*/ 2170 h 109495"/>
                <a:gd name="connsiteX4" fmla="*/ 1597 w 97990"/>
                <a:gd name="connsiteY4" fmla="*/ 93966 h 109495"/>
                <a:gd name="connsiteX5" fmla="*/ 1597 w 97990"/>
                <a:gd name="connsiteY5" fmla="*/ 106540 h 109495"/>
                <a:gd name="connsiteX6" fmla="*/ 14171 w 97990"/>
                <a:gd name="connsiteY6" fmla="*/ 106540 h 109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990" h="109495">
                  <a:moveTo>
                    <a:pt x="14171" y="106540"/>
                  </a:moveTo>
                  <a:lnTo>
                    <a:pt x="94508" y="14744"/>
                  </a:lnTo>
                  <a:cubicBezTo>
                    <a:pt x="97573" y="11261"/>
                    <a:pt x="98217" y="5566"/>
                    <a:pt x="94508" y="2170"/>
                  </a:cubicBezTo>
                  <a:cubicBezTo>
                    <a:pt x="91165" y="-912"/>
                    <a:pt x="85208" y="-1557"/>
                    <a:pt x="81934" y="2170"/>
                  </a:cubicBezTo>
                  <a:lnTo>
                    <a:pt x="1597" y="93966"/>
                  </a:lnTo>
                  <a:cubicBezTo>
                    <a:pt x="-1451" y="97450"/>
                    <a:pt x="-2095" y="103144"/>
                    <a:pt x="1597" y="106540"/>
                  </a:cubicBezTo>
                  <a:cubicBezTo>
                    <a:pt x="4958" y="109623"/>
                    <a:pt x="10914" y="110285"/>
                    <a:pt x="14171" y="106540"/>
                  </a:cubicBezTo>
                  <a:close/>
                </a:path>
              </a:pathLst>
            </a:custGeom>
            <a:solidFill>
              <a:srgbClr val="9E7F61"/>
            </a:solidFill>
            <a:ln w="174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8744">
                <a:buClr>
                  <a:srgbClr val="000000"/>
                </a:buClr>
                <a:defRPr/>
              </a:pPr>
              <a:endParaRPr lang="en-US"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D290660E-8F31-DC30-289C-C407528B6750}"/>
                </a:ext>
              </a:extLst>
            </p:cNvPr>
            <p:cNvSpPr/>
            <p:nvPr/>
          </p:nvSpPr>
          <p:spPr>
            <a:xfrm>
              <a:off x="1078757" y="600826"/>
              <a:ext cx="117177" cy="113438"/>
            </a:xfrm>
            <a:custGeom>
              <a:avLst/>
              <a:gdLst>
                <a:gd name="connsiteX0" fmla="*/ 113667 w 117177"/>
                <a:gd name="connsiteY0" fmla="*/ 97940 h 113438"/>
                <a:gd name="connsiteX1" fmla="*/ 34862 w 117177"/>
                <a:gd name="connsiteY1" fmla="*/ 24447 h 113438"/>
                <a:gd name="connsiteX2" fmla="*/ 14155 w 117177"/>
                <a:gd name="connsiteY2" fmla="*/ 2190 h 113438"/>
                <a:gd name="connsiteX3" fmla="*/ 1582 w 117177"/>
                <a:gd name="connsiteY3" fmla="*/ 2190 h 113438"/>
                <a:gd name="connsiteX4" fmla="*/ 1582 w 117177"/>
                <a:gd name="connsiteY4" fmla="*/ 14764 h 113438"/>
                <a:gd name="connsiteX5" fmla="*/ 78052 w 117177"/>
                <a:gd name="connsiteY5" fmla="*/ 90678 h 113438"/>
                <a:gd name="connsiteX6" fmla="*/ 101093 w 117177"/>
                <a:gd name="connsiteY6" fmla="*/ 110514 h 113438"/>
                <a:gd name="connsiteX7" fmla="*/ 113667 w 117177"/>
                <a:gd name="connsiteY7" fmla="*/ 110514 h 113438"/>
                <a:gd name="connsiteX8" fmla="*/ 113667 w 117177"/>
                <a:gd name="connsiteY8" fmla="*/ 97940 h 113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177" h="113438">
                  <a:moveTo>
                    <a:pt x="113667" y="97940"/>
                  </a:moveTo>
                  <a:cubicBezTo>
                    <a:pt x="86069" y="74908"/>
                    <a:pt x="59761" y="50373"/>
                    <a:pt x="34862" y="24447"/>
                  </a:cubicBezTo>
                  <a:cubicBezTo>
                    <a:pt x="27896" y="17156"/>
                    <a:pt x="20994" y="9737"/>
                    <a:pt x="14155" y="2190"/>
                  </a:cubicBezTo>
                  <a:cubicBezTo>
                    <a:pt x="10670" y="-1249"/>
                    <a:pt x="5067" y="-1249"/>
                    <a:pt x="1582" y="2190"/>
                  </a:cubicBezTo>
                  <a:cubicBezTo>
                    <a:pt x="-1775" y="5709"/>
                    <a:pt x="-1775" y="11245"/>
                    <a:pt x="1582" y="14764"/>
                  </a:cubicBezTo>
                  <a:cubicBezTo>
                    <a:pt x="25656" y="41457"/>
                    <a:pt x="51185" y="66800"/>
                    <a:pt x="78052" y="90678"/>
                  </a:cubicBezTo>
                  <a:cubicBezTo>
                    <a:pt x="85622" y="97412"/>
                    <a:pt x="93302" y="104024"/>
                    <a:pt x="101093" y="110514"/>
                  </a:cubicBezTo>
                  <a:cubicBezTo>
                    <a:pt x="104576" y="113492"/>
                    <a:pt x="110219" y="114276"/>
                    <a:pt x="113667" y="110514"/>
                  </a:cubicBezTo>
                  <a:cubicBezTo>
                    <a:pt x="116697" y="107240"/>
                    <a:pt x="117481" y="101127"/>
                    <a:pt x="113667" y="97940"/>
                  </a:cubicBezTo>
                  <a:close/>
                </a:path>
              </a:pathLst>
            </a:custGeom>
            <a:solidFill>
              <a:srgbClr val="9E7F61"/>
            </a:solidFill>
            <a:ln w="174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8744">
                <a:buClr>
                  <a:srgbClr val="000000"/>
                </a:buClr>
                <a:defRPr/>
              </a:pPr>
              <a:endParaRPr lang="en-US"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8E126100-235D-ADC9-2EC6-B93FB253EC9E}"/>
                </a:ext>
              </a:extLst>
            </p:cNvPr>
            <p:cNvSpPr/>
            <p:nvPr/>
          </p:nvSpPr>
          <p:spPr>
            <a:xfrm>
              <a:off x="1006128" y="3863646"/>
              <a:ext cx="5614761" cy="66596"/>
            </a:xfrm>
            <a:custGeom>
              <a:avLst/>
              <a:gdLst>
                <a:gd name="connsiteX0" fmla="*/ 5406195 w 5614761"/>
                <a:gd name="connsiteY0" fmla="*/ 0 h 66596"/>
                <a:gd name="connsiteX1" fmla="*/ 196219 w 5614761"/>
                <a:gd name="connsiteY1" fmla="*/ 0 h 66596"/>
                <a:gd name="connsiteX2" fmla="*/ 0 w 5614761"/>
                <a:gd name="connsiteY2" fmla="*/ 66596 h 66596"/>
                <a:gd name="connsiteX3" fmla="*/ 5614761 w 5614761"/>
                <a:gd name="connsiteY3" fmla="*/ 66596 h 66596"/>
                <a:gd name="connsiteX4" fmla="*/ 5406195 w 5614761"/>
                <a:gd name="connsiteY4" fmla="*/ 0 h 66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14761" h="66596">
                  <a:moveTo>
                    <a:pt x="5406195" y="0"/>
                  </a:moveTo>
                  <a:lnTo>
                    <a:pt x="196219" y="0"/>
                  </a:lnTo>
                  <a:lnTo>
                    <a:pt x="0" y="66596"/>
                  </a:lnTo>
                  <a:lnTo>
                    <a:pt x="5614761" y="66596"/>
                  </a:lnTo>
                  <a:lnTo>
                    <a:pt x="5406195" y="0"/>
                  </a:lnTo>
                  <a:close/>
                </a:path>
              </a:pathLst>
            </a:custGeom>
            <a:solidFill>
              <a:srgbClr val="C49D78"/>
            </a:solidFill>
            <a:ln w="174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8744">
                <a:buClr>
                  <a:srgbClr val="000000"/>
                </a:buClr>
                <a:defRPr/>
              </a:pPr>
              <a:endParaRPr lang="en-US"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5557AF2F-4099-C911-1177-24C0F8550D71}"/>
                </a:ext>
              </a:extLst>
            </p:cNvPr>
            <p:cNvSpPr/>
            <p:nvPr/>
          </p:nvSpPr>
          <p:spPr>
            <a:xfrm>
              <a:off x="1006128" y="3930242"/>
              <a:ext cx="5614761" cy="69609"/>
            </a:xfrm>
            <a:custGeom>
              <a:avLst/>
              <a:gdLst>
                <a:gd name="connsiteX0" fmla="*/ 0 w 5614761"/>
                <a:gd name="connsiteY0" fmla="*/ 0 h 69609"/>
                <a:gd name="connsiteX1" fmla="*/ 5614761 w 5614761"/>
                <a:gd name="connsiteY1" fmla="*/ 0 h 69609"/>
                <a:gd name="connsiteX2" fmla="*/ 5614761 w 5614761"/>
                <a:gd name="connsiteY2" fmla="*/ 69609 h 69609"/>
                <a:gd name="connsiteX3" fmla="*/ 0 w 5614761"/>
                <a:gd name="connsiteY3" fmla="*/ 69609 h 69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14761" h="69609">
                  <a:moveTo>
                    <a:pt x="0" y="0"/>
                  </a:moveTo>
                  <a:lnTo>
                    <a:pt x="5614761" y="0"/>
                  </a:lnTo>
                  <a:lnTo>
                    <a:pt x="5614761" y="69609"/>
                  </a:lnTo>
                  <a:lnTo>
                    <a:pt x="0" y="69609"/>
                  </a:lnTo>
                  <a:close/>
                </a:path>
              </a:pathLst>
            </a:custGeom>
            <a:solidFill>
              <a:srgbClr val="DCBA9A"/>
            </a:solidFill>
            <a:ln w="174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8744">
                <a:buClr>
                  <a:srgbClr val="000000"/>
                </a:buClr>
                <a:defRPr/>
              </a:pPr>
              <a:endParaRPr lang="en-US"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61D9767-39DD-64EE-F2B8-DEE2C9C7A02A}"/>
                </a:ext>
              </a:extLst>
            </p:cNvPr>
            <p:cNvSpPr/>
            <p:nvPr/>
          </p:nvSpPr>
          <p:spPr>
            <a:xfrm>
              <a:off x="2021811" y="3686619"/>
              <a:ext cx="531794" cy="186013"/>
            </a:xfrm>
            <a:custGeom>
              <a:avLst/>
              <a:gdLst>
                <a:gd name="connsiteX0" fmla="*/ 461282 w 531794"/>
                <a:gd name="connsiteY0" fmla="*/ -389 h 186013"/>
                <a:gd name="connsiteX1" fmla="*/ 68775 w 531794"/>
                <a:gd name="connsiteY1" fmla="*/ -389 h 186013"/>
                <a:gd name="connsiteX2" fmla="*/ -886 w 531794"/>
                <a:gd name="connsiteY2" fmla="*/ 51161 h 186013"/>
                <a:gd name="connsiteX3" fmla="*/ -886 w 531794"/>
                <a:gd name="connsiteY3" fmla="*/ 185624 h 186013"/>
                <a:gd name="connsiteX4" fmla="*/ 530804 w 531794"/>
                <a:gd name="connsiteY4" fmla="*/ 185624 h 186013"/>
                <a:gd name="connsiteX5" fmla="*/ 530804 w 531794"/>
                <a:gd name="connsiteY5" fmla="*/ 51161 h 186013"/>
                <a:gd name="connsiteX6" fmla="*/ 461282 w 531794"/>
                <a:gd name="connsiteY6" fmla="*/ -389 h 186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1794" h="186013">
                  <a:moveTo>
                    <a:pt x="461282" y="-389"/>
                  </a:moveTo>
                  <a:lnTo>
                    <a:pt x="68775" y="-389"/>
                  </a:lnTo>
                  <a:cubicBezTo>
                    <a:pt x="-5292" y="-389"/>
                    <a:pt x="-886" y="51161"/>
                    <a:pt x="-886" y="51161"/>
                  </a:cubicBezTo>
                  <a:lnTo>
                    <a:pt x="-886" y="185624"/>
                  </a:lnTo>
                  <a:lnTo>
                    <a:pt x="530804" y="185624"/>
                  </a:lnTo>
                  <a:lnTo>
                    <a:pt x="530804" y="51161"/>
                  </a:lnTo>
                  <a:cubicBezTo>
                    <a:pt x="530804" y="51161"/>
                    <a:pt x="535350" y="-389"/>
                    <a:pt x="461282" y="-389"/>
                  </a:cubicBezTo>
                  <a:close/>
                </a:path>
              </a:pathLst>
            </a:custGeom>
            <a:solidFill>
              <a:srgbClr val="EEBE5E"/>
            </a:solidFill>
            <a:ln w="174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8744">
                <a:buClr>
                  <a:srgbClr val="000000"/>
                </a:buClr>
                <a:defRPr/>
              </a:pPr>
              <a:endParaRPr lang="en-US"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669C9C75-7715-C12B-D314-B27E4576B8CE}"/>
                </a:ext>
              </a:extLst>
            </p:cNvPr>
            <p:cNvSpPr/>
            <p:nvPr/>
          </p:nvSpPr>
          <p:spPr>
            <a:xfrm>
              <a:off x="2021947" y="3858647"/>
              <a:ext cx="531742" cy="36084"/>
            </a:xfrm>
            <a:custGeom>
              <a:avLst/>
              <a:gdLst>
                <a:gd name="connsiteX0" fmla="*/ 0 w 531742"/>
                <a:gd name="connsiteY0" fmla="*/ 0 h 36084"/>
                <a:gd name="connsiteX1" fmla="*/ 531743 w 531742"/>
                <a:gd name="connsiteY1" fmla="*/ 0 h 36084"/>
                <a:gd name="connsiteX2" fmla="*/ 531743 w 531742"/>
                <a:gd name="connsiteY2" fmla="*/ 36085 h 36084"/>
                <a:gd name="connsiteX3" fmla="*/ 0 w 531742"/>
                <a:gd name="connsiteY3" fmla="*/ 36085 h 36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1742" h="36084">
                  <a:moveTo>
                    <a:pt x="0" y="0"/>
                  </a:moveTo>
                  <a:lnTo>
                    <a:pt x="531743" y="0"/>
                  </a:lnTo>
                  <a:lnTo>
                    <a:pt x="531743" y="36085"/>
                  </a:lnTo>
                  <a:lnTo>
                    <a:pt x="0" y="36085"/>
                  </a:lnTo>
                  <a:close/>
                </a:path>
              </a:pathLst>
            </a:custGeom>
            <a:solidFill>
              <a:srgbClr val="D1D3D4"/>
            </a:solidFill>
            <a:ln w="174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8744">
                <a:buClr>
                  <a:srgbClr val="000000"/>
                </a:buClr>
                <a:defRPr/>
              </a:pPr>
              <a:endParaRPr lang="en-US"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A9A64A3-D3B3-AB77-0798-3AA8787FE77C}"/>
                </a:ext>
              </a:extLst>
            </p:cNvPr>
            <p:cNvSpPr/>
            <p:nvPr/>
          </p:nvSpPr>
          <p:spPr>
            <a:xfrm>
              <a:off x="2021947" y="3759728"/>
              <a:ext cx="531690" cy="51514"/>
            </a:xfrm>
            <a:custGeom>
              <a:avLst/>
              <a:gdLst>
                <a:gd name="connsiteX0" fmla="*/ 0 w 531690"/>
                <a:gd name="connsiteY0" fmla="*/ 0 h 51514"/>
                <a:gd name="connsiteX1" fmla="*/ 531691 w 531690"/>
                <a:gd name="connsiteY1" fmla="*/ 0 h 51514"/>
                <a:gd name="connsiteX2" fmla="*/ 531691 w 531690"/>
                <a:gd name="connsiteY2" fmla="*/ 51515 h 51514"/>
                <a:gd name="connsiteX3" fmla="*/ 0 w 531690"/>
                <a:gd name="connsiteY3" fmla="*/ 51515 h 51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1690" h="51514">
                  <a:moveTo>
                    <a:pt x="0" y="0"/>
                  </a:moveTo>
                  <a:lnTo>
                    <a:pt x="531691" y="0"/>
                  </a:lnTo>
                  <a:lnTo>
                    <a:pt x="531691" y="51515"/>
                  </a:lnTo>
                  <a:lnTo>
                    <a:pt x="0" y="51515"/>
                  </a:lnTo>
                  <a:close/>
                </a:path>
              </a:pathLst>
            </a:custGeom>
            <a:solidFill>
              <a:srgbClr val="D4A954"/>
            </a:solidFill>
            <a:ln w="174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8744">
                <a:buClr>
                  <a:srgbClr val="000000"/>
                </a:buClr>
                <a:defRPr/>
              </a:pPr>
              <a:endParaRPr lang="en-US"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771FAC62-4703-7622-E0FC-5A253BFAACAE}"/>
                </a:ext>
              </a:extLst>
            </p:cNvPr>
            <p:cNvSpPr/>
            <p:nvPr/>
          </p:nvSpPr>
          <p:spPr>
            <a:xfrm>
              <a:off x="1754239" y="3827474"/>
              <a:ext cx="212118" cy="67258"/>
            </a:xfrm>
            <a:custGeom>
              <a:avLst/>
              <a:gdLst>
                <a:gd name="connsiteX0" fmla="*/ 206964 w 212118"/>
                <a:gd name="connsiteY0" fmla="*/ 67258 h 67258"/>
                <a:gd name="connsiteX1" fmla="*/ 0 w 212118"/>
                <a:gd name="connsiteY1" fmla="*/ 35109 h 67258"/>
                <a:gd name="connsiteX2" fmla="*/ 6827 w 212118"/>
                <a:gd name="connsiteY2" fmla="*/ 0 h 67258"/>
                <a:gd name="connsiteX3" fmla="*/ 212119 w 212118"/>
                <a:gd name="connsiteY3" fmla="*/ 33490 h 67258"/>
                <a:gd name="connsiteX4" fmla="*/ 206964 w 212118"/>
                <a:gd name="connsiteY4" fmla="*/ 67258 h 67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2118" h="67258">
                  <a:moveTo>
                    <a:pt x="206964" y="67258"/>
                  </a:moveTo>
                  <a:lnTo>
                    <a:pt x="0" y="35109"/>
                  </a:lnTo>
                  <a:lnTo>
                    <a:pt x="6827" y="0"/>
                  </a:lnTo>
                  <a:lnTo>
                    <a:pt x="212119" y="33490"/>
                  </a:lnTo>
                  <a:lnTo>
                    <a:pt x="206964" y="67258"/>
                  </a:lnTo>
                  <a:close/>
                </a:path>
              </a:pathLst>
            </a:custGeom>
            <a:solidFill>
              <a:srgbClr val="E6E7E8"/>
            </a:solidFill>
            <a:ln w="174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8744">
                <a:buClr>
                  <a:srgbClr val="000000"/>
                </a:buClr>
                <a:defRPr/>
              </a:pPr>
              <a:endParaRPr lang="en-US"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CEDFF934-7C58-FE92-23A5-C9D90E449A68}"/>
                </a:ext>
              </a:extLst>
            </p:cNvPr>
            <p:cNvSpPr/>
            <p:nvPr/>
          </p:nvSpPr>
          <p:spPr>
            <a:xfrm>
              <a:off x="1754221" y="3827474"/>
              <a:ext cx="174258" cy="62190"/>
            </a:xfrm>
            <a:custGeom>
              <a:avLst/>
              <a:gdLst>
                <a:gd name="connsiteX0" fmla="*/ 173322 w 174258"/>
                <a:gd name="connsiteY0" fmla="*/ 61802 h 62190"/>
                <a:gd name="connsiteX1" fmla="*/ -936 w 174258"/>
                <a:gd name="connsiteY1" fmla="*/ 34738 h 62190"/>
                <a:gd name="connsiteX2" fmla="*/ 5908 w 174258"/>
                <a:gd name="connsiteY2" fmla="*/ -389 h 62190"/>
                <a:gd name="connsiteX3" fmla="*/ 14755 w 174258"/>
                <a:gd name="connsiteY3" fmla="*/ 1057 h 62190"/>
                <a:gd name="connsiteX4" fmla="*/ 40983 w 174258"/>
                <a:gd name="connsiteY4" fmla="*/ 33989 h 62190"/>
                <a:gd name="connsiteX5" fmla="*/ 173322 w 174258"/>
                <a:gd name="connsiteY5" fmla="*/ 61802 h 62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4258" h="62190">
                  <a:moveTo>
                    <a:pt x="173322" y="61802"/>
                  </a:moveTo>
                  <a:lnTo>
                    <a:pt x="-936" y="34738"/>
                  </a:lnTo>
                  <a:lnTo>
                    <a:pt x="5908" y="-389"/>
                  </a:lnTo>
                  <a:lnTo>
                    <a:pt x="14755" y="1057"/>
                  </a:lnTo>
                  <a:cubicBezTo>
                    <a:pt x="14755" y="1057"/>
                    <a:pt x="6047" y="23087"/>
                    <a:pt x="40983" y="33989"/>
                  </a:cubicBezTo>
                  <a:cubicBezTo>
                    <a:pt x="75918" y="44891"/>
                    <a:pt x="173322" y="61802"/>
                    <a:pt x="173322" y="61802"/>
                  </a:cubicBezTo>
                  <a:close/>
                </a:path>
              </a:pathLst>
            </a:custGeom>
            <a:solidFill>
              <a:srgbClr val="D1D3D4"/>
            </a:solidFill>
            <a:ln w="174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8744">
                <a:buClr>
                  <a:srgbClr val="000000"/>
                </a:buClr>
                <a:defRPr/>
              </a:pPr>
              <a:endParaRPr lang="en-US"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29CFBD11-8A36-90CD-35E0-D54BB2CCC622}"/>
                </a:ext>
              </a:extLst>
            </p:cNvPr>
            <p:cNvSpPr/>
            <p:nvPr/>
          </p:nvSpPr>
          <p:spPr>
            <a:xfrm>
              <a:off x="1727907" y="3857672"/>
              <a:ext cx="209437" cy="37059"/>
            </a:xfrm>
            <a:custGeom>
              <a:avLst/>
              <a:gdLst>
                <a:gd name="connsiteX0" fmla="*/ 209437 w 209437"/>
                <a:gd name="connsiteY0" fmla="*/ 34169 h 37059"/>
                <a:gd name="connsiteX1" fmla="*/ 0 w 209437"/>
                <a:gd name="connsiteY1" fmla="*/ 37060 h 37059"/>
                <a:gd name="connsiteX2" fmla="*/ 871 w 209437"/>
                <a:gd name="connsiteY2" fmla="*/ 1306 h 37059"/>
                <a:gd name="connsiteX3" fmla="*/ 208862 w 209437"/>
                <a:gd name="connsiteY3" fmla="*/ 0 h 37059"/>
                <a:gd name="connsiteX4" fmla="*/ 209437 w 209437"/>
                <a:gd name="connsiteY4" fmla="*/ 34169 h 3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9437" h="37059">
                  <a:moveTo>
                    <a:pt x="209437" y="34169"/>
                  </a:moveTo>
                  <a:lnTo>
                    <a:pt x="0" y="37060"/>
                  </a:lnTo>
                  <a:lnTo>
                    <a:pt x="871" y="1306"/>
                  </a:lnTo>
                  <a:lnTo>
                    <a:pt x="208862" y="0"/>
                  </a:lnTo>
                  <a:lnTo>
                    <a:pt x="209437" y="34169"/>
                  </a:lnTo>
                  <a:close/>
                </a:path>
              </a:pathLst>
            </a:custGeom>
            <a:solidFill>
              <a:srgbClr val="E6E7E8"/>
            </a:solidFill>
            <a:ln w="174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8744">
                <a:buClr>
                  <a:srgbClr val="000000"/>
                </a:buClr>
                <a:defRPr/>
              </a:pPr>
              <a:endParaRPr lang="en-US"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A7BCC12B-85D7-501F-6CC8-2202363D4417}"/>
                </a:ext>
              </a:extLst>
            </p:cNvPr>
            <p:cNvSpPr/>
            <p:nvPr/>
          </p:nvSpPr>
          <p:spPr>
            <a:xfrm>
              <a:off x="1727907" y="3858961"/>
              <a:ext cx="176330" cy="35771"/>
            </a:xfrm>
            <a:custGeom>
              <a:avLst/>
              <a:gdLst>
                <a:gd name="connsiteX0" fmla="*/ 175394 w 176330"/>
                <a:gd name="connsiteY0" fmla="*/ 32962 h 35771"/>
                <a:gd name="connsiteX1" fmla="*/ -936 w 176330"/>
                <a:gd name="connsiteY1" fmla="*/ 35382 h 35771"/>
                <a:gd name="connsiteX2" fmla="*/ -83 w 176330"/>
                <a:gd name="connsiteY2" fmla="*/ -389 h 35771"/>
                <a:gd name="connsiteX3" fmla="*/ 8886 w 176330"/>
                <a:gd name="connsiteY3" fmla="*/ -389 h 35771"/>
                <a:gd name="connsiteX4" fmla="*/ 40234 w 176330"/>
                <a:gd name="connsiteY4" fmla="*/ 27685 h 35771"/>
                <a:gd name="connsiteX5" fmla="*/ 175394 w 176330"/>
                <a:gd name="connsiteY5" fmla="*/ 32962 h 35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6330" h="35771">
                  <a:moveTo>
                    <a:pt x="175394" y="32962"/>
                  </a:moveTo>
                  <a:lnTo>
                    <a:pt x="-936" y="35382"/>
                  </a:lnTo>
                  <a:lnTo>
                    <a:pt x="-83" y="-389"/>
                  </a:lnTo>
                  <a:lnTo>
                    <a:pt x="8886" y="-389"/>
                  </a:lnTo>
                  <a:cubicBezTo>
                    <a:pt x="8886" y="-389"/>
                    <a:pt x="3958" y="22791"/>
                    <a:pt x="40234" y="27685"/>
                  </a:cubicBezTo>
                  <a:cubicBezTo>
                    <a:pt x="76510" y="32578"/>
                    <a:pt x="175394" y="32962"/>
                    <a:pt x="175394" y="32962"/>
                  </a:cubicBezTo>
                  <a:close/>
                </a:path>
              </a:pathLst>
            </a:custGeom>
            <a:solidFill>
              <a:srgbClr val="D1D3D4"/>
            </a:solidFill>
            <a:ln w="174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8744">
                <a:buClr>
                  <a:srgbClr val="000000"/>
                </a:buClr>
                <a:defRPr/>
              </a:pPr>
              <a:endParaRPr lang="en-US"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374DE623-C29D-7DE2-0236-3CC5C9DC79A8}"/>
                </a:ext>
              </a:extLst>
            </p:cNvPr>
            <p:cNvSpPr/>
            <p:nvPr/>
          </p:nvSpPr>
          <p:spPr>
            <a:xfrm>
              <a:off x="2670182" y="3699384"/>
              <a:ext cx="284775" cy="195347"/>
            </a:xfrm>
            <a:custGeom>
              <a:avLst/>
              <a:gdLst>
                <a:gd name="connsiteX0" fmla="*/ 0 w 284775"/>
                <a:gd name="connsiteY0" fmla="*/ 0 h 195347"/>
                <a:gd name="connsiteX1" fmla="*/ 284776 w 284775"/>
                <a:gd name="connsiteY1" fmla="*/ 0 h 195347"/>
                <a:gd name="connsiteX2" fmla="*/ 284776 w 284775"/>
                <a:gd name="connsiteY2" fmla="*/ 195348 h 195347"/>
                <a:gd name="connsiteX3" fmla="*/ 0 w 284775"/>
                <a:gd name="connsiteY3" fmla="*/ 195348 h 195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4775" h="195347">
                  <a:moveTo>
                    <a:pt x="0" y="0"/>
                  </a:moveTo>
                  <a:lnTo>
                    <a:pt x="284776" y="0"/>
                  </a:lnTo>
                  <a:lnTo>
                    <a:pt x="284776" y="195348"/>
                  </a:lnTo>
                  <a:lnTo>
                    <a:pt x="0" y="195348"/>
                  </a:lnTo>
                  <a:close/>
                </a:path>
              </a:pathLst>
            </a:custGeom>
            <a:solidFill>
              <a:srgbClr val="D1D3D4"/>
            </a:solidFill>
            <a:ln w="174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8744">
                <a:buClr>
                  <a:srgbClr val="000000"/>
                </a:buClr>
                <a:defRPr/>
              </a:pPr>
              <a:endParaRPr lang="en-US"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FCA1B91D-1782-C39F-FBA1-F8998EA73E62}"/>
                </a:ext>
              </a:extLst>
            </p:cNvPr>
            <p:cNvSpPr/>
            <p:nvPr/>
          </p:nvSpPr>
          <p:spPr>
            <a:xfrm>
              <a:off x="2670739" y="3686619"/>
              <a:ext cx="284793" cy="12765"/>
            </a:xfrm>
            <a:custGeom>
              <a:avLst/>
              <a:gdLst>
                <a:gd name="connsiteX0" fmla="*/ 95993 w 284793"/>
                <a:gd name="connsiteY0" fmla="*/ 0 h 12765"/>
                <a:gd name="connsiteX1" fmla="*/ 198396 w 284793"/>
                <a:gd name="connsiteY1" fmla="*/ 0 h 12765"/>
                <a:gd name="connsiteX2" fmla="*/ 284793 w 284793"/>
                <a:gd name="connsiteY2" fmla="*/ 12766 h 12765"/>
                <a:gd name="connsiteX3" fmla="*/ 0 w 284793"/>
                <a:gd name="connsiteY3" fmla="*/ 12766 h 12765"/>
                <a:gd name="connsiteX4" fmla="*/ 95993 w 284793"/>
                <a:gd name="connsiteY4" fmla="*/ 0 h 12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4793" h="12765">
                  <a:moveTo>
                    <a:pt x="95993" y="0"/>
                  </a:moveTo>
                  <a:lnTo>
                    <a:pt x="198396" y="0"/>
                  </a:lnTo>
                  <a:lnTo>
                    <a:pt x="284793" y="12766"/>
                  </a:lnTo>
                  <a:lnTo>
                    <a:pt x="0" y="12766"/>
                  </a:lnTo>
                  <a:lnTo>
                    <a:pt x="95993" y="0"/>
                  </a:lnTo>
                  <a:close/>
                </a:path>
              </a:pathLst>
            </a:custGeom>
            <a:solidFill>
              <a:srgbClr val="E6E7E8"/>
            </a:solidFill>
            <a:ln w="174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8744">
                <a:buClr>
                  <a:srgbClr val="000000"/>
                </a:buClr>
                <a:defRPr/>
              </a:pPr>
              <a:endParaRPr lang="en-US" sz="186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3" name="Graphic 1">
            <a:extLst>
              <a:ext uri="{FF2B5EF4-FFF2-40B4-BE49-F238E27FC236}">
                <a16:creationId xmlns:a16="http://schemas.microsoft.com/office/drawing/2014/main" id="{A31B0ADD-BDFA-DE4C-D5E4-FBE60C33118C}"/>
              </a:ext>
            </a:extLst>
          </p:cNvPr>
          <p:cNvGrpSpPr/>
          <p:nvPr/>
        </p:nvGrpSpPr>
        <p:grpSpPr>
          <a:xfrm>
            <a:off x="9396985" y="4408225"/>
            <a:ext cx="2811524" cy="2448720"/>
            <a:chOff x="4335942" y="2397936"/>
            <a:chExt cx="2991469" cy="2746120"/>
          </a:xfrm>
        </p:grpSpPr>
        <p:grpSp>
          <p:nvGrpSpPr>
            <p:cNvPr id="24" name="Graphic 1">
              <a:extLst>
                <a:ext uri="{FF2B5EF4-FFF2-40B4-BE49-F238E27FC236}">
                  <a16:creationId xmlns:a16="http://schemas.microsoft.com/office/drawing/2014/main" id="{E3B5F021-2CD4-2DD3-F0FD-ACA774462036}"/>
                </a:ext>
              </a:extLst>
            </p:cNvPr>
            <p:cNvGrpSpPr/>
            <p:nvPr/>
          </p:nvGrpSpPr>
          <p:grpSpPr>
            <a:xfrm>
              <a:off x="6058364" y="3709839"/>
              <a:ext cx="1103202" cy="927866"/>
              <a:chOff x="6058364" y="3709839"/>
              <a:chExt cx="1103202" cy="927866"/>
            </a:xfrm>
            <a:solidFill>
              <a:srgbClr val="D3A981"/>
            </a:solidFill>
          </p:grpSpPr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DB6AC98E-2264-7324-5310-96030BB2828A}"/>
                  </a:ext>
                </a:extLst>
              </p:cNvPr>
              <p:cNvSpPr/>
              <p:nvPr/>
            </p:nvSpPr>
            <p:spPr>
              <a:xfrm>
                <a:off x="6058364" y="3709839"/>
                <a:ext cx="312461" cy="871180"/>
              </a:xfrm>
              <a:custGeom>
                <a:avLst/>
                <a:gdLst>
                  <a:gd name="connsiteX0" fmla="*/ 311504 w 312461"/>
                  <a:gd name="connsiteY0" fmla="*/ 870791 h 871180"/>
                  <a:gd name="connsiteX1" fmla="*/ 139092 w 312461"/>
                  <a:gd name="connsiteY1" fmla="*/ 870791 h 871180"/>
                  <a:gd name="connsiteX2" fmla="*/ 2399 w 312461"/>
                  <a:gd name="connsiteY2" fmla="*/ 64216 h 871180"/>
                  <a:gd name="connsiteX3" fmla="*/ 52799 w 312461"/>
                  <a:gd name="connsiteY3" fmla="*/ 93 h 871180"/>
                  <a:gd name="connsiteX4" fmla="*/ 181307 w 312461"/>
                  <a:gd name="connsiteY4" fmla="*/ 15767 h 871180"/>
                  <a:gd name="connsiteX5" fmla="*/ 222128 w 312461"/>
                  <a:gd name="connsiteY5" fmla="*/ 50790 h 871180"/>
                  <a:gd name="connsiteX6" fmla="*/ 311504 w 312461"/>
                  <a:gd name="connsiteY6" fmla="*/ 870791 h 8711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2461" h="871180">
                    <a:moveTo>
                      <a:pt x="311504" y="870791"/>
                    </a:moveTo>
                    <a:lnTo>
                      <a:pt x="139092" y="870791"/>
                    </a:lnTo>
                    <a:cubicBezTo>
                      <a:pt x="140381" y="613897"/>
                      <a:pt x="112969" y="347112"/>
                      <a:pt x="2399" y="64216"/>
                    </a:cubicBezTo>
                    <a:cubicBezTo>
                      <a:pt x="-10785" y="30553"/>
                      <a:pt x="16993" y="-4957"/>
                      <a:pt x="52799" y="93"/>
                    </a:cubicBezTo>
                    <a:cubicBezTo>
                      <a:pt x="95641" y="6119"/>
                      <a:pt x="138476" y="11344"/>
                      <a:pt x="181307" y="15767"/>
                    </a:cubicBezTo>
                    <a:cubicBezTo>
                      <a:pt x="200867" y="17830"/>
                      <a:pt x="217115" y="31771"/>
                      <a:pt x="222128" y="50790"/>
                    </a:cubicBezTo>
                    <a:cubicBezTo>
                      <a:pt x="294820" y="325308"/>
                      <a:pt x="312235" y="607245"/>
                      <a:pt x="311504" y="870791"/>
                    </a:cubicBezTo>
                    <a:close/>
                  </a:path>
                </a:pathLst>
              </a:custGeom>
              <a:solidFill>
                <a:srgbClr val="D3A981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8C91AF2D-EE74-F1EC-5120-34861B10776F}"/>
                  </a:ext>
                </a:extLst>
              </p:cNvPr>
              <p:cNvSpPr/>
              <p:nvPr/>
            </p:nvSpPr>
            <p:spPr>
              <a:xfrm>
                <a:off x="6849161" y="3709925"/>
                <a:ext cx="312406" cy="871093"/>
              </a:xfrm>
              <a:custGeom>
                <a:avLst/>
                <a:gdLst>
                  <a:gd name="connsiteX0" fmla="*/ 171502 w 312406"/>
                  <a:gd name="connsiteY0" fmla="*/ 870704 h 871093"/>
                  <a:gd name="connsiteX1" fmla="*/ -910 w 312406"/>
                  <a:gd name="connsiteY1" fmla="*/ 870704 h 871093"/>
                  <a:gd name="connsiteX2" fmla="*/ 88395 w 312406"/>
                  <a:gd name="connsiteY2" fmla="*/ 50790 h 871093"/>
                  <a:gd name="connsiteX3" fmla="*/ 129217 w 312406"/>
                  <a:gd name="connsiteY3" fmla="*/ 15767 h 871093"/>
                  <a:gd name="connsiteX4" fmla="*/ 257743 w 312406"/>
                  <a:gd name="connsiteY4" fmla="*/ 93 h 871093"/>
                  <a:gd name="connsiteX5" fmla="*/ 308142 w 312406"/>
                  <a:gd name="connsiteY5" fmla="*/ 64217 h 871093"/>
                  <a:gd name="connsiteX6" fmla="*/ 171502 w 312406"/>
                  <a:gd name="connsiteY6" fmla="*/ 870704 h 8710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2406" h="871093">
                    <a:moveTo>
                      <a:pt x="171502" y="870704"/>
                    </a:moveTo>
                    <a:lnTo>
                      <a:pt x="-910" y="870704"/>
                    </a:lnTo>
                    <a:cubicBezTo>
                      <a:pt x="-1711" y="607158"/>
                      <a:pt x="15809" y="325221"/>
                      <a:pt x="88395" y="50790"/>
                    </a:cubicBezTo>
                    <a:cubicBezTo>
                      <a:pt x="93408" y="31770"/>
                      <a:pt x="109657" y="17831"/>
                      <a:pt x="129217" y="15767"/>
                    </a:cubicBezTo>
                    <a:cubicBezTo>
                      <a:pt x="172059" y="11297"/>
                      <a:pt x="214901" y="6073"/>
                      <a:pt x="257743" y="93"/>
                    </a:cubicBezTo>
                    <a:cubicBezTo>
                      <a:pt x="293531" y="-4957"/>
                      <a:pt x="321309" y="30553"/>
                      <a:pt x="308142" y="64217"/>
                    </a:cubicBezTo>
                    <a:cubicBezTo>
                      <a:pt x="197520" y="347025"/>
                      <a:pt x="170196" y="613810"/>
                      <a:pt x="171502" y="870704"/>
                    </a:cubicBezTo>
                    <a:close/>
                  </a:path>
                </a:pathLst>
              </a:custGeom>
              <a:solidFill>
                <a:srgbClr val="D3A981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2831AB56-6428-3264-4199-385505656A86}"/>
                  </a:ext>
                </a:extLst>
              </p:cNvPr>
              <p:cNvSpPr/>
              <p:nvPr/>
            </p:nvSpPr>
            <p:spPr>
              <a:xfrm>
                <a:off x="6210182" y="3838516"/>
                <a:ext cx="799660" cy="218962"/>
              </a:xfrm>
              <a:custGeom>
                <a:avLst/>
                <a:gdLst>
                  <a:gd name="connsiteX0" fmla="*/ 749440 w 799660"/>
                  <a:gd name="connsiteY0" fmla="*/ 213628 h 218962"/>
                  <a:gd name="connsiteX1" fmla="*/ 48349 w 799660"/>
                  <a:gd name="connsiteY1" fmla="*/ 213628 h 218962"/>
                  <a:gd name="connsiteX2" fmla="*/ -936 w 799660"/>
                  <a:gd name="connsiteY2" fmla="*/ -389 h 218962"/>
                  <a:gd name="connsiteX3" fmla="*/ 798725 w 799660"/>
                  <a:gd name="connsiteY3" fmla="*/ -389 h 218962"/>
                  <a:gd name="connsiteX4" fmla="*/ 749440 w 799660"/>
                  <a:gd name="connsiteY4" fmla="*/ 213628 h 2189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9660" h="218962">
                    <a:moveTo>
                      <a:pt x="749440" y="213628"/>
                    </a:moveTo>
                    <a:cubicBezTo>
                      <a:pt x="515737" y="220223"/>
                      <a:pt x="282040" y="220223"/>
                      <a:pt x="48349" y="213628"/>
                    </a:cubicBezTo>
                    <a:cubicBezTo>
                      <a:pt x="35601" y="141491"/>
                      <a:pt x="19151" y="70058"/>
                      <a:pt x="-936" y="-389"/>
                    </a:cubicBezTo>
                    <a:cubicBezTo>
                      <a:pt x="265066" y="23853"/>
                      <a:pt x="532722" y="23853"/>
                      <a:pt x="798725" y="-389"/>
                    </a:cubicBezTo>
                    <a:cubicBezTo>
                      <a:pt x="778655" y="70062"/>
                      <a:pt x="762204" y="141495"/>
                      <a:pt x="749440" y="213628"/>
                    </a:cubicBezTo>
                    <a:close/>
                  </a:path>
                </a:pathLst>
              </a:custGeom>
              <a:solidFill>
                <a:srgbClr val="D3A981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DD122F98-6C2D-4F73-D019-CF5CA04EF9FF}"/>
                  </a:ext>
                </a:extLst>
              </p:cNvPr>
              <p:cNvSpPr/>
              <p:nvPr/>
            </p:nvSpPr>
            <p:spPr>
              <a:xfrm>
                <a:off x="6272320" y="4133165"/>
                <a:ext cx="675384" cy="105032"/>
              </a:xfrm>
              <a:custGeom>
                <a:avLst/>
                <a:gdLst>
                  <a:gd name="connsiteX0" fmla="*/ 661875 w 675384"/>
                  <a:gd name="connsiteY0" fmla="*/ 104643 h 105032"/>
                  <a:gd name="connsiteX1" fmla="*/ 11638 w 675384"/>
                  <a:gd name="connsiteY1" fmla="*/ 104643 h 105032"/>
                  <a:gd name="connsiteX2" fmla="*/ -936 w 675384"/>
                  <a:gd name="connsiteY2" fmla="*/ -389 h 105032"/>
                  <a:gd name="connsiteX3" fmla="*/ 674448 w 675384"/>
                  <a:gd name="connsiteY3" fmla="*/ -389 h 105032"/>
                  <a:gd name="connsiteX4" fmla="*/ 661875 w 675384"/>
                  <a:gd name="connsiteY4" fmla="*/ 104643 h 105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5384" h="105032">
                    <a:moveTo>
                      <a:pt x="661875" y="104643"/>
                    </a:moveTo>
                    <a:cubicBezTo>
                      <a:pt x="445123" y="99593"/>
                      <a:pt x="228378" y="99593"/>
                      <a:pt x="11638" y="104643"/>
                    </a:cubicBezTo>
                    <a:cubicBezTo>
                      <a:pt x="8155" y="69812"/>
                      <a:pt x="3963" y="34802"/>
                      <a:pt x="-936" y="-389"/>
                    </a:cubicBezTo>
                    <a:cubicBezTo>
                      <a:pt x="224198" y="772"/>
                      <a:pt x="449326" y="772"/>
                      <a:pt x="674448" y="-389"/>
                    </a:cubicBezTo>
                    <a:cubicBezTo>
                      <a:pt x="669468" y="34755"/>
                      <a:pt x="665276" y="69766"/>
                      <a:pt x="661875" y="104643"/>
                    </a:cubicBezTo>
                    <a:close/>
                  </a:path>
                </a:pathLst>
              </a:custGeom>
              <a:solidFill>
                <a:srgbClr val="D3A981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7D5350EF-85B8-AA39-EEA1-53075ADAD1BA}"/>
                  </a:ext>
                </a:extLst>
              </p:cNvPr>
              <p:cNvSpPr/>
              <p:nvPr/>
            </p:nvSpPr>
            <p:spPr>
              <a:xfrm>
                <a:off x="6272320" y="4325483"/>
                <a:ext cx="675384" cy="105031"/>
              </a:xfrm>
              <a:custGeom>
                <a:avLst/>
                <a:gdLst>
                  <a:gd name="connsiteX0" fmla="*/ 661875 w 675384"/>
                  <a:gd name="connsiteY0" fmla="*/ 104643 h 105031"/>
                  <a:gd name="connsiteX1" fmla="*/ 11638 w 675384"/>
                  <a:gd name="connsiteY1" fmla="*/ 104643 h 105031"/>
                  <a:gd name="connsiteX2" fmla="*/ -936 w 675384"/>
                  <a:gd name="connsiteY2" fmla="*/ -389 h 105031"/>
                  <a:gd name="connsiteX3" fmla="*/ 674448 w 675384"/>
                  <a:gd name="connsiteY3" fmla="*/ -389 h 105031"/>
                  <a:gd name="connsiteX4" fmla="*/ 661875 w 675384"/>
                  <a:gd name="connsiteY4" fmla="*/ 104643 h 105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5384" h="105031">
                    <a:moveTo>
                      <a:pt x="661875" y="104643"/>
                    </a:moveTo>
                    <a:cubicBezTo>
                      <a:pt x="445123" y="99592"/>
                      <a:pt x="228378" y="99592"/>
                      <a:pt x="11638" y="104643"/>
                    </a:cubicBezTo>
                    <a:cubicBezTo>
                      <a:pt x="8155" y="69812"/>
                      <a:pt x="3963" y="34801"/>
                      <a:pt x="-936" y="-389"/>
                    </a:cubicBezTo>
                    <a:cubicBezTo>
                      <a:pt x="224198" y="772"/>
                      <a:pt x="449326" y="772"/>
                      <a:pt x="674448" y="-389"/>
                    </a:cubicBezTo>
                    <a:cubicBezTo>
                      <a:pt x="669468" y="34755"/>
                      <a:pt x="665276" y="69766"/>
                      <a:pt x="661875" y="104643"/>
                    </a:cubicBezTo>
                    <a:close/>
                  </a:path>
                </a:pathLst>
              </a:custGeom>
              <a:solidFill>
                <a:srgbClr val="D3A981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80A63658-492A-3E54-E816-43B1711C0BA1}"/>
                  </a:ext>
                </a:extLst>
              </p:cNvPr>
              <p:cNvSpPr/>
              <p:nvPr/>
            </p:nvSpPr>
            <p:spPr>
              <a:xfrm>
                <a:off x="6071016" y="4499706"/>
                <a:ext cx="1078027" cy="137999"/>
              </a:xfrm>
              <a:custGeom>
                <a:avLst/>
                <a:gdLst>
                  <a:gd name="connsiteX0" fmla="*/ 0 w 1078027"/>
                  <a:gd name="connsiteY0" fmla="*/ 0 h 137999"/>
                  <a:gd name="connsiteX1" fmla="*/ 1078028 w 1078027"/>
                  <a:gd name="connsiteY1" fmla="*/ 0 h 137999"/>
                  <a:gd name="connsiteX2" fmla="*/ 1078028 w 1078027"/>
                  <a:gd name="connsiteY2" fmla="*/ 137999 h 137999"/>
                  <a:gd name="connsiteX3" fmla="*/ 0 w 1078027"/>
                  <a:gd name="connsiteY3" fmla="*/ 137999 h 137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78027" h="137999">
                    <a:moveTo>
                      <a:pt x="0" y="0"/>
                    </a:moveTo>
                    <a:lnTo>
                      <a:pt x="1078028" y="0"/>
                    </a:lnTo>
                    <a:lnTo>
                      <a:pt x="1078028" y="137999"/>
                    </a:lnTo>
                    <a:lnTo>
                      <a:pt x="0" y="137999"/>
                    </a:lnTo>
                    <a:close/>
                  </a:path>
                </a:pathLst>
              </a:custGeom>
              <a:solidFill>
                <a:srgbClr val="D3A981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1" name="Graphic 1">
              <a:extLst>
                <a:ext uri="{FF2B5EF4-FFF2-40B4-BE49-F238E27FC236}">
                  <a16:creationId xmlns:a16="http://schemas.microsoft.com/office/drawing/2014/main" id="{DA6A5C16-E9B4-41E1-C1F5-CD864F117E7F}"/>
                </a:ext>
              </a:extLst>
            </p:cNvPr>
            <p:cNvGrpSpPr/>
            <p:nvPr/>
          </p:nvGrpSpPr>
          <p:grpSpPr>
            <a:xfrm>
              <a:off x="5446887" y="2397936"/>
              <a:ext cx="1420895" cy="2366622"/>
              <a:chOff x="5446887" y="2397936"/>
              <a:chExt cx="1420895" cy="2366622"/>
            </a:xfrm>
          </p:grpSpPr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C1AB0C7A-4930-B637-B5FD-41798F474312}"/>
                  </a:ext>
                </a:extLst>
              </p:cNvPr>
              <p:cNvSpPr/>
              <p:nvPr/>
            </p:nvSpPr>
            <p:spPr>
              <a:xfrm>
                <a:off x="6420955" y="3714903"/>
                <a:ext cx="441136" cy="708395"/>
              </a:xfrm>
              <a:custGeom>
                <a:avLst/>
                <a:gdLst>
                  <a:gd name="connsiteX0" fmla="*/ 14082 w 441136"/>
                  <a:gd name="connsiteY0" fmla="*/ 172213 h 708395"/>
                  <a:gd name="connsiteX1" fmla="*/ 248649 w 441136"/>
                  <a:gd name="connsiteY1" fmla="*/ 641766 h 708395"/>
                  <a:gd name="connsiteX2" fmla="*/ 410699 w 441136"/>
                  <a:gd name="connsiteY2" fmla="*/ 684503 h 708395"/>
                  <a:gd name="connsiteX3" fmla="*/ 420016 w 441136"/>
                  <a:gd name="connsiteY3" fmla="*/ 545546 h 708395"/>
                  <a:gd name="connsiteX4" fmla="*/ 249520 w 441136"/>
                  <a:gd name="connsiteY4" fmla="*/ 160510 h 708395"/>
                  <a:gd name="connsiteX5" fmla="*/ 26690 w 441136"/>
                  <a:gd name="connsiteY5" fmla="*/ 2866 h 708395"/>
                  <a:gd name="connsiteX6" fmla="*/ 14082 w 441136"/>
                  <a:gd name="connsiteY6" fmla="*/ 172213 h 7083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41136" h="708395">
                    <a:moveTo>
                      <a:pt x="14082" y="172213"/>
                    </a:moveTo>
                    <a:cubicBezTo>
                      <a:pt x="65614" y="294991"/>
                      <a:pt x="177786" y="528531"/>
                      <a:pt x="248649" y="641766"/>
                    </a:cubicBezTo>
                    <a:cubicBezTo>
                      <a:pt x="289018" y="706202"/>
                      <a:pt x="373743" y="729922"/>
                      <a:pt x="410699" y="684503"/>
                    </a:cubicBezTo>
                    <a:cubicBezTo>
                      <a:pt x="449013" y="637394"/>
                      <a:pt x="447707" y="614214"/>
                      <a:pt x="420016" y="545546"/>
                    </a:cubicBezTo>
                    <a:cubicBezTo>
                      <a:pt x="409915" y="520520"/>
                      <a:pt x="333357" y="273274"/>
                      <a:pt x="249520" y="160510"/>
                    </a:cubicBezTo>
                    <a:cubicBezTo>
                      <a:pt x="199103" y="92694"/>
                      <a:pt x="63402" y="-21080"/>
                      <a:pt x="26690" y="2866"/>
                    </a:cubicBezTo>
                    <a:cubicBezTo>
                      <a:pt x="-10021" y="26812"/>
                      <a:pt x="-5754" y="125070"/>
                      <a:pt x="14082" y="172213"/>
                    </a:cubicBezTo>
                    <a:close/>
                  </a:path>
                </a:pathLst>
              </a:custGeom>
              <a:solidFill>
                <a:srgbClr val="FFC4B3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9B934D9F-E1FE-A553-0FD0-EA5D8AE39403}"/>
                  </a:ext>
                </a:extLst>
              </p:cNvPr>
              <p:cNvSpPr/>
              <p:nvPr/>
            </p:nvSpPr>
            <p:spPr>
              <a:xfrm>
                <a:off x="5446894" y="3708685"/>
                <a:ext cx="441106" cy="708377"/>
              </a:xfrm>
              <a:custGeom>
                <a:avLst/>
                <a:gdLst>
                  <a:gd name="connsiteX0" fmla="*/ 425173 w 441106"/>
                  <a:gd name="connsiteY0" fmla="*/ 172196 h 708377"/>
                  <a:gd name="connsiteX1" fmla="*/ 190606 w 441106"/>
                  <a:gd name="connsiteY1" fmla="*/ 641748 h 708377"/>
                  <a:gd name="connsiteX2" fmla="*/ 28556 w 441106"/>
                  <a:gd name="connsiteY2" fmla="*/ 684485 h 708377"/>
                  <a:gd name="connsiteX3" fmla="*/ 19256 w 441106"/>
                  <a:gd name="connsiteY3" fmla="*/ 545528 h 708377"/>
                  <a:gd name="connsiteX4" fmla="*/ 189753 w 441106"/>
                  <a:gd name="connsiteY4" fmla="*/ 160493 h 708377"/>
                  <a:gd name="connsiteX5" fmla="*/ 412565 w 441106"/>
                  <a:gd name="connsiteY5" fmla="*/ 2866 h 708377"/>
                  <a:gd name="connsiteX6" fmla="*/ 425173 w 441106"/>
                  <a:gd name="connsiteY6" fmla="*/ 172196 h 7083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41106" h="708377">
                    <a:moveTo>
                      <a:pt x="425173" y="172196"/>
                    </a:moveTo>
                    <a:cubicBezTo>
                      <a:pt x="373641" y="294991"/>
                      <a:pt x="261469" y="528514"/>
                      <a:pt x="190606" y="641748"/>
                    </a:cubicBezTo>
                    <a:cubicBezTo>
                      <a:pt x="150237" y="706185"/>
                      <a:pt x="65511" y="729905"/>
                      <a:pt x="28556" y="684485"/>
                    </a:cubicBezTo>
                    <a:cubicBezTo>
                      <a:pt x="-9758" y="637464"/>
                      <a:pt x="-8434" y="614197"/>
                      <a:pt x="19256" y="545528"/>
                    </a:cubicBezTo>
                    <a:cubicBezTo>
                      <a:pt x="29340" y="520503"/>
                      <a:pt x="105897" y="273257"/>
                      <a:pt x="189753" y="160493"/>
                    </a:cubicBezTo>
                    <a:cubicBezTo>
                      <a:pt x="240257" y="92695"/>
                      <a:pt x="375853" y="-21080"/>
                      <a:pt x="412565" y="2866"/>
                    </a:cubicBezTo>
                    <a:cubicBezTo>
                      <a:pt x="449276" y="26812"/>
                      <a:pt x="444957" y="125052"/>
                      <a:pt x="425173" y="172196"/>
                    </a:cubicBezTo>
                    <a:close/>
                  </a:path>
                </a:pathLst>
              </a:custGeom>
              <a:solidFill>
                <a:srgbClr val="FFC4B3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DD21D295-6A73-97FB-D29D-B4ACD667CD1F}"/>
                  </a:ext>
                </a:extLst>
              </p:cNvPr>
              <p:cNvSpPr/>
              <p:nvPr/>
            </p:nvSpPr>
            <p:spPr>
              <a:xfrm>
                <a:off x="5485408" y="3667010"/>
                <a:ext cx="364939" cy="563923"/>
              </a:xfrm>
              <a:custGeom>
                <a:avLst/>
                <a:gdLst>
                  <a:gd name="connsiteX0" fmla="*/ 350280 w 364939"/>
                  <a:gd name="connsiteY0" fmla="*/ 7185 h 563923"/>
                  <a:gd name="connsiteX1" fmla="*/ 195596 w 364939"/>
                  <a:gd name="connsiteY1" fmla="*/ 44994 h 563923"/>
                  <a:gd name="connsiteX2" fmla="*/ -936 w 364939"/>
                  <a:gd name="connsiteY2" fmla="*/ 440322 h 563923"/>
                  <a:gd name="connsiteX3" fmla="*/ 336922 w 364939"/>
                  <a:gd name="connsiteY3" fmla="*/ 561550 h 563923"/>
                  <a:gd name="connsiteX4" fmla="*/ 350280 w 364939"/>
                  <a:gd name="connsiteY4" fmla="*/ 7185 h 5639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4939" h="563923">
                    <a:moveTo>
                      <a:pt x="350280" y="7185"/>
                    </a:moveTo>
                    <a:cubicBezTo>
                      <a:pt x="312923" y="-6155"/>
                      <a:pt x="233144" y="-6503"/>
                      <a:pt x="195596" y="44994"/>
                    </a:cubicBezTo>
                    <a:cubicBezTo>
                      <a:pt x="161271" y="92015"/>
                      <a:pt x="-936" y="440322"/>
                      <a:pt x="-936" y="440322"/>
                    </a:cubicBezTo>
                    <a:cubicBezTo>
                      <a:pt x="-936" y="440322"/>
                      <a:pt x="143733" y="581805"/>
                      <a:pt x="336922" y="561550"/>
                    </a:cubicBezTo>
                    <a:cubicBezTo>
                      <a:pt x="336887" y="561707"/>
                      <a:pt x="387635" y="20525"/>
                      <a:pt x="350280" y="7185"/>
                    </a:cubicBezTo>
                    <a:close/>
                  </a:path>
                </a:pathLst>
              </a:custGeom>
              <a:solidFill>
                <a:srgbClr val="CF9F70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D0227A36-00FC-E54D-1582-A506DA625517}"/>
                  </a:ext>
                </a:extLst>
              </p:cNvPr>
              <p:cNvSpPr/>
              <p:nvPr/>
            </p:nvSpPr>
            <p:spPr>
              <a:xfrm>
                <a:off x="6458577" y="3673241"/>
                <a:ext cx="364938" cy="563927"/>
              </a:xfrm>
              <a:custGeom>
                <a:avLst/>
                <a:gdLst>
                  <a:gd name="connsiteX0" fmla="*/ 12788 w 364938"/>
                  <a:gd name="connsiteY0" fmla="*/ 7189 h 563927"/>
                  <a:gd name="connsiteX1" fmla="*/ 167488 w 364938"/>
                  <a:gd name="connsiteY1" fmla="*/ 44998 h 563927"/>
                  <a:gd name="connsiteX2" fmla="*/ 364003 w 364938"/>
                  <a:gd name="connsiteY2" fmla="*/ 440326 h 563927"/>
                  <a:gd name="connsiteX3" fmla="*/ 26145 w 364938"/>
                  <a:gd name="connsiteY3" fmla="*/ 561555 h 563927"/>
                  <a:gd name="connsiteX4" fmla="*/ 12788 w 364938"/>
                  <a:gd name="connsiteY4" fmla="*/ 7189 h 563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4938" h="563927">
                    <a:moveTo>
                      <a:pt x="12788" y="7189"/>
                    </a:moveTo>
                    <a:cubicBezTo>
                      <a:pt x="50161" y="-6151"/>
                      <a:pt x="129940" y="-6517"/>
                      <a:pt x="167488" y="44998"/>
                    </a:cubicBezTo>
                    <a:cubicBezTo>
                      <a:pt x="201797" y="92019"/>
                      <a:pt x="364003" y="440326"/>
                      <a:pt x="364003" y="440326"/>
                    </a:cubicBezTo>
                    <a:cubicBezTo>
                      <a:pt x="364003" y="440326"/>
                      <a:pt x="219334" y="581809"/>
                      <a:pt x="26145" y="561555"/>
                    </a:cubicBezTo>
                    <a:cubicBezTo>
                      <a:pt x="26180" y="561624"/>
                      <a:pt x="-24568" y="20530"/>
                      <a:pt x="12788" y="7189"/>
                    </a:cubicBezTo>
                    <a:close/>
                  </a:path>
                </a:pathLst>
              </a:custGeom>
              <a:solidFill>
                <a:srgbClr val="CF9F70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19AA82DF-B9B6-E662-17B0-A6EE3BAFDCF3}"/>
                  </a:ext>
                </a:extLst>
              </p:cNvPr>
              <p:cNvSpPr/>
              <p:nvPr/>
            </p:nvSpPr>
            <p:spPr>
              <a:xfrm>
                <a:off x="6151961" y="3037704"/>
                <a:ext cx="599953" cy="591259"/>
              </a:xfrm>
              <a:custGeom>
                <a:avLst/>
                <a:gdLst>
                  <a:gd name="connsiteX0" fmla="*/ 537583 w 599953"/>
                  <a:gd name="connsiteY0" fmla="*/ 477315 h 591259"/>
                  <a:gd name="connsiteX1" fmla="*/ 598537 w 599953"/>
                  <a:gd name="connsiteY1" fmla="*/ 294715 h 591259"/>
                  <a:gd name="connsiteX2" fmla="*/ 356951 w 599953"/>
                  <a:gd name="connsiteY2" fmla="*/ 14728 h 591259"/>
                  <a:gd name="connsiteX3" fmla="*/ 171077 w 599953"/>
                  <a:gd name="connsiteY3" fmla="*/ 16157 h 591259"/>
                  <a:gd name="connsiteX4" fmla="*/ -290 w 599953"/>
                  <a:gd name="connsiteY4" fmla="*/ 270734 h 591259"/>
                  <a:gd name="connsiteX5" fmla="*/ 60664 w 599953"/>
                  <a:gd name="connsiteY5" fmla="*/ 456678 h 591259"/>
                  <a:gd name="connsiteX6" fmla="*/ 200439 w 599953"/>
                  <a:gd name="connsiteY6" fmla="*/ 573361 h 591259"/>
                  <a:gd name="connsiteX7" fmla="*/ 389500 w 599953"/>
                  <a:gd name="connsiteY7" fmla="*/ 577157 h 591259"/>
                  <a:gd name="connsiteX8" fmla="*/ 537582 w 599953"/>
                  <a:gd name="connsiteY8" fmla="*/ 477315 h 591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99953" h="591259">
                    <a:moveTo>
                      <a:pt x="537583" y="477315"/>
                    </a:moveTo>
                    <a:cubicBezTo>
                      <a:pt x="579623" y="425069"/>
                      <a:pt x="602699" y="360284"/>
                      <a:pt x="598537" y="294715"/>
                    </a:cubicBezTo>
                    <a:cubicBezTo>
                      <a:pt x="590596" y="171832"/>
                      <a:pt x="488995" y="55411"/>
                      <a:pt x="356951" y="14728"/>
                    </a:cubicBezTo>
                    <a:cubicBezTo>
                      <a:pt x="296172" y="-4010"/>
                      <a:pt x="227834" y="-7302"/>
                      <a:pt x="171077" y="16157"/>
                    </a:cubicBezTo>
                    <a:cubicBezTo>
                      <a:pt x="122697" y="36149"/>
                      <a:pt x="11587" y="124846"/>
                      <a:pt x="-290" y="270734"/>
                    </a:cubicBezTo>
                    <a:cubicBezTo>
                      <a:pt x="-5515" y="335275"/>
                      <a:pt x="21497" y="400496"/>
                      <a:pt x="60664" y="456678"/>
                    </a:cubicBezTo>
                    <a:cubicBezTo>
                      <a:pt x="94798" y="505719"/>
                      <a:pt x="141210" y="550407"/>
                      <a:pt x="200439" y="573361"/>
                    </a:cubicBezTo>
                    <a:cubicBezTo>
                      <a:pt x="260400" y="596628"/>
                      <a:pt x="329313" y="595478"/>
                      <a:pt x="389500" y="577157"/>
                    </a:cubicBezTo>
                    <a:cubicBezTo>
                      <a:pt x="447737" y="559438"/>
                      <a:pt x="499320" y="524659"/>
                      <a:pt x="537582" y="477315"/>
                    </a:cubicBezTo>
                    <a:close/>
                  </a:path>
                </a:pathLst>
              </a:custGeom>
              <a:solidFill>
                <a:srgbClr val="523127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50871074-BF46-5BA8-8AB0-31CF3163D014}"/>
                  </a:ext>
                </a:extLst>
              </p:cNvPr>
              <p:cNvSpPr/>
              <p:nvPr/>
            </p:nvSpPr>
            <p:spPr>
              <a:xfrm>
                <a:off x="6214656" y="3483207"/>
                <a:ext cx="475405" cy="216282"/>
              </a:xfrm>
              <a:custGeom>
                <a:avLst/>
                <a:gdLst>
                  <a:gd name="connsiteX0" fmla="*/ 1312 w 475405"/>
                  <a:gd name="connsiteY0" fmla="*/ -389 h 216282"/>
                  <a:gd name="connsiteX1" fmla="*/ 474470 w 475405"/>
                  <a:gd name="connsiteY1" fmla="*/ 82578 h 216282"/>
                  <a:gd name="connsiteX2" fmla="*/ 1312 w 475405"/>
                  <a:gd name="connsiteY2" fmla="*/ -389 h 2162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75405" h="216282">
                    <a:moveTo>
                      <a:pt x="1312" y="-389"/>
                    </a:moveTo>
                    <a:cubicBezTo>
                      <a:pt x="32555" y="207359"/>
                      <a:pt x="368776" y="255617"/>
                      <a:pt x="474470" y="82578"/>
                    </a:cubicBezTo>
                    <a:cubicBezTo>
                      <a:pt x="407194" y="310823"/>
                      <a:pt x="-36201" y="221396"/>
                      <a:pt x="1312" y="-389"/>
                    </a:cubicBezTo>
                    <a:close/>
                  </a:path>
                </a:pathLst>
              </a:custGeom>
              <a:solidFill>
                <a:srgbClr val="523127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7AB7A551-D376-D434-9173-9896F393789D}"/>
                  </a:ext>
                </a:extLst>
              </p:cNvPr>
              <p:cNvSpPr/>
              <p:nvPr/>
            </p:nvSpPr>
            <p:spPr>
              <a:xfrm>
                <a:off x="6197486" y="2991398"/>
                <a:ext cx="513544" cy="231188"/>
              </a:xfrm>
              <a:custGeom>
                <a:avLst/>
                <a:gdLst>
                  <a:gd name="connsiteX0" fmla="*/ 8747 w 513544"/>
                  <a:gd name="connsiteY0" fmla="*/ 230800 h 231188"/>
                  <a:gd name="connsiteX1" fmla="*/ 97740 w 513544"/>
                  <a:gd name="connsiteY1" fmla="*/ 28903 h 231188"/>
                  <a:gd name="connsiteX2" fmla="*/ 512608 w 513544"/>
                  <a:gd name="connsiteY2" fmla="*/ 198721 h 231188"/>
                  <a:gd name="connsiteX3" fmla="*/ 8747 w 513544"/>
                  <a:gd name="connsiteY3" fmla="*/ 230800 h 231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3544" h="231188">
                    <a:moveTo>
                      <a:pt x="8747" y="230800"/>
                    </a:moveTo>
                    <a:cubicBezTo>
                      <a:pt x="-21294" y="155235"/>
                      <a:pt x="21391" y="69011"/>
                      <a:pt x="97740" y="28903"/>
                    </a:cubicBezTo>
                    <a:cubicBezTo>
                      <a:pt x="262541" y="-54690"/>
                      <a:pt x="458238" y="52710"/>
                      <a:pt x="512608" y="198721"/>
                    </a:cubicBezTo>
                    <a:cubicBezTo>
                      <a:pt x="322606" y="-64216"/>
                      <a:pt x="-4976" y="17723"/>
                      <a:pt x="8747" y="230800"/>
                    </a:cubicBezTo>
                    <a:close/>
                  </a:path>
                </a:pathLst>
              </a:custGeom>
              <a:solidFill>
                <a:srgbClr val="523127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35E5ED8F-4703-6747-76F9-551A3CAE2547}"/>
                  </a:ext>
                </a:extLst>
              </p:cNvPr>
              <p:cNvSpPr/>
              <p:nvPr/>
            </p:nvSpPr>
            <p:spPr>
              <a:xfrm>
                <a:off x="6230750" y="3030700"/>
                <a:ext cx="549531" cy="348398"/>
              </a:xfrm>
              <a:custGeom>
                <a:avLst/>
                <a:gdLst>
                  <a:gd name="connsiteX0" fmla="*/ -936 w 549531"/>
                  <a:gd name="connsiteY0" fmla="*/ 89008 h 348398"/>
                  <a:gd name="connsiteX1" fmla="*/ 532862 w 549531"/>
                  <a:gd name="connsiteY1" fmla="*/ 348010 h 348398"/>
                  <a:gd name="connsiteX2" fmla="*/ -936 w 549531"/>
                  <a:gd name="connsiteY2" fmla="*/ 89008 h 348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49531" h="348398">
                    <a:moveTo>
                      <a:pt x="-936" y="89008"/>
                    </a:moveTo>
                    <a:cubicBezTo>
                      <a:pt x="220779" y="-124330"/>
                      <a:pt x="634271" y="77044"/>
                      <a:pt x="532862" y="348010"/>
                    </a:cubicBezTo>
                    <a:cubicBezTo>
                      <a:pt x="568267" y="69242"/>
                      <a:pt x="217696" y="-56427"/>
                      <a:pt x="-936" y="89008"/>
                    </a:cubicBezTo>
                    <a:close/>
                  </a:path>
                </a:pathLst>
              </a:custGeom>
              <a:solidFill>
                <a:srgbClr val="523127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2164CDD1-8B28-F8D2-EAD9-F034978B8932}"/>
                  </a:ext>
                </a:extLst>
              </p:cNvPr>
              <p:cNvSpPr/>
              <p:nvPr/>
            </p:nvSpPr>
            <p:spPr>
              <a:xfrm>
                <a:off x="6209172" y="3459993"/>
                <a:ext cx="532805" cy="206341"/>
              </a:xfrm>
              <a:custGeom>
                <a:avLst/>
                <a:gdLst>
                  <a:gd name="connsiteX0" fmla="*/ -936 w 532805"/>
                  <a:gd name="connsiteY0" fmla="*/ 5741 h 206341"/>
                  <a:gd name="connsiteX1" fmla="*/ 531869 w 532805"/>
                  <a:gd name="connsiteY1" fmla="*/ -389 h 206341"/>
                  <a:gd name="connsiteX2" fmla="*/ -936 w 532805"/>
                  <a:gd name="connsiteY2" fmla="*/ 5741 h 2063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2805" h="206341">
                    <a:moveTo>
                      <a:pt x="-936" y="5741"/>
                    </a:moveTo>
                    <a:cubicBezTo>
                      <a:pt x="84747" y="264516"/>
                      <a:pt x="437931" y="195952"/>
                      <a:pt x="531869" y="-389"/>
                    </a:cubicBezTo>
                    <a:cubicBezTo>
                      <a:pt x="450766" y="297013"/>
                      <a:pt x="1084" y="249626"/>
                      <a:pt x="-936" y="5741"/>
                    </a:cubicBezTo>
                    <a:close/>
                  </a:path>
                </a:pathLst>
              </a:custGeom>
              <a:solidFill>
                <a:srgbClr val="523127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38CCE6E3-3B91-5708-4327-E5FFAF228954}"/>
                  </a:ext>
                </a:extLst>
              </p:cNvPr>
              <p:cNvSpPr/>
              <p:nvPr/>
            </p:nvSpPr>
            <p:spPr>
              <a:xfrm>
                <a:off x="6232683" y="3344895"/>
                <a:ext cx="420006" cy="227380"/>
              </a:xfrm>
              <a:custGeom>
                <a:avLst/>
                <a:gdLst>
                  <a:gd name="connsiteX0" fmla="*/ -936 w 420006"/>
                  <a:gd name="connsiteY0" fmla="*/ 139526 h 227380"/>
                  <a:gd name="connsiteX1" fmla="*/ 121686 w 420006"/>
                  <a:gd name="connsiteY1" fmla="*/ 202761 h 227380"/>
                  <a:gd name="connsiteX2" fmla="*/ 256132 w 420006"/>
                  <a:gd name="connsiteY2" fmla="*/ 189299 h 227380"/>
                  <a:gd name="connsiteX3" fmla="*/ 286313 w 420006"/>
                  <a:gd name="connsiteY3" fmla="*/ 175262 h 227380"/>
                  <a:gd name="connsiteX4" fmla="*/ 339064 w 420006"/>
                  <a:gd name="connsiteY4" fmla="*/ 136948 h 227380"/>
                  <a:gd name="connsiteX5" fmla="*/ 361043 w 420006"/>
                  <a:gd name="connsiteY5" fmla="*/ 113403 h 227380"/>
                  <a:gd name="connsiteX6" fmla="*/ 419070 w 420006"/>
                  <a:gd name="connsiteY6" fmla="*/ -389 h 227380"/>
                  <a:gd name="connsiteX7" fmla="*/ 377569 w 420006"/>
                  <a:gd name="connsiteY7" fmla="*/ 123608 h 227380"/>
                  <a:gd name="connsiteX8" fmla="*/ 329921 w 420006"/>
                  <a:gd name="connsiteY8" fmla="*/ 174113 h 227380"/>
                  <a:gd name="connsiteX9" fmla="*/ 300071 w 420006"/>
                  <a:gd name="connsiteY9" fmla="*/ 194071 h 227380"/>
                  <a:gd name="connsiteX10" fmla="*/ 231280 w 420006"/>
                  <a:gd name="connsiteY10" fmla="*/ 220768 h 227380"/>
                  <a:gd name="connsiteX11" fmla="*/ 193785 w 420006"/>
                  <a:gd name="connsiteY11" fmla="*/ 226411 h 227380"/>
                  <a:gd name="connsiteX12" fmla="*/ 155471 w 420006"/>
                  <a:gd name="connsiteY12" fmla="*/ 226167 h 227380"/>
                  <a:gd name="connsiteX13" fmla="*/ 117697 w 420006"/>
                  <a:gd name="connsiteY13" fmla="*/ 219706 h 227380"/>
                  <a:gd name="connsiteX14" fmla="*/ 81839 w 420006"/>
                  <a:gd name="connsiteY14" fmla="*/ 207341 h 227380"/>
                  <a:gd name="connsiteX15" fmla="*/ 49116 w 420006"/>
                  <a:gd name="connsiteY15" fmla="*/ 189525 h 227380"/>
                  <a:gd name="connsiteX16" fmla="*/ 20972 w 420006"/>
                  <a:gd name="connsiteY16" fmla="*/ 166659 h 227380"/>
                  <a:gd name="connsiteX17" fmla="*/ -936 w 420006"/>
                  <a:gd name="connsiteY17" fmla="*/ 139526 h 227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20006" h="227380">
                    <a:moveTo>
                      <a:pt x="-936" y="139526"/>
                    </a:moveTo>
                    <a:cubicBezTo>
                      <a:pt x="31858" y="172929"/>
                      <a:pt x="75970" y="194367"/>
                      <a:pt x="121686" y="202761"/>
                    </a:cubicBezTo>
                    <a:cubicBezTo>
                      <a:pt x="167453" y="211468"/>
                      <a:pt x="214562" y="205582"/>
                      <a:pt x="256132" y="189299"/>
                    </a:cubicBezTo>
                    <a:cubicBezTo>
                      <a:pt x="266466" y="185234"/>
                      <a:pt x="276545" y="180546"/>
                      <a:pt x="286313" y="175262"/>
                    </a:cubicBezTo>
                    <a:cubicBezTo>
                      <a:pt x="305493" y="164847"/>
                      <a:pt x="323227" y="151966"/>
                      <a:pt x="339064" y="136948"/>
                    </a:cubicBezTo>
                    <a:cubicBezTo>
                      <a:pt x="346800" y="129492"/>
                      <a:pt x="354136" y="121633"/>
                      <a:pt x="361043" y="113403"/>
                    </a:cubicBezTo>
                    <a:cubicBezTo>
                      <a:pt x="388419" y="80314"/>
                      <a:pt x="407175" y="41234"/>
                      <a:pt x="419070" y="-389"/>
                    </a:cubicBezTo>
                    <a:cubicBezTo>
                      <a:pt x="417377" y="44061"/>
                      <a:pt x="402975" y="87094"/>
                      <a:pt x="377569" y="123608"/>
                    </a:cubicBezTo>
                    <a:cubicBezTo>
                      <a:pt x="364298" y="142728"/>
                      <a:pt x="348237" y="159752"/>
                      <a:pt x="329921" y="174113"/>
                    </a:cubicBezTo>
                    <a:cubicBezTo>
                      <a:pt x="320416" y="181407"/>
                      <a:pt x="310444" y="188074"/>
                      <a:pt x="300071" y="194071"/>
                    </a:cubicBezTo>
                    <a:cubicBezTo>
                      <a:pt x="278559" y="206265"/>
                      <a:pt x="255386" y="215259"/>
                      <a:pt x="231280" y="220768"/>
                    </a:cubicBezTo>
                    <a:cubicBezTo>
                      <a:pt x="218924" y="223494"/>
                      <a:pt x="206397" y="225379"/>
                      <a:pt x="193785" y="226411"/>
                    </a:cubicBezTo>
                    <a:cubicBezTo>
                      <a:pt x="181025" y="227260"/>
                      <a:pt x="168220" y="227178"/>
                      <a:pt x="155471" y="226167"/>
                    </a:cubicBezTo>
                    <a:cubicBezTo>
                      <a:pt x="142737" y="224955"/>
                      <a:pt x="130111" y="222795"/>
                      <a:pt x="117697" y="219706"/>
                    </a:cubicBezTo>
                    <a:cubicBezTo>
                      <a:pt x="105448" y="216500"/>
                      <a:pt x="93461" y="212366"/>
                      <a:pt x="81839" y="207341"/>
                    </a:cubicBezTo>
                    <a:cubicBezTo>
                      <a:pt x="70508" y="202216"/>
                      <a:pt x="59570" y="196261"/>
                      <a:pt x="49116" y="189525"/>
                    </a:cubicBezTo>
                    <a:cubicBezTo>
                      <a:pt x="39100" y="182718"/>
                      <a:pt x="29685" y="175068"/>
                      <a:pt x="20972" y="166659"/>
                    </a:cubicBezTo>
                    <a:cubicBezTo>
                      <a:pt x="12720" y="158424"/>
                      <a:pt x="5375" y="149328"/>
                      <a:pt x="-936" y="139526"/>
                    </a:cubicBezTo>
                    <a:close/>
                  </a:path>
                </a:pathLst>
              </a:custGeom>
              <a:solidFill>
                <a:srgbClr val="452921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05C91C13-820B-F7D6-9888-AF19EE859411}"/>
                  </a:ext>
                </a:extLst>
              </p:cNvPr>
              <p:cNvSpPr/>
              <p:nvPr/>
            </p:nvSpPr>
            <p:spPr>
              <a:xfrm>
                <a:off x="6227981" y="3134340"/>
                <a:ext cx="465965" cy="124504"/>
              </a:xfrm>
              <a:custGeom>
                <a:avLst/>
                <a:gdLst>
                  <a:gd name="connsiteX0" fmla="*/ -936 w 465965"/>
                  <a:gd name="connsiteY0" fmla="*/ 80020 h 124504"/>
                  <a:gd name="connsiteX1" fmla="*/ 106778 w 465965"/>
                  <a:gd name="connsiteY1" fmla="*/ 15584 h 124504"/>
                  <a:gd name="connsiteX2" fmla="*/ 239587 w 465965"/>
                  <a:gd name="connsiteY2" fmla="*/ 1077 h 124504"/>
                  <a:gd name="connsiteX3" fmla="*/ 368461 w 465965"/>
                  <a:gd name="connsiteY3" fmla="*/ 40296 h 124504"/>
                  <a:gd name="connsiteX4" fmla="*/ 465029 w 465965"/>
                  <a:gd name="connsiteY4" fmla="*/ 124116 h 124504"/>
                  <a:gd name="connsiteX5" fmla="*/ 359387 w 465965"/>
                  <a:gd name="connsiteY5" fmla="*/ 55569 h 124504"/>
                  <a:gd name="connsiteX6" fmla="*/ 237985 w 465965"/>
                  <a:gd name="connsiteY6" fmla="*/ 23298 h 124504"/>
                  <a:gd name="connsiteX7" fmla="*/ 113465 w 465965"/>
                  <a:gd name="connsiteY7" fmla="*/ 32302 h 124504"/>
                  <a:gd name="connsiteX8" fmla="*/ -936 w 465965"/>
                  <a:gd name="connsiteY8" fmla="*/ 80020 h 124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65965" h="124504">
                    <a:moveTo>
                      <a:pt x="-936" y="80020"/>
                    </a:moveTo>
                    <a:cubicBezTo>
                      <a:pt x="27312" y="50989"/>
                      <a:pt x="65243" y="29167"/>
                      <a:pt x="106778" y="15584"/>
                    </a:cubicBezTo>
                    <a:cubicBezTo>
                      <a:pt x="149605" y="1786"/>
                      <a:pt x="194792" y="-3149"/>
                      <a:pt x="239587" y="1077"/>
                    </a:cubicBezTo>
                    <a:cubicBezTo>
                      <a:pt x="284740" y="5378"/>
                      <a:pt x="328567" y="18716"/>
                      <a:pt x="368461" y="40296"/>
                    </a:cubicBezTo>
                    <a:cubicBezTo>
                      <a:pt x="407419" y="61525"/>
                      <a:pt x="441606" y="90173"/>
                      <a:pt x="465029" y="124116"/>
                    </a:cubicBezTo>
                    <a:cubicBezTo>
                      <a:pt x="433581" y="95930"/>
                      <a:pt x="397942" y="72804"/>
                      <a:pt x="359387" y="55569"/>
                    </a:cubicBezTo>
                    <a:cubicBezTo>
                      <a:pt x="320932" y="38318"/>
                      <a:pt x="279931" y="27419"/>
                      <a:pt x="237985" y="23298"/>
                    </a:cubicBezTo>
                    <a:cubicBezTo>
                      <a:pt x="196265" y="19441"/>
                      <a:pt x="154196" y="22483"/>
                      <a:pt x="113465" y="32302"/>
                    </a:cubicBezTo>
                    <a:cubicBezTo>
                      <a:pt x="73019" y="41969"/>
                      <a:pt x="34391" y="58081"/>
                      <a:pt x="-936" y="80020"/>
                    </a:cubicBezTo>
                    <a:close/>
                  </a:path>
                </a:pathLst>
              </a:custGeom>
              <a:solidFill>
                <a:srgbClr val="452921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37B5D7E5-7699-80C7-8522-31F2D8B01D27}"/>
                  </a:ext>
                </a:extLst>
              </p:cNvPr>
              <p:cNvSpPr/>
              <p:nvPr/>
            </p:nvSpPr>
            <p:spPr>
              <a:xfrm>
                <a:off x="6224184" y="3263304"/>
                <a:ext cx="346165" cy="78653"/>
              </a:xfrm>
              <a:custGeom>
                <a:avLst/>
                <a:gdLst>
                  <a:gd name="connsiteX0" fmla="*/ -936 w 346165"/>
                  <a:gd name="connsiteY0" fmla="*/ 33344 h 78653"/>
                  <a:gd name="connsiteX1" fmla="*/ 9670 w 346165"/>
                  <a:gd name="connsiteY1" fmla="*/ 38203 h 78653"/>
                  <a:gd name="connsiteX2" fmla="*/ 20415 w 346165"/>
                  <a:gd name="connsiteY2" fmla="*/ 42279 h 78653"/>
                  <a:gd name="connsiteX3" fmla="*/ 42428 w 346165"/>
                  <a:gd name="connsiteY3" fmla="*/ 48304 h 78653"/>
                  <a:gd name="connsiteX4" fmla="*/ 64859 w 346165"/>
                  <a:gd name="connsiteY4" fmla="*/ 52344 h 78653"/>
                  <a:gd name="connsiteX5" fmla="*/ 87499 w 346165"/>
                  <a:gd name="connsiteY5" fmla="*/ 55026 h 78653"/>
                  <a:gd name="connsiteX6" fmla="*/ 177275 w 346165"/>
                  <a:gd name="connsiteY6" fmla="*/ 54156 h 78653"/>
                  <a:gd name="connsiteX7" fmla="*/ 263864 w 346165"/>
                  <a:gd name="connsiteY7" fmla="*/ 35295 h 78653"/>
                  <a:gd name="connsiteX8" fmla="*/ 345229 w 346165"/>
                  <a:gd name="connsiteY8" fmla="*/ -389 h 78653"/>
                  <a:gd name="connsiteX9" fmla="*/ 272450 w 346165"/>
                  <a:gd name="connsiteY9" fmla="*/ 51422 h 78653"/>
                  <a:gd name="connsiteX10" fmla="*/ 181420 w 346165"/>
                  <a:gd name="connsiteY10" fmla="*/ 76326 h 78653"/>
                  <a:gd name="connsiteX11" fmla="*/ 84991 w 346165"/>
                  <a:gd name="connsiteY11" fmla="*/ 72285 h 78653"/>
                  <a:gd name="connsiteX12" fmla="*/ 73201 w 346165"/>
                  <a:gd name="connsiteY12" fmla="*/ 69551 h 78653"/>
                  <a:gd name="connsiteX13" fmla="*/ 61515 w 346165"/>
                  <a:gd name="connsiteY13" fmla="*/ 66538 h 78653"/>
                  <a:gd name="connsiteX14" fmla="*/ 38719 w 346165"/>
                  <a:gd name="connsiteY14" fmla="*/ 58579 h 78653"/>
                  <a:gd name="connsiteX15" fmla="*/ -936 w 346165"/>
                  <a:gd name="connsiteY15" fmla="*/ 33344 h 786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46165" h="78653">
                    <a:moveTo>
                      <a:pt x="-936" y="33344"/>
                    </a:moveTo>
                    <a:cubicBezTo>
                      <a:pt x="2547" y="35086"/>
                      <a:pt x="6030" y="36828"/>
                      <a:pt x="9670" y="38203"/>
                    </a:cubicBezTo>
                    <a:cubicBezTo>
                      <a:pt x="13310" y="39579"/>
                      <a:pt x="16793" y="41059"/>
                      <a:pt x="20415" y="42279"/>
                    </a:cubicBezTo>
                    <a:cubicBezTo>
                      <a:pt x="27640" y="44678"/>
                      <a:pt x="34988" y="46690"/>
                      <a:pt x="42428" y="48304"/>
                    </a:cubicBezTo>
                    <a:cubicBezTo>
                      <a:pt x="49847" y="49941"/>
                      <a:pt x="57319" y="51247"/>
                      <a:pt x="64859" y="52344"/>
                    </a:cubicBezTo>
                    <a:cubicBezTo>
                      <a:pt x="72400" y="53442"/>
                      <a:pt x="79958" y="54225"/>
                      <a:pt x="87499" y="55026"/>
                    </a:cubicBezTo>
                    <a:cubicBezTo>
                      <a:pt x="117379" y="57735"/>
                      <a:pt x="147454" y="57443"/>
                      <a:pt x="177275" y="54156"/>
                    </a:cubicBezTo>
                    <a:cubicBezTo>
                      <a:pt x="206684" y="50704"/>
                      <a:pt x="235685" y="44387"/>
                      <a:pt x="263864" y="35295"/>
                    </a:cubicBezTo>
                    <a:cubicBezTo>
                      <a:pt x="291981" y="25813"/>
                      <a:pt x="319208" y="13873"/>
                      <a:pt x="345229" y="-389"/>
                    </a:cubicBezTo>
                    <a:cubicBezTo>
                      <a:pt x="325793" y="21084"/>
                      <a:pt x="300420" y="38377"/>
                      <a:pt x="272450" y="51422"/>
                    </a:cubicBezTo>
                    <a:cubicBezTo>
                      <a:pt x="243569" y="64356"/>
                      <a:pt x="212864" y="72757"/>
                      <a:pt x="181420" y="76326"/>
                    </a:cubicBezTo>
                    <a:cubicBezTo>
                      <a:pt x="149259" y="79894"/>
                      <a:pt x="116742" y="78531"/>
                      <a:pt x="84991" y="72285"/>
                    </a:cubicBezTo>
                    <a:cubicBezTo>
                      <a:pt x="81021" y="71606"/>
                      <a:pt x="77120" y="70456"/>
                      <a:pt x="73201" y="69551"/>
                    </a:cubicBezTo>
                    <a:cubicBezTo>
                      <a:pt x="69283" y="68645"/>
                      <a:pt x="65364" y="67809"/>
                      <a:pt x="61515" y="66538"/>
                    </a:cubicBezTo>
                    <a:cubicBezTo>
                      <a:pt x="53777" y="64303"/>
                      <a:pt x="46167" y="61646"/>
                      <a:pt x="38719" y="58579"/>
                    </a:cubicBezTo>
                    <a:cubicBezTo>
                      <a:pt x="23898" y="52379"/>
                      <a:pt x="9757" y="44142"/>
                      <a:pt x="-936" y="33344"/>
                    </a:cubicBezTo>
                    <a:close/>
                  </a:path>
                </a:pathLst>
              </a:custGeom>
              <a:solidFill>
                <a:srgbClr val="452921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450128C0-CE9F-9023-038F-235872815BB3}"/>
                  </a:ext>
                </a:extLst>
              </p:cNvPr>
              <p:cNvSpPr/>
              <p:nvPr/>
            </p:nvSpPr>
            <p:spPr>
              <a:xfrm>
                <a:off x="6218994" y="3299023"/>
                <a:ext cx="287196" cy="188024"/>
              </a:xfrm>
              <a:custGeom>
                <a:avLst/>
                <a:gdLst>
                  <a:gd name="connsiteX0" fmla="*/ -936 w 287196"/>
                  <a:gd name="connsiteY0" fmla="*/ -389 h 188024"/>
                  <a:gd name="connsiteX1" fmla="*/ 47827 w 287196"/>
                  <a:gd name="connsiteY1" fmla="*/ 71414 h 188024"/>
                  <a:gd name="connsiteX2" fmla="*/ 114005 w 287196"/>
                  <a:gd name="connsiteY2" fmla="*/ 127945 h 188024"/>
                  <a:gd name="connsiteX3" fmla="*/ 195056 w 287196"/>
                  <a:gd name="connsiteY3" fmla="*/ 165457 h 188024"/>
                  <a:gd name="connsiteX4" fmla="*/ 286261 w 287196"/>
                  <a:gd name="connsiteY4" fmla="*/ 183116 h 188024"/>
                  <a:gd name="connsiteX5" fmla="*/ 190284 w 287196"/>
                  <a:gd name="connsiteY5" fmla="*/ 182333 h 188024"/>
                  <a:gd name="connsiteX6" fmla="*/ 99899 w 287196"/>
                  <a:gd name="connsiteY6" fmla="*/ 145918 h 188024"/>
                  <a:gd name="connsiteX7" fmla="*/ 31875 w 287196"/>
                  <a:gd name="connsiteY7" fmla="*/ 81045 h 188024"/>
                  <a:gd name="connsiteX8" fmla="*/ -936 w 287196"/>
                  <a:gd name="connsiteY8" fmla="*/ -389 h 1880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87196" h="188024">
                    <a:moveTo>
                      <a:pt x="-936" y="-389"/>
                    </a:moveTo>
                    <a:cubicBezTo>
                      <a:pt x="12210" y="25515"/>
                      <a:pt x="28596" y="49642"/>
                      <a:pt x="47827" y="71414"/>
                    </a:cubicBezTo>
                    <a:cubicBezTo>
                      <a:pt x="67176" y="93217"/>
                      <a:pt x="89446" y="112241"/>
                      <a:pt x="114005" y="127945"/>
                    </a:cubicBezTo>
                    <a:cubicBezTo>
                      <a:pt x="139270" y="143932"/>
                      <a:pt x="166518" y="156543"/>
                      <a:pt x="195056" y="165457"/>
                    </a:cubicBezTo>
                    <a:cubicBezTo>
                      <a:pt x="224717" y="174675"/>
                      <a:pt x="255303" y="180597"/>
                      <a:pt x="286261" y="183116"/>
                    </a:cubicBezTo>
                    <a:cubicBezTo>
                      <a:pt x="255505" y="189665"/>
                      <a:pt x="222294" y="188829"/>
                      <a:pt x="190284" y="182333"/>
                    </a:cubicBezTo>
                    <a:cubicBezTo>
                      <a:pt x="158183" y="175821"/>
                      <a:pt x="127548" y="163478"/>
                      <a:pt x="99899" y="145918"/>
                    </a:cubicBezTo>
                    <a:cubicBezTo>
                      <a:pt x="73193" y="128958"/>
                      <a:pt x="50081" y="106917"/>
                      <a:pt x="31875" y="81045"/>
                    </a:cubicBezTo>
                    <a:cubicBezTo>
                      <a:pt x="14337" y="55950"/>
                      <a:pt x="2460" y="27963"/>
                      <a:pt x="-936" y="-389"/>
                    </a:cubicBezTo>
                    <a:close/>
                  </a:path>
                </a:pathLst>
              </a:custGeom>
              <a:solidFill>
                <a:srgbClr val="6E4334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26DBF166-B5F9-1675-4788-CA5CB70E14E9}"/>
                  </a:ext>
                </a:extLst>
              </p:cNvPr>
              <p:cNvSpPr/>
              <p:nvPr/>
            </p:nvSpPr>
            <p:spPr>
              <a:xfrm>
                <a:off x="6019171" y="3374396"/>
                <a:ext cx="270669" cy="314120"/>
              </a:xfrm>
              <a:custGeom>
                <a:avLst/>
                <a:gdLst>
                  <a:gd name="connsiteX0" fmla="*/ 0 w 270669"/>
                  <a:gd name="connsiteY0" fmla="*/ 0 h 314120"/>
                  <a:gd name="connsiteX1" fmla="*/ 270669 w 270669"/>
                  <a:gd name="connsiteY1" fmla="*/ 0 h 314120"/>
                  <a:gd name="connsiteX2" fmla="*/ 270669 w 270669"/>
                  <a:gd name="connsiteY2" fmla="*/ 314121 h 314120"/>
                  <a:gd name="connsiteX3" fmla="*/ 0 w 270669"/>
                  <a:gd name="connsiteY3" fmla="*/ 314121 h 314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0669" h="314120">
                    <a:moveTo>
                      <a:pt x="0" y="0"/>
                    </a:moveTo>
                    <a:lnTo>
                      <a:pt x="270669" y="0"/>
                    </a:lnTo>
                    <a:lnTo>
                      <a:pt x="270669" y="314121"/>
                    </a:lnTo>
                    <a:lnTo>
                      <a:pt x="0" y="314121"/>
                    </a:lnTo>
                    <a:close/>
                  </a:path>
                </a:pathLst>
              </a:custGeom>
              <a:solidFill>
                <a:srgbClr val="FFC4B3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10E923D5-699E-FA9C-CE60-D5ACD2C21799}"/>
                  </a:ext>
                </a:extLst>
              </p:cNvPr>
              <p:cNvSpPr/>
              <p:nvPr/>
            </p:nvSpPr>
            <p:spPr>
              <a:xfrm>
                <a:off x="6019153" y="3374414"/>
                <a:ext cx="270687" cy="184327"/>
              </a:xfrm>
              <a:custGeom>
                <a:avLst/>
                <a:gdLst>
                  <a:gd name="connsiteX0" fmla="*/ -936 w 270687"/>
                  <a:gd name="connsiteY0" fmla="*/ -389 h 184327"/>
                  <a:gd name="connsiteX1" fmla="*/ -936 w 270687"/>
                  <a:gd name="connsiteY1" fmla="*/ 156854 h 184327"/>
                  <a:gd name="connsiteX2" fmla="*/ 269751 w 270687"/>
                  <a:gd name="connsiteY2" fmla="*/ 159414 h 184327"/>
                  <a:gd name="connsiteX3" fmla="*/ 269751 w 270687"/>
                  <a:gd name="connsiteY3" fmla="*/ -389 h 184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0687" h="184327">
                    <a:moveTo>
                      <a:pt x="-936" y="-389"/>
                    </a:moveTo>
                    <a:lnTo>
                      <a:pt x="-936" y="156854"/>
                    </a:lnTo>
                    <a:cubicBezTo>
                      <a:pt x="85201" y="191058"/>
                      <a:pt x="182953" y="193914"/>
                      <a:pt x="269751" y="159414"/>
                    </a:cubicBezTo>
                    <a:lnTo>
                      <a:pt x="269751" y="-389"/>
                    </a:lnTo>
                    <a:close/>
                  </a:path>
                </a:pathLst>
              </a:custGeom>
              <a:solidFill>
                <a:srgbClr val="C26E61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37AE8531-B4AB-52EB-B4F5-2A124D05A9B1}"/>
                  </a:ext>
                </a:extLst>
              </p:cNvPr>
              <p:cNvSpPr/>
              <p:nvPr/>
            </p:nvSpPr>
            <p:spPr>
              <a:xfrm>
                <a:off x="5992090" y="3569352"/>
                <a:ext cx="324813" cy="366671"/>
              </a:xfrm>
              <a:custGeom>
                <a:avLst/>
                <a:gdLst>
                  <a:gd name="connsiteX0" fmla="*/ 323877 w 324813"/>
                  <a:gd name="connsiteY0" fmla="*/ 40232 h 366671"/>
                  <a:gd name="connsiteX1" fmla="*/ 160608 w 324813"/>
                  <a:gd name="connsiteY1" fmla="*/ 366282 h 366671"/>
                  <a:gd name="connsiteX2" fmla="*/ -936 w 324813"/>
                  <a:gd name="connsiteY2" fmla="*/ 40232 h 366671"/>
                  <a:gd name="connsiteX3" fmla="*/ 323877 w 324813"/>
                  <a:gd name="connsiteY3" fmla="*/ 40232 h 3666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4813" h="366671">
                    <a:moveTo>
                      <a:pt x="323877" y="40232"/>
                    </a:moveTo>
                    <a:cubicBezTo>
                      <a:pt x="323877" y="94394"/>
                      <a:pt x="250315" y="366282"/>
                      <a:pt x="160608" y="366282"/>
                    </a:cubicBezTo>
                    <a:cubicBezTo>
                      <a:pt x="70902" y="366282"/>
                      <a:pt x="-936" y="94394"/>
                      <a:pt x="-936" y="40232"/>
                    </a:cubicBezTo>
                    <a:cubicBezTo>
                      <a:pt x="-936" y="-13930"/>
                      <a:pt x="323877" y="-13930"/>
                      <a:pt x="323877" y="40232"/>
                    </a:cubicBezTo>
                    <a:close/>
                  </a:path>
                </a:pathLst>
              </a:custGeom>
              <a:solidFill>
                <a:srgbClr val="FFC4B3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8C359B86-445D-477C-DAB4-A1BDDA6E140B}"/>
                  </a:ext>
                </a:extLst>
              </p:cNvPr>
              <p:cNvSpPr/>
              <p:nvPr/>
            </p:nvSpPr>
            <p:spPr>
              <a:xfrm>
                <a:off x="6532836" y="2964603"/>
                <a:ext cx="199452" cy="202259"/>
              </a:xfrm>
              <a:custGeom>
                <a:avLst/>
                <a:gdLst>
                  <a:gd name="connsiteX0" fmla="*/ 23533 w 199452"/>
                  <a:gd name="connsiteY0" fmla="*/ 178808 h 202259"/>
                  <a:gd name="connsiteX1" fmla="*/ 190407 w 199452"/>
                  <a:gd name="connsiteY1" fmla="*/ 136819 h 202259"/>
                  <a:gd name="connsiteX2" fmla="*/ 50405 w 199452"/>
                  <a:gd name="connsiteY2" fmla="*/ 18900 h 202259"/>
                  <a:gd name="connsiteX3" fmla="*/ 23533 w 199452"/>
                  <a:gd name="connsiteY3" fmla="*/ 178808 h 202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9452" h="202259">
                    <a:moveTo>
                      <a:pt x="23533" y="178808"/>
                    </a:moveTo>
                    <a:cubicBezTo>
                      <a:pt x="23533" y="178808"/>
                      <a:pt x="151919" y="252335"/>
                      <a:pt x="190407" y="136819"/>
                    </a:cubicBezTo>
                    <a:cubicBezTo>
                      <a:pt x="228894" y="21303"/>
                      <a:pt x="121755" y="-31953"/>
                      <a:pt x="50405" y="18900"/>
                    </a:cubicBezTo>
                    <a:cubicBezTo>
                      <a:pt x="-20946" y="69753"/>
                      <a:pt x="-5847" y="165833"/>
                      <a:pt x="23533" y="178808"/>
                    </a:cubicBezTo>
                    <a:close/>
                  </a:path>
                </a:pathLst>
              </a:custGeom>
              <a:solidFill>
                <a:srgbClr val="FFC4B3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59404CB3-9E30-DAED-D5C3-0C4B1D7FF201}"/>
                  </a:ext>
                </a:extLst>
              </p:cNvPr>
              <p:cNvSpPr/>
              <p:nvPr/>
            </p:nvSpPr>
            <p:spPr>
              <a:xfrm>
                <a:off x="6620891" y="2986857"/>
                <a:ext cx="73327" cy="125666"/>
              </a:xfrm>
              <a:custGeom>
                <a:avLst/>
                <a:gdLst>
                  <a:gd name="connsiteX0" fmla="*/ 3554 w 73327"/>
                  <a:gd name="connsiteY0" fmla="*/ 11971 h 125666"/>
                  <a:gd name="connsiteX1" fmla="*/ 52978 w 73327"/>
                  <a:gd name="connsiteY1" fmla="*/ 50494 h 125666"/>
                  <a:gd name="connsiteX2" fmla="*/ 50088 w 73327"/>
                  <a:gd name="connsiteY2" fmla="*/ 115697 h 125666"/>
                  <a:gd name="connsiteX3" fmla="*/ 60990 w 73327"/>
                  <a:gd name="connsiteY3" fmla="*/ 122210 h 125666"/>
                  <a:gd name="connsiteX4" fmla="*/ 31756 w 73327"/>
                  <a:gd name="connsiteY4" fmla="*/ 9367 h 125666"/>
                  <a:gd name="connsiteX5" fmla="*/ 7090 w 73327"/>
                  <a:gd name="connsiteY5" fmla="*/ -219 h 125666"/>
                  <a:gd name="connsiteX6" fmla="*/ 3606 w 73327"/>
                  <a:gd name="connsiteY6" fmla="*/ 11971 h 1256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3327" h="125666">
                    <a:moveTo>
                      <a:pt x="3554" y="11971"/>
                    </a:moveTo>
                    <a:cubicBezTo>
                      <a:pt x="25059" y="16564"/>
                      <a:pt x="43274" y="30761"/>
                      <a:pt x="52978" y="50494"/>
                    </a:cubicBezTo>
                    <a:cubicBezTo>
                      <a:pt x="62905" y="71027"/>
                      <a:pt x="61338" y="96087"/>
                      <a:pt x="50088" y="115697"/>
                    </a:cubicBezTo>
                    <a:cubicBezTo>
                      <a:pt x="46030" y="122785"/>
                      <a:pt x="56915" y="129316"/>
                      <a:pt x="60990" y="122210"/>
                    </a:cubicBezTo>
                    <a:cubicBezTo>
                      <a:pt x="84078" y="82977"/>
                      <a:pt x="70990" y="32455"/>
                      <a:pt x="31756" y="9367"/>
                    </a:cubicBezTo>
                    <a:cubicBezTo>
                      <a:pt x="24103" y="4864"/>
                      <a:pt x="15774" y="1627"/>
                      <a:pt x="7090" y="-219"/>
                    </a:cubicBezTo>
                    <a:cubicBezTo>
                      <a:pt x="-869" y="-1961"/>
                      <a:pt x="-4440" y="10230"/>
                      <a:pt x="3606" y="11971"/>
                    </a:cubicBezTo>
                    <a:close/>
                  </a:path>
                </a:pathLst>
              </a:custGeom>
              <a:solidFill>
                <a:srgbClr val="F7AB94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FAF70085-0B0D-31B3-9DA6-C457DC9E78D4}"/>
                  </a:ext>
                </a:extLst>
              </p:cNvPr>
              <p:cNvSpPr/>
              <p:nvPr/>
            </p:nvSpPr>
            <p:spPr>
              <a:xfrm>
                <a:off x="5559036" y="3213672"/>
                <a:ext cx="213654" cy="199672"/>
              </a:xfrm>
              <a:custGeom>
                <a:avLst/>
                <a:gdLst>
                  <a:gd name="connsiteX0" fmla="*/ 207112 w 213654"/>
                  <a:gd name="connsiteY0" fmla="*/ 128604 h 199672"/>
                  <a:gd name="connsiteX1" fmla="*/ 40221 w 213654"/>
                  <a:gd name="connsiteY1" fmla="*/ 170592 h 199672"/>
                  <a:gd name="connsiteX2" fmla="*/ 107757 w 213654"/>
                  <a:gd name="connsiteY2" fmla="*/ 462 h 199672"/>
                  <a:gd name="connsiteX3" fmla="*/ 207112 w 213654"/>
                  <a:gd name="connsiteY3" fmla="*/ 128604 h 199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3654" h="199672">
                    <a:moveTo>
                      <a:pt x="207112" y="128604"/>
                    </a:moveTo>
                    <a:cubicBezTo>
                      <a:pt x="207112" y="128604"/>
                      <a:pt x="128742" y="254151"/>
                      <a:pt x="40221" y="170592"/>
                    </a:cubicBezTo>
                    <a:cubicBezTo>
                      <a:pt x="-48302" y="87034"/>
                      <a:pt x="20837" y="-10527"/>
                      <a:pt x="107757" y="462"/>
                    </a:cubicBezTo>
                    <a:cubicBezTo>
                      <a:pt x="194677" y="11451"/>
                      <a:pt x="226843" y="103230"/>
                      <a:pt x="207112" y="128604"/>
                    </a:cubicBezTo>
                    <a:close/>
                  </a:path>
                </a:pathLst>
              </a:custGeom>
              <a:solidFill>
                <a:srgbClr val="FFC4B3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B792D041-F11E-A9C7-7F09-FC9ED44E32D4}"/>
                  </a:ext>
                </a:extLst>
              </p:cNvPr>
              <p:cNvSpPr/>
              <p:nvPr/>
            </p:nvSpPr>
            <p:spPr>
              <a:xfrm>
                <a:off x="5600623" y="3236823"/>
                <a:ext cx="49134" cy="135944"/>
              </a:xfrm>
              <a:custGeom>
                <a:avLst/>
                <a:gdLst>
                  <a:gd name="connsiteX0" fmla="*/ 37138 w 49134"/>
                  <a:gd name="connsiteY0" fmla="*/ 10262 h 135944"/>
                  <a:gd name="connsiteX1" fmla="*/ 11816 w 49134"/>
                  <a:gd name="connsiteY1" fmla="*/ 67593 h 135944"/>
                  <a:gd name="connsiteX2" fmla="*/ 45219 w 49134"/>
                  <a:gd name="connsiteY2" fmla="*/ 123653 h 135944"/>
                  <a:gd name="connsiteX3" fmla="*/ 38706 w 49134"/>
                  <a:gd name="connsiteY3" fmla="*/ 134555 h 135944"/>
                  <a:gd name="connsiteX4" fmla="*/ 11057 w 49134"/>
                  <a:gd name="connsiteY4" fmla="*/ 21312 h 135944"/>
                  <a:gd name="connsiteX5" fmla="*/ 28257 w 49134"/>
                  <a:gd name="connsiteY5" fmla="*/ 1188 h 135944"/>
                  <a:gd name="connsiteX6" fmla="*/ 37156 w 49134"/>
                  <a:gd name="connsiteY6" fmla="*/ 10262 h 1359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9134" h="135944">
                    <a:moveTo>
                      <a:pt x="37138" y="10262"/>
                    </a:moveTo>
                    <a:cubicBezTo>
                      <a:pt x="20360" y="24484"/>
                      <a:pt x="11028" y="45612"/>
                      <a:pt x="11816" y="67593"/>
                    </a:cubicBezTo>
                    <a:cubicBezTo>
                      <a:pt x="12774" y="90372"/>
                      <a:pt x="26027" y="111706"/>
                      <a:pt x="45219" y="123653"/>
                    </a:cubicBezTo>
                    <a:cubicBezTo>
                      <a:pt x="52185" y="127989"/>
                      <a:pt x="45655" y="138891"/>
                      <a:pt x="38706" y="134555"/>
                    </a:cubicBezTo>
                    <a:cubicBezTo>
                      <a:pt x="-200" y="110919"/>
                      <a:pt x="-12579" y="60218"/>
                      <a:pt x="11057" y="21312"/>
                    </a:cubicBezTo>
                    <a:cubicBezTo>
                      <a:pt x="15668" y="13721"/>
                      <a:pt x="21477" y="6926"/>
                      <a:pt x="28257" y="1188"/>
                    </a:cubicBezTo>
                    <a:cubicBezTo>
                      <a:pt x="34456" y="-4036"/>
                      <a:pt x="43373" y="4950"/>
                      <a:pt x="37156" y="10262"/>
                    </a:cubicBezTo>
                    <a:close/>
                  </a:path>
                </a:pathLst>
              </a:custGeom>
              <a:solidFill>
                <a:srgbClr val="F7AB94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ED39C4C1-5DB1-E282-5579-4CB351656A16}"/>
                  </a:ext>
                </a:extLst>
              </p:cNvPr>
              <p:cNvSpPr/>
              <p:nvPr/>
            </p:nvSpPr>
            <p:spPr>
              <a:xfrm>
                <a:off x="5579681" y="2506231"/>
                <a:ext cx="999848" cy="1029735"/>
              </a:xfrm>
              <a:custGeom>
                <a:avLst/>
                <a:gdLst>
                  <a:gd name="connsiteX0" fmla="*/ 643968 w 999848"/>
                  <a:gd name="connsiteY0" fmla="*/ 1015894 h 1029735"/>
                  <a:gd name="connsiteX1" fmla="*/ 857341 w 999848"/>
                  <a:gd name="connsiteY1" fmla="*/ 906369 h 1029735"/>
                  <a:gd name="connsiteX2" fmla="*/ 988391 w 999848"/>
                  <a:gd name="connsiteY2" fmla="*/ 727966 h 1029735"/>
                  <a:gd name="connsiteX3" fmla="*/ 925452 w 999848"/>
                  <a:gd name="connsiteY3" fmla="*/ 154513 h 1029735"/>
                  <a:gd name="connsiteX4" fmla="*/ 714500 w 999848"/>
                  <a:gd name="connsiteY4" fmla="*/ 9652 h 1029735"/>
                  <a:gd name="connsiteX5" fmla="*/ 405238 w 999848"/>
                  <a:gd name="connsiteY5" fmla="*/ 29088 h 1029735"/>
                  <a:gd name="connsiteX6" fmla="*/ 121281 w 999848"/>
                  <a:gd name="connsiteY6" fmla="*/ 153155 h 1029735"/>
                  <a:gd name="connsiteX7" fmla="*/ -261 w 999848"/>
                  <a:gd name="connsiteY7" fmla="*/ 377813 h 1029735"/>
                  <a:gd name="connsiteX8" fmla="*/ 206006 w 999848"/>
                  <a:gd name="connsiteY8" fmla="*/ 917166 h 1029735"/>
                  <a:gd name="connsiteX9" fmla="*/ 404123 w 999848"/>
                  <a:gd name="connsiteY9" fmla="*/ 1015946 h 1029735"/>
                  <a:gd name="connsiteX10" fmla="*/ 643968 w 999848"/>
                  <a:gd name="connsiteY10" fmla="*/ 1015894 h 10297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99848" h="1029735">
                    <a:moveTo>
                      <a:pt x="643968" y="1015894"/>
                    </a:moveTo>
                    <a:cubicBezTo>
                      <a:pt x="743619" y="990137"/>
                      <a:pt x="801525" y="949001"/>
                      <a:pt x="857341" y="906369"/>
                    </a:cubicBezTo>
                    <a:cubicBezTo>
                      <a:pt x="914933" y="862378"/>
                      <a:pt x="964881" y="802730"/>
                      <a:pt x="988391" y="727966"/>
                    </a:cubicBezTo>
                    <a:cubicBezTo>
                      <a:pt x="1020052" y="627166"/>
                      <a:pt x="974755" y="224662"/>
                      <a:pt x="925452" y="154513"/>
                    </a:cubicBezTo>
                    <a:cubicBezTo>
                      <a:pt x="871081" y="77154"/>
                      <a:pt x="808177" y="23898"/>
                      <a:pt x="714500" y="9652"/>
                    </a:cubicBezTo>
                    <a:cubicBezTo>
                      <a:pt x="612150" y="-5917"/>
                      <a:pt x="550952" y="-6178"/>
                      <a:pt x="405238" y="29088"/>
                    </a:cubicBezTo>
                    <a:cubicBezTo>
                      <a:pt x="259524" y="64354"/>
                      <a:pt x="205188" y="92532"/>
                      <a:pt x="121281" y="153155"/>
                    </a:cubicBezTo>
                    <a:cubicBezTo>
                      <a:pt x="44479" y="208640"/>
                      <a:pt x="12644" y="284275"/>
                      <a:pt x="-261" y="377813"/>
                    </a:cubicBezTo>
                    <a:cubicBezTo>
                      <a:pt x="-11981" y="462643"/>
                      <a:pt x="131765" y="842002"/>
                      <a:pt x="206006" y="917166"/>
                    </a:cubicBezTo>
                    <a:cubicBezTo>
                      <a:pt x="261091" y="972895"/>
                      <a:pt x="332790" y="1003146"/>
                      <a:pt x="404123" y="1015946"/>
                    </a:cubicBezTo>
                    <a:cubicBezTo>
                      <a:pt x="473263" y="1028415"/>
                      <a:pt x="543621" y="1038534"/>
                      <a:pt x="643968" y="1015894"/>
                    </a:cubicBezTo>
                    <a:close/>
                  </a:path>
                </a:pathLst>
              </a:custGeom>
              <a:solidFill>
                <a:srgbClr val="FFC4B3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70F88F01-3679-E4CF-97E8-45C080C6EF20}"/>
                  </a:ext>
                </a:extLst>
              </p:cNvPr>
              <p:cNvSpPr/>
              <p:nvPr/>
            </p:nvSpPr>
            <p:spPr>
              <a:xfrm>
                <a:off x="5579681" y="2644415"/>
                <a:ext cx="990773" cy="891487"/>
              </a:xfrm>
              <a:custGeom>
                <a:avLst/>
                <a:gdLst>
                  <a:gd name="connsiteX0" fmla="*/ 363563 w 990773"/>
                  <a:gd name="connsiteY0" fmla="*/ 825429 h 891487"/>
                  <a:gd name="connsiteX1" fmla="*/ 142963 w 990773"/>
                  <a:gd name="connsiteY1" fmla="*/ -389 h 891487"/>
                  <a:gd name="connsiteX2" fmla="*/ 121281 w 990773"/>
                  <a:gd name="connsiteY2" fmla="*/ 14971 h 891487"/>
                  <a:gd name="connsiteX3" fmla="*/ -261 w 990773"/>
                  <a:gd name="connsiteY3" fmla="*/ 239629 h 891487"/>
                  <a:gd name="connsiteX4" fmla="*/ 206006 w 990773"/>
                  <a:gd name="connsiteY4" fmla="*/ 778982 h 891487"/>
                  <a:gd name="connsiteX5" fmla="*/ 404123 w 990773"/>
                  <a:gd name="connsiteY5" fmla="*/ 877762 h 891487"/>
                  <a:gd name="connsiteX6" fmla="*/ 643968 w 990773"/>
                  <a:gd name="connsiteY6" fmla="*/ 877640 h 891487"/>
                  <a:gd name="connsiteX7" fmla="*/ 857341 w 990773"/>
                  <a:gd name="connsiteY7" fmla="*/ 768115 h 891487"/>
                  <a:gd name="connsiteX8" fmla="*/ 988391 w 990773"/>
                  <a:gd name="connsiteY8" fmla="*/ 589713 h 891487"/>
                  <a:gd name="connsiteX9" fmla="*/ 989837 w 990773"/>
                  <a:gd name="connsiteY9" fmla="*/ 584662 h 891487"/>
                  <a:gd name="connsiteX10" fmla="*/ 958872 w 990773"/>
                  <a:gd name="connsiteY10" fmla="*/ 625501 h 891487"/>
                  <a:gd name="connsiteX11" fmla="*/ 363563 w 990773"/>
                  <a:gd name="connsiteY11" fmla="*/ 825429 h 891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90773" h="891487">
                    <a:moveTo>
                      <a:pt x="363563" y="825429"/>
                    </a:moveTo>
                    <a:cubicBezTo>
                      <a:pt x="85997" y="684679"/>
                      <a:pt x="65134" y="275452"/>
                      <a:pt x="142963" y="-389"/>
                    </a:cubicBezTo>
                    <a:cubicBezTo>
                      <a:pt x="135910" y="4505"/>
                      <a:pt x="128717" y="9607"/>
                      <a:pt x="121281" y="14971"/>
                    </a:cubicBezTo>
                    <a:cubicBezTo>
                      <a:pt x="44479" y="70456"/>
                      <a:pt x="12644" y="146091"/>
                      <a:pt x="-261" y="239629"/>
                    </a:cubicBezTo>
                    <a:cubicBezTo>
                      <a:pt x="-11981" y="324459"/>
                      <a:pt x="131765" y="703818"/>
                      <a:pt x="206006" y="778982"/>
                    </a:cubicBezTo>
                    <a:cubicBezTo>
                      <a:pt x="261091" y="834712"/>
                      <a:pt x="332790" y="864962"/>
                      <a:pt x="404123" y="877762"/>
                    </a:cubicBezTo>
                    <a:cubicBezTo>
                      <a:pt x="473263" y="890162"/>
                      <a:pt x="543568" y="900280"/>
                      <a:pt x="643968" y="877640"/>
                    </a:cubicBezTo>
                    <a:cubicBezTo>
                      <a:pt x="743619" y="851883"/>
                      <a:pt x="801525" y="810748"/>
                      <a:pt x="857341" y="768115"/>
                    </a:cubicBezTo>
                    <a:cubicBezTo>
                      <a:pt x="914933" y="724124"/>
                      <a:pt x="964881" y="664477"/>
                      <a:pt x="988391" y="589713"/>
                    </a:cubicBezTo>
                    <a:cubicBezTo>
                      <a:pt x="988897" y="588093"/>
                      <a:pt x="989367" y="586421"/>
                      <a:pt x="989837" y="584662"/>
                    </a:cubicBezTo>
                    <a:cubicBezTo>
                      <a:pt x="980154" y="598594"/>
                      <a:pt x="969896" y="612178"/>
                      <a:pt x="958872" y="625501"/>
                    </a:cubicBezTo>
                    <a:cubicBezTo>
                      <a:pt x="815631" y="794256"/>
                      <a:pt x="560705" y="931227"/>
                      <a:pt x="363563" y="825429"/>
                    </a:cubicBezTo>
                    <a:close/>
                  </a:path>
                </a:pathLst>
              </a:custGeom>
              <a:solidFill>
                <a:srgbClr val="F7AB94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80578A20-1613-AC24-FF8C-40F23C63BF73}"/>
                  </a:ext>
                </a:extLst>
              </p:cNvPr>
              <p:cNvSpPr/>
              <p:nvPr/>
            </p:nvSpPr>
            <p:spPr>
              <a:xfrm>
                <a:off x="6029728" y="3167188"/>
                <a:ext cx="66204" cy="54021"/>
              </a:xfrm>
              <a:custGeom>
                <a:avLst/>
                <a:gdLst>
                  <a:gd name="connsiteX0" fmla="*/ 6374 w 66204"/>
                  <a:gd name="connsiteY0" fmla="*/ 6246 h 54021"/>
                  <a:gd name="connsiteX1" fmla="*/ 15082 w 66204"/>
                  <a:gd name="connsiteY1" fmla="*/ -371 h 54021"/>
                  <a:gd name="connsiteX2" fmla="*/ 19018 w 66204"/>
                  <a:gd name="connsiteY2" fmla="*/ 19552 h 54021"/>
                  <a:gd name="connsiteX3" fmla="*/ 30825 w 66204"/>
                  <a:gd name="connsiteY3" fmla="*/ 36236 h 54021"/>
                  <a:gd name="connsiteX4" fmla="*/ 59038 w 66204"/>
                  <a:gd name="connsiteY4" fmla="*/ 34703 h 54021"/>
                  <a:gd name="connsiteX5" fmla="*/ 60971 w 66204"/>
                  <a:gd name="connsiteY5" fmla="*/ 35017 h 54021"/>
                  <a:gd name="connsiteX6" fmla="*/ 59543 w 66204"/>
                  <a:gd name="connsiteY6" fmla="*/ 50516 h 54021"/>
                  <a:gd name="connsiteX7" fmla="*/ 46865 w 66204"/>
                  <a:gd name="connsiteY7" fmla="*/ 53442 h 54021"/>
                  <a:gd name="connsiteX8" fmla="*/ 18042 w 66204"/>
                  <a:gd name="connsiteY8" fmla="*/ 49454 h 54021"/>
                  <a:gd name="connsiteX9" fmla="*/ -435 w 66204"/>
                  <a:gd name="connsiteY9" fmla="*/ 30071 h 54021"/>
                  <a:gd name="connsiteX10" fmla="*/ 6374 w 66204"/>
                  <a:gd name="connsiteY10" fmla="*/ 6246 h 54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6204" h="54021">
                    <a:moveTo>
                      <a:pt x="6374" y="6246"/>
                    </a:moveTo>
                    <a:cubicBezTo>
                      <a:pt x="7750" y="4191"/>
                      <a:pt x="11425" y="-720"/>
                      <a:pt x="15082" y="-371"/>
                    </a:cubicBezTo>
                    <a:cubicBezTo>
                      <a:pt x="18739" y="-23"/>
                      <a:pt x="17921" y="12864"/>
                      <a:pt x="19018" y="19552"/>
                    </a:cubicBezTo>
                    <a:cubicBezTo>
                      <a:pt x="20115" y="26239"/>
                      <a:pt x="23563" y="33641"/>
                      <a:pt x="30825" y="36236"/>
                    </a:cubicBezTo>
                    <a:cubicBezTo>
                      <a:pt x="39864" y="39475"/>
                      <a:pt x="49477" y="33693"/>
                      <a:pt x="59038" y="34703"/>
                    </a:cubicBezTo>
                    <a:cubicBezTo>
                      <a:pt x="59688" y="34771"/>
                      <a:pt x="60333" y="34875"/>
                      <a:pt x="60971" y="35017"/>
                    </a:cubicBezTo>
                    <a:cubicBezTo>
                      <a:pt x="68356" y="40415"/>
                      <a:pt x="65116" y="47434"/>
                      <a:pt x="59543" y="50516"/>
                    </a:cubicBezTo>
                    <a:cubicBezTo>
                      <a:pt x="55578" y="52397"/>
                      <a:pt x="51253" y="53396"/>
                      <a:pt x="46865" y="53442"/>
                    </a:cubicBezTo>
                    <a:cubicBezTo>
                      <a:pt x="37147" y="54069"/>
                      <a:pt x="27012" y="53250"/>
                      <a:pt x="18042" y="49454"/>
                    </a:cubicBezTo>
                    <a:cubicBezTo>
                      <a:pt x="9074" y="45657"/>
                      <a:pt x="1463" y="38500"/>
                      <a:pt x="-435" y="30071"/>
                    </a:cubicBezTo>
                    <a:cubicBezTo>
                      <a:pt x="-2334" y="21642"/>
                      <a:pt x="1428" y="13613"/>
                      <a:pt x="6374" y="6246"/>
                    </a:cubicBezTo>
                    <a:close/>
                  </a:path>
                </a:pathLst>
              </a:custGeom>
              <a:solidFill>
                <a:srgbClr val="C26E61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A3CBA1F7-15D7-CF33-7405-A49A8381AC41}"/>
                  </a:ext>
                </a:extLst>
              </p:cNvPr>
              <p:cNvSpPr/>
              <p:nvPr/>
            </p:nvSpPr>
            <p:spPr>
              <a:xfrm rot="-759600">
                <a:off x="6289490" y="3134339"/>
                <a:ext cx="137616" cy="95296"/>
              </a:xfrm>
              <a:custGeom>
                <a:avLst/>
                <a:gdLst>
                  <a:gd name="connsiteX0" fmla="*/ 136680 w 137616"/>
                  <a:gd name="connsiteY0" fmla="*/ 47259 h 95296"/>
                  <a:gd name="connsiteX1" fmla="*/ 67872 w 137616"/>
                  <a:gd name="connsiteY1" fmla="*/ 94908 h 95296"/>
                  <a:gd name="connsiteX2" fmla="*/ -936 w 137616"/>
                  <a:gd name="connsiteY2" fmla="*/ 47259 h 95296"/>
                  <a:gd name="connsiteX3" fmla="*/ 67872 w 137616"/>
                  <a:gd name="connsiteY3" fmla="*/ -389 h 95296"/>
                  <a:gd name="connsiteX4" fmla="*/ 136680 w 137616"/>
                  <a:gd name="connsiteY4" fmla="*/ 47259 h 952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7616" h="95296">
                    <a:moveTo>
                      <a:pt x="136680" y="47259"/>
                    </a:moveTo>
                    <a:cubicBezTo>
                      <a:pt x="136680" y="73575"/>
                      <a:pt x="105873" y="94908"/>
                      <a:pt x="67872" y="94908"/>
                    </a:cubicBezTo>
                    <a:cubicBezTo>
                      <a:pt x="29870" y="94908"/>
                      <a:pt x="-936" y="73575"/>
                      <a:pt x="-936" y="47259"/>
                    </a:cubicBezTo>
                    <a:cubicBezTo>
                      <a:pt x="-936" y="20944"/>
                      <a:pt x="29870" y="-389"/>
                      <a:pt x="67872" y="-389"/>
                    </a:cubicBezTo>
                    <a:cubicBezTo>
                      <a:pt x="105873" y="-389"/>
                      <a:pt x="136680" y="20944"/>
                      <a:pt x="136680" y="47259"/>
                    </a:cubicBezTo>
                    <a:close/>
                  </a:path>
                </a:pathLst>
              </a:custGeom>
              <a:solidFill>
                <a:srgbClr val="D26C85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35594FB9-C20D-805E-AE39-408D3ABC340C}"/>
                  </a:ext>
                </a:extLst>
              </p:cNvPr>
              <p:cNvSpPr/>
              <p:nvPr/>
            </p:nvSpPr>
            <p:spPr>
              <a:xfrm rot="-759600">
                <a:off x="5814037" y="3254380"/>
                <a:ext cx="137616" cy="95296"/>
              </a:xfrm>
              <a:custGeom>
                <a:avLst/>
                <a:gdLst>
                  <a:gd name="connsiteX0" fmla="*/ 136680 w 137616"/>
                  <a:gd name="connsiteY0" fmla="*/ 47259 h 95296"/>
                  <a:gd name="connsiteX1" fmla="*/ 67872 w 137616"/>
                  <a:gd name="connsiteY1" fmla="*/ 94908 h 95296"/>
                  <a:gd name="connsiteX2" fmla="*/ -936 w 137616"/>
                  <a:gd name="connsiteY2" fmla="*/ 47259 h 95296"/>
                  <a:gd name="connsiteX3" fmla="*/ 67872 w 137616"/>
                  <a:gd name="connsiteY3" fmla="*/ -389 h 95296"/>
                  <a:gd name="connsiteX4" fmla="*/ 136680 w 137616"/>
                  <a:gd name="connsiteY4" fmla="*/ 47259 h 952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7616" h="95296">
                    <a:moveTo>
                      <a:pt x="136680" y="47259"/>
                    </a:moveTo>
                    <a:cubicBezTo>
                      <a:pt x="136680" y="73575"/>
                      <a:pt x="105873" y="94908"/>
                      <a:pt x="67872" y="94908"/>
                    </a:cubicBezTo>
                    <a:cubicBezTo>
                      <a:pt x="29870" y="94908"/>
                      <a:pt x="-936" y="73575"/>
                      <a:pt x="-936" y="47259"/>
                    </a:cubicBezTo>
                    <a:cubicBezTo>
                      <a:pt x="-936" y="20944"/>
                      <a:pt x="29870" y="-389"/>
                      <a:pt x="67872" y="-389"/>
                    </a:cubicBezTo>
                    <a:cubicBezTo>
                      <a:pt x="105873" y="-389"/>
                      <a:pt x="136680" y="20944"/>
                      <a:pt x="136680" y="47259"/>
                    </a:cubicBezTo>
                    <a:close/>
                  </a:path>
                </a:pathLst>
              </a:custGeom>
              <a:solidFill>
                <a:srgbClr val="D26C85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D9E02A07-5BD4-BF56-3FA1-859BF29D2CAD}"/>
                  </a:ext>
                </a:extLst>
              </p:cNvPr>
              <p:cNvSpPr/>
              <p:nvPr/>
            </p:nvSpPr>
            <p:spPr>
              <a:xfrm>
                <a:off x="5750455" y="3051122"/>
                <a:ext cx="181571" cy="191880"/>
              </a:xfrm>
              <a:custGeom>
                <a:avLst/>
                <a:gdLst>
                  <a:gd name="connsiteX0" fmla="*/ 115727 w 181571"/>
                  <a:gd name="connsiteY0" fmla="*/ 188404 h 191880"/>
                  <a:gd name="connsiteX1" fmla="*/ 176680 w 181571"/>
                  <a:gd name="connsiteY1" fmla="*/ 72000 h 191880"/>
                  <a:gd name="connsiteX2" fmla="*/ 63968 w 181571"/>
                  <a:gd name="connsiteY2" fmla="*/ 2686 h 191880"/>
                  <a:gd name="connsiteX3" fmla="*/ 3014 w 181571"/>
                  <a:gd name="connsiteY3" fmla="*/ 119091 h 191880"/>
                  <a:gd name="connsiteX4" fmla="*/ 115727 w 181571"/>
                  <a:gd name="connsiteY4" fmla="*/ 188404 h 191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1571" h="191880">
                    <a:moveTo>
                      <a:pt x="115727" y="188404"/>
                    </a:moveTo>
                    <a:cubicBezTo>
                      <a:pt x="164490" y="175203"/>
                      <a:pt x="191222" y="124072"/>
                      <a:pt x="176680" y="72000"/>
                    </a:cubicBezTo>
                    <a:cubicBezTo>
                      <a:pt x="162138" y="19928"/>
                      <a:pt x="112679" y="-10514"/>
                      <a:pt x="63968" y="2686"/>
                    </a:cubicBezTo>
                    <a:cubicBezTo>
                      <a:pt x="15257" y="15887"/>
                      <a:pt x="-11527" y="67019"/>
                      <a:pt x="3014" y="119091"/>
                    </a:cubicBezTo>
                    <a:cubicBezTo>
                      <a:pt x="17556" y="171163"/>
                      <a:pt x="67016" y="201639"/>
                      <a:pt x="115727" y="188404"/>
                    </a:cubicBezTo>
                    <a:close/>
                  </a:path>
                </a:pathLst>
              </a:custGeom>
              <a:solidFill>
                <a:srgbClr val="FFFFFF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C37F50DB-B0C6-AB70-D9D7-589380CBBB8E}"/>
                  </a:ext>
                </a:extLst>
              </p:cNvPr>
              <p:cNvSpPr/>
              <p:nvPr/>
            </p:nvSpPr>
            <p:spPr>
              <a:xfrm rot="-1030800">
                <a:off x="5765790" y="3063145"/>
                <a:ext cx="150921" cy="168023"/>
              </a:xfrm>
              <a:custGeom>
                <a:avLst/>
                <a:gdLst>
                  <a:gd name="connsiteX0" fmla="*/ 149985 w 150921"/>
                  <a:gd name="connsiteY0" fmla="*/ 83623 h 168023"/>
                  <a:gd name="connsiteX1" fmla="*/ 74525 w 150921"/>
                  <a:gd name="connsiteY1" fmla="*/ 167634 h 168023"/>
                  <a:gd name="connsiteX2" fmla="*/ -936 w 150921"/>
                  <a:gd name="connsiteY2" fmla="*/ 83623 h 168023"/>
                  <a:gd name="connsiteX3" fmla="*/ 74525 w 150921"/>
                  <a:gd name="connsiteY3" fmla="*/ -389 h 168023"/>
                  <a:gd name="connsiteX4" fmla="*/ 149985 w 150921"/>
                  <a:gd name="connsiteY4" fmla="*/ 83623 h 1680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0921" h="168023">
                    <a:moveTo>
                      <a:pt x="149985" y="83623"/>
                    </a:moveTo>
                    <a:cubicBezTo>
                      <a:pt x="149985" y="130021"/>
                      <a:pt x="116201" y="167634"/>
                      <a:pt x="74525" y="167634"/>
                    </a:cubicBezTo>
                    <a:cubicBezTo>
                      <a:pt x="32849" y="167634"/>
                      <a:pt x="-936" y="130021"/>
                      <a:pt x="-936" y="83623"/>
                    </a:cubicBezTo>
                    <a:cubicBezTo>
                      <a:pt x="-936" y="37224"/>
                      <a:pt x="32848" y="-389"/>
                      <a:pt x="74525" y="-389"/>
                    </a:cubicBezTo>
                    <a:cubicBezTo>
                      <a:pt x="116200" y="-389"/>
                      <a:pt x="149985" y="37224"/>
                      <a:pt x="149985" y="83623"/>
                    </a:cubicBezTo>
                    <a:close/>
                  </a:path>
                </a:pathLst>
              </a:custGeom>
              <a:solidFill>
                <a:srgbClr val="271713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3C3CC119-7F2E-0564-1E67-DD40CF1ED203}"/>
                  </a:ext>
                </a:extLst>
              </p:cNvPr>
              <p:cNvSpPr/>
              <p:nvPr/>
            </p:nvSpPr>
            <p:spPr>
              <a:xfrm>
                <a:off x="5800186" y="3111145"/>
                <a:ext cx="117494" cy="112081"/>
              </a:xfrm>
              <a:custGeom>
                <a:avLst/>
                <a:gdLst>
                  <a:gd name="connsiteX0" fmla="*/ 931 w 117494"/>
                  <a:gd name="connsiteY0" fmla="*/ 71746 h 112081"/>
                  <a:gd name="connsiteX1" fmla="*/ 45358 w 117494"/>
                  <a:gd name="connsiteY1" fmla="*/ 1981 h 112081"/>
                  <a:gd name="connsiteX2" fmla="*/ 115855 w 117494"/>
                  <a:gd name="connsiteY2" fmla="*/ 29845 h 112081"/>
                  <a:gd name="connsiteX3" fmla="*/ 85535 w 117494"/>
                  <a:gd name="connsiteY3" fmla="*/ 105602 h 112081"/>
                  <a:gd name="connsiteX4" fmla="*/ 75243 w 117494"/>
                  <a:gd name="connsiteY4" fmla="*/ 109311 h 112081"/>
                  <a:gd name="connsiteX5" fmla="*/ 931 w 117494"/>
                  <a:gd name="connsiteY5" fmla="*/ 71746 h 112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7494" h="112081">
                    <a:moveTo>
                      <a:pt x="931" y="71746"/>
                    </a:moveTo>
                    <a:cubicBezTo>
                      <a:pt x="-7324" y="42140"/>
                      <a:pt x="12564" y="10793"/>
                      <a:pt x="45358" y="1981"/>
                    </a:cubicBezTo>
                    <a:cubicBezTo>
                      <a:pt x="74371" y="-5874"/>
                      <a:pt x="103751" y="6404"/>
                      <a:pt x="115855" y="29845"/>
                    </a:cubicBezTo>
                    <a:cubicBezTo>
                      <a:pt x="119634" y="60426"/>
                      <a:pt x="108001" y="89353"/>
                      <a:pt x="85535" y="105602"/>
                    </a:cubicBezTo>
                    <a:cubicBezTo>
                      <a:pt x="82208" y="107110"/>
                      <a:pt x="78766" y="108350"/>
                      <a:pt x="75243" y="109311"/>
                    </a:cubicBezTo>
                    <a:cubicBezTo>
                      <a:pt x="42380" y="118211"/>
                      <a:pt x="9116" y="101387"/>
                      <a:pt x="931" y="71746"/>
                    </a:cubicBezTo>
                    <a:close/>
                  </a:path>
                </a:pathLst>
              </a:custGeom>
              <a:solidFill>
                <a:srgbClr val="523127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9500AA84-FB9F-0F26-E214-29D845E6D98D}"/>
                  </a:ext>
                </a:extLst>
              </p:cNvPr>
              <p:cNvSpPr/>
              <p:nvPr/>
            </p:nvSpPr>
            <p:spPr>
              <a:xfrm rot="-847200">
                <a:off x="5833377" y="3160743"/>
                <a:ext cx="50817" cy="43364"/>
              </a:xfrm>
              <a:custGeom>
                <a:avLst/>
                <a:gdLst>
                  <a:gd name="connsiteX0" fmla="*/ 49882 w 50817"/>
                  <a:gd name="connsiteY0" fmla="*/ 21293 h 43364"/>
                  <a:gd name="connsiteX1" fmla="*/ 24473 w 50817"/>
                  <a:gd name="connsiteY1" fmla="*/ 42975 h 43364"/>
                  <a:gd name="connsiteX2" fmla="*/ -937 w 50817"/>
                  <a:gd name="connsiteY2" fmla="*/ 21293 h 43364"/>
                  <a:gd name="connsiteX3" fmla="*/ 24473 w 50817"/>
                  <a:gd name="connsiteY3" fmla="*/ -389 h 43364"/>
                  <a:gd name="connsiteX4" fmla="*/ 49882 w 50817"/>
                  <a:gd name="connsiteY4" fmla="*/ 21293 h 43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817" h="43364">
                    <a:moveTo>
                      <a:pt x="49882" y="21293"/>
                    </a:moveTo>
                    <a:cubicBezTo>
                      <a:pt x="49882" y="33268"/>
                      <a:pt x="38506" y="42975"/>
                      <a:pt x="24473" y="42975"/>
                    </a:cubicBezTo>
                    <a:cubicBezTo>
                      <a:pt x="10440" y="42975"/>
                      <a:pt x="-937" y="33268"/>
                      <a:pt x="-937" y="21293"/>
                    </a:cubicBezTo>
                    <a:cubicBezTo>
                      <a:pt x="-937" y="9319"/>
                      <a:pt x="10440" y="-389"/>
                      <a:pt x="24473" y="-389"/>
                    </a:cubicBezTo>
                    <a:cubicBezTo>
                      <a:pt x="38506" y="-389"/>
                      <a:pt x="49882" y="9319"/>
                      <a:pt x="49882" y="21293"/>
                    </a:cubicBezTo>
                    <a:close/>
                  </a:path>
                </a:pathLst>
              </a:custGeom>
              <a:solidFill>
                <a:srgbClr val="FFFEFD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3A8D67BE-5AB0-295D-6384-9F2C65F570CA}"/>
                  </a:ext>
                </a:extLst>
              </p:cNvPr>
              <p:cNvSpPr/>
              <p:nvPr/>
            </p:nvSpPr>
            <p:spPr>
              <a:xfrm>
                <a:off x="6211108" y="2935258"/>
                <a:ext cx="181553" cy="191868"/>
              </a:xfrm>
              <a:custGeom>
                <a:avLst/>
                <a:gdLst>
                  <a:gd name="connsiteX0" fmla="*/ 115709 w 181553"/>
                  <a:gd name="connsiteY0" fmla="*/ 188404 h 191868"/>
                  <a:gd name="connsiteX1" fmla="*/ 176663 w 181553"/>
                  <a:gd name="connsiteY1" fmla="*/ 72000 h 191868"/>
                  <a:gd name="connsiteX2" fmla="*/ 63968 w 181553"/>
                  <a:gd name="connsiteY2" fmla="*/ 2686 h 191868"/>
                  <a:gd name="connsiteX3" fmla="*/ 3014 w 181553"/>
                  <a:gd name="connsiteY3" fmla="*/ 119091 h 191868"/>
                  <a:gd name="connsiteX4" fmla="*/ 115709 w 181553"/>
                  <a:gd name="connsiteY4" fmla="*/ 188404 h 191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1553" h="191868">
                    <a:moveTo>
                      <a:pt x="115709" y="188404"/>
                    </a:moveTo>
                    <a:cubicBezTo>
                      <a:pt x="164472" y="175203"/>
                      <a:pt x="191205" y="124072"/>
                      <a:pt x="176663" y="72000"/>
                    </a:cubicBezTo>
                    <a:cubicBezTo>
                      <a:pt x="162121" y="19928"/>
                      <a:pt x="112679" y="-10514"/>
                      <a:pt x="63968" y="2686"/>
                    </a:cubicBezTo>
                    <a:cubicBezTo>
                      <a:pt x="15257" y="15887"/>
                      <a:pt x="-11527" y="67019"/>
                      <a:pt x="3014" y="119091"/>
                    </a:cubicBezTo>
                    <a:cubicBezTo>
                      <a:pt x="17556" y="171163"/>
                      <a:pt x="66998" y="201605"/>
                      <a:pt x="115709" y="188404"/>
                    </a:cubicBezTo>
                    <a:close/>
                  </a:path>
                </a:pathLst>
              </a:custGeom>
              <a:solidFill>
                <a:srgbClr val="FFFFFF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7B258114-35AE-4B8C-D4D6-4EF2C36362F6}"/>
                  </a:ext>
                </a:extLst>
              </p:cNvPr>
              <p:cNvSpPr/>
              <p:nvPr/>
            </p:nvSpPr>
            <p:spPr>
              <a:xfrm rot="-1030800">
                <a:off x="6226428" y="2947233"/>
                <a:ext cx="150921" cy="168023"/>
              </a:xfrm>
              <a:custGeom>
                <a:avLst/>
                <a:gdLst>
                  <a:gd name="connsiteX0" fmla="*/ 149985 w 150921"/>
                  <a:gd name="connsiteY0" fmla="*/ 83623 h 168023"/>
                  <a:gd name="connsiteX1" fmla="*/ 74525 w 150921"/>
                  <a:gd name="connsiteY1" fmla="*/ 167634 h 168023"/>
                  <a:gd name="connsiteX2" fmla="*/ -936 w 150921"/>
                  <a:gd name="connsiteY2" fmla="*/ 83623 h 168023"/>
                  <a:gd name="connsiteX3" fmla="*/ 74525 w 150921"/>
                  <a:gd name="connsiteY3" fmla="*/ -389 h 168023"/>
                  <a:gd name="connsiteX4" fmla="*/ 149985 w 150921"/>
                  <a:gd name="connsiteY4" fmla="*/ 83623 h 1680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0921" h="168023">
                    <a:moveTo>
                      <a:pt x="149985" y="83623"/>
                    </a:moveTo>
                    <a:cubicBezTo>
                      <a:pt x="149985" y="130021"/>
                      <a:pt x="116201" y="167634"/>
                      <a:pt x="74525" y="167634"/>
                    </a:cubicBezTo>
                    <a:cubicBezTo>
                      <a:pt x="32849" y="167634"/>
                      <a:pt x="-936" y="130021"/>
                      <a:pt x="-936" y="83623"/>
                    </a:cubicBezTo>
                    <a:cubicBezTo>
                      <a:pt x="-936" y="37224"/>
                      <a:pt x="32848" y="-389"/>
                      <a:pt x="74525" y="-389"/>
                    </a:cubicBezTo>
                    <a:cubicBezTo>
                      <a:pt x="116200" y="-389"/>
                      <a:pt x="149985" y="37224"/>
                      <a:pt x="149985" y="83623"/>
                    </a:cubicBezTo>
                    <a:close/>
                  </a:path>
                </a:pathLst>
              </a:custGeom>
              <a:solidFill>
                <a:srgbClr val="271713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073ACC83-BAA2-EB41-155E-CCBDAFC1A630}"/>
                  </a:ext>
                </a:extLst>
              </p:cNvPr>
              <p:cNvSpPr/>
              <p:nvPr/>
            </p:nvSpPr>
            <p:spPr>
              <a:xfrm>
                <a:off x="6260753" y="2995342"/>
                <a:ext cx="117494" cy="112039"/>
              </a:xfrm>
              <a:custGeom>
                <a:avLst/>
                <a:gdLst>
                  <a:gd name="connsiteX0" fmla="*/ 931 w 117494"/>
                  <a:gd name="connsiteY0" fmla="*/ 71650 h 112039"/>
                  <a:gd name="connsiteX1" fmla="*/ 45358 w 117494"/>
                  <a:gd name="connsiteY1" fmla="*/ 1989 h 112039"/>
                  <a:gd name="connsiteX2" fmla="*/ 115855 w 117494"/>
                  <a:gd name="connsiteY2" fmla="*/ 29854 h 112039"/>
                  <a:gd name="connsiteX3" fmla="*/ 85517 w 117494"/>
                  <a:gd name="connsiteY3" fmla="*/ 105593 h 112039"/>
                  <a:gd name="connsiteX4" fmla="*/ 75243 w 117494"/>
                  <a:gd name="connsiteY4" fmla="*/ 109302 h 112039"/>
                  <a:gd name="connsiteX5" fmla="*/ 931 w 117494"/>
                  <a:gd name="connsiteY5" fmla="*/ 71650 h 1120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7494" h="112039">
                    <a:moveTo>
                      <a:pt x="931" y="71650"/>
                    </a:moveTo>
                    <a:cubicBezTo>
                      <a:pt x="-7324" y="42044"/>
                      <a:pt x="12564" y="10697"/>
                      <a:pt x="45358" y="1989"/>
                    </a:cubicBezTo>
                    <a:cubicBezTo>
                      <a:pt x="74371" y="-5883"/>
                      <a:pt x="103751" y="6395"/>
                      <a:pt x="115855" y="29854"/>
                    </a:cubicBezTo>
                    <a:cubicBezTo>
                      <a:pt x="119634" y="60417"/>
                      <a:pt x="108001" y="89344"/>
                      <a:pt x="85517" y="105593"/>
                    </a:cubicBezTo>
                    <a:cubicBezTo>
                      <a:pt x="82198" y="107103"/>
                      <a:pt x="78761" y="108344"/>
                      <a:pt x="75243" y="109302"/>
                    </a:cubicBezTo>
                    <a:cubicBezTo>
                      <a:pt x="42449" y="118114"/>
                      <a:pt x="9186" y="101378"/>
                      <a:pt x="931" y="71650"/>
                    </a:cubicBezTo>
                    <a:close/>
                  </a:path>
                </a:pathLst>
              </a:custGeom>
              <a:solidFill>
                <a:srgbClr val="523127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19D3A569-6030-C958-C527-6B247B232B68}"/>
                  </a:ext>
                </a:extLst>
              </p:cNvPr>
              <p:cNvSpPr/>
              <p:nvPr/>
            </p:nvSpPr>
            <p:spPr>
              <a:xfrm rot="-847200">
                <a:off x="6285372" y="3044300"/>
                <a:ext cx="50817" cy="43364"/>
              </a:xfrm>
              <a:custGeom>
                <a:avLst/>
                <a:gdLst>
                  <a:gd name="connsiteX0" fmla="*/ 49882 w 50817"/>
                  <a:gd name="connsiteY0" fmla="*/ 21293 h 43364"/>
                  <a:gd name="connsiteX1" fmla="*/ 24473 w 50817"/>
                  <a:gd name="connsiteY1" fmla="*/ 42975 h 43364"/>
                  <a:gd name="connsiteX2" fmla="*/ -937 w 50817"/>
                  <a:gd name="connsiteY2" fmla="*/ 21293 h 43364"/>
                  <a:gd name="connsiteX3" fmla="*/ 24473 w 50817"/>
                  <a:gd name="connsiteY3" fmla="*/ -389 h 43364"/>
                  <a:gd name="connsiteX4" fmla="*/ 49882 w 50817"/>
                  <a:gd name="connsiteY4" fmla="*/ 21293 h 43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817" h="43364">
                    <a:moveTo>
                      <a:pt x="49882" y="21293"/>
                    </a:moveTo>
                    <a:cubicBezTo>
                      <a:pt x="49882" y="33268"/>
                      <a:pt x="38506" y="42975"/>
                      <a:pt x="24473" y="42975"/>
                    </a:cubicBezTo>
                    <a:cubicBezTo>
                      <a:pt x="10440" y="42975"/>
                      <a:pt x="-937" y="33268"/>
                      <a:pt x="-937" y="21293"/>
                    </a:cubicBezTo>
                    <a:cubicBezTo>
                      <a:pt x="-937" y="9318"/>
                      <a:pt x="10440" y="-389"/>
                      <a:pt x="24473" y="-389"/>
                    </a:cubicBezTo>
                    <a:cubicBezTo>
                      <a:pt x="38506" y="-389"/>
                      <a:pt x="49882" y="9319"/>
                      <a:pt x="49882" y="21293"/>
                    </a:cubicBezTo>
                    <a:close/>
                  </a:path>
                </a:pathLst>
              </a:custGeom>
              <a:solidFill>
                <a:srgbClr val="FFFEFD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0FB4BDF4-DCAB-CDAA-03C9-52AE30FA62B9}"/>
                  </a:ext>
                </a:extLst>
              </p:cNvPr>
              <p:cNvSpPr/>
              <p:nvPr/>
            </p:nvSpPr>
            <p:spPr>
              <a:xfrm>
                <a:off x="5732997" y="3004163"/>
                <a:ext cx="149811" cy="85749"/>
              </a:xfrm>
              <a:custGeom>
                <a:avLst/>
                <a:gdLst>
                  <a:gd name="connsiteX0" fmla="*/ 13820 w 149811"/>
                  <a:gd name="connsiteY0" fmla="*/ 84999 h 85749"/>
                  <a:gd name="connsiteX1" fmla="*/ -577 w 149811"/>
                  <a:gd name="connsiteY1" fmla="*/ 76394 h 85749"/>
                  <a:gd name="connsiteX2" fmla="*/ 1089 w 149811"/>
                  <a:gd name="connsiteY2" fmla="*/ 66869 h 85749"/>
                  <a:gd name="connsiteX3" fmla="*/ 137800 w 149811"/>
                  <a:gd name="connsiteY3" fmla="*/ -75 h 85749"/>
                  <a:gd name="connsiteX4" fmla="*/ 148850 w 149811"/>
                  <a:gd name="connsiteY4" fmla="*/ 12525 h 85749"/>
                  <a:gd name="connsiteX5" fmla="*/ 136249 w 149811"/>
                  <a:gd name="connsiteY5" fmla="*/ 23575 h 85749"/>
                  <a:gd name="connsiteX6" fmla="*/ 20733 w 149811"/>
                  <a:gd name="connsiteY6" fmla="*/ 80140 h 85749"/>
                  <a:gd name="connsiteX7" fmla="*/ 13819 w 149811"/>
                  <a:gd name="connsiteY7" fmla="*/ 84999 h 857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9811" h="85749">
                    <a:moveTo>
                      <a:pt x="13820" y="84999"/>
                    </a:moveTo>
                    <a:cubicBezTo>
                      <a:pt x="7468" y="86598"/>
                      <a:pt x="1022" y="82746"/>
                      <a:pt x="-577" y="76394"/>
                    </a:cubicBezTo>
                    <a:cubicBezTo>
                      <a:pt x="-1400" y="73127"/>
                      <a:pt x="-794" y="69664"/>
                      <a:pt x="1089" y="66869"/>
                    </a:cubicBezTo>
                    <a:cubicBezTo>
                      <a:pt x="30939" y="22687"/>
                      <a:pt x="84596" y="-3593"/>
                      <a:pt x="137800" y="-75"/>
                    </a:cubicBezTo>
                    <a:cubicBezTo>
                      <a:pt x="144330" y="353"/>
                      <a:pt x="149278" y="5994"/>
                      <a:pt x="148850" y="12525"/>
                    </a:cubicBezTo>
                    <a:cubicBezTo>
                      <a:pt x="148422" y="19056"/>
                      <a:pt x="142780" y="24003"/>
                      <a:pt x="136249" y="23575"/>
                    </a:cubicBezTo>
                    <a:cubicBezTo>
                      <a:pt x="90515" y="20997"/>
                      <a:pt x="46741" y="42432"/>
                      <a:pt x="20733" y="80140"/>
                    </a:cubicBezTo>
                    <a:cubicBezTo>
                      <a:pt x="19108" y="82558"/>
                      <a:pt x="16645" y="84289"/>
                      <a:pt x="13819" y="84999"/>
                    </a:cubicBezTo>
                    <a:close/>
                  </a:path>
                </a:pathLst>
              </a:custGeom>
              <a:solidFill>
                <a:srgbClr val="321E1E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5B391C08-6754-04F7-83FE-67363266445D}"/>
                  </a:ext>
                </a:extLst>
              </p:cNvPr>
              <p:cNvSpPr/>
              <p:nvPr/>
            </p:nvSpPr>
            <p:spPr>
              <a:xfrm>
                <a:off x="6206771" y="2895998"/>
                <a:ext cx="163701" cy="44584"/>
              </a:xfrm>
              <a:custGeom>
                <a:avLst/>
                <a:gdLst>
                  <a:gd name="connsiteX0" fmla="*/ 153798 w 163701"/>
                  <a:gd name="connsiteY0" fmla="*/ 38760 h 44584"/>
                  <a:gd name="connsiteX1" fmla="*/ 162404 w 163701"/>
                  <a:gd name="connsiteY1" fmla="*/ 24364 h 44584"/>
                  <a:gd name="connsiteX2" fmla="*/ 156427 w 163701"/>
                  <a:gd name="connsiteY2" fmla="*/ 16764 h 44584"/>
                  <a:gd name="connsiteX3" fmla="*/ 4304 w 163701"/>
                  <a:gd name="connsiteY3" fmla="*/ 22494 h 44584"/>
                  <a:gd name="connsiteX4" fmla="*/ 1085 w 163701"/>
                  <a:gd name="connsiteY4" fmla="*/ 38954 h 44584"/>
                  <a:gd name="connsiteX5" fmla="*/ 16878 w 163701"/>
                  <a:gd name="connsiteY5" fmla="*/ 42591 h 44584"/>
                  <a:gd name="connsiteX6" fmla="*/ 145403 w 163701"/>
                  <a:gd name="connsiteY6" fmla="*/ 37750 h 44584"/>
                  <a:gd name="connsiteX7" fmla="*/ 153798 w 163701"/>
                  <a:gd name="connsiteY7" fmla="*/ 38760 h 445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3701" h="44584">
                    <a:moveTo>
                      <a:pt x="153798" y="38760"/>
                    </a:moveTo>
                    <a:cubicBezTo>
                      <a:pt x="160149" y="37161"/>
                      <a:pt x="164003" y="30716"/>
                      <a:pt x="162404" y="24364"/>
                    </a:cubicBezTo>
                    <a:cubicBezTo>
                      <a:pt x="161581" y="21096"/>
                      <a:pt x="159408" y="18333"/>
                      <a:pt x="156427" y="16764"/>
                    </a:cubicBezTo>
                    <a:cubicBezTo>
                      <a:pt x="109214" y="-8035"/>
                      <a:pt x="49515" y="-5789"/>
                      <a:pt x="4304" y="22494"/>
                    </a:cubicBezTo>
                    <a:cubicBezTo>
                      <a:pt x="-1130" y="26150"/>
                      <a:pt x="-2571" y="33520"/>
                      <a:pt x="1085" y="38954"/>
                    </a:cubicBezTo>
                    <a:cubicBezTo>
                      <a:pt x="4571" y="44135"/>
                      <a:pt x="11477" y="45726"/>
                      <a:pt x="16878" y="42591"/>
                    </a:cubicBezTo>
                    <a:cubicBezTo>
                      <a:pt x="55947" y="18684"/>
                      <a:pt x="104646" y="16850"/>
                      <a:pt x="145403" y="37750"/>
                    </a:cubicBezTo>
                    <a:cubicBezTo>
                      <a:pt x="147979" y="39118"/>
                      <a:pt x="150971" y="39477"/>
                      <a:pt x="153798" y="38760"/>
                    </a:cubicBezTo>
                    <a:close/>
                  </a:path>
                </a:pathLst>
              </a:custGeom>
              <a:solidFill>
                <a:srgbClr val="321E1E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F5BE5F55-C4E5-016D-AFEA-7B29C8C1A0BB}"/>
                  </a:ext>
                </a:extLst>
              </p:cNvPr>
              <p:cNvSpPr/>
              <p:nvPr/>
            </p:nvSpPr>
            <p:spPr>
              <a:xfrm>
                <a:off x="5520644" y="2397936"/>
                <a:ext cx="1064603" cy="904186"/>
              </a:xfrm>
              <a:custGeom>
                <a:avLst/>
                <a:gdLst>
                  <a:gd name="connsiteX0" fmla="*/ 723224 w 1064603"/>
                  <a:gd name="connsiteY0" fmla="*/ 27823 h 904186"/>
                  <a:gd name="connsiteX1" fmla="*/ 67101 w 1064603"/>
                  <a:gd name="connsiteY1" fmla="*/ 263853 h 904186"/>
                  <a:gd name="connsiteX2" fmla="*/ 188573 w 1064603"/>
                  <a:gd name="connsiteY2" fmla="*/ 903797 h 904186"/>
                  <a:gd name="connsiteX3" fmla="*/ 127619 w 1064603"/>
                  <a:gd name="connsiteY3" fmla="*/ 592481 h 904186"/>
                  <a:gd name="connsiteX4" fmla="*/ 171262 w 1064603"/>
                  <a:gd name="connsiteY4" fmla="*/ 434715 h 904186"/>
                  <a:gd name="connsiteX5" fmla="*/ 182617 w 1064603"/>
                  <a:gd name="connsiteY5" fmla="*/ 656691 h 904186"/>
                  <a:gd name="connsiteX6" fmla="*/ 704207 w 1064603"/>
                  <a:gd name="connsiteY6" fmla="*/ 517751 h 904186"/>
                  <a:gd name="connsiteX7" fmla="*/ 704973 w 1064603"/>
                  <a:gd name="connsiteY7" fmla="*/ 370383 h 904186"/>
                  <a:gd name="connsiteX8" fmla="*/ 737296 w 1064603"/>
                  <a:gd name="connsiteY8" fmla="*/ 507825 h 904186"/>
                  <a:gd name="connsiteX9" fmla="*/ 856382 w 1064603"/>
                  <a:gd name="connsiteY9" fmla="*/ 430692 h 904186"/>
                  <a:gd name="connsiteX10" fmla="*/ 819043 w 1064603"/>
                  <a:gd name="connsiteY10" fmla="*/ 238757 h 904186"/>
                  <a:gd name="connsiteX11" fmla="*/ 925277 w 1064603"/>
                  <a:gd name="connsiteY11" fmla="*/ 355231 h 904186"/>
                  <a:gd name="connsiteX12" fmla="*/ 1056397 w 1064603"/>
                  <a:gd name="connsiteY12" fmla="*/ 630394 h 904186"/>
                  <a:gd name="connsiteX13" fmla="*/ 723224 w 1064603"/>
                  <a:gd name="connsiteY13" fmla="*/ 27823 h 9041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064603" h="904186">
                    <a:moveTo>
                      <a:pt x="723224" y="27823"/>
                    </a:moveTo>
                    <a:cubicBezTo>
                      <a:pt x="486636" y="-54761"/>
                      <a:pt x="195626" y="49940"/>
                      <a:pt x="67101" y="263853"/>
                    </a:cubicBezTo>
                    <a:cubicBezTo>
                      <a:pt x="-61425" y="477766"/>
                      <a:pt x="-610" y="742322"/>
                      <a:pt x="188573" y="903797"/>
                    </a:cubicBezTo>
                    <a:cubicBezTo>
                      <a:pt x="188573" y="903797"/>
                      <a:pt x="137737" y="681142"/>
                      <a:pt x="127619" y="592481"/>
                    </a:cubicBezTo>
                    <a:cubicBezTo>
                      <a:pt x="119416" y="520764"/>
                      <a:pt x="171262" y="434715"/>
                      <a:pt x="171262" y="434715"/>
                    </a:cubicBezTo>
                    <a:cubicBezTo>
                      <a:pt x="189374" y="512492"/>
                      <a:pt x="194738" y="577521"/>
                      <a:pt x="182617" y="656691"/>
                    </a:cubicBezTo>
                    <a:cubicBezTo>
                      <a:pt x="357223" y="604950"/>
                      <a:pt x="529583" y="569475"/>
                      <a:pt x="704207" y="517751"/>
                    </a:cubicBezTo>
                    <a:cubicBezTo>
                      <a:pt x="703579" y="455056"/>
                      <a:pt x="695969" y="372577"/>
                      <a:pt x="704973" y="370383"/>
                    </a:cubicBezTo>
                    <a:cubicBezTo>
                      <a:pt x="723033" y="365994"/>
                      <a:pt x="737104" y="448543"/>
                      <a:pt x="737296" y="507825"/>
                    </a:cubicBezTo>
                    <a:cubicBezTo>
                      <a:pt x="784648" y="493022"/>
                      <a:pt x="833289" y="472994"/>
                      <a:pt x="856382" y="430692"/>
                    </a:cubicBezTo>
                    <a:cubicBezTo>
                      <a:pt x="889384" y="370191"/>
                      <a:pt x="853926" y="297569"/>
                      <a:pt x="819043" y="238757"/>
                    </a:cubicBezTo>
                    <a:cubicBezTo>
                      <a:pt x="819043" y="238757"/>
                      <a:pt x="875713" y="278586"/>
                      <a:pt x="925277" y="355231"/>
                    </a:cubicBezTo>
                    <a:cubicBezTo>
                      <a:pt x="975781" y="433200"/>
                      <a:pt x="1056397" y="630394"/>
                      <a:pt x="1056397" y="630394"/>
                    </a:cubicBezTo>
                    <a:cubicBezTo>
                      <a:pt x="1097706" y="386004"/>
                      <a:pt x="959812" y="110406"/>
                      <a:pt x="723224" y="27823"/>
                    </a:cubicBezTo>
                    <a:close/>
                  </a:path>
                </a:pathLst>
              </a:custGeom>
              <a:solidFill>
                <a:srgbClr val="4D2E2E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A4D65AD9-1D68-432A-42A3-7D24EE040BC5}"/>
                  </a:ext>
                </a:extLst>
              </p:cNvPr>
              <p:cNvSpPr/>
              <p:nvPr/>
            </p:nvSpPr>
            <p:spPr>
              <a:xfrm>
                <a:off x="5675165" y="2611221"/>
                <a:ext cx="903061" cy="443864"/>
              </a:xfrm>
              <a:custGeom>
                <a:avLst/>
                <a:gdLst>
                  <a:gd name="connsiteX0" fmla="*/ 637528 w 903061"/>
                  <a:gd name="connsiteY0" fmla="*/ -389 h 443864"/>
                  <a:gd name="connsiteX1" fmla="*/ 696044 w 903061"/>
                  <a:gd name="connsiteY1" fmla="*/ 146318 h 443864"/>
                  <a:gd name="connsiteX2" fmla="*/ 637737 w 903061"/>
                  <a:gd name="connsiteY2" fmla="*/ 214429 h 443864"/>
                  <a:gd name="connsiteX3" fmla="*/ 619225 w 903061"/>
                  <a:gd name="connsiteY3" fmla="*/ 206888 h 443864"/>
                  <a:gd name="connsiteX4" fmla="*/ 541152 w 903061"/>
                  <a:gd name="connsiteY4" fmla="*/ 90310 h 443864"/>
                  <a:gd name="connsiteX5" fmla="*/ 529483 w 903061"/>
                  <a:gd name="connsiteY5" fmla="*/ 123155 h 443864"/>
                  <a:gd name="connsiteX6" fmla="*/ 468007 w 903061"/>
                  <a:gd name="connsiteY6" fmla="*/ 296995 h 443864"/>
                  <a:gd name="connsiteX7" fmla="*/ 96120 w 903061"/>
                  <a:gd name="connsiteY7" fmla="*/ 368398 h 443864"/>
                  <a:gd name="connsiteX8" fmla="*/ 67437 w 903061"/>
                  <a:gd name="connsiteY8" fmla="*/ 346821 h 443864"/>
                  <a:gd name="connsiteX9" fmla="*/ 20415 w 903061"/>
                  <a:gd name="connsiteY9" fmla="*/ 160982 h 443864"/>
                  <a:gd name="connsiteX10" fmla="*/ -936 w 903061"/>
                  <a:gd name="connsiteY10" fmla="*/ 256069 h 443864"/>
                  <a:gd name="connsiteX11" fmla="*/ 16636 w 903061"/>
                  <a:gd name="connsiteY11" fmla="*/ 221500 h 443864"/>
                  <a:gd name="connsiteX12" fmla="*/ 27991 w 903061"/>
                  <a:gd name="connsiteY12" fmla="*/ 443476 h 443864"/>
                  <a:gd name="connsiteX13" fmla="*/ 549581 w 903061"/>
                  <a:gd name="connsiteY13" fmla="*/ 304536 h 443864"/>
                  <a:gd name="connsiteX14" fmla="*/ 550347 w 903061"/>
                  <a:gd name="connsiteY14" fmla="*/ 157168 h 443864"/>
                  <a:gd name="connsiteX15" fmla="*/ 582670 w 903061"/>
                  <a:gd name="connsiteY15" fmla="*/ 294610 h 443864"/>
                  <a:gd name="connsiteX16" fmla="*/ 701756 w 903061"/>
                  <a:gd name="connsiteY16" fmla="*/ 217477 h 443864"/>
                  <a:gd name="connsiteX17" fmla="*/ 664417 w 903061"/>
                  <a:gd name="connsiteY17" fmla="*/ 25542 h 443864"/>
                  <a:gd name="connsiteX18" fmla="*/ 770651 w 903061"/>
                  <a:gd name="connsiteY18" fmla="*/ 142016 h 443864"/>
                  <a:gd name="connsiteX19" fmla="*/ 901771 w 903061"/>
                  <a:gd name="connsiteY19" fmla="*/ 417179 h 443864"/>
                  <a:gd name="connsiteX20" fmla="*/ 779411 w 903061"/>
                  <a:gd name="connsiteY20" fmla="*/ 95657 h 443864"/>
                  <a:gd name="connsiteX21" fmla="*/ 637528 w 903061"/>
                  <a:gd name="connsiteY21" fmla="*/ -389 h 4438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903061" h="443864">
                    <a:moveTo>
                      <a:pt x="637528" y="-389"/>
                    </a:moveTo>
                    <a:cubicBezTo>
                      <a:pt x="659367" y="46963"/>
                      <a:pt x="684254" y="95012"/>
                      <a:pt x="696044" y="146318"/>
                    </a:cubicBezTo>
                    <a:cubicBezTo>
                      <a:pt x="702610" y="172441"/>
                      <a:pt x="674170" y="213419"/>
                      <a:pt x="637737" y="214429"/>
                    </a:cubicBezTo>
                    <a:cubicBezTo>
                      <a:pt x="630179" y="215213"/>
                      <a:pt x="622621" y="211573"/>
                      <a:pt x="619225" y="206888"/>
                    </a:cubicBezTo>
                    <a:cubicBezTo>
                      <a:pt x="589479" y="172302"/>
                      <a:pt x="558759" y="82961"/>
                      <a:pt x="541152" y="90310"/>
                    </a:cubicBezTo>
                    <a:cubicBezTo>
                      <a:pt x="532322" y="99175"/>
                      <a:pt x="531034" y="111679"/>
                      <a:pt x="529483" y="123155"/>
                    </a:cubicBezTo>
                    <a:cubicBezTo>
                      <a:pt x="517606" y="185955"/>
                      <a:pt x="535962" y="267703"/>
                      <a:pt x="468007" y="296995"/>
                    </a:cubicBezTo>
                    <a:cubicBezTo>
                      <a:pt x="365953" y="340395"/>
                      <a:pt x="115137" y="373623"/>
                      <a:pt x="96120" y="368398"/>
                    </a:cubicBezTo>
                    <a:cubicBezTo>
                      <a:pt x="84399" y="365804"/>
                      <a:pt x="70833" y="360353"/>
                      <a:pt x="67437" y="346821"/>
                    </a:cubicBezTo>
                    <a:cubicBezTo>
                      <a:pt x="54584" y="286929"/>
                      <a:pt x="37500" y="219828"/>
                      <a:pt x="20415" y="160982"/>
                    </a:cubicBezTo>
                    <a:cubicBezTo>
                      <a:pt x="14720" y="190588"/>
                      <a:pt x="11150" y="220716"/>
                      <a:pt x="-936" y="256069"/>
                    </a:cubicBezTo>
                    <a:cubicBezTo>
                      <a:pt x="4288" y="244235"/>
                      <a:pt x="10155" y="232695"/>
                      <a:pt x="16636" y="221500"/>
                    </a:cubicBezTo>
                    <a:cubicBezTo>
                      <a:pt x="34748" y="299277"/>
                      <a:pt x="40112" y="364306"/>
                      <a:pt x="27991" y="443476"/>
                    </a:cubicBezTo>
                    <a:cubicBezTo>
                      <a:pt x="202597" y="391735"/>
                      <a:pt x="374957" y="356260"/>
                      <a:pt x="549581" y="304536"/>
                    </a:cubicBezTo>
                    <a:cubicBezTo>
                      <a:pt x="548954" y="241841"/>
                      <a:pt x="541343" y="159362"/>
                      <a:pt x="550347" y="157168"/>
                    </a:cubicBezTo>
                    <a:cubicBezTo>
                      <a:pt x="568407" y="152779"/>
                      <a:pt x="582478" y="235328"/>
                      <a:pt x="582670" y="294610"/>
                    </a:cubicBezTo>
                    <a:cubicBezTo>
                      <a:pt x="630022" y="279807"/>
                      <a:pt x="678663" y="259779"/>
                      <a:pt x="701756" y="217477"/>
                    </a:cubicBezTo>
                    <a:cubicBezTo>
                      <a:pt x="734758" y="156976"/>
                      <a:pt x="699300" y="84354"/>
                      <a:pt x="664417" y="25542"/>
                    </a:cubicBezTo>
                    <a:cubicBezTo>
                      <a:pt x="664417" y="25542"/>
                      <a:pt x="721087" y="65371"/>
                      <a:pt x="770651" y="142016"/>
                    </a:cubicBezTo>
                    <a:cubicBezTo>
                      <a:pt x="821156" y="219985"/>
                      <a:pt x="901771" y="417179"/>
                      <a:pt x="901771" y="417179"/>
                    </a:cubicBezTo>
                    <a:cubicBezTo>
                      <a:pt x="908093" y="379771"/>
                      <a:pt x="828313" y="161417"/>
                      <a:pt x="779411" y="95657"/>
                    </a:cubicBezTo>
                    <a:cubicBezTo>
                      <a:pt x="747158" y="50568"/>
                      <a:pt x="682129" y="7483"/>
                      <a:pt x="637528" y="-389"/>
                    </a:cubicBezTo>
                    <a:close/>
                  </a:path>
                </a:pathLst>
              </a:custGeom>
              <a:solidFill>
                <a:srgbClr val="422828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A58B44A3-A068-738E-8B55-220F1AF97311}"/>
                  </a:ext>
                </a:extLst>
              </p:cNvPr>
              <p:cNvSpPr/>
              <p:nvPr/>
            </p:nvSpPr>
            <p:spPr>
              <a:xfrm>
                <a:off x="5925106" y="2723068"/>
                <a:ext cx="28615" cy="194798"/>
              </a:xfrm>
              <a:custGeom>
                <a:avLst/>
                <a:gdLst>
                  <a:gd name="connsiteX0" fmla="*/ 7846 w 28615"/>
                  <a:gd name="connsiteY0" fmla="*/ 191383 h 194798"/>
                  <a:gd name="connsiteX1" fmla="*/ 27369 w 28615"/>
                  <a:gd name="connsiteY1" fmla="*/ 45094 h 194798"/>
                  <a:gd name="connsiteX2" fmla="*/ 23659 w 28615"/>
                  <a:gd name="connsiteY2" fmla="*/ 2984 h 194798"/>
                  <a:gd name="connsiteX3" fmla="*/ 18226 w 28615"/>
                  <a:gd name="connsiteY3" fmla="*/ -256 h 194798"/>
                  <a:gd name="connsiteX4" fmla="*/ 14969 w 28615"/>
                  <a:gd name="connsiteY4" fmla="*/ 5161 h 194798"/>
                  <a:gd name="connsiteX5" fmla="*/ 9744 w 28615"/>
                  <a:gd name="connsiteY5" fmla="*/ 149116 h 194798"/>
                  <a:gd name="connsiteX6" fmla="*/ -705 w 28615"/>
                  <a:gd name="connsiteY6" fmla="*/ 188840 h 194798"/>
                  <a:gd name="connsiteX7" fmla="*/ 7881 w 28615"/>
                  <a:gd name="connsiteY7" fmla="*/ 191331 h 1947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8615" h="194798">
                    <a:moveTo>
                      <a:pt x="7846" y="191383"/>
                    </a:moveTo>
                    <a:cubicBezTo>
                      <a:pt x="22638" y="144088"/>
                      <a:pt x="29241" y="94613"/>
                      <a:pt x="27369" y="45094"/>
                    </a:cubicBezTo>
                    <a:cubicBezTo>
                      <a:pt x="26829" y="31005"/>
                      <a:pt x="25627" y="16951"/>
                      <a:pt x="23659" y="2984"/>
                    </a:cubicBezTo>
                    <a:cubicBezTo>
                      <a:pt x="23044" y="596"/>
                      <a:pt x="20619" y="-850"/>
                      <a:pt x="18226" y="-256"/>
                    </a:cubicBezTo>
                    <a:cubicBezTo>
                      <a:pt x="15869" y="392"/>
                      <a:pt x="14435" y="2775"/>
                      <a:pt x="14969" y="5161"/>
                    </a:cubicBezTo>
                    <a:cubicBezTo>
                      <a:pt x="21412" y="53094"/>
                      <a:pt x="19646" y="101775"/>
                      <a:pt x="9744" y="149116"/>
                    </a:cubicBezTo>
                    <a:cubicBezTo>
                      <a:pt x="6900" y="162514"/>
                      <a:pt x="3417" y="175755"/>
                      <a:pt x="-705" y="188840"/>
                    </a:cubicBezTo>
                    <a:cubicBezTo>
                      <a:pt x="-2446" y="194343"/>
                      <a:pt x="6157" y="196816"/>
                      <a:pt x="7881" y="191331"/>
                    </a:cubicBezTo>
                    <a:close/>
                  </a:path>
                </a:pathLst>
              </a:custGeom>
              <a:solidFill>
                <a:srgbClr val="321E1E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2BA176BF-9475-C4BB-B1D5-63652CA9CA77}"/>
                  </a:ext>
                </a:extLst>
              </p:cNvPr>
              <p:cNvSpPr/>
              <p:nvPr/>
            </p:nvSpPr>
            <p:spPr>
              <a:xfrm>
                <a:off x="6046003" y="2630375"/>
                <a:ext cx="115538" cy="246551"/>
              </a:xfrm>
              <a:custGeom>
                <a:avLst/>
                <a:gdLst>
                  <a:gd name="connsiteX0" fmla="*/ 114602 w 115538"/>
                  <a:gd name="connsiteY0" fmla="*/ 241791 h 246551"/>
                  <a:gd name="connsiteX1" fmla="*/ 92972 w 115538"/>
                  <a:gd name="connsiteY1" fmla="*/ 139180 h 246551"/>
                  <a:gd name="connsiteX2" fmla="*/ 44645 w 115538"/>
                  <a:gd name="connsiteY2" fmla="*/ 46443 h 246551"/>
                  <a:gd name="connsiteX3" fmla="*/ 6749 w 115538"/>
                  <a:gd name="connsiteY3" fmla="*/ 954 h 246551"/>
                  <a:gd name="connsiteX4" fmla="*/ 357 w 115538"/>
                  <a:gd name="connsiteY4" fmla="*/ 7224 h 246551"/>
                  <a:gd name="connsiteX5" fmla="*/ 60946 w 115538"/>
                  <a:gd name="connsiteY5" fmla="*/ 89511 h 246551"/>
                  <a:gd name="connsiteX6" fmla="*/ 97170 w 115538"/>
                  <a:gd name="connsiteY6" fmla="*/ 185069 h 246551"/>
                  <a:gd name="connsiteX7" fmla="*/ 105651 w 115538"/>
                  <a:gd name="connsiteY7" fmla="*/ 241599 h 246551"/>
                  <a:gd name="connsiteX8" fmla="*/ 110040 w 115538"/>
                  <a:gd name="connsiteY8" fmla="*/ 246162 h 246551"/>
                  <a:gd name="connsiteX9" fmla="*/ 114603 w 115538"/>
                  <a:gd name="connsiteY9" fmla="*/ 241791 h 246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5538" h="246551">
                    <a:moveTo>
                      <a:pt x="114602" y="241791"/>
                    </a:moveTo>
                    <a:cubicBezTo>
                      <a:pt x="112162" y="206753"/>
                      <a:pt x="104883" y="172221"/>
                      <a:pt x="92972" y="139180"/>
                    </a:cubicBezTo>
                    <a:cubicBezTo>
                      <a:pt x="81119" y="106229"/>
                      <a:pt x="64863" y="75034"/>
                      <a:pt x="44645" y="46443"/>
                    </a:cubicBezTo>
                    <a:cubicBezTo>
                      <a:pt x="33215" y="30318"/>
                      <a:pt x="20545" y="15109"/>
                      <a:pt x="6749" y="954"/>
                    </a:cubicBezTo>
                    <a:cubicBezTo>
                      <a:pt x="2726" y="-3156"/>
                      <a:pt x="-3700" y="3096"/>
                      <a:pt x="357" y="7224"/>
                    </a:cubicBezTo>
                    <a:cubicBezTo>
                      <a:pt x="24248" y="31731"/>
                      <a:pt x="44637" y="59422"/>
                      <a:pt x="60946" y="89511"/>
                    </a:cubicBezTo>
                    <a:cubicBezTo>
                      <a:pt x="77283" y="119580"/>
                      <a:pt x="89469" y="151726"/>
                      <a:pt x="97170" y="185069"/>
                    </a:cubicBezTo>
                    <a:cubicBezTo>
                      <a:pt x="101473" y="203661"/>
                      <a:pt x="104309" y="222563"/>
                      <a:pt x="105651" y="241599"/>
                    </a:cubicBezTo>
                    <a:cubicBezTo>
                      <a:pt x="105667" y="244046"/>
                      <a:pt x="107596" y="246051"/>
                      <a:pt x="110040" y="246162"/>
                    </a:cubicBezTo>
                    <a:cubicBezTo>
                      <a:pt x="112498" y="246192"/>
                      <a:pt x="114527" y="244248"/>
                      <a:pt x="114603" y="241791"/>
                    </a:cubicBezTo>
                    <a:close/>
                  </a:path>
                </a:pathLst>
              </a:custGeom>
              <a:solidFill>
                <a:srgbClr val="321E1E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6E51655F-1EBA-8727-0B0C-A26D7B6D2383}"/>
                  </a:ext>
                </a:extLst>
              </p:cNvPr>
              <p:cNvSpPr/>
              <p:nvPr/>
            </p:nvSpPr>
            <p:spPr>
              <a:xfrm>
                <a:off x="5692998" y="2738405"/>
                <a:ext cx="678746" cy="316610"/>
              </a:xfrm>
              <a:custGeom>
                <a:avLst/>
                <a:gdLst>
                  <a:gd name="connsiteX0" fmla="*/ 531086 w 678746"/>
                  <a:gd name="connsiteY0" fmla="*/ 5689 h 316610"/>
                  <a:gd name="connsiteX1" fmla="*/ 523910 w 678746"/>
                  <a:gd name="connsiteY1" fmla="*/ 38256 h 316610"/>
                  <a:gd name="connsiteX2" fmla="*/ 521943 w 678746"/>
                  <a:gd name="connsiteY2" fmla="*/ 170978 h 316610"/>
                  <a:gd name="connsiteX3" fmla="*/ 24786 w 678746"/>
                  <a:gd name="connsiteY3" fmla="*/ 296578 h 316610"/>
                  <a:gd name="connsiteX4" fmla="*/ -936 w 678746"/>
                  <a:gd name="connsiteY4" fmla="*/ -389 h 316610"/>
                  <a:gd name="connsiteX5" fmla="*/ 10227 w 678746"/>
                  <a:gd name="connsiteY5" fmla="*/ 316222 h 316610"/>
                  <a:gd name="connsiteX6" fmla="*/ 531817 w 678746"/>
                  <a:gd name="connsiteY6" fmla="*/ 177282 h 316610"/>
                  <a:gd name="connsiteX7" fmla="*/ 532583 w 678746"/>
                  <a:gd name="connsiteY7" fmla="*/ 29914 h 316610"/>
                  <a:gd name="connsiteX8" fmla="*/ 564906 w 678746"/>
                  <a:gd name="connsiteY8" fmla="*/ 167355 h 316610"/>
                  <a:gd name="connsiteX9" fmla="*/ 677810 w 678746"/>
                  <a:gd name="connsiteY9" fmla="*/ 100150 h 316610"/>
                  <a:gd name="connsiteX10" fmla="*/ 580493 w 678746"/>
                  <a:gd name="connsiteY10" fmla="*/ 147032 h 316610"/>
                  <a:gd name="connsiteX11" fmla="*/ 531086 w 678746"/>
                  <a:gd name="connsiteY11" fmla="*/ 5689 h 3166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78746" h="316610">
                    <a:moveTo>
                      <a:pt x="531086" y="5689"/>
                    </a:moveTo>
                    <a:cubicBezTo>
                      <a:pt x="524015" y="14257"/>
                      <a:pt x="524259" y="27406"/>
                      <a:pt x="523910" y="38256"/>
                    </a:cubicBezTo>
                    <a:cubicBezTo>
                      <a:pt x="521438" y="83535"/>
                      <a:pt x="529135" y="126133"/>
                      <a:pt x="521943" y="170978"/>
                    </a:cubicBezTo>
                    <a:cubicBezTo>
                      <a:pt x="354912" y="209936"/>
                      <a:pt x="190720" y="253283"/>
                      <a:pt x="24786" y="296578"/>
                    </a:cubicBezTo>
                    <a:cubicBezTo>
                      <a:pt x="26632" y="167181"/>
                      <a:pt x="15800" y="99784"/>
                      <a:pt x="-936" y="-389"/>
                    </a:cubicBezTo>
                    <a:cubicBezTo>
                      <a:pt x="4149" y="41721"/>
                      <a:pt x="22348" y="237034"/>
                      <a:pt x="10227" y="316222"/>
                    </a:cubicBezTo>
                    <a:cubicBezTo>
                      <a:pt x="184834" y="264481"/>
                      <a:pt x="357193" y="229006"/>
                      <a:pt x="531817" y="177282"/>
                    </a:cubicBezTo>
                    <a:cubicBezTo>
                      <a:pt x="531190" y="114587"/>
                      <a:pt x="523580" y="32108"/>
                      <a:pt x="532583" y="29914"/>
                    </a:cubicBezTo>
                    <a:cubicBezTo>
                      <a:pt x="550643" y="25525"/>
                      <a:pt x="564715" y="108074"/>
                      <a:pt x="564906" y="167355"/>
                    </a:cubicBezTo>
                    <a:cubicBezTo>
                      <a:pt x="608445" y="153772"/>
                      <a:pt x="652941" y="135764"/>
                      <a:pt x="677810" y="100150"/>
                    </a:cubicBezTo>
                    <a:cubicBezTo>
                      <a:pt x="651147" y="124235"/>
                      <a:pt x="615637" y="138185"/>
                      <a:pt x="580493" y="147032"/>
                    </a:cubicBezTo>
                    <a:cubicBezTo>
                      <a:pt x="577532" y="98565"/>
                      <a:pt x="572360" y="35278"/>
                      <a:pt x="531086" y="5689"/>
                    </a:cubicBezTo>
                    <a:close/>
                  </a:path>
                </a:pathLst>
              </a:custGeom>
              <a:solidFill>
                <a:srgbClr val="321E1E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8697D33A-343C-C55C-8BE9-51D4C9AE998F}"/>
                  </a:ext>
                </a:extLst>
              </p:cNvPr>
              <p:cNvSpPr/>
              <p:nvPr/>
            </p:nvSpPr>
            <p:spPr>
              <a:xfrm>
                <a:off x="6286793" y="2572628"/>
                <a:ext cx="97629" cy="264103"/>
              </a:xfrm>
              <a:custGeom>
                <a:avLst/>
                <a:gdLst>
                  <a:gd name="connsiteX0" fmla="*/ -936 w 97629"/>
                  <a:gd name="connsiteY0" fmla="*/ -389 h 264103"/>
                  <a:gd name="connsiteX1" fmla="*/ 14528 w 97629"/>
                  <a:gd name="connsiteY1" fmla="*/ 31342 h 264103"/>
                  <a:gd name="connsiteX2" fmla="*/ 85513 w 97629"/>
                  <a:gd name="connsiteY2" fmla="*/ 263715 h 264103"/>
                  <a:gd name="connsiteX3" fmla="*/ 90198 w 97629"/>
                  <a:gd name="connsiteY3" fmla="*/ 256000 h 264103"/>
                  <a:gd name="connsiteX4" fmla="*/ -936 w 97629"/>
                  <a:gd name="connsiteY4" fmla="*/ -389 h 2641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7629" h="264103">
                    <a:moveTo>
                      <a:pt x="-936" y="-389"/>
                    </a:moveTo>
                    <a:cubicBezTo>
                      <a:pt x="3052" y="11175"/>
                      <a:pt x="8781" y="21258"/>
                      <a:pt x="14528" y="31342"/>
                    </a:cubicBezTo>
                    <a:cubicBezTo>
                      <a:pt x="61428" y="99749"/>
                      <a:pt x="99742" y="180870"/>
                      <a:pt x="85513" y="263715"/>
                    </a:cubicBezTo>
                    <a:cubicBezTo>
                      <a:pt x="87168" y="261224"/>
                      <a:pt x="88735" y="258664"/>
                      <a:pt x="90198" y="256000"/>
                    </a:cubicBezTo>
                    <a:cubicBezTo>
                      <a:pt x="123201" y="195499"/>
                      <a:pt x="20798" y="20893"/>
                      <a:pt x="-936" y="-389"/>
                    </a:cubicBezTo>
                    <a:close/>
                  </a:path>
                </a:pathLst>
              </a:custGeom>
              <a:solidFill>
                <a:srgbClr val="321E1E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6565F2B8-D1CD-1AEA-ED9A-0D61F11991A4}"/>
                  </a:ext>
                </a:extLst>
              </p:cNvPr>
              <p:cNvSpPr/>
              <p:nvPr/>
            </p:nvSpPr>
            <p:spPr>
              <a:xfrm>
                <a:off x="6058530" y="2455043"/>
                <a:ext cx="199972" cy="117547"/>
              </a:xfrm>
              <a:custGeom>
                <a:avLst/>
                <a:gdLst>
                  <a:gd name="connsiteX0" fmla="*/ 189100 w 199972"/>
                  <a:gd name="connsiteY0" fmla="*/ 29336 h 117547"/>
                  <a:gd name="connsiteX1" fmla="*/ 167209 w 199972"/>
                  <a:gd name="connsiteY1" fmla="*/ 22596 h 117547"/>
                  <a:gd name="connsiteX2" fmla="*/ 144064 w 199972"/>
                  <a:gd name="connsiteY2" fmla="*/ 16605 h 117547"/>
                  <a:gd name="connsiteX3" fmla="*/ 129313 w 199972"/>
                  <a:gd name="connsiteY3" fmla="*/ 26009 h 117547"/>
                  <a:gd name="connsiteX4" fmla="*/ 123078 w 199972"/>
                  <a:gd name="connsiteY4" fmla="*/ 22526 h 117547"/>
                  <a:gd name="connsiteX5" fmla="*/ 84764 w 199972"/>
                  <a:gd name="connsiteY5" fmla="*/ 19601 h 117547"/>
                  <a:gd name="connsiteX6" fmla="*/ 82378 w 199972"/>
                  <a:gd name="connsiteY6" fmla="*/ 22805 h 117547"/>
                  <a:gd name="connsiteX7" fmla="*/ 65573 w 199972"/>
                  <a:gd name="connsiteY7" fmla="*/ 3404 h 117547"/>
                  <a:gd name="connsiteX8" fmla="*/ 41696 w 199972"/>
                  <a:gd name="connsiteY8" fmla="*/ 13383 h 117547"/>
                  <a:gd name="connsiteX9" fmla="*/ 48035 w 199972"/>
                  <a:gd name="connsiteY9" fmla="*/ 51035 h 117547"/>
                  <a:gd name="connsiteX10" fmla="*/ 46746 w 199972"/>
                  <a:gd name="connsiteY10" fmla="*/ 53996 h 117547"/>
                  <a:gd name="connsiteX11" fmla="*/ 33110 w 199972"/>
                  <a:gd name="connsiteY11" fmla="*/ 50321 h 117547"/>
                  <a:gd name="connsiteX12" fmla="*/ 4479 w 199972"/>
                  <a:gd name="connsiteY12" fmla="*/ 89959 h 117547"/>
                  <a:gd name="connsiteX13" fmla="*/ 48401 w 199972"/>
                  <a:gd name="connsiteY13" fmla="*/ 89959 h 117547"/>
                  <a:gd name="connsiteX14" fmla="*/ 60592 w 199972"/>
                  <a:gd name="connsiteY14" fmla="*/ 93703 h 117547"/>
                  <a:gd name="connsiteX15" fmla="*/ 67123 w 199972"/>
                  <a:gd name="connsiteY15" fmla="*/ 110248 h 117547"/>
                  <a:gd name="connsiteX16" fmla="*/ 84538 w 199972"/>
                  <a:gd name="connsiteY16" fmla="*/ 116134 h 117547"/>
                  <a:gd name="connsiteX17" fmla="*/ 92793 w 199972"/>
                  <a:gd name="connsiteY17" fmla="*/ 99694 h 117547"/>
                  <a:gd name="connsiteX18" fmla="*/ 89815 w 199972"/>
                  <a:gd name="connsiteY18" fmla="*/ 89889 h 117547"/>
                  <a:gd name="connsiteX19" fmla="*/ 95788 w 199972"/>
                  <a:gd name="connsiteY19" fmla="*/ 105563 h 117547"/>
                  <a:gd name="connsiteX20" fmla="*/ 122852 w 199972"/>
                  <a:gd name="connsiteY20" fmla="*/ 98353 h 117547"/>
                  <a:gd name="connsiteX21" fmla="*/ 115276 w 199972"/>
                  <a:gd name="connsiteY21" fmla="*/ 62617 h 117547"/>
                  <a:gd name="connsiteX22" fmla="*/ 111950 w 199972"/>
                  <a:gd name="connsiteY22" fmla="*/ 48231 h 117547"/>
                  <a:gd name="connsiteX23" fmla="*/ 115084 w 199972"/>
                  <a:gd name="connsiteY23" fmla="*/ 50112 h 117547"/>
                  <a:gd name="connsiteX24" fmla="*/ 131873 w 199972"/>
                  <a:gd name="connsiteY24" fmla="*/ 64811 h 117547"/>
                  <a:gd name="connsiteX25" fmla="*/ 155749 w 199972"/>
                  <a:gd name="connsiteY25" fmla="*/ 54815 h 117547"/>
                  <a:gd name="connsiteX26" fmla="*/ 155558 w 199972"/>
                  <a:gd name="connsiteY26" fmla="*/ 48301 h 117547"/>
                  <a:gd name="connsiteX27" fmla="*/ 161514 w 199972"/>
                  <a:gd name="connsiteY27" fmla="*/ 50043 h 117547"/>
                  <a:gd name="connsiteX28" fmla="*/ 182099 w 199972"/>
                  <a:gd name="connsiteY28" fmla="*/ 56382 h 117547"/>
                  <a:gd name="connsiteX29" fmla="*/ 189100 w 199972"/>
                  <a:gd name="connsiteY29" fmla="*/ 29336 h 1175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99972" h="117547">
                    <a:moveTo>
                      <a:pt x="189100" y="29336"/>
                    </a:moveTo>
                    <a:lnTo>
                      <a:pt x="167209" y="22596"/>
                    </a:lnTo>
                    <a:cubicBezTo>
                      <a:pt x="159964" y="20367"/>
                      <a:pt x="151726" y="16518"/>
                      <a:pt x="144064" y="16605"/>
                    </a:cubicBezTo>
                    <a:cubicBezTo>
                      <a:pt x="135861" y="16605"/>
                      <a:pt x="131542" y="20524"/>
                      <a:pt x="129313" y="26009"/>
                    </a:cubicBezTo>
                    <a:cubicBezTo>
                      <a:pt x="127275" y="24773"/>
                      <a:pt x="125203" y="23589"/>
                      <a:pt x="123078" y="22526"/>
                    </a:cubicBezTo>
                    <a:cubicBezTo>
                      <a:pt x="112106" y="16988"/>
                      <a:pt x="95214" y="9099"/>
                      <a:pt x="84764" y="19601"/>
                    </a:cubicBezTo>
                    <a:cubicBezTo>
                      <a:pt x="83819" y="20549"/>
                      <a:pt x="83016" y="21628"/>
                      <a:pt x="82378" y="22805"/>
                    </a:cubicBezTo>
                    <a:cubicBezTo>
                      <a:pt x="77108" y="16058"/>
                      <a:pt x="71499" y="9583"/>
                      <a:pt x="65573" y="3404"/>
                    </a:cubicBezTo>
                    <a:cubicBezTo>
                      <a:pt x="57736" y="-4763"/>
                      <a:pt x="40320" y="1036"/>
                      <a:pt x="41696" y="13383"/>
                    </a:cubicBezTo>
                    <a:cubicBezTo>
                      <a:pt x="43121" y="26040"/>
                      <a:pt x="45238" y="38610"/>
                      <a:pt x="48035" y="51035"/>
                    </a:cubicBezTo>
                    <a:cubicBezTo>
                      <a:pt x="47497" y="51971"/>
                      <a:pt x="47065" y="52964"/>
                      <a:pt x="46746" y="53996"/>
                    </a:cubicBezTo>
                    <a:cubicBezTo>
                      <a:pt x="42456" y="51969"/>
                      <a:pt x="37838" y="50725"/>
                      <a:pt x="33110" y="50321"/>
                    </a:cubicBezTo>
                    <a:cubicBezTo>
                      <a:pt x="7510" y="48179"/>
                      <a:pt x="-10428" y="80955"/>
                      <a:pt x="4479" y="89959"/>
                    </a:cubicBezTo>
                    <a:cubicBezTo>
                      <a:pt x="10383" y="93442"/>
                      <a:pt x="34713" y="75521"/>
                      <a:pt x="48401" y="89959"/>
                    </a:cubicBezTo>
                    <a:cubicBezTo>
                      <a:pt x="51532" y="93249"/>
                      <a:pt x="56154" y="94669"/>
                      <a:pt x="60592" y="93703"/>
                    </a:cubicBezTo>
                    <a:cubicBezTo>
                      <a:pt x="62635" y="99241"/>
                      <a:pt x="64812" y="104756"/>
                      <a:pt x="67123" y="110248"/>
                    </a:cubicBezTo>
                    <a:cubicBezTo>
                      <a:pt x="69822" y="116587"/>
                      <a:pt x="78826" y="118607"/>
                      <a:pt x="84538" y="116134"/>
                    </a:cubicBezTo>
                    <a:cubicBezTo>
                      <a:pt x="90998" y="113472"/>
                      <a:pt x="94516" y="106464"/>
                      <a:pt x="92793" y="99694"/>
                    </a:cubicBezTo>
                    <a:cubicBezTo>
                      <a:pt x="91887" y="96385"/>
                      <a:pt x="90877" y="93128"/>
                      <a:pt x="89815" y="89889"/>
                    </a:cubicBezTo>
                    <a:cubicBezTo>
                      <a:pt x="92009" y="95021"/>
                      <a:pt x="94000" y="100245"/>
                      <a:pt x="95788" y="105563"/>
                    </a:cubicBezTo>
                    <a:cubicBezTo>
                      <a:pt x="101518" y="122647"/>
                      <a:pt x="126683" y="116012"/>
                      <a:pt x="122852" y="98353"/>
                    </a:cubicBezTo>
                    <a:lnTo>
                      <a:pt x="115276" y="62617"/>
                    </a:lnTo>
                    <a:cubicBezTo>
                      <a:pt x="114248" y="57845"/>
                      <a:pt x="113082" y="53038"/>
                      <a:pt x="111950" y="48231"/>
                    </a:cubicBezTo>
                    <a:cubicBezTo>
                      <a:pt x="113099" y="48893"/>
                      <a:pt x="114162" y="49538"/>
                      <a:pt x="115084" y="50112"/>
                    </a:cubicBezTo>
                    <a:cubicBezTo>
                      <a:pt x="121419" y="54098"/>
                      <a:pt x="127085" y="59059"/>
                      <a:pt x="131873" y="64811"/>
                    </a:cubicBezTo>
                    <a:cubicBezTo>
                      <a:pt x="139884" y="74093"/>
                      <a:pt x="156080" y="66430"/>
                      <a:pt x="155749" y="54815"/>
                    </a:cubicBezTo>
                    <a:cubicBezTo>
                      <a:pt x="155749" y="52638"/>
                      <a:pt x="155627" y="50461"/>
                      <a:pt x="155558" y="48301"/>
                    </a:cubicBezTo>
                    <a:lnTo>
                      <a:pt x="161514" y="50043"/>
                    </a:lnTo>
                    <a:lnTo>
                      <a:pt x="182099" y="56382"/>
                    </a:lnTo>
                    <a:cubicBezTo>
                      <a:pt x="199323" y="61746"/>
                      <a:pt x="206324" y="34647"/>
                      <a:pt x="189100" y="29336"/>
                    </a:cubicBezTo>
                    <a:close/>
                  </a:path>
                </a:pathLst>
              </a:custGeom>
              <a:solidFill>
                <a:srgbClr val="7A4E4E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02254B61-7E84-1CFC-5E5B-5A33F7EA6916}"/>
                  </a:ext>
                </a:extLst>
              </p:cNvPr>
              <p:cNvSpPr/>
              <p:nvPr/>
            </p:nvSpPr>
            <p:spPr>
              <a:xfrm>
                <a:off x="5674654" y="2520180"/>
                <a:ext cx="292649" cy="156357"/>
              </a:xfrm>
              <a:custGeom>
                <a:avLst/>
                <a:gdLst>
                  <a:gd name="connsiteX0" fmla="*/ 272161 w 292649"/>
                  <a:gd name="connsiteY0" fmla="*/ 510 h 156357"/>
                  <a:gd name="connsiteX1" fmla="*/ 253892 w 292649"/>
                  <a:gd name="connsiteY1" fmla="*/ 6971 h 156357"/>
                  <a:gd name="connsiteX2" fmla="*/ 236755 w 292649"/>
                  <a:gd name="connsiteY2" fmla="*/ 13153 h 156357"/>
                  <a:gd name="connsiteX3" fmla="*/ 236651 w 292649"/>
                  <a:gd name="connsiteY3" fmla="*/ 13049 h 156357"/>
                  <a:gd name="connsiteX4" fmla="*/ 232454 w 292649"/>
                  <a:gd name="connsiteY4" fmla="*/ 9931 h 156357"/>
                  <a:gd name="connsiteX5" fmla="*/ 215039 w 292649"/>
                  <a:gd name="connsiteY5" fmla="*/ 5786 h 156357"/>
                  <a:gd name="connsiteX6" fmla="*/ 189647 w 292649"/>
                  <a:gd name="connsiteY6" fmla="*/ 19127 h 156357"/>
                  <a:gd name="connsiteX7" fmla="*/ 180939 w 292649"/>
                  <a:gd name="connsiteY7" fmla="*/ 26093 h 156357"/>
                  <a:gd name="connsiteX8" fmla="*/ 177804 w 292649"/>
                  <a:gd name="connsiteY8" fmla="*/ 27486 h 156357"/>
                  <a:gd name="connsiteX9" fmla="*/ 177578 w 292649"/>
                  <a:gd name="connsiteY9" fmla="*/ 27608 h 156357"/>
                  <a:gd name="connsiteX10" fmla="*/ 157838 w 292649"/>
                  <a:gd name="connsiteY10" fmla="*/ 30812 h 156357"/>
                  <a:gd name="connsiteX11" fmla="*/ 156175 w 292649"/>
                  <a:gd name="connsiteY11" fmla="*/ 33843 h 156357"/>
                  <a:gd name="connsiteX12" fmla="*/ 147171 w 292649"/>
                  <a:gd name="connsiteY12" fmla="*/ 58921 h 156357"/>
                  <a:gd name="connsiteX13" fmla="*/ 122528 w 292649"/>
                  <a:gd name="connsiteY13" fmla="*/ 38458 h 156357"/>
                  <a:gd name="connsiteX14" fmla="*/ 110999 w 292649"/>
                  <a:gd name="connsiteY14" fmla="*/ 42603 h 156357"/>
                  <a:gd name="connsiteX15" fmla="*/ 108456 w 292649"/>
                  <a:gd name="connsiteY15" fmla="*/ 28479 h 156357"/>
                  <a:gd name="connsiteX16" fmla="*/ 80592 w 292649"/>
                  <a:gd name="connsiteY16" fmla="*/ 29053 h 156357"/>
                  <a:gd name="connsiteX17" fmla="*/ 79756 w 292649"/>
                  <a:gd name="connsiteY17" fmla="*/ 45563 h 156357"/>
                  <a:gd name="connsiteX18" fmla="*/ 66903 w 292649"/>
                  <a:gd name="connsiteY18" fmla="*/ 57876 h 156357"/>
                  <a:gd name="connsiteX19" fmla="*/ 64535 w 292649"/>
                  <a:gd name="connsiteY19" fmla="*/ 68621 h 156357"/>
                  <a:gd name="connsiteX20" fmla="*/ 51961 w 292649"/>
                  <a:gd name="connsiteY20" fmla="*/ 70798 h 156357"/>
                  <a:gd name="connsiteX21" fmla="*/ 41930 w 292649"/>
                  <a:gd name="connsiteY21" fmla="*/ 87917 h 156357"/>
                  <a:gd name="connsiteX22" fmla="*/ 41930 w 292649"/>
                  <a:gd name="connsiteY22" fmla="*/ 103591 h 156357"/>
                  <a:gd name="connsiteX23" fmla="*/ 10965 w 292649"/>
                  <a:gd name="connsiteY23" fmla="*/ 115782 h 156357"/>
                  <a:gd name="connsiteX24" fmla="*/ -808 w 292649"/>
                  <a:gd name="connsiteY24" fmla="*/ 131717 h 156357"/>
                  <a:gd name="connsiteX25" fmla="*/ 15128 w 292649"/>
                  <a:gd name="connsiteY25" fmla="*/ 143490 h 156357"/>
                  <a:gd name="connsiteX26" fmla="*/ 59171 w 292649"/>
                  <a:gd name="connsiteY26" fmla="*/ 128965 h 156357"/>
                  <a:gd name="connsiteX27" fmla="*/ 71118 w 292649"/>
                  <a:gd name="connsiteY27" fmla="*/ 135548 h 156357"/>
                  <a:gd name="connsiteX28" fmla="*/ 76743 w 292649"/>
                  <a:gd name="connsiteY28" fmla="*/ 134190 h 156357"/>
                  <a:gd name="connsiteX29" fmla="*/ 100672 w 292649"/>
                  <a:gd name="connsiteY29" fmla="*/ 137359 h 156357"/>
                  <a:gd name="connsiteX30" fmla="*/ 108665 w 292649"/>
                  <a:gd name="connsiteY30" fmla="*/ 150665 h 156357"/>
                  <a:gd name="connsiteX31" fmla="*/ 123486 w 292649"/>
                  <a:gd name="connsiteY31" fmla="*/ 155384 h 156357"/>
                  <a:gd name="connsiteX32" fmla="*/ 133622 w 292649"/>
                  <a:gd name="connsiteY32" fmla="*/ 143507 h 156357"/>
                  <a:gd name="connsiteX33" fmla="*/ 134283 w 292649"/>
                  <a:gd name="connsiteY33" fmla="*/ 97931 h 156357"/>
                  <a:gd name="connsiteX34" fmla="*/ 141249 w 292649"/>
                  <a:gd name="connsiteY34" fmla="*/ 104741 h 156357"/>
                  <a:gd name="connsiteX35" fmla="*/ 162653 w 292649"/>
                  <a:gd name="connsiteY35" fmla="*/ 98506 h 156357"/>
                  <a:gd name="connsiteX36" fmla="*/ 178170 w 292649"/>
                  <a:gd name="connsiteY36" fmla="*/ 55281 h 156357"/>
                  <a:gd name="connsiteX37" fmla="*/ 193600 w 292649"/>
                  <a:gd name="connsiteY37" fmla="*/ 50822 h 156357"/>
                  <a:gd name="connsiteX38" fmla="*/ 205478 w 292649"/>
                  <a:gd name="connsiteY38" fmla="*/ 42324 h 156357"/>
                  <a:gd name="connsiteX39" fmla="*/ 217233 w 292649"/>
                  <a:gd name="connsiteY39" fmla="*/ 33616 h 156357"/>
                  <a:gd name="connsiteX40" fmla="*/ 222858 w 292649"/>
                  <a:gd name="connsiteY40" fmla="*/ 37395 h 156357"/>
                  <a:gd name="connsiteX41" fmla="*/ 241040 w 292649"/>
                  <a:gd name="connsiteY41" fmla="*/ 40722 h 156357"/>
                  <a:gd name="connsiteX42" fmla="*/ 283272 w 292649"/>
                  <a:gd name="connsiteY42" fmla="*/ 26041 h 156357"/>
                  <a:gd name="connsiteX43" fmla="*/ 272161 w 292649"/>
                  <a:gd name="connsiteY43" fmla="*/ 510 h 156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292649" h="156357">
                    <a:moveTo>
                      <a:pt x="272161" y="510"/>
                    </a:moveTo>
                    <a:lnTo>
                      <a:pt x="253892" y="6971"/>
                    </a:lnTo>
                    <a:cubicBezTo>
                      <a:pt x="248319" y="8956"/>
                      <a:pt x="242520" y="11708"/>
                      <a:pt x="236755" y="13153"/>
                    </a:cubicBezTo>
                    <a:cubicBezTo>
                      <a:pt x="236725" y="13114"/>
                      <a:pt x="236690" y="13079"/>
                      <a:pt x="236651" y="13049"/>
                    </a:cubicBezTo>
                    <a:cubicBezTo>
                      <a:pt x="235406" y="11816"/>
                      <a:pt x="233993" y="10767"/>
                      <a:pt x="232454" y="9931"/>
                    </a:cubicBezTo>
                    <a:cubicBezTo>
                      <a:pt x="227277" y="6637"/>
                      <a:pt x="221144" y="5177"/>
                      <a:pt x="215039" y="5786"/>
                    </a:cubicBezTo>
                    <a:cubicBezTo>
                      <a:pt x="205321" y="6779"/>
                      <a:pt x="196700" y="12753"/>
                      <a:pt x="189647" y="19127"/>
                    </a:cubicBezTo>
                    <a:cubicBezTo>
                      <a:pt x="187015" y="21768"/>
                      <a:pt x="184094" y="24105"/>
                      <a:pt x="180939" y="26093"/>
                    </a:cubicBezTo>
                    <a:cubicBezTo>
                      <a:pt x="180399" y="26406"/>
                      <a:pt x="178013" y="27399"/>
                      <a:pt x="177804" y="27486"/>
                    </a:cubicBezTo>
                    <a:lnTo>
                      <a:pt x="177578" y="27608"/>
                    </a:lnTo>
                    <a:cubicBezTo>
                      <a:pt x="171242" y="23042"/>
                      <a:pt x="162404" y="24476"/>
                      <a:pt x="157838" y="30812"/>
                    </a:cubicBezTo>
                    <a:cubicBezTo>
                      <a:pt x="157162" y="31751"/>
                      <a:pt x="156603" y="32768"/>
                      <a:pt x="156175" y="33843"/>
                    </a:cubicBezTo>
                    <a:lnTo>
                      <a:pt x="147171" y="58921"/>
                    </a:lnTo>
                    <a:cubicBezTo>
                      <a:pt x="142468" y="48175"/>
                      <a:pt x="134632" y="40095"/>
                      <a:pt x="122528" y="38458"/>
                    </a:cubicBezTo>
                    <a:cubicBezTo>
                      <a:pt x="118263" y="38077"/>
                      <a:pt x="114045" y="39593"/>
                      <a:pt x="110999" y="42603"/>
                    </a:cubicBezTo>
                    <a:cubicBezTo>
                      <a:pt x="110145" y="37883"/>
                      <a:pt x="109258" y="33181"/>
                      <a:pt x="108456" y="28479"/>
                    </a:cubicBezTo>
                    <a:cubicBezTo>
                      <a:pt x="105722" y="13397"/>
                      <a:pt x="81515" y="12579"/>
                      <a:pt x="80592" y="29053"/>
                    </a:cubicBezTo>
                    <a:lnTo>
                      <a:pt x="79756" y="45563"/>
                    </a:lnTo>
                    <a:cubicBezTo>
                      <a:pt x="72702" y="46155"/>
                      <a:pt x="68488" y="51119"/>
                      <a:pt x="66903" y="57876"/>
                    </a:cubicBezTo>
                    <a:cubicBezTo>
                      <a:pt x="66068" y="61452"/>
                      <a:pt x="65278" y="65034"/>
                      <a:pt x="64535" y="68621"/>
                    </a:cubicBezTo>
                    <a:cubicBezTo>
                      <a:pt x="60228" y="67441"/>
                      <a:pt x="55620" y="68238"/>
                      <a:pt x="51961" y="70798"/>
                    </a:cubicBezTo>
                    <a:cubicBezTo>
                      <a:pt x="46292" y="74779"/>
                      <a:pt x="42632" y="81026"/>
                      <a:pt x="41930" y="87917"/>
                    </a:cubicBezTo>
                    <a:cubicBezTo>
                      <a:pt x="41198" y="93142"/>
                      <a:pt x="42452" y="99115"/>
                      <a:pt x="41930" y="103591"/>
                    </a:cubicBezTo>
                    <a:cubicBezTo>
                      <a:pt x="40362" y="116461"/>
                      <a:pt x="20248" y="115556"/>
                      <a:pt x="10965" y="115782"/>
                    </a:cubicBezTo>
                    <a:cubicBezTo>
                      <a:pt x="3407" y="116026"/>
                      <a:pt x="-1835" y="124838"/>
                      <a:pt x="-808" y="131717"/>
                    </a:cubicBezTo>
                    <a:cubicBezTo>
                      <a:pt x="429" y="139920"/>
                      <a:pt x="7552" y="143733"/>
                      <a:pt x="15128" y="143490"/>
                    </a:cubicBezTo>
                    <a:cubicBezTo>
                      <a:pt x="31063" y="142967"/>
                      <a:pt x="47729" y="140390"/>
                      <a:pt x="59171" y="128965"/>
                    </a:cubicBezTo>
                    <a:cubicBezTo>
                      <a:pt x="61612" y="133218"/>
                      <a:pt x="66219" y="135757"/>
                      <a:pt x="71118" y="135548"/>
                    </a:cubicBezTo>
                    <a:cubicBezTo>
                      <a:pt x="73065" y="135471"/>
                      <a:pt x="74976" y="135010"/>
                      <a:pt x="76743" y="134190"/>
                    </a:cubicBezTo>
                    <a:cubicBezTo>
                      <a:pt x="80818" y="143368"/>
                      <a:pt x="94646" y="144500"/>
                      <a:pt x="100672" y="137359"/>
                    </a:cubicBezTo>
                    <a:cubicBezTo>
                      <a:pt x="102323" y="142330"/>
                      <a:pt x="105053" y="146873"/>
                      <a:pt x="108665" y="150665"/>
                    </a:cubicBezTo>
                    <a:cubicBezTo>
                      <a:pt x="112706" y="154740"/>
                      <a:pt x="117634" y="157143"/>
                      <a:pt x="123486" y="155384"/>
                    </a:cubicBezTo>
                    <a:cubicBezTo>
                      <a:pt x="128466" y="153869"/>
                      <a:pt x="133535" y="149150"/>
                      <a:pt x="133622" y="143507"/>
                    </a:cubicBezTo>
                    <a:cubicBezTo>
                      <a:pt x="133831" y="128321"/>
                      <a:pt x="134051" y="113129"/>
                      <a:pt x="134283" y="97931"/>
                    </a:cubicBezTo>
                    <a:cubicBezTo>
                      <a:pt x="136280" y="100512"/>
                      <a:pt x="138624" y="102804"/>
                      <a:pt x="141249" y="104741"/>
                    </a:cubicBezTo>
                    <a:cubicBezTo>
                      <a:pt x="148442" y="109965"/>
                      <a:pt x="159553" y="107126"/>
                      <a:pt x="162653" y="98506"/>
                    </a:cubicBezTo>
                    <a:lnTo>
                      <a:pt x="178170" y="55281"/>
                    </a:lnTo>
                    <a:cubicBezTo>
                      <a:pt x="183591" y="55022"/>
                      <a:pt x="188876" y="53495"/>
                      <a:pt x="193600" y="50822"/>
                    </a:cubicBezTo>
                    <a:cubicBezTo>
                      <a:pt x="197872" y="48455"/>
                      <a:pt x="201858" y="45603"/>
                      <a:pt x="205478" y="42324"/>
                    </a:cubicBezTo>
                    <a:cubicBezTo>
                      <a:pt x="208124" y="39955"/>
                      <a:pt x="213314" y="33616"/>
                      <a:pt x="217233" y="33616"/>
                    </a:cubicBezTo>
                    <a:cubicBezTo>
                      <a:pt x="218330" y="33616"/>
                      <a:pt x="221082" y="36263"/>
                      <a:pt x="222858" y="37395"/>
                    </a:cubicBezTo>
                    <a:cubicBezTo>
                      <a:pt x="228212" y="40936"/>
                      <a:pt x="234779" y="42138"/>
                      <a:pt x="241040" y="40722"/>
                    </a:cubicBezTo>
                    <a:cubicBezTo>
                      <a:pt x="255320" y="37587"/>
                      <a:pt x="269496" y="30917"/>
                      <a:pt x="283272" y="26041"/>
                    </a:cubicBezTo>
                    <a:cubicBezTo>
                      <a:pt x="300252" y="20224"/>
                      <a:pt x="289071" y="-5481"/>
                      <a:pt x="272161" y="510"/>
                    </a:cubicBezTo>
                    <a:close/>
                  </a:path>
                </a:pathLst>
              </a:custGeom>
              <a:solidFill>
                <a:srgbClr val="7A4E4E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81817734-9E04-4F87-5184-9BD0A94AE7AE}"/>
                  </a:ext>
                </a:extLst>
              </p:cNvPr>
              <p:cNvSpPr/>
              <p:nvPr/>
            </p:nvSpPr>
            <p:spPr>
              <a:xfrm>
                <a:off x="5997179" y="3203432"/>
                <a:ext cx="241432" cy="83809"/>
              </a:xfrm>
              <a:custGeom>
                <a:avLst/>
                <a:gdLst>
                  <a:gd name="connsiteX0" fmla="*/ 121961 w 241432"/>
                  <a:gd name="connsiteY0" fmla="*/ 75383 h 83809"/>
                  <a:gd name="connsiteX1" fmla="*/ 4720 w 241432"/>
                  <a:gd name="connsiteY1" fmla="*/ 77978 h 83809"/>
                  <a:gd name="connsiteX2" fmla="*/ -783 w 241432"/>
                  <a:gd name="connsiteY2" fmla="*/ 69549 h 83809"/>
                  <a:gd name="connsiteX3" fmla="*/ 7647 w 241432"/>
                  <a:gd name="connsiteY3" fmla="*/ 64045 h 83809"/>
                  <a:gd name="connsiteX4" fmla="*/ 228543 w 241432"/>
                  <a:gd name="connsiteY4" fmla="*/ 1559 h 83809"/>
                  <a:gd name="connsiteX5" fmla="*/ 238548 w 241432"/>
                  <a:gd name="connsiteY5" fmla="*/ 1812 h 83809"/>
                  <a:gd name="connsiteX6" fmla="*/ 238295 w 241432"/>
                  <a:gd name="connsiteY6" fmla="*/ 11817 h 83809"/>
                  <a:gd name="connsiteX7" fmla="*/ 121961 w 241432"/>
                  <a:gd name="connsiteY7" fmla="*/ 75383 h 838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41432" h="83809">
                    <a:moveTo>
                      <a:pt x="121961" y="75383"/>
                    </a:moveTo>
                    <a:cubicBezTo>
                      <a:pt x="83585" y="85139"/>
                      <a:pt x="43491" y="86026"/>
                      <a:pt x="4720" y="77978"/>
                    </a:cubicBezTo>
                    <a:cubicBezTo>
                      <a:pt x="873" y="77170"/>
                      <a:pt x="-1591" y="73396"/>
                      <a:pt x="-783" y="69549"/>
                    </a:cubicBezTo>
                    <a:cubicBezTo>
                      <a:pt x="25" y="65701"/>
                      <a:pt x="3799" y="63237"/>
                      <a:pt x="7647" y="64045"/>
                    </a:cubicBezTo>
                    <a:cubicBezTo>
                      <a:pt x="85911" y="80590"/>
                      <a:pt x="170549" y="56644"/>
                      <a:pt x="228543" y="1559"/>
                    </a:cubicBezTo>
                    <a:cubicBezTo>
                      <a:pt x="231375" y="-1134"/>
                      <a:pt x="235854" y="-1021"/>
                      <a:pt x="238548" y="1812"/>
                    </a:cubicBezTo>
                    <a:cubicBezTo>
                      <a:pt x="241241" y="4644"/>
                      <a:pt x="241128" y="9124"/>
                      <a:pt x="238295" y="11817"/>
                    </a:cubicBezTo>
                    <a:cubicBezTo>
                      <a:pt x="205611" y="42632"/>
                      <a:pt x="165549" y="64522"/>
                      <a:pt x="121961" y="75383"/>
                    </a:cubicBezTo>
                    <a:close/>
                  </a:path>
                </a:pathLst>
              </a:custGeom>
              <a:solidFill>
                <a:srgbClr val="AD403D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224337F9-3037-F35D-5AFF-F7BBBDE047BF}"/>
                  </a:ext>
                </a:extLst>
              </p:cNvPr>
              <p:cNvSpPr/>
              <p:nvPr/>
            </p:nvSpPr>
            <p:spPr>
              <a:xfrm>
                <a:off x="5797822" y="4645003"/>
                <a:ext cx="713872" cy="118088"/>
              </a:xfrm>
              <a:custGeom>
                <a:avLst/>
                <a:gdLst>
                  <a:gd name="connsiteX0" fmla="*/ 712936 w 713872"/>
                  <a:gd name="connsiteY0" fmla="*/ 90606 h 118088"/>
                  <a:gd name="connsiteX1" fmla="*/ -936 w 713872"/>
                  <a:gd name="connsiteY1" fmla="*/ 91442 h 118088"/>
                  <a:gd name="connsiteX2" fmla="*/ 8155 w 713872"/>
                  <a:gd name="connsiteY2" fmla="*/ -389 h 118088"/>
                  <a:gd name="connsiteX3" fmla="*/ 703515 w 713872"/>
                  <a:gd name="connsiteY3" fmla="*/ -389 h 1180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13872" h="118088">
                    <a:moveTo>
                      <a:pt x="712936" y="90606"/>
                    </a:moveTo>
                    <a:cubicBezTo>
                      <a:pt x="474346" y="126168"/>
                      <a:pt x="237637" y="127004"/>
                      <a:pt x="-936" y="91442"/>
                    </a:cubicBezTo>
                    <a:lnTo>
                      <a:pt x="8155" y="-389"/>
                    </a:lnTo>
                    <a:cubicBezTo>
                      <a:pt x="236574" y="33658"/>
                      <a:pt x="703515" y="-389"/>
                      <a:pt x="703515" y="-389"/>
                    </a:cubicBezTo>
                    <a:close/>
                  </a:path>
                </a:pathLst>
              </a:custGeom>
              <a:solidFill>
                <a:srgbClr val="AD7C50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62E8698F-A98D-6AEA-3128-70A1D5B6CC6D}"/>
                  </a:ext>
                </a:extLst>
              </p:cNvPr>
              <p:cNvSpPr/>
              <p:nvPr/>
            </p:nvSpPr>
            <p:spPr>
              <a:xfrm>
                <a:off x="6061647" y="4653554"/>
                <a:ext cx="177601" cy="111005"/>
              </a:xfrm>
              <a:custGeom>
                <a:avLst/>
                <a:gdLst>
                  <a:gd name="connsiteX0" fmla="*/ 0 w 177601"/>
                  <a:gd name="connsiteY0" fmla="*/ 0 h 111005"/>
                  <a:gd name="connsiteX1" fmla="*/ 177602 w 177601"/>
                  <a:gd name="connsiteY1" fmla="*/ 0 h 111005"/>
                  <a:gd name="connsiteX2" fmla="*/ 177602 w 177601"/>
                  <a:gd name="connsiteY2" fmla="*/ 111005 h 111005"/>
                  <a:gd name="connsiteX3" fmla="*/ 0 w 177601"/>
                  <a:gd name="connsiteY3" fmla="*/ 111005 h 1110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7601" h="111005">
                    <a:moveTo>
                      <a:pt x="0" y="0"/>
                    </a:moveTo>
                    <a:lnTo>
                      <a:pt x="177602" y="0"/>
                    </a:lnTo>
                    <a:lnTo>
                      <a:pt x="177602" y="111005"/>
                    </a:lnTo>
                    <a:lnTo>
                      <a:pt x="0" y="111005"/>
                    </a:lnTo>
                    <a:close/>
                  </a:path>
                </a:pathLst>
              </a:custGeom>
              <a:solidFill>
                <a:srgbClr val="FBBE30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1EF18B32-A410-0C4A-BD06-BD7D17446C18}"/>
                  </a:ext>
                </a:extLst>
              </p:cNvPr>
              <p:cNvSpPr/>
              <p:nvPr/>
            </p:nvSpPr>
            <p:spPr>
              <a:xfrm>
                <a:off x="5845209" y="4023414"/>
                <a:ext cx="188207" cy="40194"/>
              </a:xfrm>
              <a:custGeom>
                <a:avLst/>
                <a:gdLst>
                  <a:gd name="connsiteX0" fmla="*/ 0 w 188207"/>
                  <a:gd name="connsiteY0" fmla="*/ 0 h 40194"/>
                  <a:gd name="connsiteX1" fmla="*/ 188208 w 188207"/>
                  <a:gd name="connsiteY1" fmla="*/ 0 h 40194"/>
                  <a:gd name="connsiteX2" fmla="*/ 188208 w 188207"/>
                  <a:gd name="connsiteY2" fmla="*/ 40194 h 40194"/>
                  <a:gd name="connsiteX3" fmla="*/ 0 w 188207"/>
                  <a:gd name="connsiteY3" fmla="*/ 40194 h 401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8207" h="40194">
                    <a:moveTo>
                      <a:pt x="0" y="0"/>
                    </a:moveTo>
                    <a:lnTo>
                      <a:pt x="188208" y="0"/>
                    </a:lnTo>
                    <a:lnTo>
                      <a:pt x="188208" y="40194"/>
                    </a:lnTo>
                    <a:lnTo>
                      <a:pt x="0" y="40194"/>
                    </a:lnTo>
                    <a:close/>
                  </a:path>
                </a:pathLst>
              </a:custGeom>
              <a:solidFill>
                <a:srgbClr val="1A1A1A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78A32586-9CD7-68D6-7001-5D02034FB3C0}"/>
                  </a:ext>
                </a:extLst>
              </p:cNvPr>
              <p:cNvSpPr/>
              <p:nvPr/>
            </p:nvSpPr>
            <p:spPr>
              <a:xfrm>
                <a:off x="5716736" y="3589528"/>
                <a:ext cx="862250" cy="1084855"/>
              </a:xfrm>
              <a:custGeom>
                <a:avLst/>
                <a:gdLst>
                  <a:gd name="connsiteX0" fmla="*/ 825666 w 862250"/>
                  <a:gd name="connsiteY0" fmla="*/ 1027883 h 1084855"/>
                  <a:gd name="connsiteX1" fmla="*/ 780560 w 862250"/>
                  <a:gd name="connsiteY1" fmla="*/ 1060589 h 1084855"/>
                  <a:gd name="connsiteX2" fmla="*/ 101658 w 862250"/>
                  <a:gd name="connsiteY2" fmla="*/ 1069662 h 1084855"/>
                  <a:gd name="connsiteX3" fmla="*/ 38248 w 862250"/>
                  <a:gd name="connsiteY3" fmla="*/ 1039655 h 1084855"/>
                  <a:gd name="connsiteX4" fmla="*/ 69474 w 862250"/>
                  <a:gd name="connsiteY4" fmla="*/ 546261 h 1084855"/>
                  <a:gd name="connsiteX5" fmla="*/ -936 w 862250"/>
                  <a:gd name="connsiteY5" fmla="*/ 110129 h 1084855"/>
                  <a:gd name="connsiteX6" fmla="*/ 290318 w 862250"/>
                  <a:gd name="connsiteY6" fmla="*/ 6002 h 1084855"/>
                  <a:gd name="connsiteX7" fmla="*/ 437913 w 862250"/>
                  <a:gd name="connsiteY7" fmla="*/ 325156 h 1084855"/>
                  <a:gd name="connsiteX8" fmla="*/ 606929 w 862250"/>
                  <a:gd name="connsiteY8" fmla="*/ -389 h 1084855"/>
                  <a:gd name="connsiteX9" fmla="*/ 861193 w 862250"/>
                  <a:gd name="connsiteY9" fmla="*/ 108265 h 1084855"/>
                  <a:gd name="connsiteX10" fmla="*/ 805133 w 862250"/>
                  <a:gd name="connsiteY10" fmla="*/ 522420 h 1084855"/>
                  <a:gd name="connsiteX11" fmla="*/ 825666 w 862250"/>
                  <a:gd name="connsiteY11" fmla="*/ 1027883 h 1084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62250" h="1084855">
                    <a:moveTo>
                      <a:pt x="825666" y="1027883"/>
                    </a:moveTo>
                    <a:cubicBezTo>
                      <a:pt x="836585" y="1040422"/>
                      <a:pt x="820441" y="1054006"/>
                      <a:pt x="780560" y="1060589"/>
                    </a:cubicBezTo>
                    <a:cubicBezTo>
                      <a:pt x="558462" y="1096935"/>
                      <a:pt x="297720" y="1084848"/>
                      <a:pt x="101658" y="1069662"/>
                    </a:cubicBezTo>
                    <a:cubicBezTo>
                      <a:pt x="65225" y="1066841"/>
                      <a:pt x="28182" y="1052978"/>
                      <a:pt x="38248" y="1039655"/>
                    </a:cubicBezTo>
                    <a:cubicBezTo>
                      <a:pt x="61167" y="1009353"/>
                      <a:pt x="59617" y="666566"/>
                      <a:pt x="69474" y="546261"/>
                    </a:cubicBezTo>
                    <a:cubicBezTo>
                      <a:pt x="50143" y="393441"/>
                      <a:pt x="-936" y="110129"/>
                      <a:pt x="-936" y="110129"/>
                    </a:cubicBezTo>
                    <a:cubicBezTo>
                      <a:pt x="-936" y="110129"/>
                      <a:pt x="183667" y="39039"/>
                      <a:pt x="290318" y="6002"/>
                    </a:cubicBezTo>
                    <a:lnTo>
                      <a:pt x="437913" y="325156"/>
                    </a:lnTo>
                    <a:lnTo>
                      <a:pt x="606929" y="-389"/>
                    </a:lnTo>
                    <a:cubicBezTo>
                      <a:pt x="646497" y="20858"/>
                      <a:pt x="788745" y="89039"/>
                      <a:pt x="861193" y="108265"/>
                    </a:cubicBezTo>
                    <a:cubicBezTo>
                      <a:pt x="864328" y="259970"/>
                      <a:pt x="805691" y="482695"/>
                      <a:pt x="805133" y="522420"/>
                    </a:cubicBezTo>
                    <a:cubicBezTo>
                      <a:pt x="804420" y="580831"/>
                      <a:pt x="796199" y="993992"/>
                      <a:pt x="825666" y="1027883"/>
                    </a:cubicBezTo>
                    <a:close/>
                  </a:path>
                </a:pathLst>
              </a:custGeom>
              <a:solidFill>
                <a:srgbClr val="CF9F70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61751BDA-830C-C289-D96D-AE773F4BA86D}"/>
                  </a:ext>
                </a:extLst>
              </p:cNvPr>
              <p:cNvSpPr/>
              <p:nvPr/>
            </p:nvSpPr>
            <p:spPr>
              <a:xfrm>
                <a:off x="6466084" y="3817861"/>
                <a:ext cx="105937" cy="837591"/>
              </a:xfrm>
              <a:custGeom>
                <a:avLst/>
                <a:gdLst>
                  <a:gd name="connsiteX0" fmla="*/ 55890 w 105937"/>
                  <a:gd name="connsiteY0" fmla="*/ 294174 h 837591"/>
                  <a:gd name="connsiteX1" fmla="*/ 105002 w 105937"/>
                  <a:gd name="connsiteY1" fmla="*/ -389 h 837591"/>
                  <a:gd name="connsiteX2" fmla="*/ 44675 w 105937"/>
                  <a:gd name="connsiteY2" fmla="*/ 247118 h 837591"/>
                  <a:gd name="connsiteX3" fmla="*/ 26232 w 105937"/>
                  <a:gd name="connsiteY3" fmla="*/ 785600 h 837591"/>
                  <a:gd name="connsiteX4" fmla="*/ -936 w 105937"/>
                  <a:gd name="connsiteY4" fmla="*/ 837202 h 837591"/>
                  <a:gd name="connsiteX5" fmla="*/ 31213 w 105937"/>
                  <a:gd name="connsiteY5" fmla="*/ 832343 h 837591"/>
                  <a:gd name="connsiteX6" fmla="*/ 76318 w 105937"/>
                  <a:gd name="connsiteY6" fmla="*/ 799637 h 837591"/>
                  <a:gd name="connsiteX7" fmla="*/ 55890 w 105937"/>
                  <a:gd name="connsiteY7" fmla="*/ 294174 h 8375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5937" h="837591">
                    <a:moveTo>
                      <a:pt x="55890" y="294174"/>
                    </a:moveTo>
                    <a:cubicBezTo>
                      <a:pt x="56308" y="264115"/>
                      <a:pt x="90006" y="129216"/>
                      <a:pt x="105002" y="-389"/>
                    </a:cubicBezTo>
                    <a:cubicBezTo>
                      <a:pt x="81839" y="70752"/>
                      <a:pt x="55681" y="170090"/>
                      <a:pt x="44675" y="247118"/>
                    </a:cubicBezTo>
                    <a:cubicBezTo>
                      <a:pt x="16427" y="444991"/>
                      <a:pt x="59774" y="595599"/>
                      <a:pt x="26232" y="785600"/>
                    </a:cubicBezTo>
                    <a:cubicBezTo>
                      <a:pt x="22627" y="806360"/>
                      <a:pt x="12857" y="823148"/>
                      <a:pt x="-936" y="837202"/>
                    </a:cubicBezTo>
                    <a:cubicBezTo>
                      <a:pt x="9861" y="835681"/>
                      <a:pt x="20578" y="834061"/>
                      <a:pt x="31213" y="832343"/>
                    </a:cubicBezTo>
                    <a:cubicBezTo>
                      <a:pt x="71111" y="825830"/>
                      <a:pt x="87238" y="812176"/>
                      <a:pt x="76318" y="799637"/>
                    </a:cubicBezTo>
                    <a:cubicBezTo>
                      <a:pt x="46851" y="765660"/>
                      <a:pt x="55072" y="352498"/>
                      <a:pt x="55890" y="294174"/>
                    </a:cubicBezTo>
                    <a:close/>
                  </a:path>
                </a:pathLst>
              </a:custGeom>
              <a:solidFill>
                <a:srgbClr val="BA8959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26EFA6A7-9C45-9BC3-1CCA-10A8AFDFDD1E}"/>
                  </a:ext>
                </a:extLst>
              </p:cNvPr>
              <p:cNvSpPr/>
              <p:nvPr/>
            </p:nvSpPr>
            <p:spPr>
              <a:xfrm>
                <a:off x="5742528" y="3848303"/>
                <a:ext cx="406961" cy="826061"/>
              </a:xfrm>
              <a:custGeom>
                <a:avLst/>
                <a:gdLst>
                  <a:gd name="connsiteX0" fmla="*/ 71721 w 406961"/>
                  <a:gd name="connsiteY0" fmla="*/ 691732 h 826061"/>
                  <a:gd name="connsiteX1" fmla="*/ 45598 w 406961"/>
                  <a:gd name="connsiteY1" fmla="*/ 158961 h 826061"/>
                  <a:gd name="connsiteX2" fmla="*/ -936 w 406961"/>
                  <a:gd name="connsiteY2" fmla="*/ -389 h 826061"/>
                  <a:gd name="connsiteX3" fmla="*/ 43629 w 406961"/>
                  <a:gd name="connsiteY3" fmla="*/ 287486 h 826061"/>
                  <a:gd name="connsiteX4" fmla="*/ 12404 w 406961"/>
                  <a:gd name="connsiteY4" fmla="*/ 780881 h 826061"/>
                  <a:gd name="connsiteX5" fmla="*/ 75813 w 406961"/>
                  <a:gd name="connsiteY5" fmla="*/ 810887 h 826061"/>
                  <a:gd name="connsiteX6" fmla="*/ 406026 w 406961"/>
                  <a:gd name="connsiteY6" fmla="*/ 825673 h 826061"/>
                  <a:gd name="connsiteX7" fmla="*/ 306392 w 406961"/>
                  <a:gd name="connsiteY7" fmla="*/ 814684 h 826061"/>
                  <a:gd name="connsiteX8" fmla="*/ 71721 w 406961"/>
                  <a:gd name="connsiteY8" fmla="*/ 691732 h 8260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06961" h="826061">
                    <a:moveTo>
                      <a:pt x="71721" y="691732"/>
                    </a:moveTo>
                    <a:cubicBezTo>
                      <a:pt x="34469" y="512911"/>
                      <a:pt x="75447" y="341526"/>
                      <a:pt x="45598" y="158961"/>
                    </a:cubicBezTo>
                    <a:cubicBezTo>
                      <a:pt x="37761" y="101491"/>
                      <a:pt x="17123" y="51387"/>
                      <a:pt x="-936" y="-389"/>
                    </a:cubicBezTo>
                    <a:cubicBezTo>
                      <a:pt x="14738" y="91755"/>
                      <a:pt x="33511" y="207498"/>
                      <a:pt x="43629" y="287486"/>
                    </a:cubicBezTo>
                    <a:cubicBezTo>
                      <a:pt x="33773" y="407792"/>
                      <a:pt x="35322" y="750578"/>
                      <a:pt x="12404" y="780881"/>
                    </a:cubicBezTo>
                    <a:cubicBezTo>
                      <a:pt x="2320" y="794204"/>
                      <a:pt x="39380" y="808066"/>
                      <a:pt x="75813" y="810887"/>
                    </a:cubicBezTo>
                    <a:cubicBezTo>
                      <a:pt x="173984" y="818481"/>
                      <a:pt x="288385" y="825307"/>
                      <a:pt x="406026" y="825673"/>
                    </a:cubicBezTo>
                    <a:cubicBezTo>
                      <a:pt x="372936" y="823183"/>
                      <a:pt x="339847" y="819822"/>
                      <a:pt x="306392" y="814684"/>
                    </a:cubicBezTo>
                    <a:cubicBezTo>
                      <a:pt x="213290" y="799776"/>
                      <a:pt x="90355" y="792323"/>
                      <a:pt x="71721" y="691732"/>
                    </a:cubicBezTo>
                    <a:close/>
                  </a:path>
                </a:pathLst>
              </a:custGeom>
              <a:solidFill>
                <a:srgbClr val="BA8959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D1E4C16F-FD7C-EB02-CC21-880F9F5CE587}"/>
                  </a:ext>
                </a:extLst>
              </p:cNvPr>
              <p:cNvSpPr/>
              <p:nvPr/>
            </p:nvSpPr>
            <p:spPr>
              <a:xfrm>
                <a:off x="6268942" y="4020958"/>
                <a:ext cx="91622" cy="22152"/>
              </a:xfrm>
              <a:custGeom>
                <a:avLst/>
                <a:gdLst>
                  <a:gd name="connsiteX0" fmla="*/ 0 w 91622"/>
                  <a:gd name="connsiteY0" fmla="*/ 0 h 22152"/>
                  <a:gd name="connsiteX1" fmla="*/ 91622 w 91622"/>
                  <a:gd name="connsiteY1" fmla="*/ 0 h 22152"/>
                  <a:gd name="connsiteX2" fmla="*/ 91622 w 91622"/>
                  <a:gd name="connsiteY2" fmla="*/ 22152 h 22152"/>
                  <a:gd name="connsiteX3" fmla="*/ 0 w 91622"/>
                  <a:gd name="connsiteY3" fmla="*/ 22152 h 2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1622" h="22152">
                    <a:moveTo>
                      <a:pt x="0" y="0"/>
                    </a:moveTo>
                    <a:lnTo>
                      <a:pt x="91622" y="0"/>
                    </a:lnTo>
                    <a:lnTo>
                      <a:pt x="91622" y="22152"/>
                    </a:lnTo>
                    <a:lnTo>
                      <a:pt x="0" y="22152"/>
                    </a:lnTo>
                    <a:close/>
                  </a:path>
                </a:pathLst>
              </a:custGeom>
              <a:solidFill>
                <a:srgbClr val="286E2A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D1759C1A-00DA-04C0-FABD-6D15F02C66C8}"/>
                  </a:ext>
                </a:extLst>
              </p:cNvPr>
              <p:cNvSpPr/>
              <p:nvPr/>
            </p:nvSpPr>
            <p:spPr>
              <a:xfrm>
                <a:off x="6360564" y="4020958"/>
                <a:ext cx="91622" cy="22152"/>
              </a:xfrm>
              <a:custGeom>
                <a:avLst/>
                <a:gdLst>
                  <a:gd name="connsiteX0" fmla="*/ 0 w 91622"/>
                  <a:gd name="connsiteY0" fmla="*/ 0 h 22152"/>
                  <a:gd name="connsiteX1" fmla="*/ 91622 w 91622"/>
                  <a:gd name="connsiteY1" fmla="*/ 0 h 22152"/>
                  <a:gd name="connsiteX2" fmla="*/ 91622 w 91622"/>
                  <a:gd name="connsiteY2" fmla="*/ 22152 h 22152"/>
                  <a:gd name="connsiteX3" fmla="*/ 0 w 91622"/>
                  <a:gd name="connsiteY3" fmla="*/ 22152 h 2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1622" h="22152">
                    <a:moveTo>
                      <a:pt x="0" y="0"/>
                    </a:moveTo>
                    <a:lnTo>
                      <a:pt x="91622" y="0"/>
                    </a:lnTo>
                    <a:lnTo>
                      <a:pt x="91622" y="22152"/>
                    </a:lnTo>
                    <a:lnTo>
                      <a:pt x="0" y="22152"/>
                    </a:lnTo>
                    <a:close/>
                  </a:path>
                </a:pathLst>
              </a:custGeom>
              <a:solidFill>
                <a:srgbClr val="FFC197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F548EFEB-3821-88B1-EE00-317823E18CAE}"/>
                  </a:ext>
                </a:extLst>
              </p:cNvPr>
              <p:cNvSpPr/>
              <p:nvPr/>
            </p:nvSpPr>
            <p:spPr>
              <a:xfrm>
                <a:off x="6360564" y="4020958"/>
                <a:ext cx="17850" cy="22152"/>
              </a:xfrm>
              <a:custGeom>
                <a:avLst/>
                <a:gdLst>
                  <a:gd name="connsiteX0" fmla="*/ 0 w 17850"/>
                  <a:gd name="connsiteY0" fmla="*/ 0 h 22152"/>
                  <a:gd name="connsiteX1" fmla="*/ 17851 w 17850"/>
                  <a:gd name="connsiteY1" fmla="*/ 0 h 22152"/>
                  <a:gd name="connsiteX2" fmla="*/ 17851 w 17850"/>
                  <a:gd name="connsiteY2" fmla="*/ 22152 h 22152"/>
                  <a:gd name="connsiteX3" fmla="*/ 0 w 17850"/>
                  <a:gd name="connsiteY3" fmla="*/ 22152 h 2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850" h="22152">
                    <a:moveTo>
                      <a:pt x="0" y="0"/>
                    </a:moveTo>
                    <a:lnTo>
                      <a:pt x="17851" y="0"/>
                    </a:lnTo>
                    <a:lnTo>
                      <a:pt x="17851" y="22152"/>
                    </a:lnTo>
                    <a:lnTo>
                      <a:pt x="0" y="22152"/>
                    </a:lnTo>
                    <a:close/>
                  </a:path>
                </a:pathLst>
              </a:custGeom>
              <a:solidFill>
                <a:srgbClr val="46C2B0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6AF7397C-941B-6308-318C-F2F7B64E91D0}"/>
                  </a:ext>
                </a:extLst>
              </p:cNvPr>
              <p:cNvSpPr/>
              <p:nvPr/>
            </p:nvSpPr>
            <p:spPr>
              <a:xfrm>
                <a:off x="6391824" y="4020837"/>
                <a:ext cx="17850" cy="22152"/>
              </a:xfrm>
              <a:custGeom>
                <a:avLst/>
                <a:gdLst>
                  <a:gd name="connsiteX0" fmla="*/ 0 w 17850"/>
                  <a:gd name="connsiteY0" fmla="*/ 0 h 22152"/>
                  <a:gd name="connsiteX1" fmla="*/ 17851 w 17850"/>
                  <a:gd name="connsiteY1" fmla="*/ 0 h 22152"/>
                  <a:gd name="connsiteX2" fmla="*/ 17851 w 17850"/>
                  <a:gd name="connsiteY2" fmla="*/ 22152 h 22152"/>
                  <a:gd name="connsiteX3" fmla="*/ 0 w 17850"/>
                  <a:gd name="connsiteY3" fmla="*/ 22152 h 2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850" h="22152">
                    <a:moveTo>
                      <a:pt x="0" y="0"/>
                    </a:moveTo>
                    <a:lnTo>
                      <a:pt x="17851" y="0"/>
                    </a:lnTo>
                    <a:lnTo>
                      <a:pt x="17851" y="22152"/>
                    </a:lnTo>
                    <a:lnTo>
                      <a:pt x="0" y="22152"/>
                    </a:lnTo>
                    <a:close/>
                  </a:path>
                </a:pathLst>
              </a:custGeom>
              <a:solidFill>
                <a:srgbClr val="F47B50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C7D6AE55-5AFB-B700-08E7-5E9E5CAF0C7C}"/>
                  </a:ext>
                </a:extLst>
              </p:cNvPr>
              <p:cNvSpPr/>
              <p:nvPr/>
            </p:nvSpPr>
            <p:spPr>
              <a:xfrm>
                <a:off x="6424896" y="4020837"/>
                <a:ext cx="17850" cy="22152"/>
              </a:xfrm>
              <a:custGeom>
                <a:avLst/>
                <a:gdLst>
                  <a:gd name="connsiteX0" fmla="*/ 0 w 17850"/>
                  <a:gd name="connsiteY0" fmla="*/ 0 h 22152"/>
                  <a:gd name="connsiteX1" fmla="*/ 17851 w 17850"/>
                  <a:gd name="connsiteY1" fmla="*/ 0 h 22152"/>
                  <a:gd name="connsiteX2" fmla="*/ 17851 w 17850"/>
                  <a:gd name="connsiteY2" fmla="*/ 22152 h 22152"/>
                  <a:gd name="connsiteX3" fmla="*/ 0 w 17850"/>
                  <a:gd name="connsiteY3" fmla="*/ 22152 h 2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850" h="22152">
                    <a:moveTo>
                      <a:pt x="0" y="0"/>
                    </a:moveTo>
                    <a:lnTo>
                      <a:pt x="17851" y="0"/>
                    </a:lnTo>
                    <a:lnTo>
                      <a:pt x="17851" y="22152"/>
                    </a:lnTo>
                    <a:lnTo>
                      <a:pt x="0" y="22152"/>
                    </a:lnTo>
                    <a:close/>
                  </a:path>
                </a:pathLst>
              </a:custGeom>
              <a:solidFill>
                <a:srgbClr val="CCCC89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4FB13660-16D2-F240-D4BD-6C0CB4EC8F94}"/>
                  </a:ext>
                </a:extLst>
              </p:cNvPr>
              <p:cNvSpPr/>
              <p:nvPr/>
            </p:nvSpPr>
            <p:spPr>
              <a:xfrm>
                <a:off x="6268942" y="4043111"/>
                <a:ext cx="91622" cy="22152"/>
              </a:xfrm>
              <a:custGeom>
                <a:avLst/>
                <a:gdLst>
                  <a:gd name="connsiteX0" fmla="*/ 0 w 91622"/>
                  <a:gd name="connsiteY0" fmla="*/ 0 h 22152"/>
                  <a:gd name="connsiteX1" fmla="*/ 91622 w 91622"/>
                  <a:gd name="connsiteY1" fmla="*/ 0 h 22152"/>
                  <a:gd name="connsiteX2" fmla="*/ 91622 w 91622"/>
                  <a:gd name="connsiteY2" fmla="*/ 22152 h 22152"/>
                  <a:gd name="connsiteX3" fmla="*/ 0 w 91622"/>
                  <a:gd name="connsiteY3" fmla="*/ 22152 h 2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1622" h="22152">
                    <a:moveTo>
                      <a:pt x="0" y="0"/>
                    </a:moveTo>
                    <a:lnTo>
                      <a:pt x="91622" y="0"/>
                    </a:lnTo>
                    <a:lnTo>
                      <a:pt x="91622" y="22152"/>
                    </a:lnTo>
                    <a:lnTo>
                      <a:pt x="0" y="22152"/>
                    </a:lnTo>
                    <a:close/>
                  </a:path>
                </a:pathLst>
              </a:custGeom>
              <a:solidFill>
                <a:srgbClr val="F47B50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130A8280-59D3-685A-F993-1413BF1DE4BF}"/>
                  </a:ext>
                </a:extLst>
              </p:cNvPr>
              <p:cNvSpPr/>
              <p:nvPr/>
            </p:nvSpPr>
            <p:spPr>
              <a:xfrm>
                <a:off x="6360564" y="4043111"/>
                <a:ext cx="35718" cy="22152"/>
              </a:xfrm>
              <a:custGeom>
                <a:avLst/>
                <a:gdLst>
                  <a:gd name="connsiteX0" fmla="*/ 0 w 35718"/>
                  <a:gd name="connsiteY0" fmla="*/ 0 h 22152"/>
                  <a:gd name="connsiteX1" fmla="*/ 35719 w 35718"/>
                  <a:gd name="connsiteY1" fmla="*/ 0 h 22152"/>
                  <a:gd name="connsiteX2" fmla="*/ 35719 w 35718"/>
                  <a:gd name="connsiteY2" fmla="*/ 22152 h 22152"/>
                  <a:gd name="connsiteX3" fmla="*/ 0 w 35718"/>
                  <a:gd name="connsiteY3" fmla="*/ 22152 h 2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718" h="22152">
                    <a:moveTo>
                      <a:pt x="0" y="0"/>
                    </a:moveTo>
                    <a:lnTo>
                      <a:pt x="35719" y="0"/>
                    </a:lnTo>
                    <a:lnTo>
                      <a:pt x="35719" y="22152"/>
                    </a:lnTo>
                    <a:lnTo>
                      <a:pt x="0" y="22152"/>
                    </a:lnTo>
                    <a:close/>
                  </a:path>
                </a:pathLst>
              </a:custGeom>
              <a:solidFill>
                <a:srgbClr val="B2D6C5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49960052-BF8D-C319-07FA-99B7A0751D5E}"/>
                  </a:ext>
                </a:extLst>
              </p:cNvPr>
              <p:cNvSpPr/>
              <p:nvPr/>
            </p:nvSpPr>
            <p:spPr>
              <a:xfrm>
                <a:off x="6396265" y="4043111"/>
                <a:ext cx="35718" cy="22152"/>
              </a:xfrm>
              <a:custGeom>
                <a:avLst/>
                <a:gdLst>
                  <a:gd name="connsiteX0" fmla="*/ 0 w 35718"/>
                  <a:gd name="connsiteY0" fmla="*/ 0 h 22152"/>
                  <a:gd name="connsiteX1" fmla="*/ 35719 w 35718"/>
                  <a:gd name="connsiteY1" fmla="*/ 0 h 22152"/>
                  <a:gd name="connsiteX2" fmla="*/ 35719 w 35718"/>
                  <a:gd name="connsiteY2" fmla="*/ 22152 h 22152"/>
                  <a:gd name="connsiteX3" fmla="*/ 0 w 35718"/>
                  <a:gd name="connsiteY3" fmla="*/ 22152 h 2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718" h="22152">
                    <a:moveTo>
                      <a:pt x="0" y="0"/>
                    </a:moveTo>
                    <a:lnTo>
                      <a:pt x="35719" y="0"/>
                    </a:lnTo>
                    <a:lnTo>
                      <a:pt x="35719" y="22152"/>
                    </a:lnTo>
                    <a:lnTo>
                      <a:pt x="0" y="22152"/>
                    </a:lnTo>
                    <a:close/>
                  </a:path>
                </a:pathLst>
              </a:custGeom>
              <a:solidFill>
                <a:srgbClr val="CBCBCB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EF1C2675-C487-42B1-B1A9-AE858E4D47FF}"/>
                  </a:ext>
                </a:extLst>
              </p:cNvPr>
              <p:cNvSpPr/>
              <p:nvPr/>
            </p:nvSpPr>
            <p:spPr>
              <a:xfrm>
                <a:off x="6431984" y="4043111"/>
                <a:ext cx="20184" cy="22152"/>
              </a:xfrm>
              <a:custGeom>
                <a:avLst/>
                <a:gdLst>
                  <a:gd name="connsiteX0" fmla="*/ 0 w 20184"/>
                  <a:gd name="connsiteY0" fmla="*/ 0 h 22152"/>
                  <a:gd name="connsiteX1" fmla="*/ 20185 w 20184"/>
                  <a:gd name="connsiteY1" fmla="*/ 0 h 22152"/>
                  <a:gd name="connsiteX2" fmla="*/ 20185 w 20184"/>
                  <a:gd name="connsiteY2" fmla="*/ 22152 h 22152"/>
                  <a:gd name="connsiteX3" fmla="*/ 0 w 20184"/>
                  <a:gd name="connsiteY3" fmla="*/ 22152 h 2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184" h="22152">
                    <a:moveTo>
                      <a:pt x="0" y="0"/>
                    </a:moveTo>
                    <a:lnTo>
                      <a:pt x="20185" y="0"/>
                    </a:lnTo>
                    <a:lnTo>
                      <a:pt x="20185" y="22152"/>
                    </a:lnTo>
                    <a:lnTo>
                      <a:pt x="0" y="22152"/>
                    </a:lnTo>
                    <a:close/>
                  </a:path>
                </a:pathLst>
              </a:custGeom>
              <a:solidFill>
                <a:srgbClr val="91BB7D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156D1F73-27D5-7ADF-63F3-CB5D170D64C2}"/>
                  </a:ext>
                </a:extLst>
              </p:cNvPr>
              <p:cNvSpPr/>
              <p:nvPr/>
            </p:nvSpPr>
            <p:spPr>
              <a:xfrm>
                <a:off x="6135627" y="4022787"/>
                <a:ext cx="25983" cy="25983"/>
              </a:xfrm>
              <a:custGeom>
                <a:avLst/>
                <a:gdLst>
                  <a:gd name="connsiteX0" fmla="*/ 12056 w 25983"/>
                  <a:gd name="connsiteY0" fmla="*/ 25595 h 25983"/>
                  <a:gd name="connsiteX1" fmla="*/ -936 w 25983"/>
                  <a:gd name="connsiteY1" fmla="*/ 12603 h 25983"/>
                  <a:gd name="connsiteX2" fmla="*/ 12056 w 25983"/>
                  <a:gd name="connsiteY2" fmla="*/ -389 h 25983"/>
                  <a:gd name="connsiteX3" fmla="*/ 25047 w 25983"/>
                  <a:gd name="connsiteY3" fmla="*/ 12603 h 25983"/>
                  <a:gd name="connsiteX4" fmla="*/ 25047 w 25983"/>
                  <a:gd name="connsiteY4" fmla="*/ 12620 h 25983"/>
                  <a:gd name="connsiteX5" fmla="*/ 12056 w 25983"/>
                  <a:gd name="connsiteY5" fmla="*/ 25595 h 259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983" h="25983">
                    <a:moveTo>
                      <a:pt x="12056" y="25595"/>
                    </a:moveTo>
                    <a:cubicBezTo>
                      <a:pt x="4880" y="25595"/>
                      <a:pt x="-936" y="19778"/>
                      <a:pt x="-936" y="12603"/>
                    </a:cubicBezTo>
                    <a:cubicBezTo>
                      <a:pt x="-936" y="5427"/>
                      <a:pt x="4880" y="-389"/>
                      <a:pt x="12056" y="-389"/>
                    </a:cubicBezTo>
                    <a:cubicBezTo>
                      <a:pt x="19231" y="-389"/>
                      <a:pt x="25047" y="5427"/>
                      <a:pt x="25047" y="12603"/>
                    </a:cubicBezTo>
                    <a:cubicBezTo>
                      <a:pt x="25047" y="12609"/>
                      <a:pt x="25047" y="12614"/>
                      <a:pt x="25047" y="12620"/>
                    </a:cubicBezTo>
                    <a:cubicBezTo>
                      <a:pt x="25038" y="19789"/>
                      <a:pt x="19224" y="25595"/>
                      <a:pt x="12056" y="25595"/>
                    </a:cubicBezTo>
                    <a:close/>
                  </a:path>
                </a:pathLst>
              </a:custGeom>
              <a:solidFill>
                <a:srgbClr val="E4D5CD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8C79F0BC-28BC-6864-7F2F-C2140D25212D}"/>
                  </a:ext>
                </a:extLst>
              </p:cNvPr>
              <p:cNvSpPr/>
              <p:nvPr/>
            </p:nvSpPr>
            <p:spPr>
              <a:xfrm>
                <a:off x="6139911" y="4027089"/>
                <a:ext cx="17415" cy="17415"/>
              </a:xfrm>
              <a:custGeom>
                <a:avLst/>
                <a:gdLst>
                  <a:gd name="connsiteX0" fmla="*/ 16479 w 17415"/>
                  <a:gd name="connsiteY0" fmla="*/ 8319 h 17415"/>
                  <a:gd name="connsiteX1" fmla="*/ 7772 w 17415"/>
                  <a:gd name="connsiteY1" fmla="*/ 17026 h 17415"/>
                  <a:gd name="connsiteX2" fmla="*/ -936 w 17415"/>
                  <a:gd name="connsiteY2" fmla="*/ 8319 h 17415"/>
                  <a:gd name="connsiteX3" fmla="*/ 7772 w 17415"/>
                  <a:gd name="connsiteY3" fmla="*/ -389 h 17415"/>
                  <a:gd name="connsiteX4" fmla="*/ 16479 w 17415"/>
                  <a:gd name="connsiteY4" fmla="*/ 8319 h 174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15" h="17415">
                    <a:moveTo>
                      <a:pt x="16479" y="8319"/>
                    </a:moveTo>
                    <a:cubicBezTo>
                      <a:pt x="16479" y="13128"/>
                      <a:pt x="12581" y="17026"/>
                      <a:pt x="7772" y="17026"/>
                    </a:cubicBezTo>
                    <a:cubicBezTo>
                      <a:pt x="2962" y="17026"/>
                      <a:pt x="-936" y="13128"/>
                      <a:pt x="-936" y="8319"/>
                    </a:cubicBezTo>
                    <a:cubicBezTo>
                      <a:pt x="-936" y="3509"/>
                      <a:pt x="2962" y="-389"/>
                      <a:pt x="7772" y="-389"/>
                    </a:cubicBezTo>
                    <a:cubicBezTo>
                      <a:pt x="12581" y="-389"/>
                      <a:pt x="16479" y="3509"/>
                      <a:pt x="16479" y="8319"/>
                    </a:cubicBezTo>
                    <a:close/>
                  </a:path>
                </a:pathLst>
              </a:custGeom>
              <a:solidFill>
                <a:srgbClr val="C29C7A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AAF15967-A76B-63C4-C827-143A8F799A93}"/>
                  </a:ext>
                </a:extLst>
              </p:cNvPr>
              <p:cNvSpPr/>
              <p:nvPr/>
            </p:nvSpPr>
            <p:spPr>
              <a:xfrm>
                <a:off x="6135627" y="4196853"/>
                <a:ext cx="25983" cy="25983"/>
              </a:xfrm>
              <a:custGeom>
                <a:avLst/>
                <a:gdLst>
                  <a:gd name="connsiteX0" fmla="*/ 12056 w 25983"/>
                  <a:gd name="connsiteY0" fmla="*/ 25595 h 25983"/>
                  <a:gd name="connsiteX1" fmla="*/ -936 w 25983"/>
                  <a:gd name="connsiteY1" fmla="*/ 12603 h 25983"/>
                  <a:gd name="connsiteX2" fmla="*/ 12056 w 25983"/>
                  <a:gd name="connsiteY2" fmla="*/ -389 h 25983"/>
                  <a:gd name="connsiteX3" fmla="*/ 25047 w 25983"/>
                  <a:gd name="connsiteY3" fmla="*/ 12603 h 25983"/>
                  <a:gd name="connsiteX4" fmla="*/ 12056 w 25983"/>
                  <a:gd name="connsiteY4" fmla="*/ 25595 h 259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983" h="25983">
                    <a:moveTo>
                      <a:pt x="12056" y="25595"/>
                    </a:moveTo>
                    <a:cubicBezTo>
                      <a:pt x="4880" y="25595"/>
                      <a:pt x="-936" y="19778"/>
                      <a:pt x="-936" y="12603"/>
                    </a:cubicBezTo>
                    <a:cubicBezTo>
                      <a:pt x="-936" y="5427"/>
                      <a:pt x="4880" y="-389"/>
                      <a:pt x="12056" y="-389"/>
                    </a:cubicBezTo>
                    <a:cubicBezTo>
                      <a:pt x="19231" y="-389"/>
                      <a:pt x="25047" y="5427"/>
                      <a:pt x="25047" y="12603"/>
                    </a:cubicBezTo>
                    <a:cubicBezTo>
                      <a:pt x="25047" y="19778"/>
                      <a:pt x="19231" y="25595"/>
                      <a:pt x="12056" y="25595"/>
                    </a:cubicBezTo>
                    <a:close/>
                  </a:path>
                </a:pathLst>
              </a:custGeom>
              <a:solidFill>
                <a:srgbClr val="E4D5CD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8E406C55-2B42-280F-CAF4-F75C58C2E7C1}"/>
                  </a:ext>
                </a:extLst>
              </p:cNvPr>
              <p:cNvSpPr/>
              <p:nvPr/>
            </p:nvSpPr>
            <p:spPr>
              <a:xfrm>
                <a:off x="6139911" y="4201138"/>
                <a:ext cx="17415" cy="17415"/>
              </a:xfrm>
              <a:custGeom>
                <a:avLst/>
                <a:gdLst>
                  <a:gd name="connsiteX0" fmla="*/ 16479 w 17415"/>
                  <a:gd name="connsiteY0" fmla="*/ 8319 h 17415"/>
                  <a:gd name="connsiteX1" fmla="*/ 7772 w 17415"/>
                  <a:gd name="connsiteY1" fmla="*/ 17026 h 17415"/>
                  <a:gd name="connsiteX2" fmla="*/ -936 w 17415"/>
                  <a:gd name="connsiteY2" fmla="*/ 8319 h 17415"/>
                  <a:gd name="connsiteX3" fmla="*/ 7772 w 17415"/>
                  <a:gd name="connsiteY3" fmla="*/ -389 h 17415"/>
                  <a:gd name="connsiteX4" fmla="*/ 16479 w 17415"/>
                  <a:gd name="connsiteY4" fmla="*/ 8319 h 174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15" h="17415">
                    <a:moveTo>
                      <a:pt x="16479" y="8319"/>
                    </a:moveTo>
                    <a:cubicBezTo>
                      <a:pt x="16479" y="13128"/>
                      <a:pt x="12581" y="17026"/>
                      <a:pt x="7772" y="17026"/>
                    </a:cubicBezTo>
                    <a:cubicBezTo>
                      <a:pt x="2962" y="17026"/>
                      <a:pt x="-936" y="13128"/>
                      <a:pt x="-936" y="8319"/>
                    </a:cubicBezTo>
                    <a:cubicBezTo>
                      <a:pt x="-936" y="3509"/>
                      <a:pt x="2962" y="-389"/>
                      <a:pt x="7772" y="-389"/>
                    </a:cubicBezTo>
                    <a:cubicBezTo>
                      <a:pt x="12581" y="-389"/>
                      <a:pt x="16479" y="3509"/>
                      <a:pt x="16479" y="8319"/>
                    </a:cubicBezTo>
                    <a:close/>
                  </a:path>
                </a:pathLst>
              </a:custGeom>
              <a:solidFill>
                <a:srgbClr val="C29C7A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FB78651A-D075-72AB-CC9D-FCC04AEF7D5E}"/>
                  </a:ext>
                </a:extLst>
              </p:cNvPr>
              <p:cNvSpPr/>
              <p:nvPr/>
            </p:nvSpPr>
            <p:spPr>
              <a:xfrm>
                <a:off x="6135627" y="4370903"/>
                <a:ext cx="25983" cy="25983"/>
              </a:xfrm>
              <a:custGeom>
                <a:avLst/>
                <a:gdLst>
                  <a:gd name="connsiteX0" fmla="*/ 12056 w 25983"/>
                  <a:gd name="connsiteY0" fmla="*/ 25595 h 25983"/>
                  <a:gd name="connsiteX1" fmla="*/ -936 w 25983"/>
                  <a:gd name="connsiteY1" fmla="*/ 12603 h 25983"/>
                  <a:gd name="connsiteX2" fmla="*/ 12056 w 25983"/>
                  <a:gd name="connsiteY2" fmla="*/ -389 h 25983"/>
                  <a:gd name="connsiteX3" fmla="*/ 25047 w 25983"/>
                  <a:gd name="connsiteY3" fmla="*/ 12603 h 25983"/>
                  <a:gd name="connsiteX4" fmla="*/ 12056 w 25983"/>
                  <a:gd name="connsiteY4" fmla="*/ 25595 h 259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983" h="25983">
                    <a:moveTo>
                      <a:pt x="12056" y="25595"/>
                    </a:moveTo>
                    <a:cubicBezTo>
                      <a:pt x="4880" y="25595"/>
                      <a:pt x="-936" y="19778"/>
                      <a:pt x="-936" y="12603"/>
                    </a:cubicBezTo>
                    <a:cubicBezTo>
                      <a:pt x="-936" y="5427"/>
                      <a:pt x="4880" y="-389"/>
                      <a:pt x="12056" y="-389"/>
                    </a:cubicBezTo>
                    <a:cubicBezTo>
                      <a:pt x="19231" y="-389"/>
                      <a:pt x="25047" y="5427"/>
                      <a:pt x="25047" y="12603"/>
                    </a:cubicBezTo>
                    <a:cubicBezTo>
                      <a:pt x="25047" y="19778"/>
                      <a:pt x="19231" y="25595"/>
                      <a:pt x="12056" y="25595"/>
                    </a:cubicBezTo>
                    <a:close/>
                  </a:path>
                </a:pathLst>
              </a:custGeom>
              <a:solidFill>
                <a:srgbClr val="E4D5CD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B68A16DB-5D74-CEDE-1C7F-09441490F345}"/>
                  </a:ext>
                </a:extLst>
              </p:cNvPr>
              <p:cNvSpPr/>
              <p:nvPr/>
            </p:nvSpPr>
            <p:spPr>
              <a:xfrm>
                <a:off x="6139911" y="4375186"/>
                <a:ext cx="17415" cy="17415"/>
              </a:xfrm>
              <a:custGeom>
                <a:avLst/>
                <a:gdLst>
                  <a:gd name="connsiteX0" fmla="*/ 16479 w 17415"/>
                  <a:gd name="connsiteY0" fmla="*/ 8319 h 17415"/>
                  <a:gd name="connsiteX1" fmla="*/ 7772 w 17415"/>
                  <a:gd name="connsiteY1" fmla="*/ 17026 h 17415"/>
                  <a:gd name="connsiteX2" fmla="*/ -936 w 17415"/>
                  <a:gd name="connsiteY2" fmla="*/ 8319 h 17415"/>
                  <a:gd name="connsiteX3" fmla="*/ 7772 w 17415"/>
                  <a:gd name="connsiteY3" fmla="*/ -389 h 17415"/>
                  <a:gd name="connsiteX4" fmla="*/ 16479 w 17415"/>
                  <a:gd name="connsiteY4" fmla="*/ 8319 h 174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15" h="17415">
                    <a:moveTo>
                      <a:pt x="16479" y="8319"/>
                    </a:moveTo>
                    <a:cubicBezTo>
                      <a:pt x="16479" y="13128"/>
                      <a:pt x="12581" y="17026"/>
                      <a:pt x="7772" y="17026"/>
                    </a:cubicBezTo>
                    <a:cubicBezTo>
                      <a:pt x="2962" y="17026"/>
                      <a:pt x="-936" y="13128"/>
                      <a:pt x="-936" y="8319"/>
                    </a:cubicBezTo>
                    <a:cubicBezTo>
                      <a:pt x="-936" y="3509"/>
                      <a:pt x="2962" y="-389"/>
                      <a:pt x="7772" y="-389"/>
                    </a:cubicBezTo>
                    <a:cubicBezTo>
                      <a:pt x="12581" y="-389"/>
                      <a:pt x="16479" y="3509"/>
                      <a:pt x="16479" y="8319"/>
                    </a:cubicBezTo>
                    <a:close/>
                  </a:path>
                </a:pathLst>
              </a:custGeom>
              <a:solidFill>
                <a:srgbClr val="C29C7A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F43D5E38-6761-3EC0-8639-89F49829B238}"/>
                  </a:ext>
                </a:extLst>
              </p:cNvPr>
              <p:cNvSpPr/>
              <p:nvPr/>
            </p:nvSpPr>
            <p:spPr>
              <a:xfrm>
                <a:off x="6135627" y="4544952"/>
                <a:ext cx="25983" cy="25983"/>
              </a:xfrm>
              <a:custGeom>
                <a:avLst/>
                <a:gdLst>
                  <a:gd name="connsiteX0" fmla="*/ 12056 w 25983"/>
                  <a:gd name="connsiteY0" fmla="*/ 25595 h 25983"/>
                  <a:gd name="connsiteX1" fmla="*/ -936 w 25983"/>
                  <a:gd name="connsiteY1" fmla="*/ 12603 h 25983"/>
                  <a:gd name="connsiteX2" fmla="*/ 12056 w 25983"/>
                  <a:gd name="connsiteY2" fmla="*/ -389 h 25983"/>
                  <a:gd name="connsiteX3" fmla="*/ 25047 w 25983"/>
                  <a:gd name="connsiteY3" fmla="*/ 12603 h 25983"/>
                  <a:gd name="connsiteX4" fmla="*/ 25047 w 25983"/>
                  <a:gd name="connsiteY4" fmla="*/ 12620 h 25983"/>
                  <a:gd name="connsiteX5" fmla="*/ 12056 w 25983"/>
                  <a:gd name="connsiteY5" fmla="*/ 25595 h 259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983" h="25983">
                    <a:moveTo>
                      <a:pt x="12056" y="25595"/>
                    </a:moveTo>
                    <a:cubicBezTo>
                      <a:pt x="4880" y="25595"/>
                      <a:pt x="-936" y="19778"/>
                      <a:pt x="-936" y="12603"/>
                    </a:cubicBezTo>
                    <a:cubicBezTo>
                      <a:pt x="-936" y="5427"/>
                      <a:pt x="4880" y="-389"/>
                      <a:pt x="12056" y="-389"/>
                    </a:cubicBezTo>
                    <a:cubicBezTo>
                      <a:pt x="19231" y="-389"/>
                      <a:pt x="25047" y="5427"/>
                      <a:pt x="25047" y="12603"/>
                    </a:cubicBezTo>
                    <a:cubicBezTo>
                      <a:pt x="25047" y="12609"/>
                      <a:pt x="25047" y="12614"/>
                      <a:pt x="25047" y="12620"/>
                    </a:cubicBezTo>
                    <a:cubicBezTo>
                      <a:pt x="25038" y="19789"/>
                      <a:pt x="19224" y="25595"/>
                      <a:pt x="12056" y="25595"/>
                    </a:cubicBezTo>
                    <a:close/>
                  </a:path>
                </a:pathLst>
              </a:custGeom>
              <a:solidFill>
                <a:srgbClr val="E4D5CD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9B1B26B9-2E04-6B31-BF6D-1D07BE869C04}"/>
                  </a:ext>
                </a:extLst>
              </p:cNvPr>
              <p:cNvSpPr/>
              <p:nvPr/>
            </p:nvSpPr>
            <p:spPr>
              <a:xfrm>
                <a:off x="6139911" y="4549253"/>
                <a:ext cx="17415" cy="17415"/>
              </a:xfrm>
              <a:custGeom>
                <a:avLst/>
                <a:gdLst>
                  <a:gd name="connsiteX0" fmla="*/ 16479 w 17415"/>
                  <a:gd name="connsiteY0" fmla="*/ 8319 h 17415"/>
                  <a:gd name="connsiteX1" fmla="*/ 7772 w 17415"/>
                  <a:gd name="connsiteY1" fmla="*/ 17026 h 17415"/>
                  <a:gd name="connsiteX2" fmla="*/ -936 w 17415"/>
                  <a:gd name="connsiteY2" fmla="*/ 8319 h 17415"/>
                  <a:gd name="connsiteX3" fmla="*/ 7772 w 17415"/>
                  <a:gd name="connsiteY3" fmla="*/ -389 h 17415"/>
                  <a:gd name="connsiteX4" fmla="*/ 16479 w 17415"/>
                  <a:gd name="connsiteY4" fmla="*/ 8319 h 174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15" h="17415">
                    <a:moveTo>
                      <a:pt x="16479" y="8319"/>
                    </a:moveTo>
                    <a:cubicBezTo>
                      <a:pt x="16479" y="13128"/>
                      <a:pt x="12581" y="17026"/>
                      <a:pt x="7772" y="17026"/>
                    </a:cubicBezTo>
                    <a:cubicBezTo>
                      <a:pt x="2962" y="17026"/>
                      <a:pt x="-936" y="13128"/>
                      <a:pt x="-936" y="8319"/>
                    </a:cubicBezTo>
                    <a:cubicBezTo>
                      <a:pt x="-936" y="3509"/>
                      <a:pt x="2962" y="-389"/>
                      <a:pt x="7772" y="-389"/>
                    </a:cubicBezTo>
                    <a:cubicBezTo>
                      <a:pt x="12581" y="-389"/>
                      <a:pt x="16479" y="3509"/>
                      <a:pt x="16479" y="8319"/>
                    </a:cubicBezTo>
                    <a:close/>
                  </a:path>
                </a:pathLst>
              </a:custGeom>
              <a:solidFill>
                <a:srgbClr val="C29C7A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14D12624-51A1-E1BD-463C-AD50704825D5}"/>
                  </a:ext>
                </a:extLst>
              </p:cNvPr>
              <p:cNvSpPr/>
              <p:nvPr/>
            </p:nvSpPr>
            <p:spPr>
              <a:xfrm>
                <a:off x="6172391" y="3902534"/>
                <a:ext cx="5921" cy="761991"/>
              </a:xfrm>
              <a:custGeom>
                <a:avLst/>
                <a:gdLst>
                  <a:gd name="connsiteX0" fmla="*/ 0 w 5921"/>
                  <a:gd name="connsiteY0" fmla="*/ 0 h 761991"/>
                  <a:gd name="connsiteX1" fmla="*/ 5921 w 5921"/>
                  <a:gd name="connsiteY1" fmla="*/ 0 h 761991"/>
                  <a:gd name="connsiteX2" fmla="*/ 5921 w 5921"/>
                  <a:gd name="connsiteY2" fmla="*/ 761991 h 761991"/>
                  <a:gd name="connsiteX3" fmla="*/ 0 w 5921"/>
                  <a:gd name="connsiteY3" fmla="*/ 761991 h 7619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921" h="761991">
                    <a:moveTo>
                      <a:pt x="0" y="0"/>
                    </a:moveTo>
                    <a:lnTo>
                      <a:pt x="5921" y="0"/>
                    </a:lnTo>
                    <a:lnTo>
                      <a:pt x="5921" y="761991"/>
                    </a:lnTo>
                    <a:lnTo>
                      <a:pt x="0" y="761991"/>
                    </a:lnTo>
                    <a:close/>
                  </a:path>
                </a:pathLst>
              </a:custGeom>
              <a:solidFill>
                <a:srgbClr val="AD7C50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8458DE04-1E60-B98D-F994-497BFC049E1C}"/>
                  </a:ext>
                </a:extLst>
              </p:cNvPr>
              <p:cNvSpPr/>
              <p:nvPr/>
            </p:nvSpPr>
            <p:spPr>
              <a:xfrm>
                <a:off x="6123506" y="3902534"/>
                <a:ext cx="5921" cy="761991"/>
              </a:xfrm>
              <a:custGeom>
                <a:avLst/>
                <a:gdLst>
                  <a:gd name="connsiteX0" fmla="*/ 0 w 5921"/>
                  <a:gd name="connsiteY0" fmla="*/ 0 h 761991"/>
                  <a:gd name="connsiteX1" fmla="*/ 5921 w 5921"/>
                  <a:gd name="connsiteY1" fmla="*/ 0 h 761991"/>
                  <a:gd name="connsiteX2" fmla="*/ 5921 w 5921"/>
                  <a:gd name="connsiteY2" fmla="*/ 761991 h 761991"/>
                  <a:gd name="connsiteX3" fmla="*/ 0 w 5921"/>
                  <a:gd name="connsiteY3" fmla="*/ 761991 h 7619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921" h="761991">
                    <a:moveTo>
                      <a:pt x="0" y="0"/>
                    </a:moveTo>
                    <a:lnTo>
                      <a:pt x="5921" y="0"/>
                    </a:lnTo>
                    <a:lnTo>
                      <a:pt x="5921" y="761991"/>
                    </a:lnTo>
                    <a:lnTo>
                      <a:pt x="0" y="761991"/>
                    </a:lnTo>
                    <a:close/>
                  </a:path>
                </a:pathLst>
              </a:custGeom>
              <a:solidFill>
                <a:srgbClr val="AD7C50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3F5A9CF1-B3B1-25E9-8ABF-68204D0945D1}"/>
                  </a:ext>
                </a:extLst>
              </p:cNvPr>
              <p:cNvSpPr/>
              <p:nvPr/>
            </p:nvSpPr>
            <p:spPr>
              <a:xfrm>
                <a:off x="6251533" y="4086579"/>
                <a:ext cx="236196" cy="260307"/>
              </a:xfrm>
              <a:custGeom>
                <a:avLst/>
                <a:gdLst>
                  <a:gd name="connsiteX0" fmla="*/ 161421 w 236196"/>
                  <a:gd name="connsiteY0" fmla="*/ 259918 h 260307"/>
                  <a:gd name="connsiteX1" fmla="*/ 72916 w 236196"/>
                  <a:gd name="connsiteY1" fmla="*/ 259918 h 260307"/>
                  <a:gd name="connsiteX2" fmla="*/ 12276 w 236196"/>
                  <a:gd name="connsiteY2" fmla="*/ 199278 h 260307"/>
                  <a:gd name="connsiteX3" fmla="*/ 12276 w 236196"/>
                  <a:gd name="connsiteY3" fmla="*/ 69952 h 260307"/>
                  <a:gd name="connsiteX4" fmla="*/ -455 w 236196"/>
                  <a:gd name="connsiteY4" fmla="*/ 39492 h 260307"/>
                  <a:gd name="connsiteX5" fmla="*/ 2018 w 236196"/>
                  <a:gd name="connsiteY5" fmla="*/ 1440 h 260307"/>
                  <a:gd name="connsiteX6" fmla="*/ 2297 w 236196"/>
                  <a:gd name="connsiteY6" fmla="*/ -389 h 260307"/>
                  <a:gd name="connsiteX7" fmla="*/ 232179 w 236196"/>
                  <a:gd name="connsiteY7" fmla="*/ -389 h 260307"/>
                  <a:gd name="connsiteX8" fmla="*/ 232476 w 236196"/>
                  <a:gd name="connsiteY8" fmla="*/ 1440 h 260307"/>
                  <a:gd name="connsiteX9" fmla="*/ 234948 w 236196"/>
                  <a:gd name="connsiteY9" fmla="*/ 39492 h 260307"/>
                  <a:gd name="connsiteX10" fmla="*/ 225440 w 236196"/>
                  <a:gd name="connsiteY10" fmla="*/ 65981 h 260307"/>
                  <a:gd name="connsiteX11" fmla="*/ 221957 w 236196"/>
                  <a:gd name="connsiteY11" fmla="*/ 70195 h 260307"/>
                  <a:gd name="connsiteX12" fmla="*/ 221957 w 236196"/>
                  <a:gd name="connsiteY12" fmla="*/ 199278 h 260307"/>
                  <a:gd name="connsiteX13" fmla="*/ 161421 w 236196"/>
                  <a:gd name="connsiteY13" fmla="*/ 259919 h 260307"/>
                  <a:gd name="connsiteX14" fmla="*/ 5989 w 236196"/>
                  <a:gd name="connsiteY14" fmla="*/ 3912 h 260307"/>
                  <a:gd name="connsiteX15" fmla="*/ 3829 w 236196"/>
                  <a:gd name="connsiteY15" fmla="*/ 39005 h 260307"/>
                  <a:gd name="connsiteX16" fmla="*/ 16020 w 236196"/>
                  <a:gd name="connsiteY16" fmla="*/ 67618 h 260307"/>
                  <a:gd name="connsiteX17" fmla="*/ 16595 w 236196"/>
                  <a:gd name="connsiteY17" fmla="*/ 68228 h 260307"/>
                  <a:gd name="connsiteX18" fmla="*/ 16595 w 236196"/>
                  <a:gd name="connsiteY18" fmla="*/ 199261 h 260307"/>
                  <a:gd name="connsiteX19" fmla="*/ 72933 w 236196"/>
                  <a:gd name="connsiteY19" fmla="*/ 255582 h 260307"/>
                  <a:gd name="connsiteX20" fmla="*/ 161438 w 236196"/>
                  <a:gd name="connsiteY20" fmla="*/ 255582 h 260307"/>
                  <a:gd name="connsiteX21" fmla="*/ 217777 w 236196"/>
                  <a:gd name="connsiteY21" fmla="*/ 199260 h 260307"/>
                  <a:gd name="connsiteX22" fmla="*/ 217777 w 236196"/>
                  <a:gd name="connsiteY22" fmla="*/ 68471 h 260307"/>
                  <a:gd name="connsiteX23" fmla="*/ 218369 w 236196"/>
                  <a:gd name="connsiteY23" fmla="*/ 67845 h 260307"/>
                  <a:gd name="connsiteX24" fmla="*/ 221974 w 236196"/>
                  <a:gd name="connsiteY24" fmla="*/ 63491 h 260307"/>
                  <a:gd name="connsiteX25" fmla="*/ 230682 w 236196"/>
                  <a:gd name="connsiteY25" fmla="*/ 39022 h 260307"/>
                  <a:gd name="connsiteX26" fmla="*/ 228487 w 236196"/>
                  <a:gd name="connsiteY26" fmla="*/ 3930 h 260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236196" h="260307">
                    <a:moveTo>
                      <a:pt x="161421" y="259918"/>
                    </a:moveTo>
                    <a:lnTo>
                      <a:pt x="72916" y="259918"/>
                    </a:lnTo>
                    <a:cubicBezTo>
                      <a:pt x="39441" y="259880"/>
                      <a:pt x="12314" y="232753"/>
                      <a:pt x="12276" y="199278"/>
                    </a:cubicBezTo>
                    <a:lnTo>
                      <a:pt x="12276" y="69952"/>
                    </a:lnTo>
                    <a:cubicBezTo>
                      <a:pt x="4976" y="61365"/>
                      <a:pt x="527" y="50720"/>
                      <a:pt x="-455" y="39492"/>
                    </a:cubicBezTo>
                    <a:cubicBezTo>
                      <a:pt x="-1918" y="26257"/>
                      <a:pt x="259" y="12499"/>
                      <a:pt x="2018" y="1440"/>
                    </a:cubicBezTo>
                    <a:lnTo>
                      <a:pt x="2297" y="-389"/>
                    </a:lnTo>
                    <a:lnTo>
                      <a:pt x="232179" y="-389"/>
                    </a:lnTo>
                    <a:lnTo>
                      <a:pt x="232476" y="1440"/>
                    </a:lnTo>
                    <a:cubicBezTo>
                      <a:pt x="232632" y="2485"/>
                      <a:pt x="236342" y="26866"/>
                      <a:pt x="234948" y="39492"/>
                    </a:cubicBezTo>
                    <a:cubicBezTo>
                      <a:pt x="234055" y="48981"/>
                      <a:pt x="230785" y="58091"/>
                      <a:pt x="225440" y="65981"/>
                    </a:cubicBezTo>
                    <a:cubicBezTo>
                      <a:pt x="224369" y="67458"/>
                      <a:pt x="223206" y="68866"/>
                      <a:pt x="221957" y="70195"/>
                    </a:cubicBezTo>
                    <a:lnTo>
                      <a:pt x="221957" y="199278"/>
                    </a:lnTo>
                    <a:cubicBezTo>
                      <a:pt x="221918" y="232712"/>
                      <a:pt x="194855" y="259822"/>
                      <a:pt x="161421" y="259919"/>
                    </a:cubicBezTo>
                    <a:close/>
                    <a:moveTo>
                      <a:pt x="5989" y="3912"/>
                    </a:moveTo>
                    <a:cubicBezTo>
                      <a:pt x="3951" y="16852"/>
                      <a:pt x="2506" y="27807"/>
                      <a:pt x="3829" y="39005"/>
                    </a:cubicBezTo>
                    <a:cubicBezTo>
                      <a:pt x="5083" y="50464"/>
                      <a:pt x="9420" y="60617"/>
                      <a:pt x="16020" y="67618"/>
                    </a:cubicBezTo>
                    <a:lnTo>
                      <a:pt x="16595" y="68228"/>
                    </a:lnTo>
                    <a:lnTo>
                      <a:pt x="16595" y="199261"/>
                    </a:lnTo>
                    <a:cubicBezTo>
                      <a:pt x="16633" y="230357"/>
                      <a:pt x="41837" y="255553"/>
                      <a:pt x="72933" y="255582"/>
                    </a:cubicBezTo>
                    <a:lnTo>
                      <a:pt x="161438" y="255582"/>
                    </a:lnTo>
                    <a:cubicBezTo>
                      <a:pt x="192535" y="255553"/>
                      <a:pt x="217738" y="230357"/>
                      <a:pt x="217777" y="199260"/>
                    </a:cubicBezTo>
                    <a:lnTo>
                      <a:pt x="217777" y="68471"/>
                    </a:lnTo>
                    <a:lnTo>
                      <a:pt x="218369" y="67845"/>
                    </a:lnTo>
                    <a:cubicBezTo>
                      <a:pt x="219681" y="66488"/>
                      <a:pt x="220886" y="65032"/>
                      <a:pt x="221974" y="63491"/>
                    </a:cubicBezTo>
                    <a:cubicBezTo>
                      <a:pt x="226880" y="56193"/>
                      <a:pt x="229874" y="47779"/>
                      <a:pt x="230682" y="39022"/>
                    </a:cubicBezTo>
                    <a:cubicBezTo>
                      <a:pt x="231796" y="28886"/>
                      <a:pt x="229323" y="9886"/>
                      <a:pt x="228487" y="3930"/>
                    </a:cubicBezTo>
                    <a:close/>
                  </a:path>
                </a:pathLst>
              </a:custGeom>
              <a:solidFill>
                <a:srgbClr val="AD7C50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id="{6D1FD323-192A-967E-139D-DDC5C5FA4FCA}"/>
                  </a:ext>
                </a:extLst>
              </p:cNvPr>
              <p:cNvSpPr/>
              <p:nvPr/>
            </p:nvSpPr>
            <p:spPr>
              <a:xfrm>
                <a:off x="6355948" y="4139940"/>
                <a:ext cx="27342" cy="27342"/>
              </a:xfrm>
              <a:custGeom>
                <a:avLst/>
                <a:gdLst>
                  <a:gd name="connsiteX0" fmla="*/ 12753 w 27342"/>
                  <a:gd name="connsiteY0" fmla="*/ 26953 h 27342"/>
                  <a:gd name="connsiteX1" fmla="*/ -936 w 27342"/>
                  <a:gd name="connsiteY1" fmla="*/ 13300 h 27342"/>
                  <a:gd name="connsiteX2" fmla="*/ 12718 w 27342"/>
                  <a:gd name="connsiteY2" fmla="*/ -389 h 27342"/>
                  <a:gd name="connsiteX3" fmla="*/ 26406 w 27342"/>
                  <a:gd name="connsiteY3" fmla="*/ 13265 h 27342"/>
                  <a:gd name="connsiteX4" fmla="*/ 26406 w 27342"/>
                  <a:gd name="connsiteY4" fmla="*/ 13300 h 27342"/>
                  <a:gd name="connsiteX5" fmla="*/ 12753 w 27342"/>
                  <a:gd name="connsiteY5" fmla="*/ 26953 h 273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342" h="27342">
                    <a:moveTo>
                      <a:pt x="12753" y="26953"/>
                    </a:moveTo>
                    <a:cubicBezTo>
                      <a:pt x="5202" y="26963"/>
                      <a:pt x="-926" y="20850"/>
                      <a:pt x="-936" y="13300"/>
                    </a:cubicBezTo>
                    <a:cubicBezTo>
                      <a:pt x="-946" y="5749"/>
                      <a:pt x="5167" y="-379"/>
                      <a:pt x="12718" y="-389"/>
                    </a:cubicBezTo>
                    <a:cubicBezTo>
                      <a:pt x="20268" y="-399"/>
                      <a:pt x="26397" y="5714"/>
                      <a:pt x="26406" y="13265"/>
                    </a:cubicBezTo>
                    <a:cubicBezTo>
                      <a:pt x="26406" y="13276"/>
                      <a:pt x="26406" y="13288"/>
                      <a:pt x="26406" y="13300"/>
                    </a:cubicBezTo>
                    <a:cubicBezTo>
                      <a:pt x="26397" y="20836"/>
                      <a:pt x="20289" y="26944"/>
                      <a:pt x="12753" y="26953"/>
                    </a:cubicBezTo>
                    <a:close/>
                  </a:path>
                </a:pathLst>
              </a:custGeom>
              <a:solidFill>
                <a:srgbClr val="E7D8CB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5CD4CE7F-E5A5-6E1F-C7E1-3424FB97586A}"/>
                  </a:ext>
                </a:extLst>
              </p:cNvPr>
              <p:cNvSpPr/>
              <p:nvPr/>
            </p:nvSpPr>
            <p:spPr>
              <a:xfrm>
                <a:off x="6360477" y="4144468"/>
                <a:ext cx="18320" cy="18320"/>
              </a:xfrm>
              <a:custGeom>
                <a:avLst/>
                <a:gdLst>
                  <a:gd name="connsiteX0" fmla="*/ 17385 w 18320"/>
                  <a:gd name="connsiteY0" fmla="*/ 8771 h 18320"/>
                  <a:gd name="connsiteX1" fmla="*/ 8224 w 18320"/>
                  <a:gd name="connsiteY1" fmla="*/ 17932 h 18320"/>
                  <a:gd name="connsiteX2" fmla="*/ -936 w 18320"/>
                  <a:gd name="connsiteY2" fmla="*/ 8771 h 18320"/>
                  <a:gd name="connsiteX3" fmla="*/ 8224 w 18320"/>
                  <a:gd name="connsiteY3" fmla="*/ -389 h 18320"/>
                  <a:gd name="connsiteX4" fmla="*/ 17385 w 18320"/>
                  <a:gd name="connsiteY4" fmla="*/ 8771 h 18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320" h="18320">
                    <a:moveTo>
                      <a:pt x="17385" y="8771"/>
                    </a:moveTo>
                    <a:cubicBezTo>
                      <a:pt x="17385" y="13831"/>
                      <a:pt x="13284" y="17932"/>
                      <a:pt x="8224" y="17932"/>
                    </a:cubicBezTo>
                    <a:cubicBezTo>
                      <a:pt x="3165" y="17932"/>
                      <a:pt x="-936" y="13831"/>
                      <a:pt x="-936" y="8771"/>
                    </a:cubicBezTo>
                    <a:cubicBezTo>
                      <a:pt x="-936" y="3712"/>
                      <a:pt x="3165" y="-389"/>
                      <a:pt x="8224" y="-389"/>
                    </a:cubicBezTo>
                    <a:cubicBezTo>
                      <a:pt x="13284" y="-389"/>
                      <a:pt x="17385" y="3712"/>
                      <a:pt x="17385" y="8771"/>
                    </a:cubicBezTo>
                    <a:close/>
                  </a:path>
                </a:pathLst>
              </a:custGeom>
              <a:solidFill>
                <a:srgbClr val="C29C7A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ABF2076B-B2F2-B3E1-CDB4-47437D33F6D7}"/>
                  </a:ext>
                </a:extLst>
              </p:cNvPr>
              <p:cNvSpPr/>
              <p:nvPr/>
            </p:nvSpPr>
            <p:spPr>
              <a:xfrm>
                <a:off x="6273970" y="4154892"/>
                <a:ext cx="187828" cy="28935"/>
              </a:xfrm>
              <a:custGeom>
                <a:avLst/>
                <a:gdLst>
                  <a:gd name="connsiteX0" fmla="*/ 94731 w 187828"/>
                  <a:gd name="connsiteY0" fmla="*/ 28546 h 28935"/>
                  <a:gd name="connsiteX1" fmla="*/ 94192 w 187828"/>
                  <a:gd name="connsiteY1" fmla="*/ 28407 h 28935"/>
                  <a:gd name="connsiteX2" fmla="*/ 671 w 187828"/>
                  <a:gd name="connsiteY2" fmla="*/ 3869 h 28935"/>
                  <a:gd name="connsiteX3" fmla="*/ -864 w 187828"/>
                  <a:gd name="connsiteY3" fmla="*/ 1228 h 28935"/>
                  <a:gd name="connsiteX4" fmla="*/ -862 w 187828"/>
                  <a:gd name="connsiteY4" fmla="*/ 1221 h 28935"/>
                  <a:gd name="connsiteX5" fmla="*/ 1714 w 187828"/>
                  <a:gd name="connsiteY5" fmla="*/ -325 h 28935"/>
                  <a:gd name="connsiteX6" fmla="*/ 1768 w 187828"/>
                  <a:gd name="connsiteY6" fmla="*/ -311 h 28935"/>
                  <a:gd name="connsiteX7" fmla="*/ 94749 w 187828"/>
                  <a:gd name="connsiteY7" fmla="*/ 24070 h 28935"/>
                  <a:gd name="connsiteX8" fmla="*/ 184211 w 187828"/>
                  <a:gd name="connsiteY8" fmla="*/ 1326 h 28935"/>
                  <a:gd name="connsiteX9" fmla="*/ 186821 w 187828"/>
                  <a:gd name="connsiteY9" fmla="*/ 2865 h 28935"/>
                  <a:gd name="connsiteX10" fmla="*/ 186824 w 187828"/>
                  <a:gd name="connsiteY10" fmla="*/ 2876 h 28935"/>
                  <a:gd name="connsiteX11" fmla="*/ 185274 w 187828"/>
                  <a:gd name="connsiteY11" fmla="*/ 5506 h 289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7828" h="28935">
                    <a:moveTo>
                      <a:pt x="94731" y="28546"/>
                    </a:moveTo>
                    <a:lnTo>
                      <a:pt x="94192" y="28407"/>
                    </a:lnTo>
                    <a:lnTo>
                      <a:pt x="671" y="3869"/>
                    </a:lnTo>
                    <a:cubicBezTo>
                      <a:pt x="-482" y="3563"/>
                      <a:pt x="-1169" y="2381"/>
                      <a:pt x="-864" y="1228"/>
                    </a:cubicBezTo>
                    <a:cubicBezTo>
                      <a:pt x="-863" y="1226"/>
                      <a:pt x="-862" y="1224"/>
                      <a:pt x="-862" y="1221"/>
                    </a:cubicBezTo>
                    <a:cubicBezTo>
                      <a:pt x="-578" y="83"/>
                      <a:pt x="576" y="-609"/>
                      <a:pt x="1714" y="-325"/>
                    </a:cubicBezTo>
                    <a:cubicBezTo>
                      <a:pt x="1732" y="-321"/>
                      <a:pt x="1750" y="-316"/>
                      <a:pt x="1768" y="-311"/>
                    </a:cubicBezTo>
                    <a:lnTo>
                      <a:pt x="94749" y="24070"/>
                    </a:lnTo>
                    <a:lnTo>
                      <a:pt x="184211" y="1326"/>
                    </a:lnTo>
                    <a:cubicBezTo>
                      <a:pt x="185357" y="1031"/>
                      <a:pt x="186525" y="1719"/>
                      <a:pt x="186821" y="2865"/>
                    </a:cubicBezTo>
                    <a:cubicBezTo>
                      <a:pt x="186822" y="2869"/>
                      <a:pt x="186822" y="2872"/>
                      <a:pt x="186824" y="2876"/>
                    </a:cubicBezTo>
                    <a:cubicBezTo>
                      <a:pt x="187121" y="4030"/>
                      <a:pt x="186427" y="5207"/>
                      <a:pt x="185274" y="5506"/>
                    </a:cubicBezTo>
                    <a:close/>
                  </a:path>
                </a:pathLst>
              </a:custGeom>
              <a:solidFill>
                <a:srgbClr val="BA8959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D14B3A86-1016-C14D-AE8B-E3A4428D1AFF}"/>
                  </a:ext>
                </a:extLst>
              </p:cNvPr>
              <p:cNvSpPr/>
              <p:nvPr/>
            </p:nvSpPr>
            <p:spPr>
              <a:xfrm>
                <a:off x="6391337" y="4181563"/>
                <a:ext cx="3239" cy="163146"/>
              </a:xfrm>
              <a:custGeom>
                <a:avLst/>
                <a:gdLst>
                  <a:gd name="connsiteX0" fmla="*/ 0 w 3239"/>
                  <a:gd name="connsiteY0" fmla="*/ 0 h 163146"/>
                  <a:gd name="connsiteX1" fmla="*/ 3239 w 3239"/>
                  <a:gd name="connsiteY1" fmla="*/ 0 h 163146"/>
                  <a:gd name="connsiteX2" fmla="*/ 3239 w 3239"/>
                  <a:gd name="connsiteY2" fmla="*/ 163147 h 163146"/>
                  <a:gd name="connsiteX3" fmla="*/ 0 w 3239"/>
                  <a:gd name="connsiteY3" fmla="*/ 163147 h 1631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39" h="163146">
                    <a:moveTo>
                      <a:pt x="0" y="0"/>
                    </a:moveTo>
                    <a:lnTo>
                      <a:pt x="3239" y="0"/>
                    </a:lnTo>
                    <a:lnTo>
                      <a:pt x="3239" y="163147"/>
                    </a:lnTo>
                    <a:lnTo>
                      <a:pt x="0" y="163147"/>
                    </a:lnTo>
                    <a:close/>
                  </a:path>
                </a:pathLst>
              </a:custGeom>
              <a:solidFill>
                <a:srgbClr val="BA8959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22A7AA5B-0161-6ED1-12A8-1B264216F851}"/>
                  </a:ext>
                </a:extLst>
              </p:cNvPr>
              <p:cNvSpPr/>
              <p:nvPr/>
            </p:nvSpPr>
            <p:spPr>
              <a:xfrm>
                <a:off x="6343793" y="4181563"/>
                <a:ext cx="3239" cy="163146"/>
              </a:xfrm>
              <a:custGeom>
                <a:avLst/>
                <a:gdLst>
                  <a:gd name="connsiteX0" fmla="*/ 0 w 3239"/>
                  <a:gd name="connsiteY0" fmla="*/ 0 h 163146"/>
                  <a:gd name="connsiteX1" fmla="*/ 3239 w 3239"/>
                  <a:gd name="connsiteY1" fmla="*/ 0 h 163146"/>
                  <a:gd name="connsiteX2" fmla="*/ 3239 w 3239"/>
                  <a:gd name="connsiteY2" fmla="*/ 163147 h 163146"/>
                  <a:gd name="connsiteX3" fmla="*/ 0 w 3239"/>
                  <a:gd name="connsiteY3" fmla="*/ 163147 h 1631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39" h="163146">
                    <a:moveTo>
                      <a:pt x="0" y="0"/>
                    </a:moveTo>
                    <a:lnTo>
                      <a:pt x="3239" y="0"/>
                    </a:lnTo>
                    <a:lnTo>
                      <a:pt x="3239" y="163147"/>
                    </a:lnTo>
                    <a:lnTo>
                      <a:pt x="0" y="163147"/>
                    </a:lnTo>
                    <a:close/>
                  </a:path>
                </a:pathLst>
              </a:custGeom>
              <a:solidFill>
                <a:srgbClr val="BA8959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9F13BDFC-32BD-5FB7-D54D-E8890DE42C67}"/>
                  </a:ext>
                </a:extLst>
              </p:cNvPr>
              <p:cNvSpPr/>
              <p:nvPr/>
            </p:nvSpPr>
            <p:spPr>
              <a:xfrm>
                <a:off x="5821184" y="4086579"/>
                <a:ext cx="236200" cy="260307"/>
              </a:xfrm>
              <a:custGeom>
                <a:avLst/>
                <a:gdLst>
                  <a:gd name="connsiteX0" fmla="*/ 161436 w 236200"/>
                  <a:gd name="connsiteY0" fmla="*/ 259918 h 260307"/>
                  <a:gd name="connsiteX1" fmla="*/ 72914 w 236200"/>
                  <a:gd name="connsiteY1" fmla="*/ 259918 h 260307"/>
                  <a:gd name="connsiteX2" fmla="*/ 12291 w 236200"/>
                  <a:gd name="connsiteY2" fmla="*/ 199278 h 260307"/>
                  <a:gd name="connsiteX3" fmla="*/ 12291 w 236200"/>
                  <a:gd name="connsiteY3" fmla="*/ 69952 h 260307"/>
                  <a:gd name="connsiteX4" fmla="*/ -457 w 236200"/>
                  <a:gd name="connsiteY4" fmla="*/ 39492 h 260307"/>
                  <a:gd name="connsiteX5" fmla="*/ 2016 w 236200"/>
                  <a:gd name="connsiteY5" fmla="*/ 1440 h 260307"/>
                  <a:gd name="connsiteX6" fmla="*/ 2312 w 236200"/>
                  <a:gd name="connsiteY6" fmla="*/ -389 h 260307"/>
                  <a:gd name="connsiteX7" fmla="*/ 232195 w 236200"/>
                  <a:gd name="connsiteY7" fmla="*/ -389 h 260307"/>
                  <a:gd name="connsiteX8" fmla="*/ 232473 w 236200"/>
                  <a:gd name="connsiteY8" fmla="*/ 1440 h 260307"/>
                  <a:gd name="connsiteX9" fmla="*/ 234946 w 236200"/>
                  <a:gd name="connsiteY9" fmla="*/ 39492 h 260307"/>
                  <a:gd name="connsiteX10" fmla="*/ 225455 w 236200"/>
                  <a:gd name="connsiteY10" fmla="*/ 65981 h 260307"/>
                  <a:gd name="connsiteX11" fmla="*/ 221972 w 236200"/>
                  <a:gd name="connsiteY11" fmla="*/ 70195 h 260307"/>
                  <a:gd name="connsiteX12" fmla="*/ 221972 w 236200"/>
                  <a:gd name="connsiteY12" fmla="*/ 199278 h 260307"/>
                  <a:gd name="connsiteX13" fmla="*/ 161436 w 236200"/>
                  <a:gd name="connsiteY13" fmla="*/ 259919 h 260307"/>
                  <a:gd name="connsiteX14" fmla="*/ 5987 w 236200"/>
                  <a:gd name="connsiteY14" fmla="*/ 3912 h 260307"/>
                  <a:gd name="connsiteX15" fmla="*/ 3827 w 236200"/>
                  <a:gd name="connsiteY15" fmla="*/ 39005 h 260307"/>
                  <a:gd name="connsiteX16" fmla="*/ 16018 w 236200"/>
                  <a:gd name="connsiteY16" fmla="*/ 67618 h 260307"/>
                  <a:gd name="connsiteX17" fmla="*/ 16610 w 236200"/>
                  <a:gd name="connsiteY17" fmla="*/ 68228 h 260307"/>
                  <a:gd name="connsiteX18" fmla="*/ 16610 w 236200"/>
                  <a:gd name="connsiteY18" fmla="*/ 199261 h 260307"/>
                  <a:gd name="connsiteX19" fmla="*/ 72931 w 236200"/>
                  <a:gd name="connsiteY19" fmla="*/ 255582 h 260307"/>
                  <a:gd name="connsiteX20" fmla="*/ 161453 w 236200"/>
                  <a:gd name="connsiteY20" fmla="*/ 255582 h 260307"/>
                  <a:gd name="connsiteX21" fmla="*/ 217775 w 236200"/>
                  <a:gd name="connsiteY21" fmla="*/ 199260 h 260307"/>
                  <a:gd name="connsiteX22" fmla="*/ 217775 w 236200"/>
                  <a:gd name="connsiteY22" fmla="*/ 68471 h 260307"/>
                  <a:gd name="connsiteX23" fmla="*/ 218384 w 236200"/>
                  <a:gd name="connsiteY23" fmla="*/ 67845 h 260307"/>
                  <a:gd name="connsiteX24" fmla="*/ 221989 w 236200"/>
                  <a:gd name="connsiteY24" fmla="*/ 63491 h 260307"/>
                  <a:gd name="connsiteX25" fmla="*/ 230697 w 236200"/>
                  <a:gd name="connsiteY25" fmla="*/ 39022 h 260307"/>
                  <a:gd name="connsiteX26" fmla="*/ 228520 w 236200"/>
                  <a:gd name="connsiteY26" fmla="*/ 3930 h 260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236200" h="260307">
                    <a:moveTo>
                      <a:pt x="161436" y="259918"/>
                    </a:moveTo>
                    <a:lnTo>
                      <a:pt x="72914" y="259918"/>
                    </a:lnTo>
                    <a:cubicBezTo>
                      <a:pt x="39446" y="259870"/>
                      <a:pt x="12329" y="232746"/>
                      <a:pt x="12291" y="199278"/>
                    </a:cubicBezTo>
                    <a:lnTo>
                      <a:pt x="12291" y="69952"/>
                    </a:lnTo>
                    <a:cubicBezTo>
                      <a:pt x="4993" y="61362"/>
                      <a:pt x="539" y="50720"/>
                      <a:pt x="-457" y="39492"/>
                    </a:cubicBezTo>
                    <a:cubicBezTo>
                      <a:pt x="-1920" y="26257"/>
                      <a:pt x="274" y="12499"/>
                      <a:pt x="2016" y="1440"/>
                    </a:cubicBezTo>
                    <a:lnTo>
                      <a:pt x="2312" y="-389"/>
                    </a:lnTo>
                    <a:lnTo>
                      <a:pt x="232195" y="-389"/>
                    </a:lnTo>
                    <a:lnTo>
                      <a:pt x="232473" y="1440"/>
                    </a:lnTo>
                    <a:cubicBezTo>
                      <a:pt x="232630" y="2485"/>
                      <a:pt x="236357" y="26866"/>
                      <a:pt x="234946" y="39492"/>
                    </a:cubicBezTo>
                    <a:cubicBezTo>
                      <a:pt x="234059" y="48979"/>
                      <a:pt x="230795" y="58090"/>
                      <a:pt x="225455" y="65981"/>
                    </a:cubicBezTo>
                    <a:cubicBezTo>
                      <a:pt x="224384" y="67458"/>
                      <a:pt x="223221" y="68866"/>
                      <a:pt x="221972" y="70195"/>
                    </a:cubicBezTo>
                    <a:lnTo>
                      <a:pt x="221972" y="199278"/>
                    </a:lnTo>
                    <a:cubicBezTo>
                      <a:pt x="221933" y="232712"/>
                      <a:pt x="194870" y="259822"/>
                      <a:pt x="161436" y="259919"/>
                    </a:cubicBezTo>
                    <a:close/>
                    <a:moveTo>
                      <a:pt x="5987" y="3912"/>
                    </a:moveTo>
                    <a:cubicBezTo>
                      <a:pt x="3966" y="16852"/>
                      <a:pt x="2591" y="27807"/>
                      <a:pt x="3827" y="39005"/>
                    </a:cubicBezTo>
                    <a:cubicBezTo>
                      <a:pt x="5098" y="50464"/>
                      <a:pt x="9417" y="60617"/>
                      <a:pt x="16018" y="67618"/>
                    </a:cubicBezTo>
                    <a:lnTo>
                      <a:pt x="16610" y="68228"/>
                    </a:lnTo>
                    <a:lnTo>
                      <a:pt x="16610" y="199261"/>
                    </a:lnTo>
                    <a:cubicBezTo>
                      <a:pt x="16648" y="230350"/>
                      <a:pt x="41842" y="255543"/>
                      <a:pt x="72931" y="255582"/>
                    </a:cubicBezTo>
                    <a:lnTo>
                      <a:pt x="161453" y="255582"/>
                    </a:lnTo>
                    <a:cubicBezTo>
                      <a:pt x="192547" y="255553"/>
                      <a:pt x="217746" y="230354"/>
                      <a:pt x="217775" y="199260"/>
                    </a:cubicBezTo>
                    <a:lnTo>
                      <a:pt x="217775" y="68471"/>
                    </a:lnTo>
                    <a:lnTo>
                      <a:pt x="218384" y="67845"/>
                    </a:lnTo>
                    <a:cubicBezTo>
                      <a:pt x="219686" y="66479"/>
                      <a:pt x="220890" y="65024"/>
                      <a:pt x="221989" y="63491"/>
                    </a:cubicBezTo>
                    <a:cubicBezTo>
                      <a:pt x="226896" y="56193"/>
                      <a:pt x="229890" y="47779"/>
                      <a:pt x="230697" y="39022"/>
                    </a:cubicBezTo>
                    <a:cubicBezTo>
                      <a:pt x="231829" y="28886"/>
                      <a:pt x="229356" y="9886"/>
                      <a:pt x="228520" y="3930"/>
                    </a:cubicBezTo>
                    <a:close/>
                  </a:path>
                </a:pathLst>
              </a:custGeom>
              <a:solidFill>
                <a:srgbClr val="AD7C50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528E2A83-56B2-BE37-613F-FB7591FD7BFE}"/>
                  </a:ext>
                </a:extLst>
              </p:cNvPr>
              <p:cNvSpPr/>
              <p:nvPr/>
            </p:nvSpPr>
            <p:spPr>
              <a:xfrm>
                <a:off x="5925615" y="4139940"/>
                <a:ext cx="27342" cy="27342"/>
              </a:xfrm>
              <a:custGeom>
                <a:avLst/>
                <a:gdLst>
                  <a:gd name="connsiteX0" fmla="*/ 12753 w 27342"/>
                  <a:gd name="connsiteY0" fmla="*/ 26953 h 27342"/>
                  <a:gd name="connsiteX1" fmla="*/ -936 w 27342"/>
                  <a:gd name="connsiteY1" fmla="*/ 13300 h 27342"/>
                  <a:gd name="connsiteX2" fmla="*/ 12718 w 27342"/>
                  <a:gd name="connsiteY2" fmla="*/ -389 h 27342"/>
                  <a:gd name="connsiteX3" fmla="*/ 26406 w 27342"/>
                  <a:gd name="connsiteY3" fmla="*/ 13265 h 27342"/>
                  <a:gd name="connsiteX4" fmla="*/ 26406 w 27342"/>
                  <a:gd name="connsiteY4" fmla="*/ 13300 h 27342"/>
                  <a:gd name="connsiteX5" fmla="*/ 12753 w 27342"/>
                  <a:gd name="connsiteY5" fmla="*/ 26953 h 273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342" h="27342">
                    <a:moveTo>
                      <a:pt x="12753" y="26953"/>
                    </a:moveTo>
                    <a:cubicBezTo>
                      <a:pt x="5202" y="26963"/>
                      <a:pt x="-926" y="20850"/>
                      <a:pt x="-936" y="13300"/>
                    </a:cubicBezTo>
                    <a:cubicBezTo>
                      <a:pt x="-946" y="5749"/>
                      <a:pt x="5167" y="-379"/>
                      <a:pt x="12718" y="-389"/>
                    </a:cubicBezTo>
                    <a:cubicBezTo>
                      <a:pt x="20268" y="-399"/>
                      <a:pt x="26397" y="5714"/>
                      <a:pt x="26406" y="13265"/>
                    </a:cubicBezTo>
                    <a:cubicBezTo>
                      <a:pt x="26406" y="13276"/>
                      <a:pt x="26406" y="13288"/>
                      <a:pt x="26406" y="13300"/>
                    </a:cubicBezTo>
                    <a:cubicBezTo>
                      <a:pt x="26397" y="20836"/>
                      <a:pt x="20289" y="26944"/>
                      <a:pt x="12753" y="26953"/>
                    </a:cubicBezTo>
                    <a:close/>
                  </a:path>
                </a:pathLst>
              </a:custGeom>
              <a:solidFill>
                <a:srgbClr val="E7D8CB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B9B59509-0EDC-6733-7FF5-EE51CFD6371E}"/>
                  </a:ext>
                </a:extLst>
              </p:cNvPr>
              <p:cNvSpPr/>
              <p:nvPr/>
            </p:nvSpPr>
            <p:spPr>
              <a:xfrm>
                <a:off x="5930144" y="4144468"/>
                <a:ext cx="18320" cy="18320"/>
              </a:xfrm>
              <a:custGeom>
                <a:avLst/>
                <a:gdLst>
                  <a:gd name="connsiteX0" fmla="*/ 17385 w 18320"/>
                  <a:gd name="connsiteY0" fmla="*/ 8771 h 18320"/>
                  <a:gd name="connsiteX1" fmla="*/ 8224 w 18320"/>
                  <a:gd name="connsiteY1" fmla="*/ 17932 h 18320"/>
                  <a:gd name="connsiteX2" fmla="*/ -936 w 18320"/>
                  <a:gd name="connsiteY2" fmla="*/ 8771 h 18320"/>
                  <a:gd name="connsiteX3" fmla="*/ 8224 w 18320"/>
                  <a:gd name="connsiteY3" fmla="*/ -389 h 18320"/>
                  <a:gd name="connsiteX4" fmla="*/ 17385 w 18320"/>
                  <a:gd name="connsiteY4" fmla="*/ 8771 h 18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320" h="18320">
                    <a:moveTo>
                      <a:pt x="17385" y="8771"/>
                    </a:moveTo>
                    <a:cubicBezTo>
                      <a:pt x="17385" y="13831"/>
                      <a:pt x="13284" y="17932"/>
                      <a:pt x="8224" y="17932"/>
                    </a:cubicBezTo>
                    <a:cubicBezTo>
                      <a:pt x="3165" y="17932"/>
                      <a:pt x="-936" y="13831"/>
                      <a:pt x="-936" y="8771"/>
                    </a:cubicBezTo>
                    <a:cubicBezTo>
                      <a:pt x="-936" y="3712"/>
                      <a:pt x="3165" y="-389"/>
                      <a:pt x="8224" y="-389"/>
                    </a:cubicBezTo>
                    <a:cubicBezTo>
                      <a:pt x="13280" y="-379"/>
                      <a:pt x="17375" y="3716"/>
                      <a:pt x="17385" y="8771"/>
                    </a:cubicBezTo>
                    <a:close/>
                  </a:path>
                </a:pathLst>
              </a:custGeom>
              <a:solidFill>
                <a:srgbClr val="C29C7A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E6D6CC0E-80F0-B8FE-860E-9E248DF4AA33}"/>
                  </a:ext>
                </a:extLst>
              </p:cNvPr>
              <p:cNvSpPr/>
              <p:nvPr/>
            </p:nvSpPr>
            <p:spPr>
              <a:xfrm>
                <a:off x="5843623" y="4154896"/>
                <a:ext cx="187836" cy="28931"/>
              </a:xfrm>
              <a:custGeom>
                <a:avLst/>
                <a:gdLst>
                  <a:gd name="connsiteX0" fmla="*/ 94727 w 187836"/>
                  <a:gd name="connsiteY0" fmla="*/ 28542 h 28931"/>
                  <a:gd name="connsiteX1" fmla="*/ 94187 w 187836"/>
                  <a:gd name="connsiteY1" fmla="*/ 28403 h 28931"/>
                  <a:gd name="connsiteX2" fmla="*/ 667 w 187836"/>
                  <a:gd name="connsiteY2" fmla="*/ 3865 h 28931"/>
                  <a:gd name="connsiteX3" fmla="*/ -866 w 187836"/>
                  <a:gd name="connsiteY3" fmla="*/ 1217 h 28931"/>
                  <a:gd name="connsiteX4" fmla="*/ 1745 w 187836"/>
                  <a:gd name="connsiteY4" fmla="*/ -320 h 28931"/>
                  <a:gd name="connsiteX5" fmla="*/ 1764 w 187836"/>
                  <a:gd name="connsiteY5" fmla="*/ -315 h 28931"/>
                  <a:gd name="connsiteX6" fmla="*/ 94744 w 187836"/>
                  <a:gd name="connsiteY6" fmla="*/ 24066 h 28931"/>
                  <a:gd name="connsiteX7" fmla="*/ 184207 w 187836"/>
                  <a:gd name="connsiteY7" fmla="*/ 1322 h 28931"/>
                  <a:gd name="connsiteX8" fmla="*/ 186829 w 187836"/>
                  <a:gd name="connsiteY8" fmla="*/ 2840 h 28931"/>
                  <a:gd name="connsiteX9" fmla="*/ 186837 w 187836"/>
                  <a:gd name="connsiteY9" fmla="*/ 2872 h 28931"/>
                  <a:gd name="connsiteX10" fmla="*/ 185269 w 187836"/>
                  <a:gd name="connsiteY10" fmla="*/ 5502 h 289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87836" h="28931">
                    <a:moveTo>
                      <a:pt x="94727" y="28542"/>
                    </a:moveTo>
                    <a:lnTo>
                      <a:pt x="94187" y="28403"/>
                    </a:lnTo>
                    <a:lnTo>
                      <a:pt x="667" y="3865"/>
                    </a:lnTo>
                    <a:cubicBezTo>
                      <a:pt x="-483" y="3550"/>
                      <a:pt x="-1165" y="2371"/>
                      <a:pt x="-866" y="1217"/>
                    </a:cubicBezTo>
                    <a:cubicBezTo>
                      <a:pt x="-570" y="72"/>
                      <a:pt x="599" y="-616"/>
                      <a:pt x="1745" y="-320"/>
                    </a:cubicBezTo>
                    <a:cubicBezTo>
                      <a:pt x="1751" y="-319"/>
                      <a:pt x="1758" y="-317"/>
                      <a:pt x="1764" y="-315"/>
                    </a:cubicBezTo>
                    <a:lnTo>
                      <a:pt x="94744" y="24066"/>
                    </a:lnTo>
                    <a:lnTo>
                      <a:pt x="184207" y="1322"/>
                    </a:lnTo>
                    <a:cubicBezTo>
                      <a:pt x="185350" y="1017"/>
                      <a:pt x="186524" y="1697"/>
                      <a:pt x="186829" y="2840"/>
                    </a:cubicBezTo>
                    <a:cubicBezTo>
                      <a:pt x="186832" y="2851"/>
                      <a:pt x="186834" y="2862"/>
                      <a:pt x="186837" y="2872"/>
                    </a:cubicBezTo>
                    <a:cubicBezTo>
                      <a:pt x="187123" y="4030"/>
                      <a:pt x="186424" y="5203"/>
                      <a:pt x="185269" y="5502"/>
                    </a:cubicBezTo>
                    <a:close/>
                  </a:path>
                </a:pathLst>
              </a:custGeom>
              <a:solidFill>
                <a:srgbClr val="BA8959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id="{9C6FF0B7-3C0A-5278-67CA-1A55EE2CC683}"/>
                  </a:ext>
                </a:extLst>
              </p:cNvPr>
              <p:cNvSpPr/>
              <p:nvPr/>
            </p:nvSpPr>
            <p:spPr>
              <a:xfrm>
                <a:off x="5961004" y="4181563"/>
                <a:ext cx="3239" cy="163146"/>
              </a:xfrm>
              <a:custGeom>
                <a:avLst/>
                <a:gdLst>
                  <a:gd name="connsiteX0" fmla="*/ 0 w 3239"/>
                  <a:gd name="connsiteY0" fmla="*/ 0 h 163146"/>
                  <a:gd name="connsiteX1" fmla="*/ 3240 w 3239"/>
                  <a:gd name="connsiteY1" fmla="*/ 0 h 163146"/>
                  <a:gd name="connsiteX2" fmla="*/ 3240 w 3239"/>
                  <a:gd name="connsiteY2" fmla="*/ 163147 h 163146"/>
                  <a:gd name="connsiteX3" fmla="*/ 0 w 3239"/>
                  <a:gd name="connsiteY3" fmla="*/ 163147 h 1631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39" h="163146">
                    <a:moveTo>
                      <a:pt x="0" y="0"/>
                    </a:moveTo>
                    <a:lnTo>
                      <a:pt x="3240" y="0"/>
                    </a:lnTo>
                    <a:lnTo>
                      <a:pt x="3240" y="163147"/>
                    </a:lnTo>
                    <a:lnTo>
                      <a:pt x="0" y="163147"/>
                    </a:lnTo>
                    <a:close/>
                  </a:path>
                </a:pathLst>
              </a:custGeom>
              <a:solidFill>
                <a:srgbClr val="BA8959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729F05BE-2EE7-1B7A-60E8-24FE6DBAF8AB}"/>
                  </a:ext>
                </a:extLst>
              </p:cNvPr>
              <p:cNvSpPr/>
              <p:nvPr/>
            </p:nvSpPr>
            <p:spPr>
              <a:xfrm>
                <a:off x="5913460" y="4181563"/>
                <a:ext cx="3239" cy="163146"/>
              </a:xfrm>
              <a:custGeom>
                <a:avLst/>
                <a:gdLst>
                  <a:gd name="connsiteX0" fmla="*/ 0 w 3239"/>
                  <a:gd name="connsiteY0" fmla="*/ 0 h 163146"/>
                  <a:gd name="connsiteX1" fmla="*/ 3240 w 3239"/>
                  <a:gd name="connsiteY1" fmla="*/ 0 h 163146"/>
                  <a:gd name="connsiteX2" fmla="*/ 3240 w 3239"/>
                  <a:gd name="connsiteY2" fmla="*/ 163147 h 163146"/>
                  <a:gd name="connsiteX3" fmla="*/ 0 w 3239"/>
                  <a:gd name="connsiteY3" fmla="*/ 163147 h 1631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39" h="163146">
                    <a:moveTo>
                      <a:pt x="0" y="0"/>
                    </a:moveTo>
                    <a:lnTo>
                      <a:pt x="3240" y="0"/>
                    </a:lnTo>
                    <a:lnTo>
                      <a:pt x="3240" y="163147"/>
                    </a:lnTo>
                    <a:lnTo>
                      <a:pt x="0" y="163147"/>
                    </a:lnTo>
                    <a:close/>
                  </a:path>
                </a:pathLst>
              </a:custGeom>
              <a:solidFill>
                <a:srgbClr val="BA8959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25D59DB2-E250-CB78-5FE6-16933130D2A7}"/>
                  </a:ext>
                </a:extLst>
              </p:cNvPr>
              <p:cNvSpPr/>
              <p:nvPr/>
            </p:nvSpPr>
            <p:spPr>
              <a:xfrm>
                <a:off x="6155585" y="3556874"/>
                <a:ext cx="202457" cy="358198"/>
              </a:xfrm>
              <a:custGeom>
                <a:avLst/>
                <a:gdLst>
                  <a:gd name="connsiteX0" fmla="*/ -936 w 202457"/>
                  <a:gd name="connsiteY0" fmla="*/ 357810 h 358198"/>
                  <a:gd name="connsiteX1" fmla="*/ 134904 w 202457"/>
                  <a:gd name="connsiteY1" fmla="*/ 228205 h 358198"/>
                  <a:gd name="connsiteX2" fmla="*/ 106343 w 202457"/>
                  <a:gd name="connsiteY2" fmla="*/ 192608 h 358198"/>
                  <a:gd name="connsiteX3" fmla="*/ 144221 w 202457"/>
                  <a:gd name="connsiteY3" fmla="*/ 198721 h 358198"/>
                  <a:gd name="connsiteX4" fmla="*/ 200159 w 202457"/>
                  <a:gd name="connsiteY4" fmla="*/ 265003 h 358198"/>
                  <a:gd name="connsiteX5" fmla="*/ 200159 w 202457"/>
                  <a:gd name="connsiteY5" fmla="*/ 71240 h 358198"/>
                  <a:gd name="connsiteX6" fmla="*/ 133232 w 202457"/>
                  <a:gd name="connsiteY6" fmla="*/ -389 h 358198"/>
                  <a:gd name="connsiteX7" fmla="*/ 133232 w 202457"/>
                  <a:gd name="connsiteY7" fmla="*/ 46772 h 358198"/>
                  <a:gd name="connsiteX8" fmla="*/ -936 w 202457"/>
                  <a:gd name="connsiteY8" fmla="*/ 357810 h 358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2457" h="358198">
                    <a:moveTo>
                      <a:pt x="-936" y="357810"/>
                    </a:moveTo>
                    <a:lnTo>
                      <a:pt x="134904" y="228205"/>
                    </a:lnTo>
                    <a:lnTo>
                      <a:pt x="106343" y="192608"/>
                    </a:lnTo>
                    <a:cubicBezTo>
                      <a:pt x="106343" y="192608"/>
                      <a:pt x="119874" y="192608"/>
                      <a:pt x="144221" y="198721"/>
                    </a:cubicBezTo>
                    <a:cubicBezTo>
                      <a:pt x="168568" y="204834"/>
                      <a:pt x="200159" y="265003"/>
                      <a:pt x="200159" y="265003"/>
                    </a:cubicBezTo>
                    <a:cubicBezTo>
                      <a:pt x="200159" y="265003"/>
                      <a:pt x="203224" y="108979"/>
                      <a:pt x="200159" y="71240"/>
                    </a:cubicBezTo>
                    <a:cubicBezTo>
                      <a:pt x="197094" y="33501"/>
                      <a:pt x="133232" y="-389"/>
                      <a:pt x="133232" y="-389"/>
                    </a:cubicBezTo>
                    <a:lnTo>
                      <a:pt x="133232" y="46772"/>
                    </a:lnTo>
                    <a:cubicBezTo>
                      <a:pt x="133319" y="55445"/>
                      <a:pt x="-936" y="357810"/>
                      <a:pt x="-936" y="357810"/>
                    </a:cubicBezTo>
                    <a:close/>
                  </a:path>
                </a:pathLst>
              </a:custGeom>
              <a:solidFill>
                <a:srgbClr val="AD7C50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22E42A39-E6E6-7820-55FC-80AC214D9672}"/>
                  </a:ext>
                </a:extLst>
              </p:cNvPr>
              <p:cNvSpPr/>
              <p:nvPr/>
            </p:nvSpPr>
            <p:spPr>
              <a:xfrm>
                <a:off x="5953128" y="3556874"/>
                <a:ext cx="202457" cy="358198"/>
              </a:xfrm>
              <a:custGeom>
                <a:avLst/>
                <a:gdLst>
                  <a:gd name="connsiteX0" fmla="*/ 201521 w 202457"/>
                  <a:gd name="connsiteY0" fmla="*/ 357810 h 358198"/>
                  <a:gd name="connsiteX1" fmla="*/ 65681 w 202457"/>
                  <a:gd name="connsiteY1" fmla="*/ 228205 h 358198"/>
                  <a:gd name="connsiteX2" fmla="*/ 94242 w 202457"/>
                  <a:gd name="connsiteY2" fmla="*/ 192608 h 358198"/>
                  <a:gd name="connsiteX3" fmla="*/ 56364 w 202457"/>
                  <a:gd name="connsiteY3" fmla="*/ 198721 h 358198"/>
                  <a:gd name="connsiteX4" fmla="*/ 426 w 202457"/>
                  <a:gd name="connsiteY4" fmla="*/ 265003 h 358198"/>
                  <a:gd name="connsiteX5" fmla="*/ 426 w 202457"/>
                  <a:gd name="connsiteY5" fmla="*/ 71240 h 358198"/>
                  <a:gd name="connsiteX6" fmla="*/ 65089 w 202457"/>
                  <a:gd name="connsiteY6" fmla="*/ -389 h 358198"/>
                  <a:gd name="connsiteX7" fmla="*/ 65089 w 202457"/>
                  <a:gd name="connsiteY7" fmla="*/ 46772 h 358198"/>
                  <a:gd name="connsiteX8" fmla="*/ 201521 w 202457"/>
                  <a:gd name="connsiteY8" fmla="*/ 357810 h 358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2457" h="358198">
                    <a:moveTo>
                      <a:pt x="201521" y="357810"/>
                    </a:moveTo>
                    <a:lnTo>
                      <a:pt x="65681" y="228205"/>
                    </a:lnTo>
                    <a:lnTo>
                      <a:pt x="94242" y="192608"/>
                    </a:lnTo>
                    <a:cubicBezTo>
                      <a:pt x="94242" y="192608"/>
                      <a:pt x="80711" y="192608"/>
                      <a:pt x="56364" y="198721"/>
                    </a:cubicBezTo>
                    <a:cubicBezTo>
                      <a:pt x="32017" y="204834"/>
                      <a:pt x="426" y="265003"/>
                      <a:pt x="426" y="265003"/>
                    </a:cubicBezTo>
                    <a:cubicBezTo>
                      <a:pt x="426" y="265003"/>
                      <a:pt x="-2639" y="108979"/>
                      <a:pt x="426" y="71240"/>
                    </a:cubicBezTo>
                    <a:cubicBezTo>
                      <a:pt x="3491" y="33501"/>
                      <a:pt x="65089" y="-389"/>
                      <a:pt x="65089" y="-389"/>
                    </a:cubicBezTo>
                    <a:lnTo>
                      <a:pt x="65089" y="46772"/>
                    </a:lnTo>
                    <a:cubicBezTo>
                      <a:pt x="65089" y="55445"/>
                      <a:pt x="201521" y="357810"/>
                      <a:pt x="201521" y="357810"/>
                    </a:cubicBezTo>
                    <a:close/>
                  </a:path>
                </a:pathLst>
              </a:custGeom>
              <a:solidFill>
                <a:srgbClr val="AD7C50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410DBAC3-6A97-542A-E39A-2F51B30630ED}"/>
                  </a:ext>
                </a:extLst>
              </p:cNvPr>
              <p:cNvSpPr/>
              <p:nvPr/>
            </p:nvSpPr>
            <p:spPr>
              <a:xfrm>
                <a:off x="6307984" y="3718482"/>
                <a:ext cx="23276" cy="23272"/>
              </a:xfrm>
              <a:custGeom>
                <a:avLst/>
                <a:gdLst>
                  <a:gd name="connsiteX0" fmla="*/ 21968 w 23276"/>
                  <a:gd name="connsiteY0" fmla="*/ 14142 h 23272"/>
                  <a:gd name="connsiteX1" fmla="*/ 7806 w 23276"/>
                  <a:gd name="connsiteY1" fmla="*/ 22515 h 23272"/>
                  <a:gd name="connsiteX2" fmla="*/ -567 w 23276"/>
                  <a:gd name="connsiteY2" fmla="*/ 8353 h 23272"/>
                  <a:gd name="connsiteX3" fmla="*/ 13595 w 23276"/>
                  <a:gd name="connsiteY3" fmla="*/ -20 h 23272"/>
                  <a:gd name="connsiteX4" fmla="*/ 13608 w 23276"/>
                  <a:gd name="connsiteY4" fmla="*/ -17 h 23272"/>
                  <a:gd name="connsiteX5" fmla="*/ 21973 w 23276"/>
                  <a:gd name="connsiteY5" fmla="*/ 14122 h 23272"/>
                  <a:gd name="connsiteX6" fmla="*/ 21968 w 23276"/>
                  <a:gd name="connsiteY6" fmla="*/ 14142 h 232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276" h="23272">
                    <a:moveTo>
                      <a:pt x="21968" y="14142"/>
                    </a:moveTo>
                    <a:cubicBezTo>
                      <a:pt x="20369" y="20365"/>
                      <a:pt x="14029" y="24114"/>
                      <a:pt x="7806" y="22515"/>
                    </a:cubicBezTo>
                    <a:cubicBezTo>
                      <a:pt x="1583" y="20916"/>
                      <a:pt x="-2166" y="14576"/>
                      <a:pt x="-567" y="8353"/>
                    </a:cubicBezTo>
                    <a:cubicBezTo>
                      <a:pt x="1031" y="2130"/>
                      <a:pt x="7372" y="-1619"/>
                      <a:pt x="13595" y="-20"/>
                    </a:cubicBezTo>
                    <a:cubicBezTo>
                      <a:pt x="13600" y="-19"/>
                      <a:pt x="13604" y="-18"/>
                      <a:pt x="13608" y="-17"/>
                    </a:cubicBezTo>
                    <a:cubicBezTo>
                      <a:pt x="19822" y="1577"/>
                      <a:pt x="23567" y="7908"/>
                      <a:pt x="21973" y="14122"/>
                    </a:cubicBezTo>
                    <a:cubicBezTo>
                      <a:pt x="21971" y="14128"/>
                      <a:pt x="21970" y="14135"/>
                      <a:pt x="21968" y="14142"/>
                    </a:cubicBezTo>
                    <a:close/>
                  </a:path>
                </a:pathLst>
              </a:custGeom>
              <a:solidFill>
                <a:srgbClr val="FBBE30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D3E9201B-64D2-649B-8233-891069A60C85}"/>
                  </a:ext>
                </a:extLst>
              </p:cNvPr>
              <p:cNvSpPr/>
              <p:nvPr/>
            </p:nvSpPr>
            <p:spPr>
              <a:xfrm>
                <a:off x="6311243" y="3698322"/>
                <a:ext cx="21891" cy="30947"/>
              </a:xfrm>
              <a:custGeom>
                <a:avLst/>
                <a:gdLst>
                  <a:gd name="connsiteX0" fmla="*/ -936 w 21891"/>
                  <a:gd name="connsiteY0" fmla="*/ 25664 h 30947"/>
                  <a:gd name="connsiteX1" fmla="*/ 1607 w 21891"/>
                  <a:gd name="connsiteY1" fmla="*/ 14536 h 30947"/>
                  <a:gd name="connsiteX2" fmla="*/ 2217 w 21891"/>
                  <a:gd name="connsiteY2" fmla="*/ 12969 h 30947"/>
                  <a:gd name="connsiteX3" fmla="*/ 4167 w 21891"/>
                  <a:gd name="connsiteY3" fmla="*/ 12115 h 30947"/>
                  <a:gd name="connsiteX4" fmla="*/ 6031 w 21891"/>
                  <a:gd name="connsiteY4" fmla="*/ 12411 h 30947"/>
                  <a:gd name="connsiteX5" fmla="*/ 8712 w 21891"/>
                  <a:gd name="connsiteY5" fmla="*/ 1962 h 30947"/>
                  <a:gd name="connsiteX6" fmla="*/ 15678 w 21891"/>
                  <a:gd name="connsiteY6" fmla="*/ -389 h 30947"/>
                  <a:gd name="connsiteX7" fmla="*/ 20589 w 21891"/>
                  <a:gd name="connsiteY7" fmla="*/ 5010 h 30947"/>
                  <a:gd name="connsiteX8" fmla="*/ 17907 w 21891"/>
                  <a:gd name="connsiteY8" fmla="*/ 15459 h 30947"/>
                  <a:gd name="connsiteX9" fmla="*/ 19649 w 21891"/>
                  <a:gd name="connsiteY9" fmla="*/ 16104 h 30947"/>
                  <a:gd name="connsiteX10" fmla="*/ 20938 w 21891"/>
                  <a:gd name="connsiteY10" fmla="*/ 17845 h 30947"/>
                  <a:gd name="connsiteX11" fmla="*/ 20711 w 21891"/>
                  <a:gd name="connsiteY11" fmla="*/ 19587 h 30947"/>
                  <a:gd name="connsiteX12" fmla="*/ 17577 w 21891"/>
                  <a:gd name="connsiteY12" fmla="*/ 30558 h 30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1891" h="30947">
                    <a:moveTo>
                      <a:pt x="-936" y="25664"/>
                    </a:moveTo>
                    <a:cubicBezTo>
                      <a:pt x="-100" y="21961"/>
                      <a:pt x="748" y="18251"/>
                      <a:pt x="1607" y="14536"/>
                    </a:cubicBezTo>
                    <a:cubicBezTo>
                      <a:pt x="1691" y="13975"/>
                      <a:pt x="1900" y="13439"/>
                      <a:pt x="2217" y="12969"/>
                    </a:cubicBezTo>
                    <a:cubicBezTo>
                      <a:pt x="2711" y="12413"/>
                      <a:pt x="3423" y="12101"/>
                      <a:pt x="4167" y="12115"/>
                    </a:cubicBezTo>
                    <a:cubicBezTo>
                      <a:pt x="4800" y="12119"/>
                      <a:pt x="5428" y="12219"/>
                      <a:pt x="6031" y="12411"/>
                    </a:cubicBezTo>
                    <a:cubicBezTo>
                      <a:pt x="6913" y="8928"/>
                      <a:pt x="7806" y="5445"/>
                      <a:pt x="8712" y="1962"/>
                    </a:cubicBezTo>
                    <a:lnTo>
                      <a:pt x="15678" y="-389"/>
                    </a:lnTo>
                    <a:lnTo>
                      <a:pt x="20589" y="5010"/>
                    </a:lnTo>
                    <a:cubicBezTo>
                      <a:pt x="19701" y="8493"/>
                      <a:pt x="18848" y="11976"/>
                      <a:pt x="17907" y="15459"/>
                    </a:cubicBezTo>
                    <a:cubicBezTo>
                      <a:pt x="18514" y="15597"/>
                      <a:pt x="19099" y="15813"/>
                      <a:pt x="19649" y="16104"/>
                    </a:cubicBezTo>
                    <a:cubicBezTo>
                      <a:pt x="20310" y="16470"/>
                      <a:pt x="20780" y="17105"/>
                      <a:pt x="20938" y="17845"/>
                    </a:cubicBezTo>
                    <a:cubicBezTo>
                      <a:pt x="20994" y="18435"/>
                      <a:pt x="20917" y="19031"/>
                      <a:pt x="20711" y="19587"/>
                    </a:cubicBezTo>
                    <a:lnTo>
                      <a:pt x="17577" y="30558"/>
                    </a:lnTo>
                    <a:close/>
                  </a:path>
                </a:pathLst>
              </a:custGeom>
              <a:solidFill>
                <a:srgbClr val="FBBE30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D81F9B30-2BE3-2C20-3B9C-F403451FBB0C}"/>
                  </a:ext>
                </a:extLst>
              </p:cNvPr>
              <p:cNvSpPr/>
              <p:nvPr/>
            </p:nvSpPr>
            <p:spPr>
              <a:xfrm>
                <a:off x="5978260" y="3718486"/>
                <a:ext cx="23272" cy="23272"/>
              </a:xfrm>
              <a:custGeom>
                <a:avLst/>
                <a:gdLst>
                  <a:gd name="connsiteX0" fmla="*/ -568 w 23272"/>
                  <a:gd name="connsiteY0" fmla="*/ 14138 h 23272"/>
                  <a:gd name="connsiteX1" fmla="*/ 13591 w 23272"/>
                  <a:gd name="connsiteY1" fmla="*/ 22516 h 23272"/>
                  <a:gd name="connsiteX2" fmla="*/ 21969 w 23272"/>
                  <a:gd name="connsiteY2" fmla="*/ 8357 h 23272"/>
                  <a:gd name="connsiteX3" fmla="*/ 7810 w 23272"/>
                  <a:gd name="connsiteY3" fmla="*/ -21 h 23272"/>
                  <a:gd name="connsiteX4" fmla="*/ 7808 w 23272"/>
                  <a:gd name="connsiteY4" fmla="*/ -21 h 23272"/>
                  <a:gd name="connsiteX5" fmla="*/ -569 w 23272"/>
                  <a:gd name="connsiteY5" fmla="*/ 14138 h 232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272" h="23272">
                    <a:moveTo>
                      <a:pt x="-568" y="14138"/>
                    </a:moveTo>
                    <a:cubicBezTo>
                      <a:pt x="1028" y="20361"/>
                      <a:pt x="7367" y="24112"/>
                      <a:pt x="13591" y="22516"/>
                    </a:cubicBezTo>
                    <a:cubicBezTo>
                      <a:pt x="19814" y="20920"/>
                      <a:pt x="23565" y="14580"/>
                      <a:pt x="21969" y="8357"/>
                    </a:cubicBezTo>
                    <a:cubicBezTo>
                      <a:pt x="20373" y="2133"/>
                      <a:pt x="14033" y="-1618"/>
                      <a:pt x="7810" y="-21"/>
                    </a:cubicBezTo>
                    <a:cubicBezTo>
                      <a:pt x="7810" y="-21"/>
                      <a:pt x="7809" y="-21"/>
                      <a:pt x="7808" y="-21"/>
                    </a:cubicBezTo>
                    <a:cubicBezTo>
                      <a:pt x="1585" y="1576"/>
                      <a:pt x="-2165" y="7915"/>
                      <a:pt x="-569" y="14138"/>
                    </a:cubicBezTo>
                    <a:close/>
                  </a:path>
                </a:pathLst>
              </a:custGeom>
              <a:solidFill>
                <a:srgbClr val="FBBE30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32AB46C0-7C05-DE21-EDFB-EE7762FAE3C5}"/>
                  </a:ext>
                </a:extLst>
              </p:cNvPr>
              <p:cNvSpPr/>
              <p:nvPr/>
            </p:nvSpPr>
            <p:spPr>
              <a:xfrm>
                <a:off x="5976372" y="3698322"/>
                <a:ext cx="21917" cy="30947"/>
              </a:xfrm>
              <a:custGeom>
                <a:avLst/>
                <a:gdLst>
                  <a:gd name="connsiteX0" fmla="*/ 20982 w 21917"/>
                  <a:gd name="connsiteY0" fmla="*/ 25664 h 30947"/>
                  <a:gd name="connsiteX1" fmla="*/ 18422 w 21917"/>
                  <a:gd name="connsiteY1" fmla="*/ 14536 h 30947"/>
                  <a:gd name="connsiteX2" fmla="*/ 17812 w 21917"/>
                  <a:gd name="connsiteY2" fmla="*/ 12969 h 30947"/>
                  <a:gd name="connsiteX3" fmla="*/ 15879 w 21917"/>
                  <a:gd name="connsiteY3" fmla="*/ 12115 h 30947"/>
                  <a:gd name="connsiteX4" fmla="*/ 13998 w 21917"/>
                  <a:gd name="connsiteY4" fmla="*/ 12411 h 30947"/>
                  <a:gd name="connsiteX5" fmla="*/ 11334 w 21917"/>
                  <a:gd name="connsiteY5" fmla="*/ 1962 h 30947"/>
                  <a:gd name="connsiteX6" fmla="*/ 4367 w 21917"/>
                  <a:gd name="connsiteY6" fmla="*/ -389 h 30947"/>
                  <a:gd name="connsiteX7" fmla="*/ -543 w 21917"/>
                  <a:gd name="connsiteY7" fmla="*/ 5010 h 30947"/>
                  <a:gd name="connsiteX8" fmla="*/ 2121 w 21917"/>
                  <a:gd name="connsiteY8" fmla="*/ 15459 h 30947"/>
                  <a:gd name="connsiteX9" fmla="*/ 380 w 21917"/>
                  <a:gd name="connsiteY9" fmla="*/ 16104 h 30947"/>
                  <a:gd name="connsiteX10" fmla="*/ -909 w 21917"/>
                  <a:gd name="connsiteY10" fmla="*/ 17845 h 30947"/>
                  <a:gd name="connsiteX11" fmla="*/ -700 w 21917"/>
                  <a:gd name="connsiteY11" fmla="*/ 19587 h 30947"/>
                  <a:gd name="connsiteX12" fmla="*/ 2435 w 21917"/>
                  <a:gd name="connsiteY12" fmla="*/ 30558 h 30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1917" h="30947">
                    <a:moveTo>
                      <a:pt x="20982" y="25664"/>
                    </a:moveTo>
                    <a:lnTo>
                      <a:pt x="18422" y="14536"/>
                    </a:lnTo>
                    <a:cubicBezTo>
                      <a:pt x="18345" y="13973"/>
                      <a:pt x="18136" y="13436"/>
                      <a:pt x="17812" y="12969"/>
                    </a:cubicBezTo>
                    <a:cubicBezTo>
                      <a:pt x="17325" y="12414"/>
                      <a:pt x="16618" y="12101"/>
                      <a:pt x="15879" y="12115"/>
                    </a:cubicBezTo>
                    <a:cubicBezTo>
                      <a:pt x="15241" y="12118"/>
                      <a:pt x="14606" y="12218"/>
                      <a:pt x="13998" y="12411"/>
                    </a:cubicBezTo>
                    <a:lnTo>
                      <a:pt x="11334" y="1962"/>
                    </a:lnTo>
                    <a:lnTo>
                      <a:pt x="4367" y="-389"/>
                    </a:lnTo>
                    <a:lnTo>
                      <a:pt x="-543" y="5010"/>
                    </a:lnTo>
                    <a:lnTo>
                      <a:pt x="2121" y="15459"/>
                    </a:lnTo>
                    <a:cubicBezTo>
                      <a:pt x="1514" y="15595"/>
                      <a:pt x="929" y="15812"/>
                      <a:pt x="380" y="16104"/>
                    </a:cubicBezTo>
                    <a:cubicBezTo>
                      <a:pt x="-282" y="16470"/>
                      <a:pt x="-752" y="17105"/>
                      <a:pt x="-909" y="17845"/>
                    </a:cubicBezTo>
                    <a:cubicBezTo>
                      <a:pt x="-981" y="18434"/>
                      <a:pt x="-909" y="19031"/>
                      <a:pt x="-700" y="19587"/>
                    </a:cubicBezTo>
                    <a:lnTo>
                      <a:pt x="2435" y="30558"/>
                    </a:lnTo>
                    <a:close/>
                  </a:path>
                </a:pathLst>
              </a:custGeom>
              <a:solidFill>
                <a:srgbClr val="FBBE30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1A037592-205C-714E-6D1E-84F0B780CBEB}"/>
                  </a:ext>
                </a:extLst>
              </p:cNvPr>
              <p:cNvSpPr/>
              <p:nvPr/>
            </p:nvSpPr>
            <p:spPr>
              <a:xfrm>
                <a:off x="5446887" y="4229867"/>
                <a:ext cx="591710" cy="246049"/>
              </a:xfrm>
              <a:custGeom>
                <a:avLst/>
                <a:gdLst>
                  <a:gd name="connsiteX0" fmla="*/ 542612 w 591710"/>
                  <a:gd name="connsiteY0" fmla="*/ 245661 h 246049"/>
                  <a:gd name="connsiteX1" fmla="*/ 38560 w 591710"/>
                  <a:gd name="connsiteY1" fmla="*/ 180318 h 246049"/>
                  <a:gd name="connsiteX2" fmla="*/ 28511 w 591710"/>
                  <a:gd name="connsiteY2" fmla="*/ 41466 h 246049"/>
                  <a:gd name="connsiteX3" fmla="*/ 141816 w 591710"/>
                  <a:gd name="connsiteY3" fmla="*/ -331 h 246049"/>
                  <a:gd name="connsiteX4" fmla="*/ 554072 w 591710"/>
                  <a:gd name="connsiteY4" fmla="*/ 151827 h 246049"/>
                  <a:gd name="connsiteX5" fmla="*/ 542612 w 591710"/>
                  <a:gd name="connsiteY5" fmla="*/ 245661 h 2460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91710" h="246049">
                    <a:moveTo>
                      <a:pt x="542612" y="245661"/>
                    </a:moveTo>
                    <a:cubicBezTo>
                      <a:pt x="542612" y="245661"/>
                      <a:pt x="180600" y="237493"/>
                      <a:pt x="38560" y="180318"/>
                    </a:cubicBezTo>
                    <a:cubicBezTo>
                      <a:pt x="-16699" y="158096"/>
                      <a:pt x="-8148" y="71124"/>
                      <a:pt x="28511" y="41466"/>
                    </a:cubicBezTo>
                    <a:cubicBezTo>
                      <a:pt x="50106" y="24050"/>
                      <a:pt x="91642" y="2995"/>
                      <a:pt x="141816" y="-331"/>
                    </a:cubicBezTo>
                    <a:cubicBezTo>
                      <a:pt x="191989" y="-3657"/>
                      <a:pt x="520895" y="137651"/>
                      <a:pt x="554072" y="151827"/>
                    </a:cubicBezTo>
                    <a:cubicBezTo>
                      <a:pt x="587248" y="166003"/>
                      <a:pt x="621469" y="210934"/>
                      <a:pt x="542612" y="245661"/>
                    </a:cubicBezTo>
                    <a:close/>
                  </a:path>
                </a:pathLst>
              </a:custGeom>
              <a:solidFill>
                <a:srgbClr val="FFC4B3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7CC7042A-24BA-0AAA-7503-BBC034E93FDE}"/>
                  </a:ext>
                </a:extLst>
              </p:cNvPr>
              <p:cNvSpPr/>
              <p:nvPr/>
            </p:nvSpPr>
            <p:spPr>
              <a:xfrm>
                <a:off x="6000972" y="4282566"/>
                <a:ext cx="78961" cy="55333"/>
              </a:xfrm>
              <a:custGeom>
                <a:avLst/>
                <a:gdLst>
                  <a:gd name="connsiteX0" fmla="*/ -936 w 78961"/>
                  <a:gd name="connsiteY0" fmla="*/ 21037 h 55333"/>
                  <a:gd name="connsiteX1" fmla="*/ 48088 w 78961"/>
                  <a:gd name="connsiteY1" fmla="*/ 452 h 55333"/>
                  <a:gd name="connsiteX2" fmla="*/ 78025 w 78961"/>
                  <a:gd name="connsiteY2" fmla="*/ 54945 h 55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8961" h="55333">
                    <a:moveTo>
                      <a:pt x="-936" y="21037"/>
                    </a:moveTo>
                    <a:cubicBezTo>
                      <a:pt x="-936" y="21037"/>
                      <a:pt x="33163" y="-5382"/>
                      <a:pt x="48088" y="452"/>
                    </a:cubicBezTo>
                    <a:cubicBezTo>
                      <a:pt x="63013" y="6287"/>
                      <a:pt x="78025" y="54945"/>
                      <a:pt x="78025" y="54945"/>
                    </a:cubicBezTo>
                    <a:close/>
                  </a:path>
                </a:pathLst>
              </a:custGeom>
              <a:solidFill>
                <a:srgbClr val="F7AB94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B5EB9C40-EF60-1F2E-A08B-92D93C52181B}"/>
                  </a:ext>
                </a:extLst>
              </p:cNvPr>
              <p:cNvSpPr/>
              <p:nvPr/>
            </p:nvSpPr>
            <p:spPr>
              <a:xfrm>
                <a:off x="5943762" y="4184854"/>
                <a:ext cx="228854" cy="328227"/>
              </a:xfrm>
              <a:custGeom>
                <a:avLst/>
                <a:gdLst>
                  <a:gd name="connsiteX0" fmla="*/ 222255 w 228854"/>
                  <a:gd name="connsiteY0" fmla="*/ 289809 h 328227"/>
                  <a:gd name="connsiteX1" fmla="*/ 228855 w 228854"/>
                  <a:gd name="connsiteY1" fmla="*/ 328227 h 328227"/>
                  <a:gd name="connsiteX2" fmla="*/ 193363 w 228854"/>
                  <a:gd name="connsiteY2" fmla="*/ 312292 h 328227"/>
                  <a:gd name="connsiteX3" fmla="*/ 0 w 228854"/>
                  <a:gd name="connsiteY3" fmla="*/ 22483 h 328227"/>
                  <a:gd name="connsiteX4" fmla="*/ 28892 w 228854"/>
                  <a:gd name="connsiteY4" fmla="*/ 0 h 328227"/>
                  <a:gd name="connsiteX5" fmla="*/ 222255 w 228854"/>
                  <a:gd name="connsiteY5" fmla="*/ 289809 h 3282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8854" h="328227">
                    <a:moveTo>
                      <a:pt x="222255" y="289809"/>
                    </a:moveTo>
                    <a:lnTo>
                      <a:pt x="228855" y="328227"/>
                    </a:lnTo>
                    <a:lnTo>
                      <a:pt x="193363" y="312292"/>
                    </a:lnTo>
                    <a:lnTo>
                      <a:pt x="0" y="22483"/>
                    </a:lnTo>
                    <a:lnTo>
                      <a:pt x="28892" y="0"/>
                    </a:lnTo>
                    <a:lnTo>
                      <a:pt x="222255" y="289809"/>
                    </a:lnTo>
                    <a:close/>
                  </a:path>
                </a:pathLst>
              </a:custGeom>
              <a:solidFill>
                <a:srgbClr val="262626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771B890E-0DA5-06C8-CB0D-97779414F133}"/>
                  </a:ext>
                </a:extLst>
              </p:cNvPr>
              <p:cNvSpPr/>
              <p:nvPr/>
            </p:nvSpPr>
            <p:spPr>
              <a:xfrm>
                <a:off x="6159347" y="4499267"/>
                <a:ext cx="14681" cy="15521"/>
              </a:xfrm>
              <a:custGeom>
                <a:avLst/>
                <a:gdLst>
                  <a:gd name="connsiteX0" fmla="*/ -936 w 14681"/>
                  <a:gd name="connsiteY0" fmla="*/ 7486 h 15521"/>
                  <a:gd name="connsiteX1" fmla="*/ 10001 w 14681"/>
                  <a:gd name="connsiteY1" fmla="*/ -89 h 15521"/>
                  <a:gd name="connsiteX2" fmla="*/ 13745 w 14681"/>
                  <a:gd name="connsiteY2" fmla="*/ 15132 h 155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681" h="15521">
                    <a:moveTo>
                      <a:pt x="-936" y="7486"/>
                    </a:moveTo>
                    <a:cubicBezTo>
                      <a:pt x="-936" y="7486"/>
                      <a:pt x="2808" y="-2196"/>
                      <a:pt x="10001" y="-89"/>
                    </a:cubicBezTo>
                    <a:lnTo>
                      <a:pt x="13745" y="15132"/>
                    </a:lnTo>
                    <a:close/>
                  </a:path>
                </a:pathLst>
              </a:custGeom>
              <a:solidFill>
                <a:srgbClr val="B3B3B3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A268D933-ED50-6604-6699-215337762CE6}"/>
                  </a:ext>
                </a:extLst>
              </p:cNvPr>
              <p:cNvSpPr/>
              <p:nvPr/>
            </p:nvSpPr>
            <p:spPr>
              <a:xfrm>
                <a:off x="5938764" y="4173778"/>
                <a:ext cx="145801" cy="204856"/>
              </a:xfrm>
              <a:custGeom>
                <a:avLst/>
                <a:gdLst>
                  <a:gd name="connsiteX0" fmla="*/ 145801 w 145801"/>
                  <a:gd name="connsiteY0" fmla="*/ 190106 h 204856"/>
                  <a:gd name="connsiteX1" fmla="*/ 126836 w 145801"/>
                  <a:gd name="connsiteY1" fmla="*/ 204857 h 204856"/>
                  <a:gd name="connsiteX2" fmla="*/ 0 w 145801"/>
                  <a:gd name="connsiteY2" fmla="*/ 14733 h 204856"/>
                  <a:gd name="connsiteX3" fmla="*/ 18948 w 145801"/>
                  <a:gd name="connsiteY3" fmla="*/ 0 h 204856"/>
                  <a:gd name="connsiteX4" fmla="*/ 145801 w 145801"/>
                  <a:gd name="connsiteY4" fmla="*/ 190106 h 2048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5801" h="204856">
                    <a:moveTo>
                      <a:pt x="145801" y="190106"/>
                    </a:moveTo>
                    <a:lnTo>
                      <a:pt x="126836" y="204857"/>
                    </a:lnTo>
                    <a:lnTo>
                      <a:pt x="0" y="14733"/>
                    </a:lnTo>
                    <a:lnTo>
                      <a:pt x="18948" y="0"/>
                    </a:lnTo>
                    <a:lnTo>
                      <a:pt x="145801" y="190106"/>
                    </a:lnTo>
                    <a:close/>
                  </a:path>
                </a:pathLst>
              </a:custGeom>
              <a:solidFill>
                <a:srgbClr val="262626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CD548ED3-9BF2-34ED-2C26-C8783243F4FB}"/>
                  </a:ext>
                </a:extLst>
              </p:cNvPr>
              <p:cNvSpPr/>
              <p:nvPr/>
            </p:nvSpPr>
            <p:spPr>
              <a:xfrm>
                <a:off x="5929160" y="4165109"/>
                <a:ext cx="42893" cy="36078"/>
              </a:xfrm>
              <a:custGeom>
                <a:avLst/>
                <a:gdLst>
                  <a:gd name="connsiteX0" fmla="*/ -127 w 42893"/>
                  <a:gd name="connsiteY0" fmla="*/ 33707 h 36078"/>
                  <a:gd name="connsiteX1" fmla="*/ -127 w 42893"/>
                  <a:gd name="connsiteY1" fmla="*/ 33707 h 36078"/>
                  <a:gd name="connsiteX2" fmla="*/ 1145 w 42893"/>
                  <a:gd name="connsiteY2" fmla="*/ 26619 h 36078"/>
                  <a:gd name="connsiteX3" fmla="*/ 34530 w 42893"/>
                  <a:gd name="connsiteY3" fmla="*/ 653 h 36078"/>
                  <a:gd name="connsiteX4" fmla="*/ 40882 w 42893"/>
                  <a:gd name="connsiteY4" fmla="*/ 1239 h 36078"/>
                  <a:gd name="connsiteX5" fmla="*/ 41148 w 42893"/>
                  <a:gd name="connsiteY5" fmla="*/ 1593 h 36078"/>
                  <a:gd name="connsiteX6" fmla="*/ 41148 w 42893"/>
                  <a:gd name="connsiteY6" fmla="*/ 1593 h 36078"/>
                  <a:gd name="connsiteX7" fmla="*/ 39876 w 42893"/>
                  <a:gd name="connsiteY7" fmla="*/ 8681 h 36078"/>
                  <a:gd name="connsiteX8" fmla="*/ 6491 w 42893"/>
                  <a:gd name="connsiteY8" fmla="*/ 34647 h 36078"/>
                  <a:gd name="connsiteX9" fmla="*/ 140 w 42893"/>
                  <a:gd name="connsiteY9" fmla="*/ 34061 h 36078"/>
                  <a:gd name="connsiteX10" fmla="*/ -126 w 42893"/>
                  <a:gd name="connsiteY10" fmla="*/ 33707 h 360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2893" h="36078">
                    <a:moveTo>
                      <a:pt x="-127" y="33707"/>
                    </a:moveTo>
                    <a:lnTo>
                      <a:pt x="-127" y="33707"/>
                    </a:lnTo>
                    <a:cubicBezTo>
                      <a:pt x="-1579" y="31367"/>
                      <a:pt x="-1031" y="28308"/>
                      <a:pt x="1145" y="26619"/>
                    </a:cubicBezTo>
                    <a:lnTo>
                      <a:pt x="34530" y="653"/>
                    </a:lnTo>
                    <a:cubicBezTo>
                      <a:pt x="36446" y="-940"/>
                      <a:pt x="39290" y="-677"/>
                      <a:pt x="40882" y="1239"/>
                    </a:cubicBezTo>
                    <a:cubicBezTo>
                      <a:pt x="40976" y="1352"/>
                      <a:pt x="41065" y="1471"/>
                      <a:pt x="41148" y="1593"/>
                    </a:cubicBezTo>
                    <a:lnTo>
                      <a:pt x="41148" y="1593"/>
                    </a:lnTo>
                    <a:cubicBezTo>
                      <a:pt x="42600" y="3932"/>
                      <a:pt x="42052" y="6992"/>
                      <a:pt x="39876" y="8681"/>
                    </a:cubicBezTo>
                    <a:lnTo>
                      <a:pt x="6491" y="34647"/>
                    </a:lnTo>
                    <a:cubicBezTo>
                      <a:pt x="4575" y="36240"/>
                      <a:pt x="1731" y="35977"/>
                      <a:pt x="140" y="34061"/>
                    </a:cubicBezTo>
                    <a:cubicBezTo>
                      <a:pt x="45" y="33948"/>
                      <a:pt x="-44" y="33829"/>
                      <a:pt x="-126" y="33707"/>
                    </a:cubicBezTo>
                    <a:close/>
                  </a:path>
                </a:pathLst>
              </a:custGeom>
              <a:solidFill>
                <a:srgbClr val="262626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8B79FA07-BC31-6D3C-9E9F-B622785A0BDC}"/>
                  </a:ext>
                </a:extLst>
              </p:cNvPr>
              <p:cNvSpPr/>
              <p:nvPr/>
            </p:nvSpPr>
            <p:spPr>
              <a:xfrm>
                <a:off x="5975476" y="4194607"/>
                <a:ext cx="68755" cy="75164"/>
              </a:xfrm>
              <a:custGeom>
                <a:avLst/>
                <a:gdLst>
                  <a:gd name="connsiteX0" fmla="*/ 65099 w 68755"/>
                  <a:gd name="connsiteY0" fmla="*/ 75165 h 75164"/>
                  <a:gd name="connsiteX1" fmla="*/ 16353 w 68755"/>
                  <a:gd name="connsiteY1" fmla="*/ 5225 h 75164"/>
                  <a:gd name="connsiteX2" fmla="*/ 645 w 68755"/>
                  <a:gd name="connsiteY2" fmla="*/ 8569 h 75164"/>
                  <a:gd name="connsiteX3" fmla="*/ 0 w 68755"/>
                  <a:gd name="connsiteY3" fmla="*/ 3918 h 75164"/>
                  <a:gd name="connsiteX4" fmla="*/ 18426 w 68755"/>
                  <a:gd name="connsiteY4" fmla="*/ 0 h 75164"/>
                  <a:gd name="connsiteX5" fmla="*/ 68756 w 68755"/>
                  <a:gd name="connsiteY5" fmla="*/ 72204 h 75164"/>
                  <a:gd name="connsiteX6" fmla="*/ 65099 w 68755"/>
                  <a:gd name="connsiteY6" fmla="*/ 75165 h 751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8755" h="75164">
                    <a:moveTo>
                      <a:pt x="65099" y="75165"/>
                    </a:moveTo>
                    <a:lnTo>
                      <a:pt x="16353" y="5225"/>
                    </a:lnTo>
                    <a:lnTo>
                      <a:pt x="645" y="8569"/>
                    </a:lnTo>
                    <a:lnTo>
                      <a:pt x="0" y="3918"/>
                    </a:lnTo>
                    <a:lnTo>
                      <a:pt x="18426" y="0"/>
                    </a:lnTo>
                    <a:lnTo>
                      <a:pt x="68756" y="72204"/>
                    </a:lnTo>
                    <a:lnTo>
                      <a:pt x="65099" y="75165"/>
                    </a:lnTo>
                    <a:close/>
                  </a:path>
                </a:pathLst>
              </a:custGeom>
              <a:solidFill>
                <a:srgbClr val="262626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E071DC6C-6C9E-BB9C-665A-02BBEA20C298}"/>
                  </a:ext>
                </a:extLst>
              </p:cNvPr>
              <p:cNvSpPr/>
              <p:nvPr/>
            </p:nvSpPr>
            <p:spPr>
              <a:xfrm>
                <a:off x="5929186" y="4441441"/>
                <a:ext cx="131809" cy="59183"/>
              </a:xfrm>
              <a:custGeom>
                <a:avLst/>
                <a:gdLst>
                  <a:gd name="connsiteX0" fmla="*/ -936 w 131809"/>
                  <a:gd name="connsiteY0" fmla="*/ 19946 h 59183"/>
                  <a:gd name="connsiteX1" fmla="*/ 18517 w 131809"/>
                  <a:gd name="connsiteY1" fmla="*/ 58712 h 59183"/>
                  <a:gd name="connsiteX2" fmla="*/ 82675 w 131809"/>
                  <a:gd name="connsiteY2" fmla="*/ 52460 h 59183"/>
                  <a:gd name="connsiteX3" fmla="*/ 130776 w 131809"/>
                  <a:gd name="connsiteY3" fmla="*/ 10245 h 59183"/>
                  <a:gd name="connsiteX4" fmla="*/ -936 w 131809"/>
                  <a:gd name="connsiteY4" fmla="*/ 19946 h 59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1809" h="59183">
                    <a:moveTo>
                      <a:pt x="-936" y="19946"/>
                    </a:moveTo>
                    <a:cubicBezTo>
                      <a:pt x="-936" y="19946"/>
                      <a:pt x="8520" y="57789"/>
                      <a:pt x="18517" y="58712"/>
                    </a:cubicBezTo>
                    <a:cubicBezTo>
                      <a:pt x="28513" y="59635"/>
                      <a:pt x="82675" y="52460"/>
                      <a:pt x="82675" y="52460"/>
                    </a:cubicBezTo>
                    <a:cubicBezTo>
                      <a:pt x="82675" y="52460"/>
                      <a:pt x="126527" y="38911"/>
                      <a:pt x="130776" y="10245"/>
                    </a:cubicBezTo>
                    <a:cubicBezTo>
                      <a:pt x="135026" y="-18420"/>
                      <a:pt x="-936" y="19946"/>
                      <a:pt x="-936" y="19946"/>
                    </a:cubicBezTo>
                    <a:close/>
                  </a:path>
                </a:pathLst>
              </a:custGeom>
              <a:solidFill>
                <a:srgbClr val="FFC4B3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3D1A254F-98F7-38FD-E230-6F81C8A2CBD4}"/>
                  </a:ext>
                </a:extLst>
              </p:cNvPr>
              <p:cNvSpPr/>
              <p:nvPr/>
            </p:nvSpPr>
            <p:spPr>
              <a:xfrm>
                <a:off x="5937686" y="4298673"/>
                <a:ext cx="195091" cy="109064"/>
              </a:xfrm>
              <a:custGeom>
                <a:avLst/>
                <a:gdLst>
                  <a:gd name="connsiteX0" fmla="*/ 53833 w 195091"/>
                  <a:gd name="connsiteY0" fmla="*/ 1570 h 109064"/>
                  <a:gd name="connsiteX1" fmla="*/ 185110 w 195091"/>
                  <a:gd name="connsiteY1" fmla="*/ 64265 h 109064"/>
                  <a:gd name="connsiteX2" fmla="*/ 169018 w 195091"/>
                  <a:gd name="connsiteY2" fmla="*/ 108674 h 109064"/>
                  <a:gd name="connsiteX3" fmla="*/ 10347 w 195091"/>
                  <a:gd name="connsiteY3" fmla="*/ 53728 h 109064"/>
                  <a:gd name="connsiteX4" fmla="*/ 53833 w 195091"/>
                  <a:gd name="connsiteY4" fmla="*/ 1570 h 1090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5091" h="109064">
                    <a:moveTo>
                      <a:pt x="53833" y="1570"/>
                    </a:moveTo>
                    <a:cubicBezTo>
                      <a:pt x="53833" y="1570"/>
                      <a:pt x="164909" y="44428"/>
                      <a:pt x="185110" y="64265"/>
                    </a:cubicBezTo>
                    <a:cubicBezTo>
                      <a:pt x="205312" y="84101"/>
                      <a:pt x="188001" y="108395"/>
                      <a:pt x="169018" y="108674"/>
                    </a:cubicBezTo>
                    <a:cubicBezTo>
                      <a:pt x="150036" y="108952"/>
                      <a:pt x="34102" y="64386"/>
                      <a:pt x="10347" y="53728"/>
                    </a:cubicBezTo>
                    <a:cubicBezTo>
                      <a:pt x="-13407" y="43070"/>
                      <a:pt x="2" y="-11301"/>
                      <a:pt x="53833" y="1570"/>
                    </a:cubicBezTo>
                    <a:close/>
                  </a:path>
                </a:pathLst>
              </a:custGeom>
              <a:solidFill>
                <a:srgbClr val="FFC4B3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B5B9B009-A116-F24F-5ADB-244DC630E599}"/>
                  </a:ext>
                </a:extLst>
              </p:cNvPr>
              <p:cNvSpPr/>
              <p:nvPr/>
            </p:nvSpPr>
            <p:spPr>
              <a:xfrm>
                <a:off x="5919065" y="4339946"/>
                <a:ext cx="195078" cy="109030"/>
              </a:xfrm>
              <a:custGeom>
                <a:avLst/>
                <a:gdLst>
                  <a:gd name="connsiteX0" fmla="*/ 53786 w 195078"/>
                  <a:gd name="connsiteY0" fmla="*/ 1571 h 109030"/>
                  <a:gd name="connsiteX1" fmla="*/ 57269 w 195078"/>
                  <a:gd name="connsiteY1" fmla="*/ 2929 h 109030"/>
                  <a:gd name="connsiteX2" fmla="*/ 185097 w 195078"/>
                  <a:gd name="connsiteY2" fmla="*/ 64231 h 109030"/>
                  <a:gd name="connsiteX3" fmla="*/ 169006 w 195078"/>
                  <a:gd name="connsiteY3" fmla="*/ 108640 h 109030"/>
                  <a:gd name="connsiteX4" fmla="*/ 10352 w 195078"/>
                  <a:gd name="connsiteY4" fmla="*/ 53695 h 109030"/>
                  <a:gd name="connsiteX5" fmla="*/ 53786 w 195078"/>
                  <a:gd name="connsiteY5" fmla="*/ 1571 h 1090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5078" h="109030">
                    <a:moveTo>
                      <a:pt x="53786" y="1571"/>
                    </a:moveTo>
                    <a:lnTo>
                      <a:pt x="57269" y="2929"/>
                    </a:lnTo>
                    <a:cubicBezTo>
                      <a:pt x="76182" y="10348"/>
                      <a:pt x="166986" y="46467"/>
                      <a:pt x="185097" y="64231"/>
                    </a:cubicBezTo>
                    <a:cubicBezTo>
                      <a:pt x="205299" y="84049"/>
                      <a:pt x="187988" y="108362"/>
                      <a:pt x="169006" y="108640"/>
                    </a:cubicBezTo>
                    <a:cubicBezTo>
                      <a:pt x="150023" y="108919"/>
                      <a:pt x="34089" y="64353"/>
                      <a:pt x="10352" y="53695"/>
                    </a:cubicBezTo>
                    <a:cubicBezTo>
                      <a:pt x="-13385" y="43037"/>
                      <a:pt x="-45" y="-11300"/>
                      <a:pt x="53786" y="1571"/>
                    </a:cubicBezTo>
                    <a:close/>
                  </a:path>
                </a:pathLst>
              </a:custGeom>
              <a:solidFill>
                <a:srgbClr val="FFC4B3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F5187937-028F-7A6D-83A7-194EEDFE7FB4}"/>
                  </a:ext>
                </a:extLst>
              </p:cNvPr>
              <p:cNvSpPr/>
              <p:nvPr/>
            </p:nvSpPr>
            <p:spPr>
              <a:xfrm>
                <a:off x="5903193" y="4391557"/>
                <a:ext cx="174963" cy="74574"/>
              </a:xfrm>
              <a:custGeom>
                <a:avLst/>
                <a:gdLst>
                  <a:gd name="connsiteX0" fmla="*/ 22183 w 174963"/>
                  <a:gd name="connsiteY0" fmla="*/ -389 h 74574"/>
                  <a:gd name="connsiteX1" fmla="*/ -684 w 174963"/>
                  <a:gd name="connsiteY1" fmla="*/ 36183 h 74574"/>
                  <a:gd name="connsiteX2" fmla="*/ 58790 w 174963"/>
                  <a:gd name="connsiteY2" fmla="*/ 73957 h 74574"/>
                  <a:gd name="connsiteX3" fmla="*/ 174027 w 174963"/>
                  <a:gd name="connsiteY3" fmla="*/ 55340 h 74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4963" h="74574">
                    <a:moveTo>
                      <a:pt x="22183" y="-389"/>
                    </a:moveTo>
                    <a:cubicBezTo>
                      <a:pt x="22183" y="-389"/>
                      <a:pt x="2817" y="8319"/>
                      <a:pt x="-684" y="36183"/>
                    </a:cubicBezTo>
                    <a:cubicBezTo>
                      <a:pt x="-4184" y="64048"/>
                      <a:pt x="29393" y="76029"/>
                      <a:pt x="58790" y="73957"/>
                    </a:cubicBezTo>
                    <a:cubicBezTo>
                      <a:pt x="137821" y="68384"/>
                      <a:pt x="174027" y="55340"/>
                      <a:pt x="174027" y="55340"/>
                    </a:cubicBezTo>
                    <a:close/>
                  </a:path>
                </a:pathLst>
              </a:custGeom>
              <a:solidFill>
                <a:srgbClr val="FFC4B3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0681E861-A159-1ADA-FCA1-E37E1C6DAC6A}"/>
                  </a:ext>
                </a:extLst>
              </p:cNvPr>
              <p:cNvSpPr/>
              <p:nvPr/>
            </p:nvSpPr>
            <p:spPr>
              <a:xfrm>
                <a:off x="5937712" y="4328897"/>
                <a:ext cx="99641" cy="65551"/>
              </a:xfrm>
              <a:custGeom>
                <a:avLst/>
                <a:gdLst>
                  <a:gd name="connsiteX0" fmla="*/ -284 w 99641"/>
                  <a:gd name="connsiteY0" fmla="*/ 15110 h 65551"/>
                  <a:gd name="connsiteX1" fmla="*/ 98705 w 99641"/>
                  <a:gd name="connsiteY1" fmla="*/ 65162 h 65551"/>
                  <a:gd name="connsiteX2" fmla="*/ -563 w 99641"/>
                  <a:gd name="connsiteY2" fmla="*/ -389 h 65551"/>
                  <a:gd name="connsiteX3" fmla="*/ 1179 w 99641"/>
                  <a:gd name="connsiteY3" fmla="*/ 14309 h 65551"/>
                  <a:gd name="connsiteX4" fmla="*/ -284 w 99641"/>
                  <a:gd name="connsiteY4" fmla="*/ 15110 h 65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641" h="65551">
                    <a:moveTo>
                      <a:pt x="-284" y="15110"/>
                    </a:moveTo>
                    <a:cubicBezTo>
                      <a:pt x="30436" y="34772"/>
                      <a:pt x="98705" y="65162"/>
                      <a:pt x="98705" y="65162"/>
                    </a:cubicBezTo>
                    <a:cubicBezTo>
                      <a:pt x="98705" y="65162"/>
                      <a:pt x="23505" y="31934"/>
                      <a:pt x="-563" y="-389"/>
                    </a:cubicBezTo>
                    <a:cubicBezTo>
                      <a:pt x="-1411" y="4576"/>
                      <a:pt x="-807" y="9680"/>
                      <a:pt x="1179" y="14309"/>
                    </a:cubicBezTo>
                    <a:cubicBezTo>
                      <a:pt x="709" y="14553"/>
                      <a:pt x="238" y="14849"/>
                      <a:pt x="-284" y="15110"/>
                    </a:cubicBezTo>
                    <a:close/>
                  </a:path>
                </a:pathLst>
              </a:custGeom>
              <a:solidFill>
                <a:srgbClr val="F7AB94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0EA84804-93E0-B463-DEDF-41467F7C27E1}"/>
                  </a:ext>
                </a:extLst>
              </p:cNvPr>
              <p:cNvSpPr/>
              <p:nvPr/>
            </p:nvSpPr>
            <p:spPr>
              <a:xfrm>
                <a:off x="5919816" y="4380742"/>
                <a:ext cx="141412" cy="47143"/>
              </a:xfrm>
              <a:custGeom>
                <a:avLst/>
                <a:gdLst>
                  <a:gd name="connsiteX0" fmla="*/ -936 w 141412"/>
                  <a:gd name="connsiteY0" fmla="*/ -389 h 47143"/>
                  <a:gd name="connsiteX1" fmla="*/ 4184 w 141412"/>
                  <a:gd name="connsiteY1" fmla="*/ 9085 h 47143"/>
                  <a:gd name="connsiteX2" fmla="*/ 140476 w 141412"/>
                  <a:gd name="connsiteY2" fmla="*/ 46754 h 47143"/>
                  <a:gd name="connsiteX3" fmla="*/ -936 w 141412"/>
                  <a:gd name="connsiteY3" fmla="*/ -389 h 471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1412" h="47143">
                    <a:moveTo>
                      <a:pt x="-936" y="-389"/>
                    </a:moveTo>
                    <a:cubicBezTo>
                      <a:pt x="-117" y="3174"/>
                      <a:pt x="1652" y="6448"/>
                      <a:pt x="4184" y="9085"/>
                    </a:cubicBezTo>
                    <a:cubicBezTo>
                      <a:pt x="48140" y="26796"/>
                      <a:pt x="92654" y="46754"/>
                      <a:pt x="140476" y="46754"/>
                    </a:cubicBezTo>
                    <a:cubicBezTo>
                      <a:pt x="100978" y="37803"/>
                      <a:pt x="44692" y="26570"/>
                      <a:pt x="-936" y="-389"/>
                    </a:cubicBezTo>
                    <a:close/>
                  </a:path>
                </a:pathLst>
              </a:custGeom>
              <a:solidFill>
                <a:srgbClr val="F7AB94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id="{5D8D1F02-2A62-7892-15CF-700AE2BD5E27}"/>
                  </a:ext>
                </a:extLst>
              </p:cNvPr>
              <p:cNvSpPr/>
              <p:nvPr/>
            </p:nvSpPr>
            <p:spPr>
              <a:xfrm>
                <a:off x="5918963" y="4446990"/>
                <a:ext cx="104056" cy="14785"/>
              </a:xfrm>
              <a:custGeom>
                <a:avLst/>
                <a:gdLst>
                  <a:gd name="connsiteX0" fmla="*/ -936 w 104056"/>
                  <a:gd name="connsiteY0" fmla="*/ 9712 h 14785"/>
                  <a:gd name="connsiteX1" fmla="*/ 9252 w 104056"/>
                  <a:gd name="connsiteY1" fmla="*/ 14396 h 14785"/>
                  <a:gd name="connsiteX2" fmla="*/ 103121 w 104056"/>
                  <a:gd name="connsiteY2" fmla="*/ -389 h 14785"/>
                  <a:gd name="connsiteX3" fmla="*/ -936 w 104056"/>
                  <a:gd name="connsiteY3" fmla="*/ 9712 h 147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4056" h="14785">
                    <a:moveTo>
                      <a:pt x="-936" y="9712"/>
                    </a:moveTo>
                    <a:cubicBezTo>
                      <a:pt x="2255" y="11684"/>
                      <a:pt x="5677" y="13258"/>
                      <a:pt x="9252" y="14396"/>
                    </a:cubicBezTo>
                    <a:cubicBezTo>
                      <a:pt x="41976" y="14397"/>
                      <a:pt x="70781" y="7918"/>
                      <a:pt x="103121" y="-389"/>
                    </a:cubicBezTo>
                    <a:cubicBezTo>
                      <a:pt x="71843" y="3843"/>
                      <a:pt x="34887" y="12481"/>
                      <a:pt x="-936" y="9712"/>
                    </a:cubicBezTo>
                    <a:close/>
                  </a:path>
                </a:pathLst>
              </a:custGeom>
              <a:solidFill>
                <a:srgbClr val="F7AB94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9A821735-8958-078F-AB84-42936DF40585}"/>
                  </a:ext>
                </a:extLst>
              </p:cNvPr>
              <p:cNvSpPr/>
              <p:nvPr/>
            </p:nvSpPr>
            <p:spPr>
              <a:xfrm>
                <a:off x="6346208" y="4224390"/>
                <a:ext cx="521574" cy="205946"/>
              </a:xfrm>
              <a:custGeom>
                <a:avLst/>
                <a:gdLst>
                  <a:gd name="connsiteX0" fmla="*/ 32351 w 521574"/>
                  <a:gd name="connsiteY0" fmla="*/ 154500 h 205946"/>
                  <a:gd name="connsiteX1" fmla="*/ 473812 w 521574"/>
                  <a:gd name="connsiteY1" fmla="*/ 200233 h 205946"/>
                  <a:gd name="connsiteX2" fmla="*/ 505752 w 521574"/>
                  <a:gd name="connsiteY2" fmla="*/ 67023 h 205946"/>
                  <a:gd name="connsiteX3" fmla="*/ 416028 w 521574"/>
                  <a:gd name="connsiteY3" fmla="*/ 1594 h 205946"/>
                  <a:gd name="connsiteX4" fmla="*/ 38376 w 521574"/>
                  <a:gd name="connsiteY4" fmla="*/ 60458 h 205946"/>
                  <a:gd name="connsiteX5" fmla="*/ 32351 w 521574"/>
                  <a:gd name="connsiteY5" fmla="*/ 154500 h 2059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1574" h="205946">
                    <a:moveTo>
                      <a:pt x="32351" y="154500"/>
                    </a:moveTo>
                    <a:cubicBezTo>
                      <a:pt x="32351" y="154500"/>
                      <a:pt x="342884" y="225155"/>
                      <a:pt x="473812" y="200233"/>
                    </a:cubicBezTo>
                    <a:cubicBezTo>
                      <a:pt x="524735" y="190550"/>
                      <a:pt x="532066" y="103891"/>
                      <a:pt x="505752" y="67023"/>
                    </a:cubicBezTo>
                    <a:cubicBezTo>
                      <a:pt x="490252" y="45306"/>
                      <a:pt x="458313" y="15787"/>
                      <a:pt x="416028" y="1594"/>
                    </a:cubicBezTo>
                    <a:cubicBezTo>
                      <a:pt x="373744" y="-12600"/>
                      <a:pt x="69097" y="53840"/>
                      <a:pt x="38376" y="60458"/>
                    </a:cubicBezTo>
                    <a:cubicBezTo>
                      <a:pt x="7655" y="67075"/>
                      <a:pt x="-29126" y="103595"/>
                      <a:pt x="32351" y="154500"/>
                    </a:cubicBezTo>
                    <a:close/>
                  </a:path>
                </a:pathLst>
              </a:custGeom>
              <a:solidFill>
                <a:srgbClr val="FFC4B3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id="{29F0F1B8-8A3D-F450-3E1C-1C40779DF8E2}"/>
                  </a:ext>
                </a:extLst>
              </p:cNvPr>
              <p:cNvSpPr/>
              <p:nvPr/>
            </p:nvSpPr>
            <p:spPr>
              <a:xfrm>
                <a:off x="6155214" y="4302077"/>
                <a:ext cx="178861" cy="187830"/>
              </a:xfrm>
              <a:custGeom>
                <a:avLst/>
                <a:gdLst>
                  <a:gd name="connsiteX0" fmla="*/ 137713 w 178861"/>
                  <a:gd name="connsiteY0" fmla="*/ -389 h 187830"/>
                  <a:gd name="connsiteX1" fmla="*/ 71657 w 178861"/>
                  <a:gd name="connsiteY1" fmla="*/ 27981 h 187830"/>
                  <a:gd name="connsiteX2" fmla="*/ -129 w 178861"/>
                  <a:gd name="connsiteY2" fmla="*/ 175906 h 187830"/>
                  <a:gd name="connsiteX3" fmla="*/ 36530 w 178861"/>
                  <a:gd name="connsiteY3" fmla="*/ 180765 h 187830"/>
                  <a:gd name="connsiteX4" fmla="*/ 105425 w 178861"/>
                  <a:gd name="connsiteY4" fmla="*/ 51091 h 187830"/>
                  <a:gd name="connsiteX5" fmla="*/ 177925 w 178861"/>
                  <a:gd name="connsiteY5" fmla="*/ 30488 h 1878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8861" h="187830">
                    <a:moveTo>
                      <a:pt x="137713" y="-389"/>
                    </a:moveTo>
                    <a:cubicBezTo>
                      <a:pt x="137713" y="-389"/>
                      <a:pt x="94070" y="5916"/>
                      <a:pt x="71657" y="27981"/>
                    </a:cubicBezTo>
                    <a:cubicBezTo>
                      <a:pt x="49243" y="50046"/>
                      <a:pt x="5565" y="162967"/>
                      <a:pt x="-129" y="175906"/>
                    </a:cubicBezTo>
                    <a:cubicBezTo>
                      <a:pt x="-6521" y="190448"/>
                      <a:pt x="26864" y="190274"/>
                      <a:pt x="36530" y="180765"/>
                    </a:cubicBezTo>
                    <a:cubicBezTo>
                      <a:pt x="55913" y="161609"/>
                      <a:pt x="92120" y="60913"/>
                      <a:pt x="105425" y="51091"/>
                    </a:cubicBezTo>
                    <a:cubicBezTo>
                      <a:pt x="118730" y="41269"/>
                      <a:pt x="177925" y="30488"/>
                      <a:pt x="177925" y="30488"/>
                    </a:cubicBezTo>
                    <a:close/>
                  </a:path>
                </a:pathLst>
              </a:custGeom>
              <a:solidFill>
                <a:srgbClr val="FFC4B3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2292843F-7498-6874-758C-D1798641091B}"/>
                  </a:ext>
                </a:extLst>
              </p:cNvPr>
              <p:cNvSpPr/>
              <p:nvPr/>
            </p:nvSpPr>
            <p:spPr>
              <a:xfrm>
                <a:off x="6200511" y="4321408"/>
                <a:ext cx="174664" cy="180776"/>
              </a:xfrm>
              <a:custGeom>
                <a:avLst/>
                <a:gdLst>
                  <a:gd name="connsiteX0" fmla="*/ 133516 w 174664"/>
                  <a:gd name="connsiteY0" fmla="*/ -389 h 180776"/>
                  <a:gd name="connsiteX1" fmla="*/ 67460 w 174664"/>
                  <a:gd name="connsiteY1" fmla="*/ 27981 h 180776"/>
                  <a:gd name="connsiteX2" fmla="*/ 254 w 174664"/>
                  <a:gd name="connsiteY2" fmla="*/ 168035 h 180776"/>
                  <a:gd name="connsiteX3" fmla="*/ 39282 w 174664"/>
                  <a:gd name="connsiteY3" fmla="*/ 170456 h 180776"/>
                  <a:gd name="connsiteX4" fmla="*/ 108020 w 174664"/>
                  <a:gd name="connsiteY4" fmla="*/ 55775 h 180776"/>
                  <a:gd name="connsiteX5" fmla="*/ 173729 w 174664"/>
                  <a:gd name="connsiteY5" fmla="*/ 30471 h 1807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4664" h="180776">
                    <a:moveTo>
                      <a:pt x="133516" y="-389"/>
                    </a:moveTo>
                    <a:cubicBezTo>
                      <a:pt x="133516" y="-389"/>
                      <a:pt x="89873" y="5898"/>
                      <a:pt x="67460" y="27981"/>
                    </a:cubicBezTo>
                    <a:cubicBezTo>
                      <a:pt x="45046" y="50063"/>
                      <a:pt x="8509" y="149731"/>
                      <a:pt x="254" y="168035"/>
                    </a:cubicBezTo>
                    <a:cubicBezTo>
                      <a:pt x="-8001" y="186338"/>
                      <a:pt x="29024" y="181828"/>
                      <a:pt x="39282" y="170456"/>
                    </a:cubicBezTo>
                    <a:cubicBezTo>
                      <a:pt x="57499" y="150289"/>
                      <a:pt x="94715" y="65580"/>
                      <a:pt x="108020" y="55775"/>
                    </a:cubicBezTo>
                    <a:cubicBezTo>
                      <a:pt x="121326" y="45971"/>
                      <a:pt x="173729" y="30471"/>
                      <a:pt x="173729" y="30471"/>
                    </a:cubicBezTo>
                    <a:close/>
                  </a:path>
                </a:pathLst>
              </a:custGeom>
              <a:solidFill>
                <a:srgbClr val="FFC4B3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id="{16336C78-1DA6-8B0F-7F23-7F215C8A8F3F}"/>
                  </a:ext>
                </a:extLst>
              </p:cNvPr>
              <p:cNvSpPr/>
              <p:nvPr/>
            </p:nvSpPr>
            <p:spPr>
              <a:xfrm>
                <a:off x="6249637" y="4350500"/>
                <a:ext cx="179805" cy="136859"/>
              </a:xfrm>
              <a:custGeom>
                <a:avLst/>
                <a:gdLst>
                  <a:gd name="connsiteX0" fmla="*/ 140834 w 179805"/>
                  <a:gd name="connsiteY0" fmla="*/ -380 h 136859"/>
                  <a:gd name="connsiteX1" fmla="*/ 74185 w 179805"/>
                  <a:gd name="connsiteY1" fmla="*/ 14318 h 136859"/>
                  <a:gd name="connsiteX2" fmla="*/ 501 w 179805"/>
                  <a:gd name="connsiteY2" fmla="*/ 123844 h 136859"/>
                  <a:gd name="connsiteX3" fmla="*/ 38815 w 179805"/>
                  <a:gd name="connsiteY3" fmla="*/ 131471 h 136859"/>
                  <a:gd name="connsiteX4" fmla="*/ 112691 w 179805"/>
                  <a:gd name="connsiteY4" fmla="*/ 43750 h 136859"/>
                  <a:gd name="connsiteX5" fmla="*/ 178869 w 179805"/>
                  <a:gd name="connsiteY5" fmla="*/ 31560 h 136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9805" h="136859">
                    <a:moveTo>
                      <a:pt x="140834" y="-380"/>
                    </a:moveTo>
                    <a:cubicBezTo>
                      <a:pt x="140834" y="-380"/>
                      <a:pt x="97470" y="-1251"/>
                      <a:pt x="74185" y="14318"/>
                    </a:cubicBezTo>
                    <a:cubicBezTo>
                      <a:pt x="50901" y="29888"/>
                      <a:pt x="9609" y="109441"/>
                      <a:pt x="501" y="123844"/>
                    </a:cubicBezTo>
                    <a:cubicBezTo>
                      <a:pt x="-8607" y="138246"/>
                      <a:pt x="28139" y="139657"/>
                      <a:pt x="38815" y="131471"/>
                    </a:cubicBezTo>
                    <a:cubicBezTo>
                      <a:pt x="57867" y="116912"/>
                      <a:pt x="99054" y="50194"/>
                      <a:pt x="112691" y="43750"/>
                    </a:cubicBezTo>
                    <a:cubicBezTo>
                      <a:pt x="126327" y="37307"/>
                      <a:pt x="178869" y="31560"/>
                      <a:pt x="178869" y="31560"/>
                    </a:cubicBezTo>
                    <a:close/>
                  </a:path>
                </a:pathLst>
              </a:custGeom>
              <a:solidFill>
                <a:srgbClr val="FFC4B3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A3B3B754-62EB-2720-FEBC-62D4FACDA94A}"/>
                  </a:ext>
                </a:extLst>
              </p:cNvPr>
              <p:cNvSpPr/>
              <p:nvPr/>
            </p:nvSpPr>
            <p:spPr>
              <a:xfrm>
                <a:off x="6311053" y="4360045"/>
                <a:ext cx="159593" cy="120010"/>
              </a:xfrm>
              <a:custGeom>
                <a:avLst/>
                <a:gdLst>
                  <a:gd name="connsiteX0" fmla="*/ 125028 w 159593"/>
                  <a:gd name="connsiteY0" fmla="*/ 193 h 120010"/>
                  <a:gd name="connsiteX1" fmla="*/ 66095 w 159593"/>
                  <a:gd name="connsiteY1" fmla="*/ 13202 h 120010"/>
                  <a:gd name="connsiteX2" fmla="*/ 1292 w 159593"/>
                  <a:gd name="connsiteY2" fmla="*/ 99513 h 120010"/>
                  <a:gd name="connsiteX3" fmla="*/ 18342 w 159593"/>
                  <a:gd name="connsiteY3" fmla="*/ 117486 h 120010"/>
                  <a:gd name="connsiteX4" fmla="*/ 90581 w 159593"/>
                  <a:gd name="connsiteY4" fmla="*/ 45839 h 120010"/>
                  <a:gd name="connsiteX5" fmla="*/ 158657 w 159593"/>
                  <a:gd name="connsiteY5" fmla="*/ 28423 h 120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9593" h="120010">
                    <a:moveTo>
                      <a:pt x="125028" y="193"/>
                    </a:moveTo>
                    <a:cubicBezTo>
                      <a:pt x="125028" y="193"/>
                      <a:pt x="83127" y="-4579"/>
                      <a:pt x="66095" y="13202"/>
                    </a:cubicBezTo>
                    <a:cubicBezTo>
                      <a:pt x="53486" y="26351"/>
                      <a:pt x="9338" y="86782"/>
                      <a:pt x="1292" y="99513"/>
                    </a:cubicBezTo>
                    <a:cubicBezTo>
                      <a:pt x="-6754" y="112244"/>
                      <a:pt x="8868" y="124730"/>
                      <a:pt x="18342" y="117486"/>
                    </a:cubicBezTo>
                    <a:cubicBezTo>
                      <a:pt x="35182" y="104598"/>
                      <a:pt x="78512" y="51551"/>
                      <a:pt x="90581" y="45839"/>
                    </a:cubicBezTo>
                    <a:cubicBezTo>
                      <a:pt x="102649" y="40126"/>
                      <a:pt x="158657" y="28423"/>
                      <a:pt x="158657" y="28423"/>
                    </a:cubicBezTo>
                    <a:close/>
                  </a:path>
                </a:pathLst>
              </a:custGeom>
              <a:solidFill>
                <a:srgbClr val="FFC4B3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4F6D18C5-5383-0726-C243-CAE56BAA913C}"/>
                  </a:ext>
                </a:extLst>
              </p:cNvPr>
              <p:cNvSpPr/>
              <p:nvPr/>
            </p:nvSpPr>
            <p:spPr>
              <a:xfrm>
                <a:off x="6269969" y="4274582"/>
                <a:ext cx="86885" cy="35836"/>
              </a:xfrm>
              <a:custGeom>
                <a:avLst/>
                <a:gdLst>
                  <a:gd name="connsiteX0" fmla="*/ 85949 w 86885"/>
                  <a:gd name="connsiteY0" fmla="*/ 5336 h 35836"/>
                  <a:gd name="connsiteX1" fmla="*/ 29419 w 86885"/>
                  <a:gd name="connsiteY1" fmla="*/ 1349 h 35836"/>
                  <a:gd name="connsiteX2" fmla="*/ -936 w 86885"/>
                  <a:gd name="connsiteY2" fmla="*/ 35239 h 35836"/>
                  <a:gd name="connsiteX3" fmla="*/ 22087 w 86885"/>
                  <a:gd name="connsiteY3" fmla="*/ 35448 h 358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6885" h="35836">
                    <a:moveTo>
                      <a:pt x="85949" y="5336"/>
                    </a:moveTo>
                    <a:cubicBezTo>
                      <a:pt x="85949" y="5336"/>
                      <a:pt x="47740" y="-4207"/>
                      <a:pt x="29419" y="1349"/>
                    </a:cubicBezTo>
                    <a:cubicBezTo>
                      <a:pt x="16601" y="5232"/>
                      <a:pt x="-936" y="35239"/>
                      <a:pt x="-936" y="35239"/>
                    </a:cubicBezTo>
                    <a:lnTo>
                      <a:pt x="22087" y="35448"/>
                    </a:lnTo>
                    <a:close/>
                  </a:path>
                </a:pathLst>
              </a:custGeom>
              <a:solidFill>
                <a:srgbClr val="FFC4B3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id="{A9772DF1-A0C4-9E01-49B3-AAD0D6C2333E}"/>
                  </a:ext>
                </a:extLst>
              </p:cNvPr>
              <p:cNvSpPr/>
              <p:nvPr/>
            </p:nvSpPr>
            <p:spPr>
              <a:xfrm>
                <a:off x="6287384" y="4275745"/>
                <a:ext cx="233088" cy="129301"/>
              </a:xfrm>
              <a:custGeom>
                <a:avLst/>
                <a:gdLst>
                  <a:gd name="connsiteX0" fmla="*/ -936 w 233088"/>
                  <a:gd name="connsiteY0" fmla="*/ 30123 h 129301"/>
                  <a:gd name="connsiteX1" fmla="*/ 115747 w 233088"/>
                  <a:gd name="connsiteY1" fmla="*/ 128642 h 129301"/>
                  <a:gd name="connsiteX2" fmla="*/ 201465 w 233088"/>
                  <a:gd name="connsiteY2" fmla="*/ 103929 h 129301"/>
                  <a:gd name="connsiteX3" fmla="*/ 228877 w 233088"/>
                  <a:gd name="connsiteY3" fmla="*/ 48200 h 129301"/>
                  <a:gd name="connsiteX4" fmla="*/ 73880 w 233088"/>
                  <a:gd name="connsiteY4" fmla="*/ -389 h 129301"/>
                  <a:gd name="connsiteX5" fmla="*/ -936 w 233088"/>
                  <a:gd name="connsiteY5" fmla="*/ 30123 h 1293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3088" h="129301">
                    <a:moveTo>
                      <a:pt x="-936" y="30123"/>
                    </a:moveTo>
                    <a:lnTo>
                      <a:pt x="115747" y="128642"/>
                    </a:lnTo>
                    <a:cubicBezTo>
                      <a:pt x="115747" y="128642"/>
                      <a:pt x="183353" y="133309"/>
                      <a:pt x="201465" y="103929"/>
                    </a:cubicBezTo>
                    <a:cubicBezTo>
                      <a:pt x="219577" y="74549"/>
                      <a:pt x="240302" y="62028"/>
                      <a:pt x="228877" y="48200"/>
                    </a:cubicBezTo>
                    <a:cubicBezTo>
                      <a:pt x="217453" y="34372"/>
                      <a:pt x="114353" y="-302"/>
                      <a:pt x="73880" y="-389"/>
                    </a:cubicBezTo>
                    <a:cubicBezTo>
                      <a:pt x="33407" y="-476"/>
                      <a:pt x="-936" y="30123"/>
                      <a:pt x="-936" y="30123"/>
                    </a:cubicBezTo>
                    <a:close/>
                  </a:path>
                </a:pathLst>
              </a:custGeom>
              <a:solidFill>
                <a:srgbClr val="FFC4B3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id="{430B51FE-CE2C-5007-1C23-6877ED6AD039}"/>
                  </a:ext>
                </a:extLst>
              </p:cNvPr>
              <p:cNvSpPr/>
              <p:nvPr/>
            </p:nvSpPr>
            <p:spPr>
              <a:xfrm>
                <a:off x="6398830" y="3606901"/>
                <a:ext cx="198844" cy="147480"/>
              </a:xfrm>
              <a:custGeom>
                <a:avLst/>
                <a:gdLst>
                  <a:gd name="connsiteX0" fmla="*/ 197908 w 198844"/>
                  <a:gd name="connsiteY0" fmla="*/ 74261 h 147480"/>
                  <a:gd name="connsiteX1" fmla="*/ 56844 w 198844"/>
                  <a:gd name="connsiteY1" fmla="*/ 3764 h 147480"/>
                  <a:gd name="connsiteX2" fmla="*/ 3189 w 198844"/>
                  <a:gd name="connsiteY2" fmla="*/ 21932 h 147480"/>
                  <a:gd name="connsiteX3" fmla="*/ 1376 w 198844"/>
                  <a:gd name="connsiteY3" fmla="*/ 26212 h 147480"/>
                  <a:gd name="connsiteX4" fmla="*/ 1376 w 198844"/>
                  <a:gd name="connsiteY4" fmla="*/ 26212 h 147480"/>
                  <a:gd name="connsiteX5" fmla="*/ 21525 w 198844"/>
                  <a:gd name="connsiteY5" fmla="*/ 75585 h 147480"/>
                  <a:gd name="connsiteX6" fmla="*/ 168128 w 198844"/>
                  <a:gd name="connsiteY6" fmla="*/ 147092 h 147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8844" h="147480">
                    <a:moveTo>
                      <a:pt x="197908" y="74261"/>
                    </a:moveTo>
                    <a:lnTo>
                      <a:pt x="56844" y="3764"/>
                    </a:lnTo>
                    <a:cubicBezTo>
                      <a:pt x="37010" y="-6035"/>
                      <a:pt x="12988" y="2099"/>
                      <a:pt x="3189" y="21932"/>
                    </a:cubicBezTo>
                    <a:cubicBezTo>
                      <a:pt x="2502" y="23323"/>
                      <a:pt x="1897" y="24752"/>
                      <a:pt x="1376" y="26212"/>
                    </a:cubicBezTo>
                    <a:lnTo>
                      <a:pt x="1376" y="26212"/>
                    </a:lnTo>
                    <a:cubicBezTo>
                      <a:pt x="-5431" y="45399"/>
                      <a:pt x="3238" y="66639"/>
                      <a:pt x="21525" y="75585"/>
                    </a:cubicBezTo>
                    <a:lnTo>
                      <a:pt x="168128" y="147092"/>
                    </a:lnTo>
                    <a:close/>
                  </a:path>
                </a:pathLst>
              </a:custGeom>
              <a:solidFill>
                <a:srgbClr val="BA8C52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id="{C03BC8F7-5CA2-9A26-651C-A7B051118AF3}"/>
                  </a:ext>
                </a:extLst>
              </p:cNvPr>
              <p:cNvSpPr/>
              <p:nvPr/>
            </p:nvSpPr>
            <p:spPr>
              <a:xfrm>
                <a:off x="6532575" y="3666643"/>
                <a:ext cx="51305" cy="79640"/>
              </a:xfrm>
              <a:custGeom>
                <a:avLst/>
                <a:gdLst>
                  <a:gd name="connsiteX0" fmla="*/ 35301 w 51305"/>
                  <a:gd name="connsiteY0" fmla="*/ 0 h 79640"/>
                  <a:gd name="connsiteX1" fmla="*/ 51306 w 51305"/>
                  <a:gd name="connsiteY1" fmla="*/ 8011 h 79640"/>
                  <a:gd name="connsiteX2" fmla="*/ 18878 w 51305"/>
                  <a:gd name="connsiteY2" fmla="*/ 79640 h 79640"/>
                  <a:gd name="connsiteX3" fmla="*/ 0 w 51305"/>
                  <a:gd name="connsiteY3" fmla="*/ 70428 h 79640"/>
                  <a:gd name="connsiteX4" fmla="*/ 35301 w 51305"/>
                  <a:gd name="connsiteY4" fmla="*/ 0 h 796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305" h="79640">
                    <a:moveTo>
                      <a:pt x="35301" y="0"/>
                    </a:moveTo>
                    <a:lnTo>
                      <a:pt x="51306" y="8011"/>
                    </a:lnTo>
                    <a:lnTo>
                      <a:pt x="18878" y="79640"/>
                    </a:lnTo>
                    <a:lnTo>
                      <a:pt x="0" y="70428"/>
                    </a:lnTo>
                    <a:lnTo>
                      <a:pt x="35301" y="0"/>
                    </a:lnTo>
                    <a:close/>
                  </a:path>
                </a:pathLst>
              </a:custGeom>
              <a:solidFill>
                <a:srgbClr val="FBBE30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" name="Freeform: Shape 141">
                <a:extLst>
                  <a:ext uri="{FF2B5EF4-FFF2-40B4-BE49-F238E27FC236}">
                    <a16:creationId xmlns:a16="http://schemas.microsoft.com/office/drawing/2014/main" id="{FFD7976B-D92E-F7B0-43FE-3A31E32849B6}"/>
                  </a:ext>
                </a:extLst>
              </p:cNvPr>
              <p:cNvSpPr/>
              <p:nvPr/>
            </p:nvSpPr>
            <p:spPr>
              <a:xfrm>
                <a:off x="6493826" y="3647469"/>
                <a:ext cx="54753" cy="80110"/>
              </a:xfrm>
              <a:custGeom>
                <a:avLst/>
                <a:gdLst>
                  <a:gd name="connsiteX0" fmla="*/ 35684 w 54753"/>
                  <a:gd name="connsiteY0" fmla="*/ 0 h 80110"/>
                  <a:gd name="connsiteX1" fmla="*/ 54754 w 54753"/>
                  <a:gd name="connsiteY1" fmla="*/ 9544 h 80110"/>
                  <a:gd name="connsiteX2" fmla="*/ 19383 w 54753"/>
                  <a:gd name="connsiteY2" fmla="*/ 80111 h 80110"/>
                  <a:gd name="connsiteX3" fmla="*/ 0 w 54753"/>
                  <a:gd name="connsiteY3" fmla="*/ 70706 h 80110"/>
                  <a:gd name="connsiteX4" fmla="*/ 35684 w 54753"/>
                  <a:gd name="connsiteY4" fmla="*/ 0 h 80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753" h="80110">
                    <a:moveTo>
                      <a:pt x="35684" y="0"/>
                    </a:moveTo>
                    <a:lnTo>
                      <a:pt x="54754" y="9544"/>
                    </a:lnTo>
                    <a:lnTo>
                      <a:pt x="19383" y="80111"/>
                    </a:lnTo>
                    <a:lnTo>
                      <a:pt x="0" y="70706"/>
                    </a:lnTo>
                    <a:lnTo>
                      <a:pt x="35684" y="0"/>
                    </a:lnTo>
                    <a:close/>
                  </a:path>
                </a:pathLst>
              </a:custGeom>
              <a:solidFill>
                <a:srgbClr val="FBBE30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" name="Freeform: Shape 142">
                <a:extLst>
                  <a:ext uri="{FF2B5EF4-FFF2-40B4-BE49-F238E27FC236}">
                    <a16:creationId xmlns:a16="http://schemas.microsoft.com/office/drawing/2014/main" id="{AA0B68B5-8136-B998-30A3-2167B9CE7FC6}"/>
                  </a:ext>
                </a:extLst>
              </p:cNvPr>
              <p:cNvSpPr/>
              <p:nvPr/>
            </p:nvSpPr>
            <p:spPr>
              <a:xfrm>
                <a:off x="6452378" y="3626518"/>
                <a:ext cx="53430" cy="80128"/>
              </a:xfrm>
              <a:custGeom>
                <a:avLst/>
                <a:gdLst>
                  <a:gd name="connsiteX0" fmla="*/ 35249 w 53430"/>
                  <a:gd name="connsiteY0" fmla="*/ 0 h 80128"/>
                  <a:gd name="connsiteX1" fmla="*/ 53430 w 53430"/>
                  <a:gd name="connsiteY1" fmla="*/ 9091 h 80128"/>
                  <a:gd name="connsiteX2" fmla="*/ 17816 w 53430"/>
                  <a:gd name="connsiteY2" fmla="*/ 80128 h 80128"/>
                  <a:gd name="connsiteX3" fmla="*/ 0 w 53430"/>
                  <a:gd name="connsiteY3" fmla="*/ 71438 h 80128"/>
                  <a:gd name="connsiteX4" fmla="*/ 35249 w 53430"/>
                  <a:gd name="connsiteY4" fmla="*/ 0 h 801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430" h="80128">
                    <a:moveTo>
                      <a:pt x="35249" y="0"/>
                    </a:moveTo>
                    <a:lnTo>
                      <a:pt x="53430" y="9091"/>
                    </a:lnTo>
                    <a:lnTo>
                      <a:pt x="17816" y="80128"/>
                    </a:lnTo>
                    <a:lnTo>
                      <a:pt x="0" y="71438"/>
                    </a:lnTo>
                    <a:lnTo>
                      <a:pt x="35249" y="0"/>
                    </a:lnTo>
                    <a:close/>
                  </a:path>
                </a:pathLst>
              </a:custGeom>
              <a:solidFill>
                <a:srgbClr val="FBBE30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" name="Freeform: Shape 143">
                <a:extLst>
                  <a:ext uri="{FF2B5EF4-FFF2-40B4-BE49-F238E27FC236}">
                    <a16:creationId xmlns:a16="http://schemas.microsoft.com/office/drawing/2014/main" id="{16E21647-B184-15C3-BD08-6358CD644E91}"/>
                  </a:ext>
                </a:extLst>
              </p:cNvPr>
              <p:cNvSpPr/>
              <p:nvPr/>
            </p:nvSpPr>
            <p:spPr>
              <a:xfrm>
                <a:off x="6382237" y="3595349"/>
                <a:ext cx="88519" cy="86035"/>
              </a:xfrm>
              <a:custGeom>
                <a:avLst/>
                <a:gdLst>
                  <a:gd name="connsiteX0" fmla="*/ 4593 w 88519"/>
                  <a:gd name="connsiteY0" fmla="*/ 19983 h 86035"/>
                  <a:gd name="connsiteX1" fmla="*/ 21922 w 88519"/>
                  <a:gd name="connsiteY1" fmla="*/ 79195 h 86035"/>
                  <a:gd name="connsiteX2" fmla="*/ 82057 w 88519"/>
                  <a:gd name="connsiteY2" fmla="*/ 65263 h 86035"/>
                  <a:gd name="connsiteX3" fmla="*/ 64641 w 88519"/>
                  <a:gd name="connsiteY3" fmla="*/ 6051 h 86035"/>
                  <a:gd name="connsiteX4" fmla="*/ 4593 w 88519"/>
                  <a:gd name="connsiteY4" fmla="*/ 19983 h 86035"/>
                  <a:gd name="connsiteX5" fmla="*/ 26241 w 88519"/>
                  <a:gd name="connsiteY5" fmla="*/ 32644 h 86035"/>
                  <a:gd name="connsiteX6" fmla="*/ 52747 w 88519"/>
                  <a:gd name="connsiteY6" fmla="*/ 26514 h 86035"/>
                  <a:gd name="connsiteX7" fmla="*/ 60392 w 88519"/>
                  <a:gd name="connsiteY7" fmla="*/ 52637 h 86035"/>
                  <a:gd name="connsiteX8" fmla="*/ 33886 w 88519"/>
                  <a:gd name="connsiteY8" fmla="*/ 58767 h 86035"/>
                  <a:gd name="connsiteX9" fmla="*/ 26241 w 88519"/>
                  <a:gd name="connsiteY9" fmla="*/ 32644 h 860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8519" h="86035">
                    <a:moveTo>
                      <a:pt x="4593" y="19983"/>
                    </a:moveTo>
                    <a:cubicBezTo>
                      <a:pt x="-7232" y="40185"/>
                      <a:pt x="535" y="66691"/>
                      <a:pt x="21922" y="79195"/>
                    </a:cubicBezTo>
                    <a:cubicBezTo>
                      <a:pt x="43308" y="91699"/>
                      <a:pt x="70232" y="85482"/>
                      <a:pt x="82057" y="65263"/>
                    </a:cubicBezTo>
                    <a:cubicBezTo>
                      <a:pt x="93882" y="45043"/>
                      <a:pt x="86114" y="18537"/>
                      <a:pt x="64641" y="6051"/>
                    </a:cubicBezTo>
                    <a:cubicBezTo>
                      <a:pt x="43168" y="-6436"/>
                      <a:pt x="16401" y="-219"/>
                      <a:pt x="4593" y="19983"/>
                    </a:cubicBezTo>
                    <a:close/>
                    <a:moveTo>
                      <a:pt x="26241" y="32644"/>
                    </a:moveTo>
                    <a:cubicBezTo>
                      <a:pt x="31465" y="23762"/>
                      <a:pt x="43343" y="21010"/>
                      <a:pt x="52747" y="26514"/>
                    </a:cubicBezTo>
                    <a:cubicBezTo>
                      <a:pt x="62151" y="32017"/>
                      <a:pt x="65599" y="43737"/>
                      <a:pt x="60392" y="52637"/>
                    </a:cubicBezTo>
                    <a:cubicBezTo>
                      <a:pt x="55185" y="61536"/>
                      <a:pt x="43308" y="64288"/>
                      <a:pt x="33886" y="58767"/>
                    </a:cubicBezTo>
                    <a:cubicBezTo>
                      <a:pt x="24464" y="53246"/>
                      <a:pt x="21051" y="41543"/>
                      <a:pt x="26241" y="32644"/>
                    </a:cubicBezTo>
                    <a:close/>
                  </a:path>
                </a:pathLst>
              </a:custGeom>
              <a:solidFill>
                <a:srgbClr val="FBBE30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" name="Freeform: Shape 144">
                <a:extLst>
                  <a:ext uri="{FF2B5EF4-FFF2-40B4-BE49-F238E27FC236}">
                    <a16:creationId xmlns:a16="http://schemas.microsoft.com/office/drawing/2014/main" id="{1AA28C85-6274-6F5A-79F4-B17F3AABB73A}"/>
                  </a:ext>
                </a:extLst>
              </p:cNvPr>
              <p:cNvSpPr/>
              <p:nvPr/>
            </p:nvSpPr>
            <p:spPr>
              <a:xfrm>
                <a:off x="5698154" y="3606843"/>
                <a:ext cx="198948" cy="147451"/>
              </a:xfrm>
              <a:custGeom>
                <a:avLst/>
                <a:gdLst>
                  <a:gd name="connsiteX0" fmla="*/ -936 w 198948"/>
                  <a:gd name="connsiteY0" fmla="*/ 74318 h 147451"/>
                  <a:gd name="connsiteX1" fmla="*/ 140128 w 198948"/>
                  <a:gd name="connsiteY1" fmla="*/ 3821 h 147451"/>
                  <a:gd name="connsiteX2" fmla="*/ 193840 w 198948"/>
                  <a:gd name="connsiteY2" fmla="*/ 21817 h 147451"/>
                  <a:gd name="connsiteX3" fmla="*/ 195700 w 198948"/>
                  <a:gd name="connsiteY3" fmla="*/ 26183 h 147451"/>
                  <a:gd name="connsiteX4" fmla="*/ 195700 w 198948"/>
                  <a:gd name="connsiteY4" fmla="*/ 26182 h 147451"/>
                  <a:gd name="connsiteX5" fmla="*/ 175551 w 198948"/>
                  <a:gd name="connsiteY5" fmla="*/ 75555 h 147451"/>
                  <a:gd name="connsiteX6" fmla="*/ 28931 w 198948"/>
                  <a:gd name="connsiteY6" fmla="*/ 147062 h 1474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8948" h="147451">
                    <a:moveTo>
                      <a:pt x="-936" y="74318"/>
                    </a:moveTo>
                    <a:lnTo>
                      <a:pt x="140128" y="3821"/>
                    </a:lnTo>
                    <a:cubicBezTo>
                      <a:pt x="159930" y="-6042"/>
                      <a:pt x="183978" y="2015"/>
                      <a:pt x="193840" y="21817"/>
                    </a:cubicBezTo>
                    <a:cubicBezTo>
                      <a:pt x="194546" y="23234"/>
                      <a:pt x="195167" y="24692"/>
                      <a:pt x="195700" y="26183"/>
                    </a:cubicBezTo>
                    <a:lnTo>
                      <a:pt x="195700" y="26182"/>
                    </a:lnTo>
                    <a:cubicBezTo>
                      <a:pt x="202507" y="45369"/>
                      <a:pt x="193838" y="66609"/>
                      <a:pt x="175551" y="75555"/>
                    </a:cubicBezTo>
                    <a:lnTo>
                      <a:pt x="28931" y="147062"/>
                    </a:lnTo>
                    <a:close/>
                  </a:path>
                </a:pathLst>
              </a:custGeom>
              <a:solidFill>
                <a:srgbClr val="BA8C52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6" name="Freeform: Shape 145">
                <a:extLst>
                  <a:ext uri="{FF2B5EF4-FFF2-40B4-BE49-F238E27FC236}">
                    <a16:creationId xmlns:a16="http://schemas.microsoft.com/office/drawing/2014/main" id="{FE1CA0DB-0772-7716-8E9D-0A92705378A0}"/>
                  </a:ext>
                </a:extLst>
              </p:cNvPr>
              <p:cNvSpPr/>
              <p:nvPr/>
            </p:nvSpPr>
            <p:spPr>
              <a:xfrm>
                <a:off x="5711981" y="3666643"/>
                <a:ext cx="51305" cy="79640"/>
              </a:xfrm>
              <a:custGeom>
                <a:avLst/>
                <a:gdLst>
                  <a:gd name="connsiteX0" fmla="*/ 15988 w 51305"/>
                  <a:gd name="connsiteY0" fmla="*/ 0 h 79640"/>
                  <a:gd name="connsiteX1" fmla="*/ 0 w 51305"/>
                  <a:gd name="connsiteY1" fmla="*/ 8011 h 79640"/>
                  <a:gd name="connsiteX2" fmla="*/ 32410 w 51305"/>
                  <a:gd name="connsiteY2" fmla="*/ 79640 h 79640"/>
                  <a:gd name="connsiteX3" fmla="*/ 51306 w 51305"/>
                  <a:gd name="connsiteY3" fmla="*/ 70428 h 79640"/>
                  <a:gd name="connsiteX4" fmla="*/ 15988 w 51305"/>
                  <a:gd name="connsiteY4" fmla="*/ 0 h 796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305" h="79640">
                    <a:moveTo>
                      <a:pt x="15988" y="0"/>
                    </a:moveTo>
                    <a:lnTo>
                      <a:pt x="0" y="8011"/>
                    </a:lnTo>
                    <a:lnTo>
                      <a:pt x="32410" y="79640"/>
                    </a:lnTo>
                    <a:lnTo>
                      <a:pt x="51306" y="70428"/>
                    </a:lnTo>
                    <a:lnTo>
                      <a:pt x="15988" y="0"/>
                    </a:lnTo>
                    <a:close/>
                  </a:path>
                </a:pathLst>
              </a:custGeom>
              <a:solidFill>
                <a:srgbClr val="FBBE30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7" name="Freeform: Shape 146">
                <a:extLst>
                  <a:ext uri="{FF2B5EF4-FFF2-40B4-BE49-F238E27FC236}">
                    <a16:creationId xmlns:a16="http://schemas.microsoft.com/office/drawing/2014/main" id="{119DD3C5-ABF1-3BD5-E034-81004C98B612}"/>
                  </a:ext>
                </a:extLst>
              </p:cNvPr>
              <p:cNvSpPr/>
              <p:nvPr/>
            </p:nvSpPr>
            <p:spPr>
              <a:xfrm>
                <a:off x="5747265" y="3647469"/>
                <a:ext cx="54754" cy="80110"/>
              </a:xfrm>
              <a:custGeom>
                <a:avLst/>
                <a:gdLst>
                  <a:gd name="connsiteX0" fmla="*/ 19070 w 54754"/>
                  <a:gd name="connsiteY0" fmla="*/ 0 h 80110"/>
                  <a:gd name="connsiteX1" fmla="*/ 0 w 54754"/>
                  <a:gd name="connsiteY1" fmla="*/ 9544 h 80110"/>
                  <a:gd name="connsiteX2" fmla="*/ 35388 w 54754"/>
                  <a:gd name="connsiteY2" fmla="*/ 80111 h 80110"/>
                  <a:gd name="connsiteX3" fmla="*/ 54754 w 54754"/>
                  <a:gd name="connsiteY3" fmla="*/ 70706 h 80110"/>
                  <a:gd name="connsiteX4" fmla="*/ 19070 w 54754"/>
                  <a:gd name="connsiteY4" fmla="*/ 0 h 80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754" h="80110">
                    <a:moveTo>
                      <a:pt x="19070" y="0"/>
                    </a:moveTo>
                    <a:lnTo>
                      <a:pt x="0" y="9544"/>
                    </a:lnTo>
                    <a:lnTo>
                      <a:pt x="35388" y="80111"/>
                    </a:lnTo>
                    <a:lnTo>
                      <a:pt x="54754" y="70706"/>
                    </a:lnTo>
                    <a:lnTo>
                      <a:pt x="19070" y="0"/>
                    </a:lnTo>
                    <a:close/>
                  </a:path>
                </a:pathLst>
              </a:custGeom>
              <a:solidFill>
                <a:srgbClr val="FBBE30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8" name="Freeform: Shape 147">
                <a:extLst>
                  <a:ext uri="{FF2B5EF4-FFF2-40B4-BE49-F238E27FC236}">
                    <a16:creationId xmlns:a16="http://schemas.microsoft.com/office/drawing/2014/main" id="{CC94DDF4-5955-7056-C057-61A759771D22}"/>
                  </a:ext>
                </a:extLst>
              </p:cNvPr>
              <p:cNvSpPr/>
              <p:nvPr/>
            </p:nvSpPr>
            <p:spPr>
              <a:xfrm>
                <a:off x="5790054" y="3626518"/>
                <a:ext cx="53412" cy="80128"/>
              </a:xfrm>
              <a:custGeom>
                <a:avLst/>
                <a:gdLst>
                  <a:gd name="connsiteX0" fmla="*/ 18164 w 53412"/>
                  <a:gd name="connsiteY0" fmla="*/ 0 h 80128"/>
                  <a:gd name="connsiteX1" fmla="*/ 0 w 53412"/>
                  <a:gd name="connsiteY1" fmla="*/ 9091 h 80128"/>
                  <a:gd name="connsiteX2" fmla="*/ 35597 w 53412"/>
                  <a:gd name="connsiteY2" fmla="*/ 80128 h 80128"/>
                  <a:gd name="connsiteX3" fmla="*/ 53413 w 53412"/>
                  <a:gd name="connsiteY3" fmla="*/ 71438 h 80128"/>
                  <a:gd name="connsiteX4" fmla="*/ 18164 w 53412"/>
                  <a:gd name="connsiteY4" fmla="*/ 0 h 801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412" h="80128">
                    <a:moveTo>
                      <a:pt x="18164" y="0"/>
                    </a:moveTo>
                    <a:lnTo>
                      <a:pt x="0" y="9091"/>
                    </a:lnTo>
                    <a:lnTo>
                      <a:pt x="35597" y="80128"/>
                    </a:lnTo>
                    <a:lnTo>
                      <a:pt x="53413" y="71438"/>
                    </a:lnTo>
                    <a:lnTo>
                      <a:pt x="18164" y="0"/>
                    </a:lnTo>
                    <a:close/>
                  </a:path>
                </a:pathLst>
              </a:custGeom>
              <a:solidFill>
                <a:srgbClr val="FBBE30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9" name="Freeform: Shape 148">
                <a:extLst>
                  <a:ext uri="{FF2B5EF4-FFF2-40B4-BE49-F238E27FC236}">
                    <a16:creationId xmlns:a16="http://schemas.microsoft.com/office/drawing/2014/main" id="{FB11A985-4BDA-C649-67E8-12499FBB2D4F}"/>
                  </a:ext>
                </a:extLst>
              </p:cNvPr>
              <p:cNvSpPr/>
              <p:nvPr/>
            </p:nvSpPr>
            <p:spPr>
              <a:xfrm>
                <a:off x="5825085" y="3595355"/>
                <a:ext cx="88532" cy="86031"/>
              </a:xfrm>
              <a:custGeom>
                <a:avLst/>
                <a:gdLst>
                  <a:gd name="connsiteX0" fmla="*/ 21922 w 88532"/>
                  <a:gd name="connsiteY0" fmla="*/ 6062 h 86031"/>
                  <a:gd name="connsiteX1" fmla="*/ 4593 w 88532"/>
                  <a:gd name="connsiteY1" fmla="*/ 65274 h 86031"/>
                  <a:gd name="connsiteX2" fmla="*/ 64711 w 88532"/>
                  <a:gd name="connsiteY2" fmla="*/ 79206 h 86031"/>
                  <a:gd name="connsiteX3" fmla="*/ 82126 w 88532"/>
                  <a:gd name="connsiteY3" fmla="*/ 19994 h 86031"/>
                  <a:gd name="connsiteX4" fmla="*/ 21922 w 88532"/>
                  <a:gd name="connsiteY4" fmla="*/ 6062 h 86031"/>
                  <a:gd name="connsiteX5" fmla="*/ 52747 w 88532"/>
                  <a:gd name="connsiteY5" fmla="*/ 58743 h 86031"/>
                  <a:gd name="connsiteX6" fmla="*/ 26241 w 88532"/>
                  <a:gd name="connsiteY6" fmla="*/ 52613 h 86031"/>
                  <a:gd name="connsiteX7" fmla="*/ 33886 w 88532"/>
                  <a:gd name="connsiteY7" fmla="*/ 26490 h 86031"/>
                  <a:gd name="connsiteX8" fmla="*/ 60392 w 88532"/>
                  <a:gd name="connsiteY8" fmla="*/ 32620 h 86031"/>
                  <a:gd name="connsiteX9" fmla="*/ 52747 w 88532"/>
                  <a:gd name="connsiteY9" fmla="*/ 58743 h 86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8532" h="86031">
                    <a:moveTo>
                      <a:pt x="21922" y="6062"/>
                    </a:moveTo>
                    <a:cubicBezTo>
                      <a:pt x="536" y="18566"/>
                      <a:pt x="-7232" y="45090"/>
                      <a:pt x="4593" y="65274"/>
                    </a:cubicBezTo>
                    <a:cubicBezTo>
                      <a:pt x="16418" y="85458"/>
                      <a:pt x="43325" y="91693"/>
                      <a:pt x="64711" y="79206"/>
                    </a:cubicBezTo>
                    <a:cubicBezTo>
                      <a:pt x="86097" y="66719"/>
                      <a:pt x="93864" y="40178"/>
                      <a:pt x="82126" y="19994"/>
                    </a:cubicBezTo>
                    <a:cubicBezTo>
                      <a:pt x="70388" y="-190"/>
                      <a:pt x="43325" y="-6460"/>
                      <a:pt x="21922" y="6062"/>
                    </a:cubicBezTo>
                    <a:close/>
                    <a:moveTo>
                      <a:pt x="52747" y="58743"/>
                    </a:moveTo>
                    <a:cubicBezTo>
                      <a:pt x="43342" y="64264"/>
                      <a:pt x="31448" y="61512"/>
                      <a:pt x="26241" y="52613"/>
                    </a:cubicBezTo>
                    <a:cubicBezTo>
                      <a:pt x="21033" y="43714"/>
                      <a:pt x="24499" y="32011"/>
                      <a:pt x="33886" y="26490"/>
                    </a:cubicBezTo>
                    <a:cubicBezTo>
                      <a:pt x="43273" y="20970"/>
                      <a:pt x="55202" y="23738"/>
                      <a:pt x="60392" y="32620"/>
                    </a:cubicBezTo>
                    <a:cubicBezTo>
                      <a:pt x="65582" y="41502"/>
                      <a:pt x="62168" y="53240"/>
                      <a:pt x="52747" y="58743"/>
                    </a:cubicBezTo>
                    <a:close/>
                  </a:path>
                </a:pathLst>
              </a:custGeom>
              <a:solidFill>
                <a:srgbClr val="FBBE30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50" name="Graphic 1">
              <a:extLst>
                <a:ext uri="{FF2B5EF4-FFF2-40B4-BE49-F238E27FC236}">
                  <a16:creationId xmlns:a16="http://schemas.microsoft.com/office/drawing/2014/main" id="{853E8F0B-81EE-4744-98E1-756E2AC13A49}"/>
                </a:ext>
              </a:extLst>
            </p:cNvPr>
            <p:cNvGrpSpPr/>
            <p:nvPr/>
          </p:nvGrpSpPr>
          <p:grpSpPr>
            <a:xfrm>
              <a:off x="4335942" y="4496972"/>
              <a:ext cx="2991469" cy="647084"/>
              <a:chOff x="4335942" y="4496972"/>
              <a:chExt cx="2991469" cy="647084"/>
            </a:xfrm>
          </p:grpSpPr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id="{867C22AF-6992-7AD2-EDCD-8E3846349D99}"/>
                  </a:ext>
                </a:extLst>
              </p:cNvPr>
              <p:cNvSpPr/>
              <p:nvPr/>
            </p:nvSpPr>
            <p:spPr>
              <a:xfrm>
                <a:off x="4473141" y="4763096"/>
                <a:ext cx="2717073" cy="380960"/>
              </a:xfrm>
              <a:custGeom>
                <a:avLst/>
                <a:gdLst>
                  <a:gd name="connsiteX0" fmla="*/ 0 w 2717073"/>
                  <a:gd name="connsiteY0" fmla="*/ 0 h 380960"/>
                  <a:gd name="connsiteX1" fmla="*/ 2717073 w 2717073"/>
                  <a:gd name="connsiteY1" fmla="*/ 0 h 380960"/>
                  <a:gd name="connsiteX2" fmla="*/ 2717073 w 2717073"/>
                  <a:gd name="connsiteY2" fmla="*/ 380961 h 380960"/>
                  <a:gd name="connsiteX3" fmla="*/ 0 w 2717073"/>
                  <a:gd name="connsiteY3" fmla="*/ 380961 h 380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17073" h="380960">
                    <a:moveTo>
                      <a:pt x="0" y="0"/>
                    </a:moveTo>
                    <a:lnTo>
                      <a:pt x="2717073" y="0"/>
                    </a:lnTo>
                    <a:lnTo>
                      <a:pt x="2717073" y="380961"/>
                    </a:lnTo>
                    <a:lnTo>
                      <a:pt x="0" y="380961"/>
                    </a:lnTo>
                    <a:close/>
                  </a:path>
                </a:pathLst>
              </a:custGeom>
              <a:solidFill>
                <a:srgbClr val="D3A981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id="{B2A1411A-170B-3676-44B4-9E150EDC11F4}"/>
                  </a:ext>
                </a:extLst>
              </p:cNvPr>
              <p:cNvSpPr/>
              <p:nvPr/>
            </p:nvSpPr>
            <p:spPr>
              <a:xfrm rot="10800000">
                <a:off x="4390870" y="4570953"/>
                <a:ext cx="2881613" cy="219050"/>
              </a:xfrm>
              <a:custGeom>
                <a:avLst/>
                <a:gdLst>
                  <a:gd name="connsiteX0" fmla="*/ 2824165 w 2881613"/>
                  <a:gd name="connsiteY0" fmla="*/ -389 h 219050"/>
                  <a:gd name="connsiteX1" fmla="*/ 2880678 w 2881613"/>
                  <a:gd name="connsiteY1" fmla="*/ -389 h 219050"/>
                  <a:gd name="connsiteX2" fmla="*/ 2880678 w 2881613"/>
                  <a:gd name="connsiteY2" fmla="*/ 218661 h 219050"/>
                  <a:gd name="connsiteX3" fmla="*/ 2824165 w 2881613"/>
                  <a:gd name="connsiteY3" fmla="*/ 218661 h 219050"/>
                  <a:gd name="connsiteX4" fmla="*/ 55577 w 2881613"/>
                  <a:gd name="connsiteY4" fmla="*/ 218661 h 219050"/>
                  <a:gd name="connsiteX5" fmla="*/ -936 w 2881613"/>
                  <a:gd name="connsiteY5" fmla="*/ 218661 h 219050"/>
                  <a:gd name="connsiteX6" fmla="*/ -936 w 2881613"/>
                  <a:gd name="connsiteY6" fmla="*/ -389 h 219050"/>
                  <a:gd name="connsiteX7" fmla="*/ 55577 w 2881613"/>
                  <a:gd name="connsiteY7" fmla="*/ -389 h 2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881613" h="219050">
                    <a:moveTo>
                      <a:pt x="2824165" y="-389"/>
                    </a:moveTo>
                    <a:cubicBezTo>
                      <a:pt x="2855376" y="-389"/>
                      <a:pt x="2880678" y="-389"/>
                      <a:pt x="2880678" y="-389"/>
                    </a:cubicBezTo>
                    <a:lnTo>
                      <a:pt x="2880678" y="218661"/>
                    </a:lnTo>
                    <a:cubicBezTo>
                      <a:pt x="2880678" y="218661"/>
                      <a:pt x="2855376" y="218661"/>
                      <a:pt x="2824165" y="218661"/>
                    </a:cubicBezTo>
                    <a:lnTo>
                      <a:pt x="55577" y="218661"/>
                    </a:lnTo>
                    <a:cubicBezTo>
                      <a:pt x="24366" y="218661"/>
                      <a:pt x="-936" y="218661"/>
                      <a:pt x="-936" y="218661"/>
                    </a:cubicBezTo>
                    <a:lnTo>
                      <a:pt x="-936" y="-389"/>
                    </a:lnTo>
                    <a:cubicBezTo>
                      <a:pt x="-936" y="-389"/>
                      <a:pt x="24366" y="-389"/>
                      <a:pt x="55577" y="-389"/>
                    </a:cubicBezTo>
                    <a:close/>
                  </a:path>
                </a:pathLst>
              </a:custGeom>
              <a:solidFill>
                <a:srgbClr val="BA8E63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860D8D7B-D41A-51DA-39BB-F1A1C1071BDA}"/>
                  </a:ext>
                </a:extLst>
              </p:cNvPr>
              <p:cNvSpPr/>
              <p:nvPr/>
            </p:nvSpPr>
            <p:spPr>
              <a:xfrm rot="10800000">
                <a:off x="4335942" y="4496972"/>
                <a:ext cx="2991469" cy="227409"/>
              </a:xfrm>
              <a:custGeom>
                <a:avLst/>
                <a:gdLst>
                  <a:gd name="connsiteX0" fmla="*/ 2934021 w 2991469"/>
                  <a:gd name="connsiteY0" fmla="*/ -389 h 227409"/>
                  <a:gd name="connsiteX1" fmla="*/ 2990534 w 2991469"/>
                  <a:gd name="connsiteY1" fmla="*/ -389 h 227409"/>
                  <a:gd name="connsiteX2" fmla="*/ 2990534 w 2991469"/>
                  <a:gd name="connsiteY2" fmla="*/ 227021 h 227409"/>
                  <a:gd name="connsiteX3" fmla="*/ 2934021 w 2991469"/>
                  <a:gd name="connsiteY3" fmla="*/ 227021 h 227409"/>
                  <a:gd name="connsiteX4" fmla="*/ 55577 w 2991469"/>
                  <a:gd name="connsiteY4" fmla="*/ 227021 h 227409"/>
                  <a:gd name="connsiteX5" fmla="*/ -936 w 2991469"/>
                  <a:gd name="connsiteY5" fmla="*/ 227021 h 227409"/>
                  <a:gd name="connsiteX6" fmla="*/ -936 w 2991469"/>
                  <a:gd name="connsiteY6" fmla="*/ -389 h 227409"/>
                  <a:gd name="connsiteX7" fmla="*/ 55577 w 2991469"/>
                  <a:gd name="connsiteY7" fmla="*/ -389 h 2274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91469" h="227409">
                    <a:moveTo>
                      <a:pt x="2934021" y="-389"/>
                    </a:moveTo>
                    <a:cubicBezTo>
                      <a:pt x="2965232" y="-389"/>
                      <a:pt x="2990534" y="-389"/>
                      <a:pt x="2990534" y="-389"/>
                    </a:cubicBezTo>
                    <a:lnTo>
                      <a:pt x="2990534" y="227021"/>
                    </a:lnTo>
                    <a:cubicBezTo>
                      <a:pt x="2990534" y="227021"/>
                      <a:pt x="2965232" y="227021"/>
                      <a:pt x="2934021" y="227021"/>
                    </a:cubicBezTo>
                    <a:lnTo>
                      <a:pt x="55577" y="227021"/>
                    </a:lnTo>
                    <a:cubicBezTo>
                      <a:pt x="24366" y="227021"/>
                      <a:pt x="-936" y="227021"/>
                      <a:pt x="-936" y="227021"/>
                    </a:cubicBezTo>
                    <a:lnTo>
                      <a:pt x="-936" y="-389"/>
                    </a:lnTo>
                    <a:cubicBezTo>
                      <a:pt x="-936" y="-389"/>
                      <a:pt x="24366" y="-389"/>
                      <a:pt x="55577" y="-389"/>
                    </a:cubicBezTo>
                    <a:close/>
                  </a:path>
                </a:pathLst>
              </a:custGeom>
              <a:solidFill>
                <a:srgbClr val="D3A981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54" name="Graphic 1">
              <a:extLst>
                <a:ext uri="{FF2B5EF4-FFF2-40B4-BE49-F238E27FC236}">
                  <a16:creationId xmlns:a16="http://schemas.microsoft.com/office/drawing/2014/main" id="{F5C63085-E130-9099-5E5E-90E838798B14}"/>
                </a:ext>
              </a:extLst>
            </p:cNvPr>
            <p:cNvGrpSpPr/>
            <p:nvPr/>
          </p:nvGrpSpPr>
          <p:grpSpPr>
            <a:xfrm>
              <a:off x="4448010" y="3952795"/>
              <a:ext cx="914880" cy="544212"/>
              <a:chOff x="4448010" y="3952795"/>
              <a:chExt cx="914880" cy="544212"/>
            </a:xfrm>
          </p:grpSpPr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309DFE8E-3327-CE79-ED31-2155CE4EF127}"/>
                  </a:ext>
                </a:extLst>
              </p:cNvPr>
              <p:cNvSpPr/>
              <p:nvPr/>
            </p:nvSpPr>
            <p:spPr>
              <a:xfrm>
                <a:off x="4578451" y="4294031"/>
                <a:ext cx="784439" cy="202975"/>
              </a:xfrm>
              <a:custGeom>
                <a:avLst/>
                <a:gdLst>
                  <a:gd name="connsiteX0" fmla="*/ 0 w 784439"/>
                  <a:gd name="connsiteY0" fmla="*/ 0 h 202975"/>
                  <a:gd name="connsiteX1" fmla="*/ 784440 w 784439"/>
                  <a:gd name="connsiteY1" fmla="*/ 0 h 202975"/>
                  <a:gd name="connsiteX2" fmla="*/ 784440 w 784439"/>
                  <a:gd name="connsiteY2" fmla="*/ 202976 h 202975"/>
                  <a:gd name="connsiteX3" fmla="*/ 0 w 784439"/>
                  <a:gd name="connsiteY3" fmla="*/ 202976 h 202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84439" h="202975">
                    <a:moveTo>
                      <a:pt x="0" y="0"/>
                    </a:moveTo>
                    <a:lnTo>
                      <a:pt x="784440" y="0"/>
                    </a:lnTo>
                    <a:lnTo>
                      <a:pt x="784440" y="202976"/>
                    </a:lnTo>
                    <a:lnTo>
                      <a:pt x="0" y="202976"/>
                    </a:lnTo>
                    <a:close/>
                  </a:path>
                </a:pathLst>
              </a:custGeom>
              <a:solidFill>
                <a:srgbClr val="F14950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id="{60A3F6EE-5D6D-E0C9-A19B-492B41A0C4E4}"/>
                  </a:ext>
                </a:extLst>
              </p:cNvPr>
              <p:cNvSpPr/>
              <p:nvPr/>
            </p:nvSpPr>
            <p:spPr>
              <a:xfrm>
                <a:off x="4595501" y="4325396"/>
                <a:ext cx="736060" cy="140245"/>
              </a:xfrm>
              <a:custGeom>
                <a:avLst/>
                <a:gdLst>
                  <a:gd name="connsiteX0" fmla="*/ 677618 w 736060"/>
                  <a:gd name="connsiteY0" fmla="*/ 139857 h 140245"/>
                  <a:gd name="connsiteX1" fmla="*/ 56535 w 736060"/>
                  <a:gd name="connsiteY1" fmla="*/ 139857 h 140245"/>
                  <a:gd name="connsiteX2" fmla="*/ -936 w 736060"/>
                  <a:gd name="connsiteY2" fmla="*/ 82386 h 140245"/>
                  <a:gd name="connsiteX3" fmla="*/ -936 w 736060"/>
                  <a:gd name="connsiteY3" fmla="*/ -389 h 140245"/>
                  <a:gd name="connsiteX4" fmla="*/ 735124 w 736060"/>
                  <a:gd name="connsiteY4" fmla="*/ -389 h 140245"/>
                  <a:gd name="connsiteX5" fmla="*/ 735124 w 736060"/>
                  <a:gd name="connsiteY5" fmla="*/ 82386 h 140245"/>
                  <a:gd name="connsiteX6" fmla="*/ 677618 w 736060"/>
                  <a:gd name="connsiteY6" fmla="*/ 139857 h 1402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36060" h="140245">
                    <a:moveTo>
                      <a:pt x="677618" y="139857"/>
                    </a:moveTo>
                    <a:lnTo>
                      <a:pt x="56535" y="139857"/>
                    </a:lnTo>
                    <a:cubicBezTo>
                      <a:pt x="24794" y="139857"/>
                      <a:pt x="-936" y="114126"/>
                      <a:pt x="-936" y="82386"/>
                    </a:cubicBezTo>
                    <a:lnTo>
                      <a:pt x="-936" y="-389"/>
                    </a:lnTo>
                    <a:lnTo>
                      <a:pt x="735124" y="-389"/>
                    </a:lnTo>
                    <a:lnTo>
                      <a:pt x="735124" y="82386"/>
                    </a:lnTo>
                    <a:cubicBezTo>
                      <a:pt x="735106" y="128554"/>
                      <a:pt x="709367" y="139857"/>
                      <a:pt x="677618" y="139857"/>
                    </a:cubicBezTo>
                    <a:close/>
                  </a:path>
                </a:pathLst>
              </a:custGeom>
              <a:solidFill>
                <a:srgbClr val="F15259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id="{821E605A-BADF-3B82-2598-018C4A3E1A51}"/>
                  </a:ext>
                </a:extLst>
              </p:cNvPr>
              <p:cNvSpPr/>
              <p:nvPr/>
            </p:nvSpPr>
            <p:spPr>
              <a:xfrm>
                <a:off x="4612463" y="4335340"/>
                <a:ext cx="698803" cy="113531"/>
              </a:xfrm>
              <a:custGeom>
                <a:avLst/>
                <a:gdLst>
                  <a:gd name="connsiteX0" fmla="*/ 696601 w 698803"/>
                  <a:gd name="connsiteY0" fmla="*/ 84058 h 113531"/>
                  <a:gd name="connsiteX1" fmla="*/ 644512 w 698803"/>
                  <a:gd name="connsiteY1" fmla="*/ 112933 h 113531"/>
                  <a:gd name="connsiteX2" fmla="*/ 39572 w 698803"/>
                  <a:gd name="connsiteY2" fmla="*/ 112933 h 113531"/>
                  <a:gd name="connsiteX3" fmla="*/ -936 w 698803"/>
                  <a:gd name="connsiteY3" fmla="*/ 72425 h 113531"/>
                  <a:gd name="connsiteX4" fmla="*/ -936 w 698803"/>
                  <a:gd name="connsiteY4" fmla="*/ -389 h 113531"/>
                  <a:gd name="connsiteX5" fmla="*/ 681746 w 698803"/>
                  <a:gd name="connsiteY5" fmla="*/ -389 h 113531"/>
                  <a:gd name="connsiteX6" fmla="*/ 696601 w 698803"/>
                  <a:gd name="connsiteY6" fmla="*/ 84058 h 113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98803" h="113531">
                    <a:moveTo>
                      <a:pt x="696601" y="84058"/>
                    </a:moveTo>
                    <a:cubicBezTo>
                      <a:pt x="692944" y="117495"/>
                      <a:pt x="666855" y="112933"/>
                      <a:pt x="644512" y="112933"/>
                    </a:cubicBezTo>
                    <a:lnTo>
                      <a:pt x="39572" y="112933"/>
                    </a:lnTo>
                    <a:cubicBezTo>
                      <a:pt x="17208" y="112914"/>
                      <a:pt x="-917" y="94789"/>
                      <a:pt x="-936" y="72425"/>
                    </a:cubicBezTo>
                    <a:lnTo>
                      <a:pt x="-936" y="-389"/>
                    </a:lnTo>
                    <a:lnTo>
                      <a:pt x="681746" y="-389"/>
                    </a:lnTo>
                    <a:cubicBezTo>
                      <a:pt x="691115" y="-389"/>
                      <a:pt x="701530" y="39039"/>
                      <a:pt x="696601" y="84058"/>
                    </a:cubicBezTo>
                    <a:close/>
                  </a:path>
                </a:pathLst>
              </a:custGeom>
              <a:solidFill>
                <a:srgbClr val="F4757A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8" name="Freeform: Shape 157">
                <a:extLst>
                  <a:ext uri="{FF2B5EF4-FFF2-40B4-BE49-F238E27FC236}">
                    <a16:creationId xmlns:a16="http://schemas.microsoft.com/office/drawing/2014/main" id="{7816ED60-D434-394C-675E-DCEFF144A6AC}"/>
                  </a:ext>
                </a:extLst>
              </p:cNvPr>
              <p:cNvSpPr/>
              <p:nvPr/>
            </p:nvSpPr>
            <p:spPr>
              <a:xfrm>
                <a:off x="4578451" y="4294031"/>
                <a:ext cx="784439" cy="29919"/>
              </a:xfrm>
              <a:custGeom>
                <a:avLst/>
                <a:gdLst>
                  <a:gd name="connsiteX0" fmla="*/ 0 w 784439"/>
                  <a:gd name="connsiteY0" fmla="*/ 0 h 29919"/>
                  <a:gd name="connsiteX1" fmla="*/ 784440 w 784439"/>
                  <a:gd name="connsiteY1" fmla="*/ 0 h 29919"/>
                  <a:gd name="connsiteX2" fmla="*/ 784440 w 784439"/>
                  <a:gd name="connsiteY2" fmla="*/ 29919 h 29919"/>
                  <a:gd name="connsiteX3" fmla="*/ 0 w 784439"/>
                  <a:gd name="connsiteY3" fmla="*/ 29919 h 299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84439" h="29919">
                    <a:moveTo>
                      <a:pt x="0" y="0"/>
                    </a:moveTo>
                    <a:lnTo>
                      <a:pt x="784440" y="0"/>
                    </a:lnTo>
                    <a:lnTo>
                      <a:pt x="784440" y="29919"/>
                    </a:lnTo>
                    <a:lnTo>
                      <a:pt x="0" y="29919"/>
                    </a:lnTo>
                    <a:close/>
                  </a:path>
                </a:pathLst>
              </a:custGeom>
              <a:solidFill>
                <a:srgbClr val="D44046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" name="Freeform: Shape 158">
                <a:extLst>
                  <a:ext uri="{FF2B5EF4-FFF2-40B4-BE49-F238E27FC236}">
                    <a16:creationId xmlns:a16="http://schemas.microsoft.com/office/drawing/2014/main" id="{47CB0E06-834B-02C5-148B-E7275976DEB2}"/>
                  </a:ext>
                </a:extLst>
              </p:cNvPr>
              <p:cNvSpPr/>
              <p:nvPr/>
            </p:nvSpPr>
            <p:spPr>
              <a:xfrm>
                <a:off x="4662167" y="4323951"/>
                <a:ext cx="287057" cy="141691"/>
              </a:xfrm>
              <a:custGeom>
                <a:avLst/>
                <a:gdLst>
                  <a:gd name="connsiteX0" fmla="*/ 0 w 287057"/>
                  <a:gd name="connsiteY0" fmla="*/ 0 h 141691"/>
                  <a:gd name="connsiteX1" fmla="*/ 287057 w 287057"/>
                  <a:gd name="connsiteY1" fmla="*/ 0 h 141691"/>
                  <a:gd name="connsiteX2" fmla="*/ 287057 w 287057"/>
                  <a:gd name="connsiteY2" fmla="*/ 141691 h 141691"/>
                  <a:gd name="connsiteX3" fmla="*/ 0 w 287057"/>
                  <a:gd name="connsiteY3" fmla="*/ 141691 h 141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7057" h="141691">
                    <a:moveTo>
                      <a:pt x="0" y="0"/>
                    </a:moveTo>
                    <a:lnTo>
                      <a:pt x="287057" y="0"/>
                    </a:lnTo>
                    <a:lnTo>
                      <a:pt x="287057" y="141691"/>
                    </a:lnTo>
                    <a:lnTo>
                      <a:pt x="0" y="141691"/>
                    </a:lnTo>
                    <a:close/>
                  </a:path>
                </a:pathLst>
              </a:custGeom>
              <a:solidFill>
                <a:srgbClr val="E6E6E6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0" name="Freeform: Shape 159">
                <a:extLst>
                  <a:ext uri="{FF2B5EF4-FFF2-40B4-BE49-F238E27FC236}">
                    <a16:creationId xmlns:a16="http://schemas.microsoft.com/office/drawing/2014/main" id="{A994CA53-58F0-B2F8-1B20-FBD8DD7494EC}"/>
                  </a:ext>
                </a:extLst>
              </p:cNvPr>
              <p:cNvSpPr/>
              <p:nvPr/>
            </p:nvSpPr>
            <p:spPr>
              <a:xfrm>
                <a:off x="4578451" y="4155771"/>
                <a:ext cx="784439" cy="138243"/>
              </a:xfrm>
              <a:custGeom>
                <a:avLst/>
                <a:gdLst>
                  <a:gd name="connsiteX0" fmla="*/ 0 w 784439"/>
                  <a:gd name="connsiteY0" fmla="*/ 0 h 138243"/>
                  <a:gd name="connsiteX1" fmla="*/ 784440 w 784439"/>
                  <a:gd name="connsiteY1" fmla="*/ 0 h 138243"/>
                  <a:gd name="connsiteX2" fmla="*/ 784440 w 784439"/>
                  <a:gd name="connsiteY2" fmla="*/ 138243 h 138243"/>
                  <a:gd name="connsiteX3" fmla="*/ 0 w 784439"/>
                  <a:gd name="connsiteY3" fmla="*/ 138243 h 1382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84439" h="138243">
                    <a:moveTo>
                      <a:pt x="0" y="0"/>
                    </a:moveTo>
                    <a:lnTo>
                      <a:pt x="784440" y="0"/>
                    </a:lnTo>
                    <a:lnTo>
                      <a:pt x="784440" y="138243"/>
                    </a:lnTo>
                    <a:lnTo>
                      <a:pt x="0" y="138243"/>
                    </a:lnTo>
                    <a:close/>
                  </a:path>
                </a:pathLst>
              </a:custGeom>
              <a:solidFill>
                <a:srgbClr val="F0BB63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1" name="Freeform: Shape 160">
                <a:extLst>
                  <a:ext uri="{FF2B5EF4-FFF2-40B4-BE49-F238E27FC236}">
                    <a16:creationId xmlns:a16="http://schemas.microsoft.com/office/drawing/2014/main" id="{B8A7CAD9-7629-720E-CB3D-8FCC1B3D90A5}"/>
                  </a:ext>
                </a:extLst>
              </p:cNvPr>
              <p:cNvSpPr/>
              <p:nvPr/>
            </p:nvSpPr>
            <p:spPr>
              <a:xfrm>
                <a:off x="4594125" y="4171462"/>
                <a:ext cx="753092" cy="106895"/>
              </a:xfrm>
              <a:custGeom>
                <a:avLst/>
                <a:gdLst>
                  <a:gd name="connsiteX0" fmla="*/ 697280 w 753092"/>
                  <a:gd name="connsiteY0" fmla="*/ 106507 h 106895"/>
                  <a:gd name="connsiteX1" fmla="*/ 53940 w 753092"/>
                  <a:gd name="connsiteY1" fmla="*/ 106507 h 106895"/>
                  <a:gd name="connsiteX2" fmla="*/ -936 w 753092"/>
                  <a:gd name="connsiteY2" fmla="*/ 51631 h 106895"/>
                  <a:gd name="connsiteX3" fmla="*/ -936 w 753092"/>
                  <a:gd name="connsiteY3" fmla="*/ -389 h 106895"/>
                  <a:gd name="connsiteX4" fmla="*/ 752156 w 753092"/>
                  <a:gd name="connsiteY4" fmla="*/ -389 h 106895"/>
                  <a:gd name="connsiteX5" fmla="*/ 752156 w 753092"/>
                  <a:gd name="connsiteY5" fmla="*/ 51631 h 106895"/>
                  <a:gd name="connsiteX6" fmla="*/ 697280 w 753092"/>
                  <a:gd name="connsiteY6" fmla="*/ 106507 h 1068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53092" h="106895">
                    <a:moveTo>
                      <a:pt x="697280" y="106507"/>
                    </a:moveTo>
                    <a:lnTo>
                      <a:pt x="53940" y="106507"/>
                    </a:lnTo>
                    <a:cubicBezTo>
                      <a:pt x="23632" y="106507"/>
                      <a:pt x="-936" y="81938"/>
                      <a:pt x="-936" y="51631"/>
                    </a:cubicBezTo>
                    <a:lnTo>
                      <a:pt x="-936" y="-389"/>
                    </a:lnTo>
                    <a:lnTo>
                      <a:pt x="752156" y="-389"/>
                    </a:lnTo>
                    <a:lnTo>
                      <a:pt x="752156" y="51631"/>
                    </a:lnTo>
                    <a:cubicBezTo>
                      <a:pt x="752156" y="81938"/>
                      <a:pt x="727588" y="106507"/>
                      <a:pt x="697280" y="106507"/>
                    </a:cubicBezTo>
                    <a:close/>
                  </a:path>
                </a:pathLst>
              </a:custGeom>
              <a:solidFill>
                <a:srgbClr val="F0C173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2" name="Freeform: Shape 161">
                <a:extLst>
                  <a:ext uri="{FF2B5EF4-FFF2-40B4-BE49-F238E27FC236}">
                    <a16:creationId xmlns:a16="http://schemas.microsoft.com/office/drawing/2014/main" id="{E39A91EF-1D42-551F-B763-639988C4665B}"/>
                  </a:ext>
                </a:extLst>
              </p:cNvPr>
              <p:cNvSpPr/>
              <p:nvPr/>
            </p:nvSpPr>
            <p:spPr>
              <a:xfrm>
                <a:off x="4609799" y="4187136"/>
                <a:ext cx="721744" cy="48014"/>
              </a:xfrm>
              <a:custGeom>
                <a:avLst/>
                <a:gdLst>
                  <a:gd name="connsiteX0" fmla="*/ 720809 w 721744"/>
                  <a:gd name="connsiteY0" fmla="*/ 22704 h 48014"/>
                  <a:gd name="connsiteX1" fmla="*/ 681607 w 721744"/>
                  <a:gd name="connsiteY1" fmla="*/ 47625 h 48014"/>
                  <a:gd name="connsiteX2" fmla="*/ 38266 w 721744"/>
                  <a:gd name="connsiteY2" fmla="*/ 47625 h 48014"/>
                  <a:gd name="connsiteX3" fmla="*/ -936 w 721744"/>
                  <a:gd name="connsiteY3" fmla="*/ 22704 h 48014"/>
                  <a:gd name="connsiteX4" fmla="*/ -936 w 721744"/>
                  <a:gd name="connsiteY4" fmla="*/ -389 h 48014"/>
                  <a:gd name="connsiteX5" fmla="*/ 720809 w 721744"/>
                  <a:gd name="connsiteY5" fmla="*/ -389 h 48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21744" h="48014">
                    <a:moveTo>
                      <a:pt x="720809" y="22704"/>
                    </a:moveTo>
                    <a:cubicBezTo>
                      <a:pt x="720809" y="36445"/>
                      <a:pt x="703219" y="47625"/>
                      <a:pt x="681607" y="47625"/>
                    </a:cubicBezTo>
                    <a:lnTo>
                      <a:pt x="38266" y="47625"/>
                    </a:lnTo>
                    <a:cubicBezTo>
                      <a:pt x="16654" y="47625"/>
                      <a:pt x="-936" y="36445"/>
                      <a:pt x="-936" y="22704"/>
                    </a:cubicBezTo>
                    <a:lnTo>
                      <a:pt x="-936" y="-389"/>
                    </a:lnTo>
                    <a:lnTo>
                      <a:pt x="720809" y="-389"/>
                    </a:lnTo>
                    <a:close/>
                  </a:path>
                </a:pathLst>
              </a:custGeom>
              <a:solidFill>
                <a:srgbClr val="F3CD8F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3" name="Freeform: Shape 162">
                <a:extLst>
                  <a:ext uri="{FF2B5EF4-FFF2-40B4-BE49-F238E27FC236}">
                    <a16:creationId xmlns:a16="http://schemas.microsoft.com/office/drawing/2014/main" id="{DEBE0D9D-1CB3-5C90-101F-6D2698376E45}"/>
                  </a:ext>
                </a:extLst>
              </p:cNvPr>
              <p:cNvSpPr/>
              <p:nvPr/>
            </p:nvSpPr>
            <p:spPr>
              <a:xfrm>
                <a:off x="4578451" y="4155771"/>
                <a:ext cx="784439" cy="20375"/>
              </a:xfrm>
              <a:custGeom>
                <a:avLst/>
                <a:gdLst>
                  <a:gd name="connsiteX0" fmla="*/ 0 w 784439"/>
                  <a:gd name="connsiteY0" fmla="*/ 0 h 20375"/>
                  <a:gd name="connsiteX1" fmla="*/ 784440 w 784439"/>
                  <a:gd name="connsiteY1" fmla="*/ 0 h 20375"/>
                  <a:gd name="connsiteX2" fmla="*/ 784440 w 784439"/>
                  <a:gd name="connsiteY2" fmla="*/ 20376 h 20375"/>
                  <a:gd name="connsiteX3" fmla="*/ 0 w 784439"/>
                  <a:gd name="connsiteY3" fmla="*/ 20376 h 20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84439" h="20375">
                    <a:moveTo>
                      <a:pt x="0" y="0"/>
                    </a:moveTo>
                    <a:lnTo>
                      <a:pt x="784440" y="0"/>
                    </a:lnTo>
                    <a:lnTo>
                      <a:pt x="784440" y="20376"/>
                    </a:lnTo>
                    <a:lnTo>
                      <a:pt x="0" y="20376"/>
                    </a:lnTo>
                    <a:close/>
                  </a:path>
                </a:pathLst>
              </a:custGeom>
              <a:solidFill>
                <a:srgbClr val="E8AC48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164" name="Graphic 1">
                <a:extLst>
                  <a:ext uri="{FF2B5EF4-FFF2-40B4-BE49-F238E27FC236}">
                    <a16:creationId xmlns:a16="http://schemas.microsoft.com/office/drawing/2014/main" id="{E5FAFFEE-65D1-7015-B110-1F70E53EEB13}"/>
                  </a:ext>
                </a:extLst>
              </p:cNvPr>
              <p:cNvGrpSpPr/>
              <p:nvPr/>
            </p:nvGrpSpPr>
            <p:grpSpPr>
              <a:xfrm>
                <a:off x="4448010" y="3952795"/>
                <a:ext cx="784439" cy="202975"/>
                <a:chOff x="4448010" y="3952795"/>
                <a:chExt cx="784439" cy="202975"/>
              </a:xfrm>
            </p:grpSpPr>
            <p:sp>
              <p:nvSpPr>
                <p:cNvPr id="165" name="Freeform: Shape 164">
                  <a:extLst>
                    <a:ext uri="{FF2B5EF4-FFF2-40B4-BE49-F238E27FC236}">
                      <a16:creationId xmlns:a16="http://schemas.microsoft.com/office/drawing/2014/main" id="{41F98C17-DE0C-F6B4-5610-9A77CB44422C}"/>
                    </a:ext>
                  </a:extLst>
                </p:cNvPr>
                <p:cNvSpPr/>
                <p:nvPr/>
              </p:nvSpPr>
              <p:spPr>
                <a:xfrm>
                  <a:off x="4448010" y="3952795"/>
                  <a:ext cx="784439" cy="202975"/>
                </a:xfrm>
                <a:custGeom>
                  <a:avLst/>
                  <a:gdLst>
                    <a:gd name="connsiteX0" fmla="*/ 0 w 784439"/>
                    <a:gd name="connsiteY0" fmla="*/ 0 h 202975"/>
                    <a:gd name="connsiteX1" fmla="*/ 784440 w 784439"/>
                    <a:gd name="connsiteY1" fmla="*/ 0 h 202975"/>
                    <a:gd name="connsiteX2" fmla="*/ 784440 w 784439"/>
                    <a:gd name="connsiteY2" fmla="*/ 202976 h 202975"/>
                    <a:gd name="connsiteX3" fmla="*/ 0 w 784439"/>
                    <a:gd name="connsiteY3" fmla="*/ 202976 h 202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84439" h="202975">
                      <a:moveTo>
                        <a:pt x="0" y="0"/>
                      </a:moveTo>
                      <a:lnTo>
                        <a:pt x="784440" y="0"/>
                      </a:lnTo>
                      <a:lnTo>
                        <a:pt x="784440" y="202976"/>
                      </a:lnTo>
                      <a:lnTo>
                        <a:pt x="0" y="202976"/>
                      </a:lnTo>
                      <a:close/>
                    </a:path>
                  </a:pathLst>
                </a:custGeom>
                <a:solidFill>
                  <a:srgbClr val="68BCF1"/>
                </a:solidFill>
                <a:ln w="174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1218744">
                    <a:buClr>
                      <a:srgbClr val="000000"/>
                    </a:buClr>
                    <a:defRPr/>
                  </a:pPr>
                  <a:endParaRPr lang="en-US" sz="1868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6" name="Freeform: Shape 165">
                  <a:extLst>
                    <a:ext uri="{FF2B5EF4-FFF2-40B4-BE49-F238E27FC236}">
                      <a16:creationId xmlns:a16="http://schemas.microsoft.com/office/drawing/2014/main" id="{116F6FCA-307F-D52B-F36B-AFBBDE406C0D}"/>
                    </a:ext>
                  </a:extLst>
                </p:cNvPr>
                <p:cNvSpPr/>
                <p:nvPr/>
              </p:nvSpPr>
              <p:spPr>
                <a:xfrm>
                  <a:off x="4465042" y="3984177"/>
                  <a:ext cx="736042" cy="140245"/>
                </a:xfrm>
                <a:custGeom>
                  <a:avLst/>
                  <a:gdLst>
                    <a:gd name="connsiteX0" fmla="*/ 677635 w 736042"/>
                    <a:gd name="connsiteY0" fmla="*/ 139856 h 140245"/>
                    <a:gd name="connsiteX1" fmla="*/ 56535 w 736042"/>
                    <a:gd name="connsiteY1" fmla="*/ 139856 h 140245"/>
                    <a:gd name="connsiteX2" fmla="*/ -936 w 736042"/>
                    <a:gd name="connsiteY2" fmla="*/ 82386 h 140245"/>
                    <a:gd name="connsiteX3" fmla="*/ -936 w 736042"/>
                    <a:gd name="connsiteY3" fmla="*/ -389 h 140245"/>
                    <a:gd name="connsiteX4" fmla="*/ 735106 w 736042"/>
                    <a:gd name="connsiteY4" fmla="*/ -389 h 140245"/>
                    <a:gd name="connsiteX5" fmla="*/ 735106 w 736042"/>
                    <a:gd name="connsiteY5" fmla="*/ 82386 h 140245"/>
                    <a:gd name="connsiteX6" fmla="*/ 677635 w 736042"/>
                    <a:gd name="connsiteY6" fmla="*/ 139856 h 1402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36042" h="140245">
                      <a:moveTo>
                        <a:pt x="677635" y="139856"/>
                      </a:moveTo>
                      <a:lnTo>
                        <a:pt x="56535" y="139856"/>
                      </a:lnTo>
                      <a:cubicBezTo>
                        <a:pt x="24794" y="139856"/>
                        <a:pt x="-936" y="114126"/>
                        <a:pt x="-936" y="82386"/>
                      </a:cubicBezTo>
                      <a:lnTo>
                        <a:pt x="-936" y="-389"/>
                      </a:lnTo>
                      <a:lnTo>
                        <a:pt x="735106" y="-389"/>
                      </a:lnTo>
                      <a:lnTo>
                        <a:pt x="735106" y="82386"/>
                      </a:lnTo>
                      <a:cubicBezTo>
                        <a:pt x="735106" y="128554"/>
                        <a:pt x="709384" y="139856"/>
                        <a:pt x="677635" y="139856"/>
                      </a:cubicBezTo>
                      <a:close/>
                    </a:path>
                  </a:pathLst>
                </a:custGeom>
                <a:solidFill>
                  <a:srgbClr val="71C0F1"/>
                </a:solidFill>
                <a:ln w="174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1218744">
                    <a:buClr>
                      <a:srgbClr val="000000"/>
                    </a:buClr>
                    <a:defRPr/>
                  </a:pPr>
                  <a:endParaRPr lang="en-US" sz="1868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7" name="Freeform: Shape 166">
                  <a:extLst>
                    <a:ext uri="{FF2B5EF4-FFF2-40B4-BE49-F238E27FC236}">
                      <a16:creationId xmlns:a16="http://schemas.microsoft.com/office/drawing/2014/main" id="{49DA13E3-C8AE-61F6-888B-893F340B64F7}"/>
                    </a:ext>
                  </a:extLst>
                </p:cNvPr>
                <p:cNvSpPr/>
                <p:nvPr/>
              </p:nvSpPr>
              <p:spPr>
                <a:xfrm>
                  <a:off x="4482022" y="3994104"/>
                  <a:ext cx="698796" cy="113548"/>
                </a:xfrm>
                <a:custGeom>
                  <a:avLst/>
                  <a:gdLst>
                    <a:gd name="connsiteX0" fmla="*/ 696601 w 698796"/>
                    <a:gd name="connsiteY0" fmla="*/ 84075 h 113548"/>
                    <a:gd name="connsiteX1" fmla="*/ 644511 w 698796"/>
                    <a:gd name="connsiteY1" fmla="*/ 112950 h 113548"/>
                    <a:gd name="connsiteX2" fmla="*/ 39555 w 698796"/>
                    <a:gd name="connsiteY2" fmla="*/ 112950 h 113548"/>
                    <a:gd name="connsiteX3" fmla="*/ -936 w 698796"/>
                    <a:gd name="connsiteY3" fmla="*/ 72442 h 113548"/>
                    <a:gd name="connsiteX4" fmla="*/ -936 w 698796"/>
                    <a:gd name="connsiteY4" fmla="*/ -389 h 113548"/>
                    <a:gd name="connsiteX5" fmla="*/ 681693 w 698796"/>
                    <a:gd name="connsiteY5" fmla="*/ -389 h 113548"/>
                    <a:gd name="connsiteX6" fmla="*/ 696601 w 698796"/>
                    <a:gd name="connsiteY6" fmla="*/ 84075 h 1135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98796" h="113548">
                      <a:moveTo>
                        <a:pt x="696601" y="84075"/>
                      </a:moveTo>
                      <a:cubicBezTo>
                        <a:pt x="692944" y="117513"/>
                        <a:pt x="666838" y="112950"/>
                        <a:pt x="644511" y="112950"/>
                      </a:cubicBezTo>
                      <a:lnTo>
                        <a:pt x="39555" y="112950"/>
                      </a:lnTo>
                      <a:cubicBezTo>
                        <a:pt x="17197" y="112921"/>
                        <a:pt x="-917" y="94799"/>
                        <a:pt x="-936" y="72442"/>
                      </a:cubicBezTo>
                      <a:lnTo>
                        <a:pt x="-936" y="-389"/>
                      </a:lnTo>
                      <a:lnTo>
                        <a:pt x="681693" y="-389"/>
                      </a:lnTo>
                      <a:cubicBezTo>
                        <a:pt x="691115" y="-389"/>
                        <a:pt x="701512" y="39057"/>
                        <a:pt x="696601" y="84075"/>
                      </a:cubicBezTo>
                      <a:close/>
                    </a:path>
                  </a:pathLst>
                </a:custGeom>
                <a:solidFill>
                  <a:srgbClr val="94CFF4"/>
                </a:solidFill>
                <a:ln w="174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1218744">
                    <a:buClr>
                      <a:srgbClr val="000000"/>
                    </a:buClr>
                    <a:defRPr/>
                  </a:pPr>
                  <a:endParaRPr lang="en-US" sz="1868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8" name="Freeform: Shape 167">
                  <a:extLst>
                    <a:ext uri="{FF2B5EF4-FFF2-40B4-BE49-F238E27FC236}">
                      <a16:creationId xmlns:a16="http://schemas.microsoft.com/office/drawing/2014/main" id="{543D4FFC-7B27-A198-40A4-FD0DE6F46EAE}"/>
                    </a:ext>
                  </a:extLst>
                </p:cNvPr>
                <p:cNvSpPr/>
                <p:nvPr/>
              </p:nvSpPr>
              <p:spPr>
                <a:xfrm>
                  <a:off x="4448010" y="3952795"/>
                  <a:ext cx="784439" cy="29919"/>
                </a:xfrm>
                <a:custGeom>
                  <a:avLst/>
                  <a:gdLst>
                    <a:gd name="connsiteX0" fmla="*/ 0 w 784439"/>
                    <a:gd name="connsiteY0" fmla="*/ 0 h 29919"/>
                    <a:gd name="connsiteX1" fmla="*/ 784440 w 784439"/>
                    <a:gd name="connsiteY1" fmla="*/ 0 h 29919"/>
                    <a:gd name="connsiteX2" fmla="*/ 784440 w 784439"/>
                    <a:gd name="connsiteY2" fmla="*/ 29920 h 29919"/>
                    <a:gd name="connsiteX3" fmla="*/ 0 w 784439"/>
                    <a:gd name="connsiteY3" fmla="*/ 29920 h 299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84439" h="29919">
                      <a:moveTo>
                        <a:pt x="0" y="0"/>
                      </a:moveTo>
                      <a:lnTo>
                        <a:pt x="784440" y="0"/>
                      </a:lnTo>
                      <a:lnTo>
                        <a:pt x="784440" y="29920"/>
                      </a:lnTo>
                      <a:lnTo>
                        <a:pt x="0" y="29920"/>
                      </a:lnTo>
                      <a:close/>
                    </a:path>
                  </a:pathLst>
                </a:custGeom>
                <a:solidFill>
                  <a:srgbClr val="5BA6D4"/>
                </a:solidFill>
                <a:ln w="174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1218744">
                    <a:buClr>
                      <a:srgbClr val="000000"/>
                    </a:buClr>
                    <a:defRPr/>
                  </a:pPr>
                  <a:endParaRPr lang="en-US" sz="1868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169" name="Graphic 1">
              <a:extLst>
                <a:ext uri="{FF2B5EF4-FFF2-40B4-BE49-F238E27FC236}">
                  <a16:creationId xmlns:a16="http://schemas.microsoft.com/office/drawing/2014/main" id="{9E7B5087-9921-917C-AB53-413ED1765136}"/>
                </a:ext>
              </a:extLst>
            </p:cNvPr>
            <p:cNvGrpSpPr/>
            <p:nvPr/>
          </p:nvGrpSpPr>
          <p:grpSpPr>
            <a:xfrm>
              <a:off x="5593209" y="4401344"/>
              <a:ext cx="1048282" cy="95627"/>
              <a:chOff x="5593209" y="4401344"/>
              <a:chExt cx="1048282" cy="95627"/>
            </a:xfrm>
          </p:grpSpPr>
          <p:sp>
            <p:nvSpPr>
              <p:cNvPr id="170" name="Freeform: Shape 169">
                <a:extLst>
                  <a:ext uri="{FF2B5EF4-FFF2-40B4-BE49-F238E27FC236}">
                    <a16:creationId xmlns:a16="http://schemas.microsoft.com/office/drawing/2014/main" id="{A68F8F28-8FA4-75E6-5BE0-954EED531AE4}"/>
                  </a:ext>
                </a:extLst>
              </p:cNvPr>
              <p:cNvSpPr/>
              <p:nvPr/>
            </p:nvSpPr>
            <p:spPr>
              <a:xfrm>
                <a:off x="5593209" y="4401344"/>
                <a:ext cx="1016795" cy="83332"/>
              </a:xfrm>
              <a:custGeom>
                <a:avLst/>
                <a:gdLst>
                  <a:gd name="connsiteX0" fmla="*/ 36263 w 1016795"/>
                  <a:gd name="connsiteY0" fmla="*/ 82944 h 83332"/>
                  <a:gd name="connsiteX1" fmla="*/ -936 w 1016795"/>
                  <a:gd name="connsiteY1" fmla="*/ -389 h 83332"/>
                  <a:gd name="connsiteX2" fmla="*/ 185094 w 1016795"/>
                  <a:gd name="connsiteY2" fmla="*/ 28364 h 83332"/>
                  <a:gd name="connsiteX3" fmla="*/ 377813 w 1016795"/>
                  <a:gd name="connsiteY3" fmla="*/ 15146 h 83332"/>
                  <a:gd name="connsiteX4" fmla="*/ 543259 w 1016795"/>
                  <a:gd name="connsiteY4" fmla="*/ 66277 h 83332"/>
                  <a:gd name="connsiteX5" fmla="*/ 769397 w 1016795"/>
                  <a:gd name="connsiteY5" fmla="*/ 39788 h 83332"/>
                  <a:gd name="connsiteX6" fmla="*/ 1015859 w 1016795"/>
                  <a:gd name="connsiteY6" fmla="*/ 290 h 83332"/>
                  <a:gd name="connsiteX7" fmla="*/ 984337 w 1016795"/>
                  <a:gd name="connsiteY7" fmla="*/ 82944 h 83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16795" h="83332">
                    <a:moveTo>
                      <a:pt x="36263" y="82944"/>
                    </a:moveTo>
                    <a:cubicBezTo>
                      <a:pt x="32188" y="57970"/>
                      <a:pt x="14406" y="19708"/>
                      <a:pt x="-936" y="-389"/>
                    </a:cubicBezTo>
                    <a:cubicBezTo>
                      <a:pt x="55925" y="27598"/>
                      <a:pt x="121737" y="31794"/>
                      <a:pt x="185094" y="28364"/>
                    </a:cubicBezTo>
                    <a:cubicBezTo>
                      <a:pt x="249410" y="24881"/>
                      <a:pt x="313393" y="14118"/>
                      <a:pt x="377813" y="15146"/>
                    </a:cubicBezTo>
                    <a:cubicBezTo>
                      <a:pt x="436659" y="16376"/>
                      <a:pt x="493980" y="34091"/>
                      <a:pt x="543259" y="66277"/>
                    </a:cubicBezTo>
                    <a:cubicBezTo>
                      <a:pt x="614122" y="40154"/>
                      <a:pt x="693379" y="36985"/>
                      <a:pt x="769397" y="39788"/>
                    </a:cubicBezTo>
                    <a:cubicBezTo>
                      <a:pt x="853740" y="42906"/>
                      <a:pt x="942680" y="43271"/>
                      <a:pt x="1015859" y="290"/>
                    </a:cubicBezTo>
                    <a:cubicBezTo>
                      <a:pt x="1005340" y="27842"/>
                      <a:pt x="994832" y="55392"/>
                      <a:pt x="984337" y="82944"/>
                    </a:cubicBezTo>
                    <a:close/>
                  </a:path>
                </a:pathLst>
              </a:custGeom>
              <a:solidFill>
                <a:srgbClr val="E6E6E6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1" name="Freeform: Shape 170">
                <a:extLst>
                  <a:ext uri="{FF2B5EF4-FFF2-40B4-BE49-F238E27FC236}">
                    <a16:creationId xmlns:a16="http://schemas.microsoft.com/office/drawing/2014/main" id="{BB344106-E44E-16DC-1200-A2B2D972699B}"/>
                  </a:ext>
                </a:extLst>
              </p:cNvPr>
              <p:cNvSpPr/>
              <p:nvPr/>
            </p:nvSpPr>
            <p:spPr>
              <a:xfrm>
                <a:off x="5598764" y="4472451"/>
                <a:ext cx="1042726" cy="24520"/>
              </a:xfrm>
              <a:custGeom>
                <a:avLst/>
                <a:gdLst>
                  <a:gd name="connsiteX0" fmla="*/ 0 w 1042726"/>
                  <a:gd name="connsiteY0" fmla="*/ 0 h 24520"/>
                  <a:gd name="connsiteX1" fmla="*/ 1042727 w 1042726"/>
                  <a:gd name="connsiteY1" fmla="*/ 0 h 24520"/>
                  <a:gd name="connsiteX2" fmla="*/ 1042727 w 1042726"/>
                  <a:gd name="connsiteY2" fmla="*/ 24521 h 24520"/>
                  <a:gd name="connsiteX3" fmla="*/ 0 w 1042726"/>
                  <a:gd name="connsiteY3" fmla="*/ 24521 h 24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42726" h="24520">
                    <a:moveTo>
                      <a:pt x="0" y="0"/>
                    </a:moveTo>
                    <a:lnTo>
                      <a:pt x="1042727" y="0"/>
                    </a:lnTo>
                    <a:lnTo>
                      <a:pt x="1042727" y="24521"/>
                    </a:lnTo>
                    <a:lnTo>
                      <a:pt x="0" y="24521"/>
                    </a:lnTo>
                    <a:close/>
                  </a:path>
                </a:pathLst>
              </a:custGeom>
              <a:solidFill>
                <a:srgbClr val="F14950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id="{DE26E166-D4DF-9032-A873-3FEFC62EBD35}"/>
                  </a:ext>
                </a:extLst>
              </p:cNvPr>
              <p:cNvSpPr/>
              <p:nvPr/>
            </p:nvSpPr>
            <p:spPr>
              <a:xfrm>
                <a:off x="5598764" y="4472451"/>
                <a:ext cx="538674" cy="24520"/>
              </a:xfrm>
              <a:custGeom>
                <a:avLst/>
                <a:gdLst>
                  <a:gd name="connsiteX0" fmla="*/ 0 w 538674"/>
                  <a:gd name="connsiteY0" fmla="*/ 0 h 24520"/>
                  <a:gd name="connsiteX1" fmla="*/ 538675 w 538674"/>
                  <a:gd name="connsiteY1" fmla="*/ 0 h 24520"/>
                  <a:gd name="connsiteX2" fmla="*/ 538675 w 538674"/>
                  <a:gd name="connsiteY2" fmla="*/ 24521 h 24520"/>
                  <a:gd name="connsiteX3" fmla="*/ 0 w 538674"/>
                  <a:gd name="connsiteY3" fmla="*/ 24521 h 24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8674" h="24520">
                    <a:moveTo>
                      <a:pt x="0" y="0"/>
                    </a:moveTo>
                    <a:lnTo>
                      <a:pt x="538675" y="0"/>
                    </a:lnTo>
                    <a:lnTo>
                      <a:pt x="538675" y="24521"/>
                    </a:lnTo>
                    <a:lnTo>
                      <a:pt x="0" y="24521"/>
                    </a:lnTo>
                    <a:close/>
                  </a:path>
                </a:pathLst>
              </a:custGeom>
              <a:solidFill>
                <a:srgbClr val="B5373C"/>
              </a:solidFill>
              <a:ln w="1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744">
                  <a:buClr>
                    <a:srgbClr val="000000"/>
                  </a:buClr>
                  <a:defRPr/>
                </a:pPr>
                <a:endParaRPr lang="en-US" sz="186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86" name="Google Shape;2397;p38">
            <a:extLst>
              <a:ext uri="{FF2B5EF4-FFF2-40B4-BE49-F238E27FC236}">
                <a16:creationId xmlns:a16="http://schemas.microsoft.com/office/drawing/2014/main" id="{DA242924-F16A-E7AE-4B98-4D84B9ECE111}"/>
              </a:ext>
            </a:extLst>
          </p:cNvPr>
          <p:cNvSpPr txBox="1">
            <a:spLocks/>
          </p:cNvSpPr>
          <p:nvPr/>
        </p:nvSpPr>
        <p:spPr>
          <a:xfrm>
            <a:off x="3626559" y="930571"/>
            <a:ext cx="4769173" cy="875747"/>
          </a:xfrm>
          <a:prstGeom prst="rect">
            <a:avLst/>
          </a:prstGeom>
          <a:effectLst>
            <a:outerShdw dist="88900" dir="2700000" algn="tl" rotWithShape="0">
              <a:schemeClr val="accent2">
                <a:alpha val="40000"/>
              </a:schemeClr>
            </a:outerShdw>
          </a:effectLst>
        </p:spPr>
        <p:txBody>
          <a:bodyPr spcFirstLastPara="1" wrap="square" lIns="121863" tIns="121863" rIns="121863" bIns="121863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1218744">
              <a:defRPr/>
            </a:pPr>
            <a:r>
              <a:rPr lang="en-US" sz="4799" kern="0" dirty="0" err="1">
                <a:solidFill>
                  <a:srgbClr val="FFF5E9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799" kern="0" dirty="0">
                <a:solidFill>
                  <a:srgbClr val="FFF5E9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endParaRPr lang="vi-VN" sz="4799" kern="0" dirty="0">
              <a:solidFill>
                <a:srgbClr val="FFF5E9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4" name="Rectangle 173">
            <a:hlinkClick r:id="rId2" action="ppaction://hlinksldjump"/>
            <a:extLst>
              <a:ext uri="{FF2B5EF4-FFF2-40B4-BE49-F238E27FC236}">
                <a16:creationId xmlns:a16="http://schemas.microsoft.com/office/drawing/2014/main" id="{910A1FCA-9388-FE80-0249-0073A845DBDE}"/>
              </a:ext>
            </a:extLst>
          </p:cNvPr>
          <p:cNvSpPr/>
          <p:nvPr/>
        </p:nvSpPr>
        <p:spPr>
          <a:xfrm>
            <a:off x="6905217" y="5669049"/>
            <a:ext cx="1743687" cy="51128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744">
              <a:buClr>
                <a:srgbClr val="000000"/>
              </a:buClr>
              <a:defRPr/>
            </a:pPr>
            <a:r>
              <a:rPr lang="en-US" sz="2399" b="1" kern="0" dirty="0" err="1">
                <a:solidFill>
                  <a:prstClr val="black"/>
                </a:solidFill>
                <a:latin typeface="Arial"/>
                <a:sym typeface="Arial"/>
              </a:rPr>
              <a:t>Trở</a:t>
            </a:r>
            <a:r>
              <a:rPr lang="en-US" sz="2399" b="1" kern="0" dirty="0">
                <a:solidFill>
                  <a:prstClr val="black"/>
                </a:solidFill>
                <a:latin typeface="Arial"/>
                <a:sym typeface="Arial"/>
              </a:rPr>
              <a:t> </a:t>
            </a:r>
            <a:r>
              <a:rPr lang="en-US" sz="2399" b="1" kern="0" dirty="0" err="1">
                <a:solidFill>
                  <a:prstClr val="black"/>
                </a:solidFill>
                <a:latin typeface="Arial"/>
                <a:sym typeface="Arial"/>
              </a:rPr>
              <a:t>lại</a:t>
            </a:r>
            <a:endParaRPr lang="en-US" sz="2399" b="1" kern="0" dirty="0">
              <a:solidFill>
                <a:prstClr val="black"/>
              </a:solidFill>
              <a:latin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E4B2E7A-A5F8-7D39-3A32-9483405AF6DC}"/>
              </a:ext>
            </a:extLst>
          </p:cNvPr>
          <p:cNvSpPr txBox="1"/>
          <p:nvPr/>
        </p:nvSpPr>
        <p:spPr>
          <a:xfrm>
            <a:off x="890673" y="1791496"/>
            <a:ext cx="10606314" cy="3046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199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199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Điền</a:t>
            </a:r>
            <a:r>
              <a:rPr lang="en-US" sz="3199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99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199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99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199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99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chỗ</a:t>
            </a:r>
            <a:r>
              <a:rPr lang="en-US" sz="3199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99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trống</a:t>
            </a:r>
            <a:r>
              <a:rPr lang="en-US" sz="3199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99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3199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99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199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99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sz="3199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99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3199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en-US" sz="3199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3199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10 m/s = …. km/h</a:t>
            </a:r>
          </a:p>
          <a:p>
            <a:r>
              <a:rPr lang="en-US" sz="3199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10 km/h.</a:t>
            </a:r>
          </a:p>
          <a:p>
            <a:r>
              <a:rPr lang="en-US" sz="3199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36 km/h.</a:t>
            </a:r>
          </a:p>
          <a:p>
            <a:r>
              <a:rPr lang="en-US" sz="3199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45 km/h.</a:t>
            </a:r>
          </a:p>
          <a:p>
            <a:r>
              <a:rPr lang="en-US" sz="3199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20 km/h.</a:t>
            </a:r>
          </a:p>
        </p:txBody>
      </p:sp>
      <p:sp>
        <p:nvSpPr>
          <p:cNvPr id="11264" name="Oval 11263">
            <a:extLst>
              <a:ext uri="{FF2B5EF4-FFF2-40B4-BE49-F238E27FC236}">
                <a16:creationId xmlns:a16="http://schemas.microsoft.com/office/drawing/2014/main" id="{BFA6135B-61F2-FD98-3D08-EC9961AED323}"/>
              </a:ext>
            </a:extLst>
          </p:cNvPr>
          <p:cNvSpPr/>
          <p:nvPr/>
        </p:nvSpPr>
        <p:spPr>
          <a:xfrm>
            <a:off x="890672" y="3266206"/>
            <a:ext cx="639944" cy="585696"/>
          </a:xfrm>
          <a:prstGeom prst="ellipse">
            <a:avLst/>
          </a:prstGeom>
          <a:noFill/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8744">
              <a:buClr>
                <a:srgbClr val="000000"/>
              </a:buClr>
              <a:defRPr/>
            </a:pPr>
            <a:endParaRPr lang="en-US" sz="1868" kern="0">
              <a:solidFill>
                <a:srgbClr val="000000"/>
              </a:solidFill>
              <a:latin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72010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2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2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2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26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4" action="ppaction://hlinksldjump"/>
            <a:extLst>
              <a:ext uri="{FF2B5EF4-FFF2-40B4-BE49-F238E27FC236}">
                <a16:creationId xmlns:a16="http://schemas.microsoft.com/office/drawing/2014/main" id="{16938DFE-CEDF-5761-DD43-95FC45B3C20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50"/>
          <a:stretch/>
        </p:blipFill>
        <p:spPr>
          <a:xfrm>
            <a:off x="8131416" y="3960411"/>
            <a:ext cx="3785285" cy="23946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0E2FFE63-0369-D55F-756D-21D63858BC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92321" y="4076000"/>
            <a:ext cx="1981156" cy="2764585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9E4B3CAE-C9A1-5DEC-BE6F-952617580D6A}"/>
              </a:ext>
            </a:extLst>
          </p:cNvPr>
          <p:cNvGrpSpPr/>
          <p:nvPr/>
        </p:nvGrpSpPr>
        <p:grpSpPr>
          <a:xfrm>
            <a:off x="1850128" y="-105373"/>
            <a:ext cx="8097875" cy="4113532"/>
            <a:chOff x="2948747" y="606756"/>
            <a:chExt cx="8100374" cy="4114801"/>
          </a:xfrm>
        </p:grpSpPr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id="{2B311BB2-A56E-3D55-39AA-AF5F237E1E9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flipH="1" flipV="1">
              <a:off x="2948747" y="606756"/>
              <a:ext cx="8100374" cy="4114801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AC6E5CA-000E-CDF4-BF7C-0FB813DFDC13}"/>
                </a:ext>
              </a:extLst>
            </p:cNvPr>
            <p:cNvSpPr txBox="1"/>
            <p:nvPr/>
          </p:nvSpPr>
          <p:spPr>
            <a:xfrm>
              <a:off x="3946910" y="1802373"/>
              <a:ext cx="6104046" cy="172356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vi-VN" sz="2799" b="1" dirty="0">
                  <a:solidFill>
                    <a:srgbClr val="002060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Để mô tả chuyển động của một vật, như chiếc thuyền ở hình trên, người ta có thể sử dụng những cách nào?</a:t>
              </a:r>
              <a:endParaRPr lang="en-US" sz="2799" b="1" dirty="0">
                <a:solidFill>
                  <a:srgbClr val="00206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05950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heme/theme1.xml><?xml version="1.0" encoding="utf-8"?>
<a:theme xmlns:a="http://schemas.openxmlformats.org/drawingml/2006/main" name="7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10.xml><?xml version="1.0" encoding="utf-8"?>
<a:theme xmlns:a="http://schemas.openxmlformats.org/drawingml/2006/main" name="Basic English for Korean Speakers Workshop by Slidesgo">
  <a:themeElements>
    <a:clrScheme name="Simple Light">
      <a:dk1>
        <a:srgbClr val="000000"/>
      </a:dk1>
      <a:lt1>
        <a:srgbClr val="FFFFFF"/>
      </a:lt1>
      <a:dk2>
        <a:srgbClr val="FFF5E9"/>
      </a:dk2>
      <a:lt2>
        <a:srgbClr val="FEC695"/>
      </a:lt2>
      <a:accent1>
        <a:srgbClr val="FD7B9A"/>
      </a:accent1>
      <a:accent2>
        <a:srgbClr val="A89DEA"/>
      </a:accent2>
      <a:accent3>
        <a:srgbClr val="8974C2"/>
      </a:accent3>
      <a:accent4>
        <a:srgbClr val="3C3559"/>
      </a:accent4>
      <a:accent5>
        <a:srgbClr val="6BC5B4"/>
      </a:accent5>
      <a:accent6>
        <a:srgbClr val="2DAD90"/>
      </a:accent6>
      <a:hlink>
        <a:srgbClr val="3C355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lase Seño Loli by Slidesgo">
  <a:themeElements>
    <a:clrScheme name="Simple Light">
      <a:dk1>
        <a:srgbClr val="4D4D95"/>
      </a:dk1>
      <a:lt1>
        <a:srgbClr val="FFFFFF"/>
      </a:lt1>
      <a:dk2>
        <a:srgbClr val="FFD26D"/>
      </a:dk2>
      <a:lt2>
        <a:srgbClr val="FB5760"/>
      </a:lt2>
      <a:accent1>
        <a:srgbClr val="47C5A3"/>
      </a:accent1>
      <a:accent2>
        <a:srgbClr val="6666BC"/>
      </a:accent2>
      <a:accent3>
        <a:srgbClr val="FF8163"/>
      </a:accent3>
      <a:accent4>
        <a:srgbClr val="FB5760"/>
      </a:accent4>
      <a:accent5>
        <a:srgbClr val="FFD26D"/>
      </a:accent5>
      <a:accent6>
        <a:srgbClr val="47C5A3"/>
      </a:accent6>
      <a:hlink>
        <a:srgbClr val="4D4D9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Blank">
  <a:themeElements>
    <a:clrScheme name="9Slide - 2019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lIns="0" tIns="0" rIns="0" bIns="0" rtlCol="0">
        <a:spAutoFit/>
      </a:bodyPr>
      <a:lstStyle>
        <a:defPPr algn="l">
          <a:defRPr sz="1700"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" id="{7347C0DE-6F4D-42D3-B391-F84F14ECBC5A}" vid="{28287419-C97E-4917-87F0-2D8B560A61AE}"/>
    </a:ext>
  </a:extLst>
</a:theme>
</file>

<file path=ppt/theme/theme4.xml><?xml version="1.0" encoding="utf-8"?>
<a:theme xmlns:a="http://schemas.openxmlformats.org/drawingml/2006/main" name="Blank">
  <a:themeElements>
    <a:clrScheme name="9Slide - 2019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lIns="0" tIns="0" rIns="0" bIns="0" rtlCol="0">
        <a:spAutoFit/>
      </a:bodyPr>
      <a:lstStyle>
        <a:defPPr algn="l">
          <a:defRPr sz="1700"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" id="{7347C0DE-6F4D-42D3-B391-F84F14ECBC5A}" vid="{28287419-C97E-4917-87F0-2D8B560A61AE}"/>
    </a:ext>
  </a:extLst>
</a:theme>
</file>

<file path=ppt/theme/theme5.xml><?xml version="1.0" encoding="utf-8"?>
<a:theme xmlns:a="http://schemas.openxmlformats.org/drawingml/2006/main" name="3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6.xml><?xml version="1.0" encoding="utf-8"?>
<a:theme xmlns:a="http://schemas.openxmlformats.org/drawingml/2006/main" name="5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7.xml><?xml version="1.0" encoding="utf-8"?>
<a:theme xmlns:a="http://schemas.openxmlformats.org/drawingml/2006/main" name="1_Basic English for Korean Speakers Workshop by Slidesgo">
  <a:themeElements>
    <a:clrScheme name="Simple Light">
      <a:dk1>
        <a:srgbClr val="000000"/>
      </a:dk1>
      <a:lt1>
        <a:srgbClr val="FFFFFF"/>
      </a:lt1>
      <a:dk2>
        <a:srgbClr val="FFF5E9"/>
      </a:dk2>
      <a:lt2>
        <a:srgbClr val="FEC695"/>
      </a:lt2>
      <a:accent1>
        <a:srgbClr val="FD7B9A"/>
      </a:accent1>
      <a:accent2>
        <a:srgbClr val="A89DEA"/>
      </a:accent2>
      <a:accent3>
        <a:srgbClr val="8974C2"/>
      </a:accent3>
      <a:accent4>
        <a:srgbClr val="3C3559"/>
      </a:accent4>
      <a:accent5>
        <a:srgbClr val="6BC5B4"/>
      </a:accent5>
      <a:accent6>
        <a:srgbClr val="2DAD90"/>
      </a:accent6>
      <a:hlink>
        <a:srgbClr val="3C355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2_Office Theme">
  <a:themeElements>
    <a:clrScheme name="tech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EDEDED"/>
      </a:accent1>
      <a:accent2>
        <a:srgbClr val="222831"/>
      </a:accent2>
      <a:accent3>
        <a:srgbClr val="30475E"/>
      </a:accent3>
      <a:accent4>
        <a:srgbClr val="F05454"/>
      </a:accent4>
      <a:accent5>
        <a:srgbClr val="543864"/>
      </a:accent5>
      <a:accent6>
        <a:srgbClr val="FFBD69"/>
      </a:accent6>
      <a:hlink>
        <a:srgbClr val="5D9CEC"/>
      </a:hlink>
      <a:folHlink>
        <a:srgbClr val="AC92EC"/>
      </a:folHlink>
    </a:clrScheme>
    <a:fontScheme name="Saira SemiCondensed">
      <a:majorFont>
        <a:latin typeface="#9Slide03 Saira SemiCondensed B"/>
        <a:ea typeface=""/>
        <a:cs typeface=""/>
      </a:majorFont>
      <a:minorFont>
        <a:latin typeface="#9Slide03 Saira SemiCondens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9.xml><?xml version="1.0" encoding="utf-8"?>
<a:theme xmlns:a="http://schemas.openxmlformats.org/drawingml/2006/main" name="www.freeppt7.com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84D4D"/>
      </a:accent1>
      <a:accent2>
        <a:srgbClr val="FF6B42"/>
      </a:accent2>
      <a:accent3>
        <a:srgbClr val="5BA3EB"/>
      </a:accent3>
      <a:accent4>
        <a:srgbClr val="06BB9A"/>
      </a:accent4>
      <a:accent5>
        <a:srgbClr val="8E7EF0"/>
      </a:accent5>
      <a:accent6>
        <a:srgbClr val="F4B919"/>
      </a:accent6>
      <a:hlink>
        <a:srgbClr val="4472C4"/>
      </a:hlink>
      <a:folHlink>
        <a:srgbClr val="BFBFBF"/>
      </a:folHlink>
    </a:clrScheme>
    <a:fontScheme name="e44dfcop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Override1.xml><?xml version="1.0" encoding="utf-8"?>
<a:themeOverride xmlns:a="http://schemas.openxmlformats.org/drawingml/2006/main">
  <a:clrScheme name="自定义 277">
    <a:dk1>
      <a:srgbClr val="000000"/>
    </a:dk1>
    <a:lt1>
      <a:srgbClr val="FFFFFF"/>
    </a:lt1>
    <a:dk2>
      <a:srgbClr val="778495"/>
    </a:dk2>
    <a:lt2>
      <a:srgbClr val="F0F0F0"/>
    </a:lt2>
    <a:accent1>
      <a:srgbClr val="F84D4D"/>
    </a:accent1>
    <a:accent2>
      <a:srgbClr val="FF6B42"/>
    </a:accent2>
    <a:accent3>
      <a:srgbClr val="5BA3EB"/>
    </a:accent3>
    <a:accent4>
      <a:srgbClr val="06BB9A"/>
    </a:accent4>
    <a:accent5>
      <a:srgbClr val="8E7EF0"/>
    </a:accent5>
    <a:accent6>
      <a:srgbClr val="F4B919"/>
    </a:accent6>
    <a:hlink>
      <a:srgbClr val="4472C4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1811</TotalTime>
  <Words>2180</Words>
  <Application>Microsoft Office PowerPoint</Application>
  <PresentationFormat>Widescreen</PresentationFormat>
  <Paragraphs>404</Paragraphs>
  <Slides>37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25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37</vt:i4>
      </vt:variant>
    </vt:vector>
  </HeadingPairs>
  <TitlesOfParts>
    <vt:vector size="72" baseType="lpstr">
      <vt:lpstr>等线</vt:lpstr>
      <vt:lpstr>微软雅黑</vt:lpstr>
      <vt:lpstr>#9Slide02 Noi dung dai</vt:lpstr>
      <vt:lpstr>#9Slide02 Tieu de dai</vt:lpstr>
      <vt:lpstr>#9Slide03 Quicksand</vt:lpstr>
      <vt:lpstr>#9Slide03 Saira SemiCondensed</vt:lpstr>
      <vt:lpstr>#9Slide03 Saira SemiCondensed B</vt:lpstr>
      <vt:lpstr>#9Slide04 Playfair Display Blac</vt:lpstr>
      <vt:lpstr>#9Slide04 Playfair Display Bold</vt:lpstr>
      <vt:lpstr>#9Slide04 Tinos</vt:lpstr>
      <vt:lpstr>#9Slide05 Fourth Medium</vt:lpstr>
      <vt:lpstr>#9Slide06 SVNHave Heart 2</vt:lpstr>
      <vt:lpstr>#9Slide07 Crocante</vt:lpstr>
      <vt:lpstr>Arial</vt:lpstr>
      <vt:lpstr>Bahnschrift Light</vt:lpstr>
      <vt:lpstr>Barriecito</vt:lpstr>
      <vt:lpstr>Book Antiqua</vt:lpstr>
      <vt:lpstr>Calibri</vt:lpstr>
      <vt:lpstr>Calibri Light</vt:lpstr>
      <vt:lpstr>Cambria Math</vt:lpstr>
      <vt:lpstr>Dosis</vt:lpstr>
      <vt:lpstr>Londrina Solid</vt:lpstr>
      <vt:lpstr>Quicksand</vt:lpstr>
      <vt:lpstr>Times New Roman</vt:lpstr>
      <vt:lpstr>Verdana</vt:lpstr>
      <vt:lpstr>7_Office Theme</vt:lpstr>
      <vt:lpstr>Clase Seño Loli by Slidesgo</vt:lpstr>
      <vt:lpstr>1_Blank</vt:lpstr>
      <vt:lpstr>Blank</vt:lpstr>
      <vt:lpstr>3_Office Theme</vt:lpstr>
      <vt:lpstr>5_Office Theme</vt:lpstr>
      <vt:lpstr>1_Basic English for Korean Speakers Workshop by Slidesgo</vt:lpstr>
      <vt:lpstr>2_Office Theme</vt:lpstr>
      <vt:lpstr>www.freeppt7.com</vt:lpstr>
      <vt:lpstr>Basic English for Korean Speakers Workshop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Trả lời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HQV</dc:creator>
  <cp:lastModifiedBy>vanvien242002@gmail.com</cp:lastModifiedBy>
  <cp:revision>101</cp:revision>
  <dcterms:created xsi:type="dcterms:W3CDTF">2022-04-17T09:30:56Z</dcterms:created>
  <dcterms:modified xsi:type="dcterms:W3CDTF">2025-01-17T07:39:54Z</dcterms:modified>
</cp:coreProperties>
</file>