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wmf" ContentType="image/x-wmf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7"/>
  </p:notesMasterIdLst>
  <p:sldIdLst>
    <p:sldId id="366" r:id="rId2"/>
    <p:sldId id="352" r:id="rId3"/>
    <p:sldId id="328" r:id="rId4"/>
    <p:sldId id="329" r:id="rId5"/>
    <p:sldId id="331" r:id="rId6"/>
    <p:sldId id="289" r:id="rId7"/>
    <p:sldId id="316" r:id="rId8"/>
    <p:sldId id="351" r:id="rId9"/>
    <p:sldId id="333" r:id="rId10"/>
    <p:sldId id="335" r:id="rId11"/>
    <p:sldId id="340" r:id="rId12"/>
    <p:sldId id="339" r:id="rId13"/>
    <p:sldId id="338" r:id="rId14"/>
    <p:sldId id="369" r:id="rId15"/>
    <p:sldId id="288" r:id="rId16"/>
  </p:sldIdLst>
  <p:sldSz cx="9144000" cy="5143500" type="screen16x9"/>
  <p:notesSz cx="6858000" cy="9144000"/>
  <p:embeddedFontLst>
    <p:embeddedFont>
      <p:font typeface="Fredoka One" charset="0"/>
      <p:regular r:id="rId18"/>
    </p:embeddedFont>
    <p:embeddedFont>
      <p:font typeface="Ubuntu" charset="0"/>
      <p:regular r:id="rId19"/>
      <p:bold r:id="rId20"/>
      <p:italic r:id="rId21"/>
      <p:boldItalic r:id="rId22"/>
    </p:embeddedFont>
    <p:embeddedFont>
      <p:font typeface="Londrina Solid" charset="0"/>
      <p:regular r:id="rId23"/>
    </p:embeddedFont>
    <p:embeddedFont>
      <p:font typeface="Barlow" charset="0"/>
      <p:regular r:id="rId24"/>
      <p:bold r:id="rId25"/>
      <p:italic r:id="rId26"/>
      <p:boldItalic r:id="rId27"/>
    </p:embeddedFont>
    <p:embeddedFont>
      <p:font typeface="Cambria Math" pitchFamily="18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SimSun" pitchFamily="2" charset="-122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an Nguyễn Thị Thanh" initials="LNTT" lastIdx="28" clrIdx="0">
    <p:extLst>
      <p:ext uri="{19B8F6BF-5375-455C-9EA6-DF929625EA0E}">
        <p15:presenceInfo xmlns:p15="http://schemas.microsoft.com/office/powerpoint/2012/main" xmlns="" userId="0bcfeea686c9546f" providerId="Windows Liv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FC7ED"/>
    <a:srgbClr val="CCFF99"/>
    <a:srgbClr val="99FF66"/>
    <a:srgbClr val="99FF99"/>
    <a:srgbClr val="CCFFCC"/>
    <a:srgbClr val="6FC7C7"/>
    <a:srgbClr val="4F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3042716-ECBD-43DA-ABC4-147EB8EF36A6}">
  <a:tblStyle styleId="{D3042716-ECBD-43DA-ABC4-147EB8EF36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94660"/>
  </p:normalViewPr>
  <p:slideViewPr>
    <p:cSldViewPr snapToGrid="0">
      <p:cViewPr>
        <p:scale>
          <a:sx n="102" d="100"/>
          <a:sy n="102" d="100"/>
        </p:scale>
        <p:origin x="-5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292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79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tại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bitu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vậy</a:t>
            </a:r>
            <a:r>
              <a:rPr lang="en-US" baseline="0" dirty="0"/>
              <a:t>,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e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qua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nhé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B59B6-C481-4AE9-AF0D-FF85B1BB04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2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9" name="Google Shape;7759;gb2f2eeebda_0_1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0" name="Google Shape;7760;gb2f2eeebda_0_1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b308c710a5_0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b308c710a5_0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4"/>
          <p:cNvSpPr/>
          <p:nvPr/>
        </p:nvSpPr>
        <p:spPr>
          <a:xfrm rot="587667">
            <a:off x="1199017" y="1953340"/>
            <a:ext cx="7061597" cy="1868498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4"/>
          <p:cNvSpPr/>
          <p:nvPr/>
        </p:nvSpPr>
        <p:spPr>
          <a:xfrm rot="587667">
            <a:off x="813201" y="1817550"/>
            <a:ext cx="7248049" cy="1698287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4"/>
          <p:cNvSpPr/>
          <p:nvPr/>
        </p:nvSpPr>
        <p:spPr>
          <a:xfrm rot="587667">
            <a:off x="1034852" y="1951540"/>
            <a:ext cx="7065823" cy="2243380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4"/>
          <p:cNvSpPr/>
          <p:nvPr/>
        </p:nvSpPr>
        <p:spPr>
          <a:xfrm rot="587667">
            <a:off x="1407421" y="1273871"/>
            <a:ext cx="7053743" cy="2060556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4"/>
          <p:cNvSpPr/>
          <p:nvPr/>
        </p:nvSpPr>
        <p:spPr>
          <a:xfrm rot="587667">
            <a:off x="832314" y="2446975"/>
            <a:ext cx="7196046" cy="722716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4"/>
          <p:cNvSpPr/>
          <p:nvPr/>
        </p:nvSpPr>
        <p:spPr>
          <a:xfrm rot="587667">
            <a:off x="665207" y="1760722"/>
            <a:ext cx="7337483" cy="1645373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3" name="Google Shape;2463;p4"/>
          <p:cNvSpPr txBox="1">
            <a:spLocks noGrp="1"/>
          </p:cNvSpPr>
          <p:nvPr>
            <p:ph type="body" idx="1"/>
          </p:nvPr>
        </p:nvSpPr>
        <p:spPr>
          <a:xfrm>
            <a:off x="720000" y="11608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4" name="Google Shape;2464;p4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4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1_1_1_1_1_1_1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1"/>
          <p:cNvGrpSpPr/>
          <p:nvPr/>
        </p:nvGrpSpPr>
        <p:grpSpPr>
          <a:xfrm>
            <a:off x="4335808" y="1279928"/>
            <a:ext cx="470898" cy="502770"/>
            <a:chOff x="1677636" y="-1289258"/>
            <a:chExt cx="700324" cy="747836"/>
          </a:xfrm>
        </p:grpSpPr>
        <p:sp>
          <p:nvSpPr>
            <p:cNvPr id="3935" name="Google Shape;3935;p21"/>
            <p:cNvSpPr/>
            <p:nvPr/>
          </p:nvSpPr>
          <p:spPr>
            <a:xfrm>
              <a:off x="1677636" y="-1228359"/>
              <a:ext cx="700324" cy="686937"/>
            </a:xfrm>
            <a:custGeom>
              <a:avLst/>
              <a:gdLst/>
              <a:ahLst/>
              <a:cxnLst/>
              <a:rect l="l" t="t" r="r" b="b"/>
              <a:pathLst>
                <a:path w="21734" h="25381" extrusionOk="0">
                  <a:moveTo>
                    <a:pt x="1" y="0"/>
                  </a:moveTo>
                  <a:lnTo>
                    <a:pt x="396" y="23800"/>
                  </a:lnTo>
                  <a:lnTo>
                    <a:pt x="21248" y="25380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1"/>
            <p:cNvSpPr/>
            <p:nvPr/>
          </p:nvSpPr>
          <p:spPr>
            <a:xfrm>
              <a:off x="1677636" y="-1253043"/>
              <a:ext cx="700324" cy="677058"/>
            </a:xfrm>
            <a:custGeom>
              <a:avLst/>
              <a:gdLst/>
              <a:ahLst/>
              <a:cxnLst/>
              <a:rect l="l" t="t" r="r" b="b"/>
              <a:pathLst>
                <a:path w="21734" h="25016" extrusionOk="0">
                  <a:moveTo>
                    <a:pt x="1" y="0"/>
                  </a:moveTo>
                  <a:lnTo>
                    <a:pt x="1" y="25016"/>
                  </a:lnTo>
                  <a:lnTo>
                    <a:pt x="21734" y="25016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1"/>
            <p:cNvSpPr/>
            <p:nvPr/>
          </p:nvSpPr>
          <p:spPr>
            <a:xfrm>
              <a:off x="1677636" y="-1253043"/>
              <a:ext cx="700324" cy="114377"/>
            </a:xfrm>
            <a:custGeom>
              <a:avLst/>
              <a:gdLst/>
              <a:ahLst/>
              <a:cxnLst/>
              <a:rect l="l" t="t" r="r" b="b"/>
              <a:pathLst>
                <a:path w="21734" h="4226" extrusionOk="0">
                  <a:moveTo>
                    <a:pt x="1" y="0"/>
                  </a:moveTo>
                  <a:lnTo>
                    <a:pt x="1" y="4225"/>
                  </a:lnTo>
                  <a:lnTo>
                    <a:pt x="21734" y="4225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1"/>
            <p:cNvSpPr/>
            <p:nvPr/>
          </p:nvSpPr>
          <p:spPr>
            <a:xfrm>
              <a:off x="1677636" y="-1160098"/>
              <a:ext cx="700324" cy="22247"/>
            </a:xfrm>
            <a:custGeom>
              <a:avLst/>
              <a:gdLst/>
              <a:ahLst/>
              <a:cxnLst/>
              <a:rect l="l" t="t" r="r" b="b"/>
              <a:pathLst>
                <a:path w="21734" h="822" extrusionOk="0">
                  <a:moveTo>
                    <a:pt x="1" y="1"/>
                  </a:moveTo>
                  <a:lnTo>
                    <a:pt x="1" y="822"/>
                  </a:lnTo>
                  <a:lnTo>
                    <a:pt x="21734" y="822"/>
                  </a:lnTo>
                  <a:lnTo>
                    <a:pt x="2173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1"/>
            <p:cNvSpPr/>
            <p:nvPr/>
          </p:nvSpPr>
          <p:spPr>
            <a:xfrm>
              <a:off x="1722717" y="-1086044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1"/>
            <p:cNvSpPr/>
            <p:nvPr/>
          </p:nvSpPr>
          <p:spPr>
            <a:xfrm>
              <a:off x="1814778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1"/>
            <p:cNvSpPr/>
            <p:nvPr/>
          </p:nvSpPr>
          <p:spPr>
            <a:xfrm>
              <a:off x="1906839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1"/>
            <p:cNvSpPr/>
            <p:nvPr/>
          </p:nvSpPr>
          <p:spPr>
            <a:xfrm>
              <a:off x="1998901" y="-1086044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1"/>
            <p:cNvSpPr/>
            <p:nvPr/>
          </p:nvSpPr>
          <p:spPr>
            <a:xfrm>
              <a:off x="2089996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1"/>
            <p:cNvSpPr/>
            <p:nvPr/>
          </p:nvSpPr>
          <p:spPr>
            <a:xfrm>
              <a:off x="2182057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1"/>
            <p:cNvSpPr/>
            <p:nvPr/>
          </p:nvSpPr>
          <p:spPr>
            <a:xfrm>
              <a:off x="2274119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1"/>
            <p:cNvSpPr/>
            <p:nvPr/>
          </p:nvSpPr>
          <p:spPr>
            <a:xfrm>
              <a:off x="1722717" y="-999649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1"/>
            <p:cNvSpPr/>
            <p:nvPr/>
          </p:nvSpPr>
          <p:spPr>
            <a:xfrm>
              <a:off x="1814778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1"/>
            <p:cNvSpPr/>
            <p:nvPr/>
          </p:nvSpPr>
          <p:spPr>
            <a:xfrm>
              <a:off x="1906839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1"/>
            <p:cNvSpPr/>
            <p:nvPr/>
          </p:nvSpPr>
          <p:spPr>
            <a:xfrm>
              <a:off x="1998901" y="-999649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1"/>
            <p:cNvSpPr/>
            <p:nvPr/>
          </p:nvSpPr>
          <p:spPr>
            <a:xfrm>
              <a:off x="2089996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1"/>
            <p:cNvSpPr/>
            <p:nvPr/>
          </p:nvSpPr>
          <p:spPr>
            <a:xfrm>
              <a:off x="2182057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1"/>
            <p:cNvSpPr/>
            <p:nvPr/>
          </p:nvSpPr>
          <p:spPr>
            <a:xfrm>
              <a:off x="2274119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1"/>
            <p:cNvSpPr/>
            <p:nvPr/>
          </p:nvSpPr>
          <p:spPr>
            <a:xfrm>
              <a:off x="1722717" y="-914093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1"/>
            <p:cNvSpPr/>
            <p:nvPr/>
          </p:nvSpPr>
          <p:spPr>
            <a:xfrm>
              <a:off x="1814778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1"/>
            <p:cNvSpPr/>
            <p:nvPr/>
          </p:nvSpPr>
          <p:spPr>
            <a:xfrm>
              <a:off x="1906839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1"/>
            <p:cNvSpPr/>
            <p:nvPr/>
          </p:nvSpPr>
          <p:spPr>
            <a:xfrm>
              <a:off x="1998901" y="-914093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1"/>
            <p:cNvSpPr/>
            <p:nvPr/>
          </p:nvSpPr>
          <p:spPr>
            <a:xfrm>
              <a:off x="2089996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1"/>
            <p:cNvSpPr/>
            <p:nvPr/>
          </p:nvSpPr>
          <p:spPr>
            <a:xfrm>
              <a:off x="2182057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1"/>
            <p:cNvSpPr/>
            <p:nvPr/>
          </p:nvSpPr>
          <p:spPr>
            <a:xfrm>
              <a:off x="2274119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1"/>
            <p:cNvSpPr/>
            <p:nvPr/>
          </p:nvSpPr>
          <p:spPr>
            <a:xfrm>
              <a:off x="1984207" y="-1289258"/>
              <a:ext cx="87226" cy="72426"/>
            </a:xfrm>
            <a:custGeom>
              <a:avLst/>
              <a:gdLst/>
              <a:ahLst/>
              <a:cxnLst/>
              <a:rect l="l" t="t" r="r" b="b"/>
              <a:pathLst>
                <a:path w="2707" h="2676" extrusionOk="0">
                  <a:moveTo>
                    <a:pt x="1369" y="1"/>
                  </a:moveTo>
                  <a:cubicBezTo>
                    <a:pt x="609" y="1"/>
                    <a:pt x="1" y="609"/>
                    <a:pt x="1" y="1338"/>
                  </a:cubicBezTo>
                  <a:cubicBezTo>
                    <a:pt x="1" y="2098"/>
                    <a:pt x="609" y="2676"/>
                    <a:pt x="1369" y="2676"/>
                  </a:cubicBezTo>
                  <a:cubicBezTo>
                    <a:pt x="2098" y="2676"/>
                    <a:pt x="2706" y="2098"/>
                    <a:pt x="2706" y="1338"/>
                  </a:cubicBezTo>
                  <a:cubicBezTo>
                    <a:pt x="2706" y="609"/>
                    <a:pt x="2098" y="1"/>
                    <a:pt x="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1"/>
            <p:cNvSpPr/>
            <p:nvPr/>
          </p:nvSpPr>
          <p:spPr>
            <a:xfrm>
              <a:off x="1722717" y="-828537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1"/>
            <p:cNvSpPr/>
            <p:nvPr/>
          </p:nvSpPr>
          <p:spPr>
            <a:xfrm>
              <a:off x="1814778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1"/>
            <p:cNvSpPr/>
            <p:nvPr/>
          </p:nvSpPr>
          <p:spPr>
            <a:xfrm>
              <a:off x="1906839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1"/>
            <p:cNvSpPr/>
            <p:nvPr/>
          </p:nvSpPr>
          <p:spPr>
            <a:xfrm>
              <a:off x="1998901" y="-828537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1"/>
            <p:cNvSpPr/>
            <p:nvPr/>
          </p:nvSpPr>
          <p:spPr>
            <a:xfrm>
              <a:off x="2089996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1"/>
            <p:cNvSpPr/>
            <p:nvPr/>
          </p:nvSpPr>
          <p:spPr>
            <a:xfrm>
              <a:off x="2182057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1"/>
            <p:cNvSpPr/>
            <p:nvPr/>
          </p:nvSpPr>
          <p:spPr>
            <a:xfrm>
              <a:off x="2274119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8" name="Google Shape;3968;p21"/>
          <p:cNvGrpSpPr/>
          <p:nvPr/>
        </p:nvGrpSpPr>
        <p:grpSpPr>
          <a:xfrm>
            <a:off x="-94974" y="-93823"/>
            <a:ext cx="9332440" cy="5581486"/>
            <a:chOff x="238125" y="470675"/>
            <a:chExt cx="7124000" cy="5029725"/>
          </a:xfrm>
        </p:grpSpPr>
        <p:sp>
          <p:nvSpPr>
            <p:cNvPr id="3969" name="Google Shape;3969;p21"/>
            <p:cNvSpPr/>
            <p:nvPr/>
          </p:nvSpPr>
          <p:spPr>
            <a:xfrm>
              <a:off x="238125" y="470675"/>
              <a:ext cx="7124000" cy="4749325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1"/>
            <p:cNvSpPr/>
            <p:nvPr/>
          </p:nvSpPr>
          <p:spPr>
            <a:xfrm>
              <a:off x="409100" y="4293675"/>
              <a:ext cx="6779775" cy="926325"/>
            </a:xfrm>
            <a:custGeom>
              <a:avLst/>
              <a:gdLst/>
              <a:ahLst/>
              <a:cxnLst/>
              <a:rect l="l" t="t" r="r" b="b"/>
              <a:pathLst>
                <a:path w="271191" h="37053" extrusionOk="0">
                  <a:moveTo>
                    <a:pt x="53132" y="0"/>
                  </a:moveTo>
                  <a:lnTo>
                    <a:pt x="0" y="37052"/>
                  </a:lnTo>
                  <a:lnTo>
                    <a:pt x="271191" y="37052"/>
                  </a:lnTo>
                  <a:lnTo>
                    <a:pt x="216934" y="31"/>
                  </a:lnTo>
                  <a:lnTo>
                    <a:pt x="53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1"/>
            <p:cNvSpPr/>
            <p:nvPr/>
          </p:nvSpPr>
          <p:spPr>
            <a:xfrm>
              <a:off x="783725" y="4766325"/>
              <a:ext cx="1095775" cy="190750"/>
            </a:xfrm>
            <a:custGeom>
              <a:avLst/>
              <a:gdLst/>
              <a:ahLst/>
              <a:cxnLst/>
              <a:rect l="l" t="t" r="r" b="b"/>
              <a:pathLst>
                <a:path w="43831" h="7630" extrusionOk="0">
                  <a:moveTo>
                    <a:pt x="10882" y="0"/>
                  </a:moveTo>
                  <a:cubicBezTo>
                    <a:pt x="7143" y="2614"/>
                    <a:pt x="3404" y="5228"/>
                    <a:pt x="0" y="7629"/>
                  </a:cubicBezTo>
                  <a:lnTo>
                    <a:pt x="36201" y="7629"/>
                  </a:lnTo>
                  <a:lnTo>
                    <a:pt x="43831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1"/>
            <p:cNvSpPr/>
            <p:nvPr/>
          </p:nvSpPr>
          <p:spPr>
            <a:xfrm>
              <a:off x="1310325" y="4425125"/>
              <a:ext cx="909600" cy="162650"/>
            </a:xfrm>
            <a:custGeom>
              <a:avLst/>
              <a:gdLst/>
              <a:ahLst/>
              <a:cxnLst/>
              <a:rect l="l" t="t" r="r" b="b"/>
              <a:pathLst>
                <a:path w="36384" h="6506" extrusionOk="0">
                  <a:moveTo>
                    <a:pt x="9332" y="1"/>
                  </a:moveTo>
                  <a:cubicBezTo>
                    <a:pt x="6657" y="1855"/>
                    <a:pt x="3465" y="4104"/>
                    <a:pt x="0" y="6505"/>
                  </a:cubicBezTo>
                  <a:lnTo>
                    <a:pt x="29879" y="6505"/>
                  </a:lnTo>
                  <a:lnTo>
                    <a:pt x="36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1"/>
            <p:cNvSpPr/>
            <p:nvPr/>
          </p:nvSpPr>
          <p:spPr>
            <a:xfrm>
              <a:off x="1670500" y="4286825"/>
              <a:ext cx="688500" cy="50175"/>
            </a:xfrm>
            <a:custGeom>
              <a:avLst/>
              <a:gdLst/>
              <a:ahLst/>
              <a:cxnLst/>
              <a:rect l="l" t="t" r="r" b="b"/>
              <a:pathLst>
                <a:path w="27540" h="2007" extrusionOk="0">
                  <a:moveTo>
                    <a:pt x="27539" y="1"/>
                  </a:moveTo>
                  <a:lnTo>
                    <a:pt x="2524" y="274"/>
                  </a:lnTo>
                  <a:cubicBezTo>
                    <a:pt x="2493" y="274"/>
                    <a:pt x="1581" y="912"/>
                    <a:pt x="1" y="2007"/>
                  </a:cubicBezTo>
                  <a:lnTo>
                    <a:pt x="25533" y="2007"/>
                  </a:lnTo>
                  <a:lnTo>
                    <a:pt x="2753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1"/>
            <p:cNvSpPr/>
            <p:nvPr/>
          </p:nvSpPr>
          <p:spPr>
            <a:xfrm>
              <a:off x="2318700" y="4766325"/>
              <a:ext cx="586650" cy="190750"/>
            </a:xfrm>
            <a:custGeom>
              <a:avLst/>
              <a:gdLst/>
              <a:ahLst/>
              <a:cxnLst/>
              <a:rect l="l" t="t" r="r" b="b"/>
              <a:pathLst>
                <a:path w="23466" h="7630" extrusionOk="0">
                  <a:moveTo>
                    <a:pt x="5289" y="0"/>
                  </a:moveTo>
                  <a:cubicBezTo>
                    <a:pt x="3466" y="2614"/>
                    <a:pt x="1672" y="5228"/>
                    <a:pt x="0" y="7629"/>
                  </a:cubicBezTo>
                  <a:lnTo>
                    <a:pt x="19879" y="7629"/>
                  </a:lnTo>
                  <a:lnTo>
                    <a:pt x="23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1"/>
            <p:cNvSpPr/>
            <p:nvPr/>
          </p:nvSpPr>
          <p:spPr>
            <a:xfrm>
              <a:off x="2574775" y="4425125"/>
              <a:ext cx="489400" cy="162650"/>
            </a:xfrm>
            <a:custGeom>
              <a:avLst/>
              <a:gdLst/>
              <a:ahLst/>
              <a:cxnLst/>
              <a:rect l="l" t="t" r="r" b="b"/>
              <a:pathLst>
                <a:path w="19576" h="6506" extrusionOk="0">
                  <a:moveTo>
                    <a:pt x="4560" y="1"/>
                  </a:moveTo>
                  <a:cubicBezTo>
                    <a:pt x="3253" y="1885"/>
                    <a:pt x="1673" y="4104"/>
                    <a:pt x="1" y="6505"/>
                  </a:cubicBezTo>
                  <a:lnTo>
                    <a:pt x="16536" y="6505"/>
                  </a:lnTo>
                  <a:lnTo>
                    <a:pt x="195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1"/>
            <p:cNvSpPr/>
            <p:nvPr/>
          </p:nvSpPr>
          <p:spPr>
            <a:xfrm>
              <a:off x="2751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551" y="1"/>
                  </a:moveTo>
                  <a:cubicBezTo>
                    <a:pt x="1490" y="1"/>
                    <a:pt x="943" y="730"/>
                    <a:pt x="1" y="2007"/>
                  </a:cubicBezTo>
                  <a:lnTo>
                    <a:pt x="14165" y="2007"/>
                  </a:lnTo>
                  <a:lnTo>
                    <a:pt x="14925" y="365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1"/>
            <p:cNvSpPr/>
            <p:nvPr/>
          </p:nvSpPr>
          <p:spPr>
            <a:xfrm>
              <a:off x="3234375" y="4766325"/>
              <a:ext cx="398200" cy="190750"/>
            </a:xfrm>
            <a:custGeom>
              <a:avLst/>
              <a:gdLst/>
              <a:ahLst/>
              <a:cxnLst/>
              <a:rect l="l" t="t" r="r" b="b"/>
              <a:pathLst>
                <a:path w="15928" h="7630" extrusionOk="0">
                  <a:moveTo>
                    <a:pt x="2037" y="0"/>
                  </a:moveTo>
                  <a:lnTo>
                    <a:pt x="0" y="7629"/>
                  </a:lnTo>
                  <a:lnTo>
                    <a:pt x="15259" y="7629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1"/>
            <p:cNvSpPr/>
            <p:nvPr/>
          </p:nvSpPr>
          <p:spPr>
            <a:xfrm>
              <a:off x="3333150" y="4425125"/>
              <a:ext cx="329075" cy="162650"/>
            </a:xfrm>
            <a:custGeom>
              <a:avLst/>
              <a:gdLst/>
              <a:ahLst/>
              <a:cxnLst/>
              <a:rect l="l" t="t" r="r" b="b"/>
              <a:pathLst>
                <a:path w="13163" h="6506" extrusionOk="0">
                  <a:moveTo>
                    <a:pt x="1764" y="1"/>
                  </a:moveTo>
                  <a:lnTo>
                    <a:pt x="1" y="6505"/>
                  </a:lnTo>
                  <a:lnTo>
                    <a:pt x="12585" y="6505"/>
                  </a:lnTo>
                  <a:lnTo>
                    <a:pt x="13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1"/>
            <p:cNvSpPr/>
            <p:nvPr/>
          </p:nvSpPr>
          <p:spPr>
            <a:xfrm>
              <a:off x="3400775" y="4295950"/>
              <a:ext cx="272075" cy="41050"/>
            </a:xfrm>
            <a:custGeom>
              <a:avLst/>
              <a:gdLst/>
              <a:ahLst/>
              <a:cxnLst/>
              <a:rect l="l" t="t" r="r" b="b"/>
              <a:pathLst>
                <a:path w="10883" h="1642" extrusionOk="0">
                  <a:moveTo>
                    <a:pt x="426" y="0"/>
                  </a:moveTo>
                  <a:lnTo>
                    <a:pt x="1" y="1642"/>
                  </a:lnTo>
                  <a:lnTo>
                    <a:pt x="10761" y="1642"/>
                  </a:lnTo>
                  <a:lnTo>
                    <a:pt x="10883" y="15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1"/>
            <p:cNvSpPr/>
            <p:nvPr/>
          </p:nvSpPr>
          <p:spPr>
            <a:xfrm>
              <a:off x="3928900" y="4312675"/>
              <a:ext cx="271325" cy="24325"/>
            </a:xfrm>
            <a:custGeom>
              <a:avLst/>
              <a:gdLst/>
              <a:ahLst/>
              <a:cxnLst/>
              <a:rect l="l" t="t" r="r" b="b"/>
              <a:pathLst>
                <a:path w="10853" h="973" extrusionOk="0">
                  <a:moveTo>
                    <a:pt x="1" y="0"/>
                  </a:moveTo>
                  <a:lnTo>
                    <a:pt x="62" y="973"/>
                  </a:lnTo>
                  <a:lnTo>
                    <a:pt x="10852" y="973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1"/>
            <p:cNvSpPr/>
            <p:nvPr/>
          </p:nvSpPr>
          <p:spPr>
            <a:xfrm>
              <a:off x="3938800" y="4425125"/>
              <a:ext cx="328300" cy="162650"/>
            </a:xfrm>
            <a:custGeom>
              <a:avLst/>
              <a:gdLst/>
              <a:ahLst/>
              <a:cxnLst/>
              <a:rect l="l" t="t" r="r" b="b"/>
              <a:pathLst>
                <a:path w="13132" h="6506" extrusionOk="0">
                  <a:moveTo>
                    <a:pt x="0" y="1"/>
                  </a:moveTo>
                  <a:lnTo>
                    <a:pt x="547" y="6505"/>
                  </a:lnTo>
                  <a:lnTo>
                    <a:pt x="13131" y="6505"/>
                  </a:lnTo>
                  <a:lnTo>
                    <a:pt x="11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1"/>
            <p:cNvSpPr/>
            <p:nvPr/>
          </p:nvSpPr>
          <p:spPr>
            <a:xfrm>
              <a:off x="3968425" y="4766325"/>
              <a:ext cx="397450" cy="190750"/>
            </a:xfrm>
            <a:custGeom>
              <a:avLst/>
              <a:gdLst/>
              <a:ahLst/>
              <a:cxnLst/>
              <a:rect l="l" t="t" r="r" b="b"/>
              <a:pathLst>
                <a:path w="15898" h="7630" extrusionOk="0">
                  <a:moveTo>
                    <a:pt x="1" y="0"/>
                  </a:moveTo>
                  <a:lnTo>
                    <a:pt x="669" y="7629"/>
                  </a:lnTo>
                  <a:lnTo>
                    <a:pt x="15897" y="7629"/>
                  </a:lnTo>
                  <a:lnTo>
                    <a:pt x="138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1"/>
            <p:cNvSpPr/>
            <p:nvPr/>
          </p:nvSpPr>
          <p:spPr>
            <a:xfrm>
              <a:off x="4479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3527" y="1"/>
                  </a:moveTo>
                  <a:lnTo>
                    <a:pt x="1" y="335"/>
                  </a:lnTo>
                  <a:lnTo>
                    <a:pt x="761" y="2007"/>
                  </a:lnTo>
                  <a:lnTo>
                    <a:pt x="14925" y="2007"/>
                  </a:lnTo>
                  <a:lnTo>
                    <a:pt x="13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1"/>
            <p:cNvSpPr/>
            <p:nvPr/>
          </p:nvSpPr>
          <p:spPr>
            <a:xfrm>
              <a:off x="4539875" y="4425125"/>
              <a:ext cx="486350" cy="162650"/>
            </a:xfrm>
            <a:custGeom>
              <a:avLst/>
              <a:gdLst/>
              <a:ahLst/>
              <a:cxnLst/>
              <a:rect l="l" t="t" r="r" b="b"/>
              <a:pathLst>
                <a:path w="19454" h="6506" extrusionOk="0">
                  <a:moveTo>
                    <a:pt x="0" y="1"/>
                  </a:moveTo>
                  <a:lnTo>
                    <a:pt x="3009" y="6505"/>
                  </a:lnTo>
                  <a:lnTo>
                    <a:pt x="19453" y="6505"/>
                  </a:lnTo>
                  <a:lnTo>
                    <a:pt x="14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1"/>
            <p:cNvSpPr/>
            <p:nvPr/>
          </p:nvSpPr>
          <p:spPr>
            <a:xfrm>
              <a:off x="4697925" y="4766325"/>
              <a:ext cx="583625" cy="190750"/>
            </a:xfrm>
            <a:custGeom>
              <a:avLst/>
              <a:gdLst/>
              <a:ahLst/>
              <a:cxnLst/>
              <a:rect l="l" t="t" r="r" b="b"/>
              <a:pathLst>
                <a:path w="23345" h="7630" extrusionOk="0">
                  <a:moveTo>
                    <a:pt x="0" y="0"/>
                  </a:moveTo>
                  <a:lnTo>
                    <a:pt x="3526" y="7629"/>
                  </a:lnTo>
                  <a:lnTo>
                    <a:pt x="23344" y="7629"/>
                  </a:lnTo>
                  <a:lnTo>
                    <a:pt x="1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1"/>
            <p:cNvSpPr/>
            <p:nvPr/>
          </p:nvSpPr>
          <p:spPr>
            <a:xfrm>
              <a:off x="5249600" y="4286825"/>
              <a:ext cx="645925" cy="50175"/>
            </a:xfrm>
            <a:custGeom>
              <a:avLst/>
              <a:gdLst/>
              <a:ahLst/>
              <a:cxnLst/>
              <a:rect l="l" t="t" r="r" b="b"/>
              <a:pathLst>
                <a:path w="25837" h="2007" extrusionOk="0">
                  <a:moveTo>
                    <a:pt x="22889" y="1"/>
                  </a:moveTo>
                  <a:lnTo>
                    <a:pt x="1" y="335"/>
                  </a:lnTo>
                  <a:lnTo>
                    <a:pt x="1703" y="2007"/>
                  </a:lnTo>
                  <a:lnTo>
                    <a:pt x="25837" y="2007"/>
                  </a:lnTo>
                  <a:lnTo>
                    <a:pt x="2288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1"/>
            <p:cNvSpPr/>
            <p:nvPr/>
          </p:nvSpPr>
          <p:spPr>
            <a:xfrm>
              <a:off x="5721500" y="4766325"/>
              <a:ext cx="1082100" cy="190750"/>
            </a:xfrm>
            <a:custGeom>
              <a:avLst/>
              <a:gdLst/>
              <a:ahLst/>
              <a:cxnLst/>
              <a:rect l="l" t="t" r="r" b="b"/>
              <a:pathLst>
                <a:path w="43284" h="7630" extrusionOk="0">
                  <a:moveTo>
                    <a:pt x="0" y="0"/>
                  </a:moveTo>
                  <a:lnTo>
                    <a:pt x="7630" y="7629"/>
                  </a:lnTo>
                  <a:lnTo>
                    <a:pt x="43284" y="7629"/>
                  </a:lnTo>
                  <a:lnTo>
                    <a:pt x="32098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1"/>
            <p:cNvSpPr/>
            <p:nvPr/>
          </p:nvSpPr>
          <p:spPr>
            <a:xfrm>
              <a:off x="2219900" y="4336975"/>
              <a:ext cx="531950" cy="88175"/>
            </a:xfrm>
            <a:custGeom>
              <a:avLst/>
              <a:gdLst/>
              <a:ahLst/>
              <a:cxnLst/>
              <a:rect l="l" t="t" r="r" b="b"/>
              <a:pathLst>
                <a:path w="21278" h="3527" extrusionOk="0">
                  <a:moveTo>
                    <a:pt x="3557" y="1"/>
                  </a:moveTo>
                  <a:lnTo>
                    <a:pt x="1" y="3527"/>
                  </a:lnTo>
                  <a:lnTo>
                    <a:pt x="18755" y="3527"/>
                  </a:lnTo>
                  <a:cubicBezTo>
                    <a:pt x="19758" y="2128"/>
                    <a:pt x="20640" y="913"/>
                    <a:pt x="21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1"/>
            <p:cNvSpPr/>
            <p:nvPr/>
          </p:nvSpPr>
          <p:spPr>
            <a:xfrm>
              <a:off x="3064925" y="4336975"/>
              <a:ext cx="335875" cy="88175"/>
            </a:xfrm>
            <a:custGeom>
              <a:avLst/>
              <a:gdLst/>
              <a:ahLst/>
              <a:cxnLst/>
              <a:rect l="l" t="t" r="r" b="b"/>
              <a:pathLst>
                <a:path w="13435" h="3527" extrusionOk="0">
                  <a:moveTo>
                    <a:pt x="1641" y="1"/>
                  </a:moveTo>
                  <a:lnTo>
                    <a:pt x="0" y="3527"/>
                  </a:lnTo>
                  <a:lnTo>
                    <a:pt x="12493" y="3527"/>
                  </a:lnTo>
                  <a:lnTo>
                    <a:pt x="1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1"/>
            <p:cNvSpPr/>
            <p:nvPr/>
          </p:nvSpPr>
          <p:spPr>
            <a:xfrm>
              <a:off x="3662200" y="4336975"/>
              <a:ext cx="276625" cy="88175"/>
            </a:xfrm>
            <a:custGeom>
              <a:avLst/>
              <a:gdLst/>
              <a:ahLst/>
              <a:cxnLst/>
              <a:rect l="l" t="t" r="r" b="b"/>
              <a:pathLst>
                <a:path w="11065" h="3527" extrusionOk="0">
                  <a:moveTo>
                    <a:pt x="304" y="1"/>
                  </a:moveTo>
                  <a:lnTo>
                    <a:pt x="0" y="3527"/>
                  </a:lnTo>
                  <a:lnTo>
                    <a:pt x="11064" y="3527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1"/>
            <p:cNvSpPr/>
            <p:nvPr/>
          </p:nvSpPr>
          <p:spPr>
            <a:xfrm>
              <a:off x="4200200" y="4336975"/>
              <a:ext cx="339700" cy="88175"/>
            </a:xfrm>
            <a:custGeom>
              <a:avLst/>
              <a:gdLst/>
              <a:ahLst/>
              <a:cxnLst/>
              <a:rect l="l" t="t" r="r" b="b"/>
              <a:pathLst>
                <a:path w="13588" h="3527" extrusionOk="0">
                  <a:moveTo>
                    <a:pt x="0" y="1"/>
                  </a:moveTo>
                  <a:lnTo>
                    <a:pt x="942" y="3527"/>
                  </a:lnTo>
                  <a:lnTo>
                    <a:pt x="13587" y="3527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1"/>
            <p:cNvSpPr/>
            <p:nvPr/>
          </p:nvSpPr>
          <p:spPr>
            <a:xfrm>
              <a:off x="4852950" y="4336975"/>
              <a:ext cx="527375" cy="88175"/>
            </a:xfrm>
            <a:custGeom>
              <a:avLst/>
              <a:gdLst/>
              <a:ahLst/>
              <a:cxnLst/>
              <a:rect l="l" t="t" r="r" b="b"/>
              <a:pathLst>
                <a:path w="21095" h="3527" extrusionOk="0">
                  <a:moveTo>
                    <a:pt x="0" y="1"/>
                  </a:moveTo>
                  <a:lnTo>
                    <a:pt x="2432" y="3527"/>
                  </a:lnTo>
                  <a:lnTo>
                    <a:pt x="21095" y="3527"/>
                  </a:lnTo>
                  <a:lnTo>
                    <a:pt x="175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1"/>
            <p:cNvSpPr/>
            <p:nvPr/>
          </p:nvSpPr>
          <p:spPr>
            <a:xfrm>
              <a:off x="1879475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7113" y="0"/>
                  </a:moveTo>
                  <a:lnTo>
                    <a:pt x="1" y="7143"/>
                  </a:lnTo>
                  <a:lnTo>
                    <a:pt x="22858" y="7143"/>
                  </a:lnTo>
                  <a:cubicBezTo>
                    <a:pt x="24530" y="4712"/>
                    <a:pt x="26232" y="2280"/>
                    <a:pt x="27813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1"/>
            <p:cNvSpPr/>
            <p:nvPr/>
          </p:nvSpPr>
          <p:spPr>
            <a:xfrm>
              <a:off x="2905325" y="4587750"/>
              <a:ext cx="427850" cy="178600"/>
            </a:xfrm>
            <a:custGeom>
              <a:avLst/>
              <a:gdLst/>
              <a:ahLst/>
              <a:cxnLst/>
              <a:rect l="l" t="t" r="r" b="b"/>
              <a:pathLst>
                <a:path w="17114" h="7144" extrusionOk="0">
                  <a:moveTo>
                    <a:pt x="3314" y="0"/>
                  </a:moveTo>
                  <a:lnTo>
                    <a:pt x="1" y="7143"/>
                  </a:lnTo>
                  <a:lnTo>
                    <a:pt x="15199" y="7143"/>
                  </a:lnTo>
                  <a:lnTo>
                    <a:pt x="17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1"/>
            <p:cNvSpPr/>
            <p:nvPr/>
          </p:nvSpPr>
          <p:spPr>
            <a:xfrm>
              <a:off x="3632550" y="4587750"/>
              <a:ext cx="335900" cy="178600"/>
            </a:xfrm>
            <a:custGeom>
              <a:avLst/>
              <a:gdLst/>
              <a:ahLst/>
              <a:cxnLst/>
              <a:rect l="l" t="t" r="r" b="b"/>
              <a:pathLst>
                <a:path w="13436" h="7144" extrusionOk="0">
                  <a:moveTo>
                    <a:pt x="609" y="0"/>
                  </a:moveTo>
                  <a:lnTo>
                    <a:pt x="1" y="7143"/>
                  </a:lnTo>
                  <a:lnTo>
                    <a:pt x="13436" y="7143"/>
                  </a:lnTo>
                  <a:lnTo>
                    <a:pt x="12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1"/>
            <p:cNvSpPr/>
            <p:nvPr/>
          </p:nvSpPr>
          <p:spPr>
            <a:xfrm>
              <a:off x="4267075" y="4587750"/>
              <a:ext cx="430875" cy="178600"/>
            </a:xfrm>
            <a:custGeom>
              <a:avLst/>
              <a:gdLst/>
              <a:ahLst/>
              <a:cxnLst/>
              <a:rect l="l" t="t" r="r" b="b"/>
              <a:pathLst>
                <a:path w="17235" h="7144" extrusionOk="0">
                  <a:moveTo>
                    <a:pt x="0" y="0"/>
                  </a:moveTo>
                  <a:lnTo>
                    <a:pt x="1915" y="7143"/>
                  </a:lnTo>
                  <a:lnTo>
                    <a:pt x="17234" y="7143"/>
                  </a:lnTo>
                  <a:lnTo>
                    <a:pt x="139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1"/>
            <p:cNvSpPr/>
            <p:nvPr/>
          </p:nvSpPr>
          <p:spPr>
            <a:xfrm>
              <a:off x="5026200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0" y="0"/>
                  </a:moveTo>
                  <a:lnTo>
                    <a:pt x="4924" y="7143"/>
                  </a:lnTo>
                  <a:lnTo>
                    <a:pt x="27812" y="7143"/>
                  </a:lnTo>
                  <a:lnTo>
                    <a:pt x="20669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1"/>
            <p:cNvSpPr/>
            <p:nvPr/>
          </p:nvSpPr>
          <p:spPr>
            <a:xfrm>
              <a:off x="1425825" y="4957050"/>
              <a:ext cx="892900" cy="262950"/>
            </a:xfrm>
            <a:custGeom>
              <a:avLst/>
              <a:gdLst/>
              <a:ahLst/>
              <a:cxnLst/>
              <a:rect l="l" t="t" r="r" b="b"/>
              <a:pathLst>
                <a:path w="35716" h="10518" extrusionOk="0">
                  <a:moveTo>
                    <a:pt x="10517" y="0"/>
                  </a:moveTo>
                  <a:lnTo>
                    <a:pt x="0" y="10517"/>
                  </a:lnTo>
                  <a:lnTo>
                    <a:pt x="28451" y="10517"/>
                  </a:lnTo>
                  <a:cubicBezTo>
                    <a:pt x="29545" y="8967"/>
                    <a:pt x="32342" y="4894"/>
                    <a:pt x="35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1"/>
            <p:cNvSpPr/>
            <p:nvPr/>
          </p:nvSpPr>
          <p:spPr>
            <a:xfrm>
              <a:off x="2692575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4924" y="0"/>
                  </a:moveTo>
                  <a:lnTo>
                    <a:pt x="0" y="10517"/>
                  </a:lnTo>
                  <a:lnTo>
                    <a:pt x="18845" y="10517"/>
                  </a:lnTo>
                  <a:lnTo>
                    <a:pt x="216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1"/>
            <p:cNvSpPr/>
            <p:nvPr/>
          </p:nvSpPr>
          <p:spPr>
            <a:xfrm>
              <a:off x="3592275" y="4957050"/>
              <a:ext cx="415700" cy="262950"/>
            </a:xfrm>
            <a:custGeom>
              <a:avLst/>
              <a:gdLst/>
              <a:ahLst/>
              <a:cxnLst/>
              <a:rect l="l" t="t" r="r" b="b"/>
              <a:pathLst>
                <a:path w="16628" h="10518" extrusionOk="0">
                  <a:moveTo>
                    <a:pt x="943" y="0"/>
                  </a:moveTo>
                  <a:lnTo>
                    <a:pt x="1" y="10517"/>
                  </a:lnTo>
                  <a:lnTo>
                    <a:pt x="16627" y="10517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1"/>
            <p:cNvSpPr/>
            <p:nvPr/>
          </p:nvSpPr>
          <p:spPr>
            <a:xfrm>
              <a:off x="4365850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0" y="0"/>
                  </a:moveTo>
                  <a:lnTo>
                    <a:pt x="2827" y="10517"/>
                  </a:lnTo>
                  <a:lnTo>
                    <a:pt x="21673" y="10517"/>
                  </a:lnTo>
                  <a:lnTo>
                    <a:pt x="1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1"/>
            <p:cNvSpPr/>
            <p:nvPr/>
          </p:nvSpPr>
          <p:spPr>
            <a:xfrm>
              <a:off x="5281525" y="4957050"/>
              <a:ext cx="893650" cy="262950"/>
            </a:xfrm>
            <a:custGeom>
              <a:avLst/>
              <a:gdLst/>
              <a:ahLst/>
              <a:cxnLst/>
              <a:rect l="l" t="t" r="r" b="b"/>
              <a:pathLst>
                <a:path w="35746" h="10518" extrusionOk="0">
                  <a:moveTo>
                    <a:pt x="0" y="0"/>
                  </a:moveTo>
                  <a:lnTo>
                    <a:pt x="7265" y="10517"/>
                  </a:lnTo>
                  <a:lnTo>
                    <a:pt x="35746" y="10517"/>
                  </a:lnTo>
                  <a:lnTo>
                    <a:pt x="252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1"/>
            <p:cNvSpPr/>
            <p:nvPr/>
          </p:nvSpPr>
          <p:spPr>
            <a:xfrm>
              <a:off x="409100" y="470675"/>
              <a:ext cx="6782825" cy="924050"/>
            </a:xfrm>
            <a:custGeom>
              <a:avLst/>
              <a:gdLst/>
              <a:ahLst/>
              <a:cxnLst/>
              <a:rect l="l" t="t" r="r" b="b"/>
              <a:pathLst>
                <a:path w="271313" h="36962" extrusionOk="0">
                  <a:moveTo>
                    <a:pt x="0" y="0"/>
                  </a:moveTo>
                  <a:lnTo>
                    <a:pt x="53132" y="36961"/>
                  </a:lnTo>
                  <a:lnTo>
                    <a:pt x="218150" y="36961"/>
                  </a:lnTo>
                  <a:lnTo>
                    <a:pt x="271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1"/>
            <p:cNvSpPr/>
            <p:nvPr/>
          </p:nvSpPr>
          <p:spPr>
            <a:xfrm>
              <a:off x="1495725" y="1224475"/>
              <a:ext cx="1312375" cy="170250"/>
            </a:xfrm>
            <a:custGeom>
              <a:avLst/>
              <a:gdLst/>
              <a:ahLst/>
              <a:cxnLst/>
              <a:rect l="l" t="t" r="r" b="b"/>
              <a:pathLst>
                <a:path w="52495" h="6810" extrusionOk="0">
                  <a:moveTo>
                    <a:pt x="47145" y="0"/>
                  </a:moveTo>
                  <a:lnTo>
                    <a:pt x="1" y="31"/>
                  </a:lnTo>
                  <a:lnTo>
                    <a:pt x="9728" y="6809"/>
                  </a:lnTo>
                  <a:lnTo>
                    <a:pt x="52494" y="6809"/>
                  </a:lnTo>
                  <a:lnTo>
                    <a:pt x="47145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1"/>
            <p:cNvSpPr/>
            <p:nvPr/>
          </p:nvSpPr>
          <p:spPr>
            <a:xfrm>
              <a:off x="2520075" y="985100"/>
              <a:ext cx="1281950" cy="239400"/>
            </a:xfrm>
            <a:custGeom>
              <a:avLst/>
              <a:gdLst/>
              <a:ahLst/>
              <a:cxnLst/>
              <a:rect l="l" t="t" r="r" b="b"/>
              <a:pathLst>
                <a:path w="51278" h="9576" extrusionOk="0">
                  <a:moveTo>
                    <a:pt x="0" y="1"/>
                  </a:moveTo>
                  <a:lnTo>
                    <a:pt x="6171" y="9575"/>
                  </a:lnTo>
                  <a:lnTo>
                    <a:pt x="51278" y="9545"/>
                  </a:lnTo>
                  <a:lnTo>
                    <a:pt x="51278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1"/>
            <p:cNvSpPr/>
            <p:nvPr/>
          </p:nvSpPr>
          <p:spPr>
            <a:xfrm>
              <a:off x="3802000" y="1222950"/>
              <a:ext cx="1135325" cy="171775"/>
            </a:xfrm>
            <a:custGeom>
              <a:avLst/>
              <a:gdLst/>
              <a:ahLst/>
              <a:cxnLst/>
              <a:rect l="l" t="t" r="r" b="b"/>
              <a:pathLst>
                <a:path w="45413" h="6871" extrusionOk="0">
                  <a:moveTo>
                    <a:pt x="45412" y="1"/>
                  </a:moveTo>
                  <a:lnTo>
                    <a:pt x="1" y="31"/>
                  </a:lnTo>
                  <a:lnTo>
                    <a:pt x="1" y="6870"/>
                  </a:lnTo>
                  <a:lnTo>
                    <a:pt x="40610" y="6870"/>
                  </a:lnTo>
                  <a:lnTo>
                    <a:pt x="45412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1"/>
            <p:cNvSpPr/>
            <p:nvPr/>
          </p:nvSpPr>
          <p:spPr>
            <a:xfrm>
              <a:off x="4937300" y="985100"/>
              <a:ext cx="1516000" cy="237875"/>
            </a:xfrm>
            <a:custGeom>
              <a:avLst/>
              <a:gdLst/>
              <a:ahLst/>
              <a:cxnLst/>
              <a:rect l="l" t="t" r="r" b="b"/>
              <a:pathLst>
                <a:path w="60640" h="9515" extrusionOk="0">
                  <a:moveTo>
                    <a:pt x="6687" y="1"/>
                  </a:moveTo>
                  <a:lnTo>
                    <a:pt x="0" y="9515"/>
                  </a:lnTo>
                  <a:lnTo>
                    <a:pt x="46992" y="9484"/>
                  </a:lnTo>
                  <a:lnTo>
                    <a:pt x="60639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1"/>
            <p:cNvSpPr/>
            <p:nvPr/>
          </p:nvSpPr>
          <p:spPr>
            <a:xfrm>
              <a:off x="646925" y="634800"/>
              <a:ext cx="1873175" cy="350325"/>
            </a:xfrm>
            <a:custGeom>
              <a:avLst/>
              <a:gdLst/>
              <a:ahLst/>
              <a:cxnLst/>
              <a:rect l="l" t="t" r="r" b="b"/>
              <a:pathLst>
                <a:path w="74927" h="14013" extrusionOk="0">
                  <a:moveTo>
                    <a:pt x="1" y="0"/>
                  </a:moveTo>
                  <a:lnTo>
                    <a:pt x="20123" y="14013"/>
                  </a:lnTo>
                  <a:lnTo>
                    <a:pt x="74926" y="14013"/>
                  </a:lnTo>
                  <a:lnTo>
                    <a:pt x="65899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1"/>
            <p:cNvSpPr/>
            <p:nvPr/>
          </p:nvSpPr>
          <p:spPr>
            <a:xfrm>
              <a:off x="2188000" y="470675"/>
              <a:ext cx="1614025" cy="164150"/>
            </a:xfrm>
            <a:custGeom>
              <a:avLst/>
              <a:gdLst/>
              <a:ahLst/>
              <a:cxnLst/>
              <a:rect l="l" t="t" r="r" b="b"/>
              <a:pathLst>
                <a:path w="64561" h="6566" extrusionOk="0">
                  <a:moveTo>
                    <a:pt x="0" y="0"/>
                  </a:moveTo>
                  <a:lnTo>
                    <a:pt x="4256" y="6565"/>
                  </a:lnTo>
                  <a:lnTo>
                    <a:pt x="64561" y="6565"/>
                  </a:lnTo>
                  <a:lnTo>
                    <a:pt x="6456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1"/>
            <p:cNvSpPr/>
            <p:nvPr/>
          </p:nvSpPr>
          <p:spPr>
            <a:xfrm>
              <a:off x="3802000" y="634800"/>
              <a:ext cx="1547175" cy="350325"/>
            </a:xfrm>
            <a:custGeom>
              <a:avLst/>
              <a:gdLst/>
              <a:ahLst/>
              <a:cxnLst/>
              <a:rect l="l" t="t" r="r" b="b"/>
              <a:pathLst>
                <a:path w="61887" h="14013" extrusionOk="0">
                  <a:moveTo>
                    <a:pt x="1" y="0"/>
                  </a:moveTo>
                  <a:lnTo>
                    <a:pt x="1" y="14013"/>
                  </a:lnTo>
                  <a:lnTo>
                    <a:pt x="52099" y="14013"/>
                  </a:lnTo>
                  <a:lnTo>
                    <a:pt x="61887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1"/>
            <p:cNvSpPr/>
            <p:nvPr/>
          </p:nvSpPr>
          <p:spPr>
            <a:xfrm>
              <a:off x="5349150" y="470675"/>
              <a:ext cx="1843525" cy="164150"/>
            </a:xfrm>
            <a:custGeom>
              <a:avLst/>
              <a:gdLst/>
              <a:ahLst/>
              <a:cxnLst/>
              <a:rect l="l" t="t" r="r" b="b"/>
              <a:pathLst>
                <a:path w="73741" h="6566" extrusionOk="0">
                  <a:moveTo>
                    <a:pt x="4621" y="0"/>
                  </a:moveTo>
                  <a:lnTo>
                    <a:pt x="1" y="6565"/>
                  </a:lnTo>
                  <a:lnTo>
                    <a:pt x="64287" y="6565"/>
                  </a:lnTo>
                  <a:lnTo>
                    <a:pt x="73740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1"/>
            <p:cNvSpPr/>
            <p:nvPr/>
          </p:nvSpPr>
          <p:spPr>
            <a:xfrm>
              <a:off x="1806525" y="3400800"/>
              <a:ext cx="4032025" cy="57000"/>
            </a:xfrm>
            <a:custGeom>
              <a:avLst/>
              <a:gdLst/>
              <a:ahLst/>
              <a:cxnLst/>
              <a:rect l="l" t="t" r="r" b="b"/>
              <a:pathLst>
                <a:path w="161281" h="2280" extrusionOk="0">
                  <a:moveTo>
                    <a:pt x="1" y="0"/>
                  </a:moveTo>
                  <a:lnTo>
                    <a:pt x="1" y="2280"/>
                  </a:lnTo>
                  <a:lnTo>
                    <a:pt x="161280" y="2280"/>
                  </a:lnTo>
                  <a:lnTo>
                    <a:pt x="161280" y="0"/>
                  </a:lnTo>
                  <a:close/>
                </a:path>
              </a:pathLst>
            </a:custGeom>
            <a:solidFill>
              <a:srgbClr val="A48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1"/>
            <p:cNvSpPr/>
            <p:nvPr/>
          </p:nvSpPr>
          <p:spPr>
            <a:xfrm>
              <a:off x="1805000" y="3596850"/>
              <a:ext cx="4033550" cy="443800"/>
            </a:xfrm>
            <a:custGeom>
              <a:avLst/>
              <a:gdLst/>
              <a:ahLst/>
              <a:cxnLst/>
              <a:rect l="l" t="t" r="r" b="b"/>
              <a:pathLst>
                <a:path w="161342" h="17752" extrusionOk="0">
                  <a:moveTo>
                    <a:pt x="1" y="0"/>
                  </a:moveTo>
                  <a:lnTo>
                    <a:pt x="1" y="17751"/>
                  </a:lnTo>
                  <a:lnTo>
                    <a:pt x="161311" y="17751"/>
                  </a:lnTo>
                  <a:lnTo>
                    <a:pt x="16134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1"/>
            <p:cNvSpPr/>
            <p:nvPr/>
          </p:nvSpPr>
          <p:spPr>
            <a:xfrm>
              <a:off x="1887075" y="2140150"/>
              <a:ext cx="461275" cy="1068425"/>
            </a:xfrm>
            <a:custGeom>
              <a:avLst/>
              <a:gdLst/>
              <a:ahLst/>
              <a:cxnLst/>
              <a:rect l="l" t="t" r="r" b="b"/>
              <a:pathLst>
                <a:path w="18451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18451" y="42736"/>
                  </a:lnTo>
                  <a:lnTo>
                    <a:pt x="18451" y="0"/>
                  </a:lnTo>
                  <a:close/>
                </a:path>
              </a:pathLst>
            </a:custGeom>
            <a:solidFill>
              <a:srgbClr val="E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1"/>
            <p:cNvSpPr/>
            <p:nvPr/>
          </p:nvSpPr>
          <p:spPr>
            <a:xfrm>
              <a:off x="2348325" y="2140150"/>
              <a:ext cx="59300" cy="1068425"/>
            </a:xfrm>
            <a:custGeom>
              <a:avLst/>
              <a:gdLst/>
              <a:ahLst/>
              <a:cxnLst/>
              <a:rect l="l" t="t" r="r" b="b"/>
              <a:pathLst>
                <a:path w="2372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2372" y="41581"/>
                  </a:lnTo>
                  <a:lnTo>
                    <a:pt x="2372" y="9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8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1"/>
            <p:cNvSpPr/>
            <p:nvPr/>
          </p:nvSpPr>
          <p:spPr>
            <a:xfrm>
              <a:off x="1925075" y="2170525"/>
              <a:ext cx="376925" cy="984100"/>
            </a:xfrm>
            <a:custGeom>
              <a:avLst/>
              <a:gdLst/>
              <a:ahLst/>
              <a:cxnLst/>
              <a:rect l="l" t="t" r="r" b="b"/>
              <a:pathLst>
                <a:path w="15077" h="39364" extrusionOk="0">
                  <a:moveTo>
                    <a:pt x="14864" y="183"/>
                  </a:moveTo>
                  <a:lnTo>
                    <a:pt x="14864" y="39181"/>
                  </a:lnTo>
                  <a:lnTo>
                    <a:pt x="183" y="39181"/>
                  </a:lnTo>
                  <a:lnTo>
                    <a:pt x="183" y="183"/>
                  </a:lnTo>
                  <a:close/>
                  <a:moveTo>
                    <a:pt x="0" y="1"/>
                  </a:moveTo>
                  <a:lnTo>
                    <a:pt x="0" y="39363"/>
                  </a:lnTo>
                  <a:lnTo>
                    <a:pt x="15077" y="39363"/>
                  </a:lnTo>
                  <a:lnTo>
                    <a:pt x="15077" y="1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1"/>
            <p:cNvSpPr/>
            <p:nvPr/>
          </p:nvSpPr>
          <p:spPr>
            <a:xfrm>
              <a:off x="1927350" y="2655350"/>
              <a:ext cx="372375" cy="5350"/>
            </a:xfrm>
            <a:custGeom>
              <a:avLst/>
              <a:gdLst/>
              <a:ahLst/>
              <a:cxnLst/>
              <a:rect l="l" t="t" r="r" b="b"/>
              <a:pathLst>
                <a:path w="14895" h="214" extrusionOk="0">
                  <a:moveTo>
                    <a:pt x="1" y="0"/>
                  </a:moveTo>
                  <a:lnTo>
                    <a:pt x="1" y="213"/>
                  </a:lnTo>
                  <a:lnTo>
                    <a:pt x="14895" y="213"/>
                  </a:lnTo>
                  <a:lnTo>
                    <a:pt x="1489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1"/>
            <p:cNvSpPr/>
            <p:nvPr/>
          </p:nvSpPr>
          <p:spPr>
            <a:xfrm>
              <a:off x="2064125" y="2580125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2"/>
                  </a:lnTo>
                  <a:lnTo>
                    <a:pt x="2585" y="942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1"/>
            <p:cNvSpPr/>
            <p:nvPr/>
          </p:nvSpPr>
          <p:spPr>
            <a:xfrm>
              <a:off x="2064125" y="3055050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85" y="943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1"/>
            <p:cNvSpPr/>
            <p:nvPr/>
          </p:nvSpPr>
          <p:spPr>
            <a:xfrm>
              <a:off x="2576300" y="2249917"/>
              <a:ext cx="2447650" cy="1111000"/>
            </a:xfrm>
            <a:custGeom>
              <a:avLst/>
              <a:gdLst/>
              <a:ahLst/>
              <a:cxnLst/>
              <a:rect l="l" t="t" r="r" b="b"/>
              <a:pathLst>
                <a:path w="97906" h="44440" extrusionOk="0">
                  <a:moveTo>
                    <a:pt x="1" y="1"/>
                  </a:moveTo>
                  <a:lnTo>
                    <a:pt x="1" y="44439"/>
                  </a:lnTo>
                  <a:lnTo>
                    <a:pt x="97905" y="44439"/>
                  </a:lnTo>
                  <a:lnTo>
                    <a:pt x="97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1"/>
            <p:cNvSpPr/>
            <p:nvPr/>
          </p:nvSpPr>
          <p:spPr>
            <a:xfrm>
              <a:off x="2622650" y="2287917"/>
              <a:ext cx="2354925" cy="1035000"/>
            </a:xfrm>
            <a:custGeom>
              <a:avLst/>
              <a:gdLst/>
              <a:ahLst/>
              <a:cxnLst/>
              <a:rect l="l" t="t" r="r" b="b"/>
              <a:pathLst>
                <a:path w="94197" h="41400" extrusionOk="0">
                  <a:moveTo>
                    <a:pt x="1" y="1"/>
                  </a:moveTo>
                  <a:lnTo>
                    <a:pt x="1" y="41399"/>
                  </a:lnTo>
                  <a:lnTo>
                    <a:pt x="94197" y="4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1"/>
            <p:cNvSpPr/>
            <p:nvPr/>
          </p:nvSpPr>
          <p:spPr>
            <a:xfrm>
              <a:off x="2622650" y="2745000"/>
              <a:ext cx="2354925" cy="535000"/>
            </a:xfrm>
            <a:custGeom>
              <a:avLst/>
              <a:gdLst/>
              <a:ahLst/>
              <a:cxnLst/>
              <a:rect l="l" t="t" r="r" b="b"/>
              <a:pathLst>
                <a:path w="94197" h="21400" extrusionOk="0">
                  <a:moveTo>
                    <a:pt x="1" y="1"/>
                  </a:moveTo>
                  <a:lnTo>
                    <a:pt x="1" y="21399"/>
                  </a:lnTo>
                  <a:lnTo>
                    <a:pt x="94197" y="2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1"/>
            <p:cNvSpPr/>
            <p:nvPr/>
          </p:nvSpPr>
          <p:spPr>
            <a:xfrm>
              <a:off x="5223633" y="1786797"/>
              <a:ext cx="402775" cy="402750"/>
            </a:xfrm>
            <a:custGeom>
              <a:avLst/>
              <a:gdLst/>
              <a:ahLst/>
              <a:cxnLst/>
              <a:rect l="l" t="t" r="r" b="b"/>
              <a:pathLst>
                <a:path w="16111" h="16110" extrusionOk="0">
                  <a:moveTo>
                    <a:pt x="8056" y="0"/>
                  </a:moveTo>
                  <a:cubicBezTo>
                    <a:pt x="3588" y="0"/>
                    <a:pt x="1" y="3617"/>
                    <a:pt x="1" y="8055"/>
                  </a:cubicBezTo>
                  <a:cubicBezTo>
                    <a:pt x="1" y="12523"/>
                    <a:pt x="3588" y="16110"/>
                    <a:pt x="8056" y="16110"/>
                  </a:cubicBezTo>
                  <a:cubicBezTo>
                    <a:pt x="12494" y="16110"/>
                    <a:pt x="16111" y="12523"/>
                    <a:pt x="16111" y="8055"/>
                  </a:cubicBezTo>
                  <a:cubicBezTo>
                    <a:pt x="16111" y="3617"/>
                    <a:pt x="12494" y="0"/>
                    <a:pt x="8056" y="0"/>
                  </a:cubicBezTo>
                  <a:close/>
                </a:path>
              </a:pathLst>
            </a:custGeom>
            <a:solidFill>
              <a:srgbClr val="0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1"/>
            <p:cNvSpPr/>
            <p:nvPr/>
          </p:nvSpPr>
          <p:spPr>
            <a:xfrm>
              <a:off x="5242633" y="1819472"/>
              <a:ext cx="364025" cy="338175"/>
            </a:xfrm>
            <a:custGeom>
              <a:avLst/>
              <a:gdLst/>
              <a:ahLst/>
              <a:cxnLst/>
              <a:rect l="l" t="t" r="r" b="b"/>
              <a:pathLst>
                <a:path w="14561" h="13527" extrusionOk="0">
                  <a:moveTo>
                    <a:pt x="7275" y="0"/>
                  </a:moveTo>
                  <a:cubicBezTo>
                    <a:pt x="4010" y="0"/>
                    <a:pt x="1155" y="2351"/>
                    <a:pt x="609" y="5684"/>
                  </a:cubicBezTo>
                  <a:cubicBezTo>
                    <a:pt x="1" y="9362"/>
                    <a:pt x="2524" y="12827"/>
                    <a:pt x="6202" y="13435"/>
                  </a:cubicBezTo>
                  <a:cubicBezTo>
                    <a:pt x="6574" y="13496"/>
                    <a:pt x="6944" y="13526"/>
                    <a:pt x="7309" y="13526"/>
                  </a:cubicBezTo>
                  <a:cubicBezTo>
                    <a:pt x="10557" y="13526"/>
                    <a:pt x="13433" y="11175"/>
                    <a:pt x="13952" y="7842"/>
                  </a:cubicBezTo>
                  <a:cubicBezTo>
                    <a:pt x="14560" y="4164"/>
                    <a:pt x="12068" y="699"/>
                    <a:pt x="8390" y="91"/>
                  </a:cubicBezTo>
                  <a:cubicBezTo>
                    <a:pt x="8015" y="30"/>
                    <a:pt x="7642" y="0"/>
                    <a:pt x="7275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1"/>
            <p:cNvSpPr/>
            <p:nvPr/>
          </p:nvSpPr>
          <p:spPr>
            <a:xfrm>
              <a:off x="5548108" y="1974472"/>
              <a:ext cx="28150" cy="27400"/>
            </a:xfrm>
            <a:custGeom>
              <a:avLst/>
              <a:gdLst/>
              <a:ahLst/>
              <a:cxnLst/>
              <a:rect l="l" t="t" r="r" b="b"/>
              <a:pathLst>
                <a:path w="1126" h="109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095"/>
                    <a:pt x="578" y="1095"/>
                  </a:cubicBezTo>
                  <a:cubicBezTo>
                    <a:pt x="882" y="1095"/>
                    <a:pt x="1126" y="852"/>
                    <a:pt x="1126" y="548"/>
                  </a:cubicBezTo>
                  <a:cubicBezTo>
                    <a:pt x="1126" y="244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1"/>
            <p:cNvSpPr/>
            <p:nvPr/>
          </p:nvSpPr>
          <p:spPr>
            <a:xfrm>
              <a:off x="5273808" y="1976772"/>
              <a:ext cx="22800" cy="22800"/>
            </a:xfrm>
            <a:custGeom>
              <a:avLst/>
              <a:gdLst/>
              <a:ahLst/>
              <a:cxnLst/>
              <a:rect l="l" t="t" r="r" b="b"/>
              <a:pathLst>
                <a:path w="912" h="912" extrusionOk="0">
                  <a:moveTo>
                    <a:pt x="456" y="0"/>
                  </a:moveTo>
                  <a:cubicBezTo>
                    <a:pt x="213" y="0"/>
                    <a:pt x="0" y="213"/>
                    <a:pt x="0" y="456"/>
                  </a:cubicBezTo>
                  <a:cubicBezTo>
                    <a:pt x="0" y="729"/>
                    <a:pt x="213" y="912"/>
                    <a:pt x="456" y="912"/>
                  </a:cubicBezTo>
                  <a:cubicBezTo>
                    <a:pt x="699" y="912"/>
                    <a:pt x="912" y="729"/>
                    <a:pt x="912" y="456"/>
                  </a:cubicBezTo>
                  <a:cubicBezTo>
                    <a:pt x="912" y="213"/>
                    <a:pt x="699" y="0"/>
                    <a:pt x="456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1"/>
            <p:cNvSpPr/>
            <p:nvPr/>
          </p:nvSpPr>
          <p:spPr>
            <a:xfrm>
              <a:off x="5409808" y="1842247"/>
              <a:ext cx="29675" cy="30425"/>
            </a:xfrm>
            <a:custGeom>
              <a:avLst/>
              <a:gdLst/>
              <a:ahLst/>
              <a:cxnLst/>
              <a:rect l="l" t="t" r="r" b="b"/>
              <a:pathLst>
                <a:path w="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186" y="943"/>
                    <a:pt x="1186" y="609"/>
                  </a:cubicBezTo>
                  <a:cubicBezTo>
                    <a:pt x="1186" y="27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1"/>
            <p:cNvSpPr/>
            <p:nvPr/>
          </p:nvSpPr>
          <p:spPr>
            <a:xfrm>
              <a:off x="5412108" y="2108972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517" y="1"/>
                  </a:moveTo>
                  <a:cubicBezTo>
                    <a:pt x="243" y="1"/>
                    <a:pt x="0" y="244"/>
                    <a:pt x="0" y="518"/>
                  </a:cubicBezTo>
                  <a:cubicBezTo>
                    <a:pt x="0" y="791"/>
                    <a:pt x="243" y="1004"/>
                    <a:pt x="517" y="1004"/>
                  </a:cubicBezTo>
                  <a:cubicBezTo>
                    <a:pt x="790" y="1004"/>
                    <a:pt x="1003" y="791"/>
                    <a:pt x="1003" y="518"/>
                  </a:cubicBezTo>
                  <a:cubicBezTo>
                    <a:pt x="1003" y="244"/>
                    <a:pt x="790" y="1"/>
                    <a:pt x="517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1"/>
            <p:cNvSpPr/>
            <p:nvPr/>
          </p:nvSpPr>
          <p:spPr>
            <a:xfrm>
              <a:off x="5126500" y="2289850"/>
              <a:ext cx="542600" cy="945325"/>
            </a:xfrm>
            <a:custGeom>
              <a:avLst/>
              <a:gdLst/>
              <a:ahLst/>
              <a:cxnLst/>
              <a:rect l="l" t="t" r="r" b="b"/>
              <a:pathLst>
                <a:path w="21704" h="37813" extrusionOk="0">
                  <a:moveTo>
                    <a:pt x="1" y="0"/>
                  </a:moveTo>
                  <a:lnTo>
                    <a:pt x="1" y="37812"/>
                  </a:lnTo>
                  <a:lnTo>
                    <a:pt x="21703" y="37812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1"/>
            <p:cNvSpPr/>
            <p:nvPr/>
          </p:nvSpPr>
          <p:spPr>
            <a:xfrm>
              <a:off x="5179700" y="2327825"/>
              <a:ext cx="436200" cy="869350"/>
            </a:xfrm>
            <a:custGeom>
              <a:avLst/>
              <a:gdLst/>
              <a:ahLst/>
              <a:cxnLst/>
              <a:rect l="l" t="t" r="r" b="b"/>
              <a:pathLst>
                <a:path w="17448" h="34774" extrusionOk="0">
                  <a:moveTo>
                    <a:pt x="0" y="1"/>
                  </a:moveTo>
                  <a:lnTo>
                    <a:pt x="0" y="34773"/>
                  </a:lnTo>
                  <a:lnTo>
                    <a:pt x="17447" y="34773"/>
                  </a:lnTo>
                  <a:lnTo>
                    <a:pt x="17447" y="1"/>
                  </a:ln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1"/>
            <p:cNvSpPr/>
            <p:nvPr/>
          </p:nvSpPr>
          <p:spPr>
            <a:xfrm>
              <a:off x="5232275" y="2414400"/>
              <a:ext cx="342700" cy="53375"/>
            </a:xfrm>
            <a:custGeom>
              <a:avLst/>
              <a:gdLst/>
              <a:ahLst/>
              <a:cxnLst/>
              <a:rect l="l" t="t" r="r" b="b"/>
              <a:pathLst>
                <a:path w="13708" h="2135" extrusionOk="0">
                  <a:moveTo>
                    <a:pt x="4074" y="0"/>
                  </a:moveTo>
                  <a:cubicBezTo>
                    <a:pt x="3814" y="0"/>
                    <a:pt x="3569" y="139"/>
                    <a:pt x="3338" y="307"/>
                  </a:cubicBezTo>
                  <a:cubicBezTo>
                    <a:pt x="3034" y="520"/>
                    <a:pt x="2821" y="824"/>
                    <a:pt x="2548" y="1097"/>
                  </a:cubicBezTo>
                  <a:cubicBezTo>
                    <a:pt x="2305" y="1310"/>
                    <a:pt x="1909" y="1614"/>
                    <a:pt x="1575" y="1644"/>
                  </a:cubicBezTo>
                  <a:cubicBezTo>
                    <a:pt x="1479" y="1660"/>
                    <a:pt x="1389" y="1668"/>
                    <a:pt x="1306" y="1668"/>
                  </a:cubicBezTo>
                  <a:cubicBezTo>
                    <a:pt x="445" y="1668"/>
                    <a:pt x="263" y="853"/>
                    <a:pt x="207" y="216"/>
                  </a:cubicBezTo>
                  <a:cubicBezTo>
                    <a:pt x="207" y="155"/>
                    <a:pt x="169" y="124"/>
                    <a:pt x="128" y="124"/>
                  </a:cubicBezTo>
                  <a:cubicBezTo>
                    <a:pt x="86" y="124"/>
                    <a:pt x="40" y="155"/>
                    <a:pt x="25" y="216"/>
                  </a:cubicBezTo>
                  <a:cubicBezTo>
                    <a:pt x="0" y="1102"/>
                    <a:pt x="514" y="1908"/>
                    <a:pt x="1324" y="1908"/>
                  </a:cubicBezTo>
                  <a:cubicBezTo>
                    <a:pt x="1514" y="1908"/>
                    <a:pt x="1720" y="1864"/>
                    <a:pt x="1940" y="1766"/>
                  </a:cubicBezTo>
                  <a:cubicBezTo>
                    <a:pt x="2335" y="1614"/>
                    <a:pt x="2639" y="1340"/>
                    <a:pt x="2913" y="1036"/>
                  </a:cubicBezTo>
                  <a:cubicBezTo>
                    <a:pt x="3095" y="884"/>
                    <a:pt x="3247" y="641"/>
                    <a:pt x="3490" y="520"/>
                  </a:cubicBezTo>
                  <a:cubicBezTo>
                    <a:pt x="3623" y="442"/>
                    <a:pt x="3783" y="405"/>
                    <a:pt x="3947" y="405"/>
                  </a:cubicBezTo>
                  <a:cubicBezTo>
                    <a:pt x="4234" y="405"/>
                    <a:pt x="4532" y="519"/>
                    <a:pt x="4706" y="732"/>
                  </a:cubicBezTo>
                  <a:cubicBezTo>
                    <a:pt x="5010" y="1128"/>
                    <a:pt x="5010" y="1675"/>
                    <a:pt x="5496" y="1948"/>
                  </a:cubicBezTo>
                  <a:cubicBezTo>
                    <a:pt x="5626" y="2005"/>
                    <a:pt x="5755" y="2029"/>
                    <a:pt x="5883" y="2029"/>
                  </a:cubicBezTo>
                  <a:cubicBezTo>
                    <a:pt x="6235" y="2029"/>
                    <a:pt x="6574" y="1845"/>
                    <a:pt x="6864" y="1644"/>
                  </a:cubicBezTo>
                  <a:cubicBezTo>
                    <a:pt x="7016" y="1523"/>
                    <a:pt x="7138" y="1371"/>
                    <a:pt x="7259" y="1249"/>
                  </a:cubicBezTo>
                  <a:cubicBezTo>
                    <a:pt x="7641" y="912"/>
                    <a:pt x="7741" y="775"/>
                    <a:pt x="8061" y="775"/>
                  </a:cubicBezTo>
                  <a:cubicBezTo>
                    <a:pt x="8174" y="775"/>
                    <a:pt x="8315" y="792"/>
                    <a:pt x="8505" y="824"/>
                  </a:cubicBezTo>
                  <a:cubicBezTo>
                    <a:pt x="9356" y="945"/>
                    <a:pt x="9174" y="1097"/>
                    <a:pt x="9569" y="1644"/>
                  </a:cubicBezTo>
                  <a:cubicBezTo>
                    <a:pt x="9790" y="1939"/>
                    <a:pt x="10071" y="2135"/>
                    <a:pt x="10411" y="2135"/>
                  </a:cubicBezTo>
                  <a:cubicBezTo>
                    <a:pt x="10492" y="2135"/>
                    <a:pt x="10576" y="2124"/>
                    <a:pt x="10663" y="2100"/>
                  </a:cubicBezTo>
                  <a:cubicBezTo>
                    <a:pt x="11216" y="1980"/>
                    <a:pt x="12187" y="568"/>
                    <a:pt x="12915" y="568"/>
                  </a:cubicBezTo>
                  <a:cubicBezTo>
                    <a:pt x="13108" y="568"/>
                    <a:pt x="13283" y="667"/>
                    <a:pt x="13429" y="915"/>
                  </a:cubicBezTo>
                  <a:cubicBezTo>
                    <a:pt x="13456" y="949"/>
                    <a:pt x="13491" y="964"/>
                    <a:pt x="13527" y="964"/>
                  </a:cubicBezTo>
                  <a:cubicBezTo>
                    <a:pt x="13617" y="964"/>
                    <a:pt x="13707" y="871"/>
                    <a:pt x="13642" y="763"/>
                  </a:cubicBezTo>
                  <a:cubicBezTo>
                    <a:pt x="13447" y="456"/>
                    <a:pt x="13176" y="303"/>
                    <a:pt x="12827" y="303"/>
                  </a:cubicBezTo>
                  <a:cubicBezTo>
                    <a:pt x="12796" y="303"/>
                    <a:pt x="12763" y="304"/>
                    <a:pt x="12730" y="307"/>
                  </a:cubicBezTo>
                  <a:cubicBezTo>
                    <a:pt x="12092" y="398"/>
                    <a:pt x="11879" y="884"/>
                    <a:pt x="11454" y="1249"/>
                  </a:cubicBezTo>
                  <a:cubicBezTo>
                    <a:pt x="11232" y="1422"/>
                    <a:pt x="10551" y="1694"/>
                    <a:pt x="10123" y="1694"/>
                  </a:cubicBezTo>
                  <a:cubicBezTo>
                    <a:pt x="10023" y="1694"/>
                    <a:pt x="9937" y="1679"/>
                    <a:pt x="9873" y="1644"/>
                  </a:cubicBezTo>
                  <a:cubicBezTo>
                    <a:pt x="9721" y="1553"/>
                    <a:pt x="9600" y="1188"/>
                    <a:pt x="9508" y="1067"/>
                  </a:cubicBezTo>
                  <a:cubicBezTo>
                    <a:pt x="9387" y="854"/>
                    <a:pt x="9265" y="611"/>
                    <a:pt x="9052" y="459"/>
                  </a:cubicBezTo>
                  <a:cubicBezTo>
                    <a:pt x="8883" y="323"/>
                    <a:pt x="8685" y="263"/>
                    <a:pt x="8479" y="263"/>
                  </a:cubicBezTo>
                  <a:cubicBezTo>
                    <a:pt x="8317" y="263"/>
                    <a:pt x="8150" y="301"/>
                    <a:pt x="7989" y="368"/>
                  </a:cubicBezTo>
                  <a:cubicBezTo>
                    <a:pt x="7745" y="459"/>
                    <a:pt x="7502" y="672"/>
                    <a:pt x="7290" y="884"/>
                  </a:cubicBezTo>
                  <a:cubicBezTo>
                    <a:pt x="7107" y="1067"/>
                    <a:pt x="6925" y="1279"/>
                    <a:pt x="6682" y="1431"/>
                  </a:cubicBezTo>
                  <a:cubicBezTo>
                    <a:pt x="6569" y="1510"/>
                    <a:pt x="6377" y="1547"/>
                    <a:pt x="6166" y="1547"/>
                  </a:cubicBezTo>
                  <a:cubicBezTo>
                    <a:pt x="5808" y="1547"/>
                    <a:pt x="5395" y="1440"/>
                    <a:pt x="5223" y="1249"/>
                  </a:cubicBezTo>
                  <a:cubicBezTo>
                    <a:pt x="4888" y="884"/>
                    <a:pt x="4919" y="337"/>
                    <a:pt x="4432" y="94"/>
                  </a:cubicBezTo>
                  <a:cubicBezTo>
                    <a:pt x="4310" y="28"/>
                    <a:pt x="4190" y="0"/>
                    <a:pt x="4074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1"/>
            <p:cNvSpPr/>
            <p:nvPr/>
          </p:nvSpPr>
          <p:spPr>
            <a:xfrm>
              <a:off x="5218000" y="2542100"/>
              <a:ext cx="364650" cy="47900"/>
            </a:xfrm>
            <a:custGeom>
              <a:avLst/>
              <a:gdLst/>
              <a:ahLst/>
              <a:cxnLst/>
              <a:rect l="l" t="t" r="r" b="b"/>
              <a:pathLst>
                <a:path w="14586" h="1916" extrusionOk="0">
                  <a:moveTo>
                    <a:pt x="9168" y="0"/>
                  </a:moveTo>
                  <a:cubicBezTo>
                    <a:pt x="8871" y="0"/>
                    <a:pt x="8562" y="120"/>
                    <a:pt x="8225" y="396"/>
                  </a:cubicBezTo>
                  <a:cubicBezTo>
                    <a:pt x="7739" y="761"/>
                    <a:pt x="7374" y="1308"/>
                    <a:pt x="6857" y="1552"/>
                  </a:cubicBezTo>
                  <a:cubicBezTo>
                    <a:pt x="6638" y="1658"/>
                    <a:pt x="6440" y="1702"/>
                    <a:pt x="6257" y="1702"/>
                  </a:cubicBezTo>
                  <a:cubicBezTo>
                    <a:pt x="5602" y="1702"/>
                    <a:pt x="5128" y="1144"/>
                    <a:pt x="4487" y="883"/>
                  </a:cubicBezTo>
                  <a:cubicBezTo>
                    <a:pt x="4301" y="796"/>
                    <a:pt x="4120" y="755"/>
                    <a:pt x="3943" y="755"/>
                  </a:cubicBezTo>
                  <a:cubicBezTo>
                    <a:pt x="3684" y="755"/>
                    <a:pt x="3432" y="842"/>
                    <a:pt x="3180" y="1004"/>
                  </a:cubicBezTo>
                  <a:cubicBezTo>
                    <a:pt x="2754" y="1248"/>
                    <a:pt x="2329" y="1764"/>
                    <a:pt x="1781" y="1764"/>
                  </a:cubicBezTo>
                  <a:cubicBezTo>
                    <a:pt x="961" y="1734"/>
                    <a:pt x="444" y="822"/>
                    <a:pt x="170" y="153"/>
                  </a:cubicBezTo>
                  <a:cubicBezTo>
                    <a:pt x="158" y="115"/>
                    <a:pt x="124" y="98"/>
                    <a:pt x="91" y="98"/>
                  </a:cubicBezTo>
                  <a:cubicBezTo>
                    <a:pt x="45" y="98"/>
                    <a:pt x="1" y="131"/>
                    <a:pt x="18" y="184"/>
                  </a:cubicBezTo>
                  <a:cubicBezTo>
                    <a:pt x="325" y="949"/>
                    <a:pt x="931" y="1908"/>
                    <a:pt x="1783" y="1908"/>
                  </a:cubicBezTo>
                  <a:cubicBezTo>
                    <a:pt x="1946" y="1908"/>
                    <a:pt x="2118" y="1873"/>
                    <a:pt x="2298" y="1795"/>
                  </a:cubicBezTo>
                  <a:cubicBezTo>
                    <a:pt x="2693" y="1643"/>
                    <a:pt x="2967" y="1217"/>
                    <a:pt x="3362" y="1065"/>
                  </a:cubicBezTo>
                  <a:cubicBezTo>
                    <a:pt x="3545" y="1002"/>
                    <a:pt x="3711" y="974"/>
                    <a:pt x="3867" y="974"/>
                  </a:cubicBezTo>
                  <a:cubicBezTo>
                    <a:pt x="4384" y="974"/>
                    <a:pt x="4779" y="1278"/>
                    <a:pt x="5247" y="1582"/>
                  </a:cubicBezTo>
                  <a:cubicBezTo>
                    <a:pt x="5578" y="1781"/>
                    <a:pt x="5910" y="1916"/>
                    <a:pt x="6265" y="1916"/>
                  </a:cubicBezTo>
                  <a:cubicBezTo>
                    <a:pt x="6398" y="1916"/>
                    <a:pt x="6534" y="1897"/>
                    <a:pt x="6675" y="1855"/>
                  </a:cubicBezTo>
                  <a:cubicBezTo>
                    <a:pt x="7161" y="1703"/>
                    <a:pt x="7526" y="1308"/>
                    <a:pt x="7891" y="974"/>
                  </a:cubicBezTo>
                  <a:cubicBezTo>
                    <a:pt x="8164" y="700"/>
                    <a:pt x="8438" y="427"/>
                    <a:pt x="8803" y="305"/>
                  </a:cubicBezTo>
                  <a:cubicBezTo>
                    <a:pt x="8949" y="242"/>
                    <a:pt x="9085" y="215"/>
                    <a:pt x="9212" y="215"/>
                  </a:cubicBezTo>
                  <a:cubicBezTo>
                    <a:pt x="9638" y="215"/>
                    <a:pt x="9971" y="525"/>
                    <a:pt x="10323" y="852"/>
                  </a:cubicBezTo>
                  <a:cubicBezTo>
                    <a:pt x="10674" y="1175"/>
                    <a:pt x="11025" y="1553"/>
                    <a:pt x="11513" y="1553"/>
                  </a:cubicBezTo>
                  <a:cubicBezTo>
                    <a:pt x="11531" y="1553"/>
                    <a:pt x="11550" y="1553"/>
                    <a:pt x="11569" y="1552"/>
                  </a:cubicBezTo>
                  <a:cubicBezTo>
                    <a:pt x="11842" y="1521"/>
                    <a:pt x="12025" y="1400"/>
                    <a:pt x="12268" y="1278"/>
                  </a:cubicBezTo>
                  <a:cubicBezTo>
                    <a:pt x="12589" y="1104"/>
                    <a:pt x="12904" y="1019"/>
                    <a:pt x="13213" y="1019"/>
                  </a:cubicBezTo>
                  <a:cubicBezTo>
                    <a:pt x="13606" y="1019"/>
                    <a:pt x="13991" y="1157"/>
                    <a:pt x="14365" y="1430"/>
                  </a:cubicBezTo>
                  <a:cubicBezTo>
                    <a:pt x="14388" y="1447"/>
                    <a:pt x="14412" y="1455"/>
                    <a:pt x="14433" y="1455"/>
                  </a:cubicBezTo>
                  <a:cubicBezTo>
                    <a:pt x="14524" y="1455"/>
                    <a:pt x="14585" y="1321"/>
                    <a:pt x="14487" y="1248"/>
                  </a:cubicBezTo>
                  <a:cubicBezTo>
                    <a:pt x="14075" y="933"/>
                    <a:pt x="13664" y="638"/>
                    <a:pt x="13176" y="638"/>
                  </a:cubicBezTo>
                  <a:cubicBezTo>
                    <a:pt x="13051" y="638"/>
                    <a:pt x="12921" y="657"/>
                    <a:pt x="12785" y="700"/>
                  </a:cubicBezTo>
                  <a:cubicBezTo>
                    <a:pt x="12541" y="792"/>
                    <a:pt x="12359" y="944"/>
                    <a:pt x="12146" y="1065"/>
                  </a:cubicBezTo>
                  <a:cubicBezTo>
                    <a:pt x="11930" y="1193"/>
                    <a:pt x="11733" y="1248"/>
                    <a:pt x="11548" y="1248"/>
                  </a:cubicBezTo>
                  <a:cubicBezTo>
                    <a:pt x="11163" y="1248"/>
                    <a:pt x="10834" y="1009"/>
                    <a:pt x="10505" y="700"/>
                  </a:cubicBezTo>
                  <a:cubicBezTo>
                    <a:pt x="10046" y="278"/>
                    <a:pt x="9620" y="0"/>
                    <a:pt x="9168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1"/>
            <p:cNvSpPr/>
            <p:nvPr/>
          </p:nvSpPr>
          <p:spPr>
            <a:xfrm>
              <a:off x="5226250" y="2665475"/>
              <a:ext cx="341925" cy="44400"/>
            </a:xfrm>
            <a:custGeom>
              <a:avLst/>
              <a:gdLst/>
              <a:ahLst/>
              <a:cxnLst/>
              <a:rect l="l" t="t" r="r" b="b"/>
              <a:pathLst>
                <a:path w="13677" h="1776" extrusionOk="0">
                  <a:moveTo>
                    <a:pt x="4873" y="1"/>
                  </a:moveTo>
                  <a:cubicBezTo>
                    <a:pt x="4677" y="1"/>
                    <a:pt x="4470" y="44"/>
                    <a:pt x="4248" y="142"/>
                  </a:cubicBezTo>
                  <a:cubicBezTo>
                    <a:pt x="3731" y="386"/>
                    <a:pt x="3366" y="811"/>
                    <a:pt x="2880" y="1054"/>
                  </a:cubicBezTo>
                  <a:cubicBezTo>
                    <a:pt x="2603" y="1197"/>
                    <a:pt x="2340" y="1257"/>
                    <a:pt x="2088" y="1257"/>
                  </a:cubicBezTo>
                  <a:cubicBezTo>
                    <a:pt x="1372" y="1257"/>
                    <a:pt x="743" y="774"/>
                    <a:pt x="114" y="325"/>
                  </a:cubicBezTo>
                  <a:cubicBezTo>
                    <a:pt x="110" y="321"/>
                    <a:pt x="104" y="319"/>
                    <a:pt x="98" y="319"/>
                  </a:cubicBezTo>
                  <a:cubicBezTo>
                    <a:pt x="61" y="319"/>
                    <a:pt x="1" y="390"/>
                    <a:pt x="53" y="416"/>
                  </a:cubicBezTo>
                  <a:cubicBezTo>
                    <a:pt x="690" y="1011"/>
                    <a:pt x="1368" y="1454"/>
                    <a:pt x="2106" y="1454"/>
                  </a:cubicBezTo>
                  <a:cubicBezTo>
                    <a:pt x="2461" y="1454"/>
                    <a:pt x="2830" y="1352"/>
                    <a:pt x="3214" y="1115"/>
                  </a:cubicBezTo>
                  <a:cubicBezTo>
                    <a:pt x="3801" y="745"/>
                    <a:pt x="4326" y="283"/>
                    <a:pt x="4933" y="283"/>
                  </a:cubicBezTo>
                  <a:cubicBezTo>
                    <a:pt x="5175" y="283"/>
                    <a:pt x="5430" y="356"/>
                    <a:pt x="5707" y="538"/>
                  </a:cubicBezTo>
                  <a:cubicBezTo>
                    <a:pt x="6224" y="872"/>
                    <a:pt x="6619" y="1419"/>
                    <a:pt x="7196" y="1662"/>
                  </a:cubicBezTo>
                  <a:cubicBezTo>
                    <a:pt x="7395" y="1742"/>
                    <a:pt x="7583" y="1776"/>
                    <a:pt x="7762" y="1776"/>
                  </a:cubicBezTo>
                  <a:cubicBezTo>
                    <a:pt x="8917" y="1776"/>
                    <a:pt x="9721" y="350"/>
                    <a:pt x="10803" y="350"/>
                  </a:cubicBezTo>
                  <a:cubicBezTo>
                    <a:pt x="11096" y="350"/>
                    <a:pt x="11409" y="455"/>
                    <a:pt x="11756" y="720"/>
                  </a:cubicBezTo>
                  <a:cubicBezTo>
                    <a:pt x="12137" y="1043"/>
                    <a:pt x="12349" y="1451"/>
                    <a:pt x="12883" y="1451"/>
                  </a:cubicBezTo>
                  <a:cubicBezTo>
                    <a:pt x="12902" y="1451"/>
                    <a:pt x="12921" y="1450"/>
                    <a:pt x="12941" y="1449"/>
                  </a:cubicBezTo>
                  <a:cubicBezTo>
                    <a:pt x="13306" y="1449"/>
                    <a:pt x="13518" y="1297"/>
                    <a:pt x="13640" y="963"/>
                  </a:cubicBezTo>
                  <a:cubicBezTo>
                    <a:pt x="13676" y="872"/>
                    <a:pt x="13604" y="814"/>
                    <a:pt x="13528" y="814"/>
                  </a:cubicBezTo>
                  <a:cubicBezTo>
                    <a:pt x="13476" y="814"/>
                    <a:pt x="13421" y="841"/>
                    <a:pt x="13397" y="902"/>
                  </a:cubicBezTo>
                  <a:cubicBezTo>
                    <a:pt x="13298" y="1154"/>
                    <a:pt x="13157" y="1250"/>
                    <a:pt x="12995" y="1250"/>
                  </a:cubicBezTo>
                  <a:cubicBezTo>
                    <a:pt x="12511" y="1250"/>
                    <a:pt x="11839" y="385"/>
                    <a:pt x="11543" y="203"/>
                  </a:cubicBezTo>
                  <a:cubicBezTo>
                    <a:pt x="11304" y="64"/>
                    <a:pt x="11065" y="3"/>
                    <a:pt x="10818" y="3"/>
                  </a:cubicBezTo>
                  <a:cubicBezTo>
                    <a:pt x="10687" y="3"/>
                    <a:pt x="10555" y="20"/>
                    <a:pt x="10418" y="51"/>
                  </a:cubicBezTo>
                  <a:cubicBezTo>
                    <a:pt x="9901" y="203"/>
                    <a:pt x="9506" y="568"/>
                    <a:pt x="9111" y="872"/>
                  </a:cubicBezTo>
                  <a:cubicBezTo>
                    <a:pt x="8702" y="1195"/>
                    <a:pt x="8246" y="1503"/>
                    <a:pt x="7745" y="1503"/>
                  </a:cubicBezTo>
                  <a:cubicBezTo>
                    <a:pt x="7539" y="1503"/>
                    <a:pt x="7326" y="1452"/>
                    <a:pt x="7105" y="1328"/>
                  </a:cubicBezTo>
                  <a:cubicBezTo>
                    <a:pt x="6801" y="1176"/>
                    <a:pt x="6588" y="902"/>
                    <a:pt x="6315" y="690"/>
                  </a:cubicBezTo>
                  <a:cubicBezTo>
                    <a:pt x="5849" y="313"/>
                    <a:pt x="5400" y="1"/>
                    <a:pt x="4873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1"/>
            <p:cNvSpPr/>
            <p:nvPr/>
          </p:nvSpPr>
          <p:spPr>
            <a:xfrm>
              <a:off x="5239900" y="2777825"/>
              <a:ext cx="328700" cy="51475"/>
            </a:xfrm>
            <a:custGeom>
              <a:avLst/>
              <a:gdLst/>
              <a:ahLst/>
              <a:cxnLst/>
              <a:rect l="l" t="t" r="r" b="b"/>
              <a:pathLst>
                <a:path w="13148" h="2059" extrusionOk="0">
                  <a:moveTo>
                    <a:pt x="10787" y="0"/>
                  </a:moveTo>
                  <a:cubicBezTo>
                    <a:pt x="10706" y="0"/>
                    <a:pt x="10624" y="8"/>
                    <a:pt x="10541" y="25"/>
                  </a:cubicBezTo>
                  <a:cubicBezTo>
                    <a:pt x="10024" y="117"/>
                    <a:pt x="9659" y="542"/>
                    <a:pt x="9295" y="876"/>
                  </a:cubicBezTo>
                  <a:cubicBezTo>
                    <a:pt x="8668" y="1420"/>
                    <a:pt x="7998" y="1805"/>
                    <a:pt x="7265" y="1805"/>
                  </a:cubicBezTo>
                  <a:cubicBezTo>
                    <a:pt x="6932" y="1805"/>
                    <a:pt x="6586" y="1726"/>
                    <a:pt x="6225" y="1545"/>
                  </a:cubicBezTo>
                  <a:cubicBezTo>
                    <a:pt x="5560" y="1213"/>
                    <a:pt x="4959" y="557"/>
                    <a:pt x="4206" y="557"/>
                  </a:cubicBezTo>
                  <a:cubicBezTo>
                    <a:pt x="4064" y="557"/>
                    <a:pt x="3917" y="580"/>
                    <a:pt x="3763" y="633"/>
                  </a:cubicBezTo>
                  <a:cubicBezTo>
                    <a:pt x="3155" y="846"/>
                    <a:pt x="2790" y="1515"/>
                    <a:pt x="2182" y="1667"/>
                  </a:cubicBezTo>
                  <a:cubicBezTo>
                    <a:pt x="2093" y="1689"/>
                    <a:pt x="2004" y="1699"/>
                    <a:pt x="1917" y="1699"/>
                  </a:cubicBezTo>
                  <a:cubicBezTo>
                    <a:pt x="1289" y="1699"/>
                    <a:pt x="706" y="1185"/>
                    <a:pt x="146" y="998"/>
                  </a:cubicBezTo>
                  <a:cubicBezTo>
                    <a:pt x="136" y="995"/>
                    <a:pt x="126" y="993"/>
                    <a:pt x="117" y="993"/>
                  </a:cubicBezTo>
                  <a:cubicBezTo>
                    <a:pt x="43" y="993"/>
                    <a:pt x="0" y="1096"/>
                    <a:pt x="54" y="1150"/>
                  </a:cubicBezTo>
                  <a:cubicBezTo>
                    <a:pt x="675" y="1437"/>
                    <a:pt x="1240" y="1948"/>
                    <a:pt x="1895" y="1948"/>
                  </a:cubicBezTo>
                  <a:cubicBezTo>
                    <a:pt x="2074" y="1948"/>
                    <a:pt x="2260" y="1910"/>
                    <a:pt x="2456" y="1819"/>
                  </a:cubicBezTo>
                  <a:cubicBezTo>
                    <a:pt x="2912" y="1636"/>
                    <a:pt x="3215" y="1150"/>
                    <a:pt x="3671" y="968"/>
                  </a:cubicBezTo>
                  <a:cubicBezTo>
                    <a:pt x="3873" y="886"/>
                    <a:pt x="4058" y="851"/>
                    <a:pt x="4231" y="851"/>
                  </a:cubicBezTo>
                  <a:cubicBezTo>
                    <a:pt x="4890" y="851"/>
                    <a:pt x="5373" y="1360"/>
                    <a:pt x="5951" y="1697"/>
                  </a:cubicBezTo>
                  <a:cubicBezTo>
                    <a:pt x="6383" y="1937"/>
                    <a:pt x="6856" y="2059"/>
                    <a:pt x="7332" y="2059"/>
                  </a:cubicBezTo>
                  <a:cubicBezTo>
                    <a:pt x="7761" y="2059"/>
                    <a:pt x="8192" y="1960"/>
                    <a:pt x="8596" y="1758"/>
                  </a:cubicBezTo>
                  <a:cubicBezTo>
                    <a:pt x="9203" y="1454"/>
                    <a:pt x="9568" y="785"/>
                    <a:pt x="10176" y="481"/>
                  </a:cubicBezTo>
                  <a:cubicBezTo>
                    <a:pt x="10373" y="377"/>
                    <a:pt x="10563" y="333"/>
                    <a:pt x="10746" y="333"/>
                  </a:cubicBezTo>
                  <a:cubicBezTo>
                    <a:pt x="11582" y="333"/>
                    <a:pt x="12278" y="1265"/>
                    <a:pt x="12851" y="1788"/>
                  </a:cubicBezTo>
                  <a:cubicBezTo>
                    <a:pt x="12881" y="1826"/>
                    <a:pt x="12916" y="1841"/>
                    <a:pt x="12950" y="1841"/>
                  </a:cubicBezTo>
                  <a:cubicBezTo>
                    <a:pt x="13055" y="1841"/>
                    <a:pt x="13148" y="1698"/>
                    <a:pt x="13033" y="1606"/>
                  </a:cubicBezTo>
                  <a:cubicBezTo>
                    <a:pt x="12446" y="1047"/>
                    <a:pt x="11706" y="0"/>
                    <a:pt x="10787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1"/>
            <p:cNvSpPr/>
            <p:nvPr/>
          </p:nvSpPr>
          <p:spPr>
            <a:xfrm>
              <a:off x="5213575" y="2917150"/>
              <a:ext cx="356275" cy="53700"/>
            </a:xfrm>
            <a:custGeom>
              <a:avLst/>
              <a:gdLst/>
              <a:ahLst/>
              <a:cxnLst/>
              <a:rect l="l" t="t" r="r" b="b"/>
              <a:pathLst>
                <a:path w="14251" h="2148" extrusionOk="0">
                  <a:moveTo>
                    <a:pt x="9882" y="0"/>
                  </a:moveTo>
                  <a:cubicBezTo>
                    <a:pt x="9235" y="0"/>
                    <a:pt x="8636" y="420"/>
                    <a:pt x="8038" y="775"/>
                  </a:cubicBezTo>
                  <a:cubicBezTo>
                    <a:pt x="7557" y="1070"/>
                    <a:pt x="7133" y="1276"/>
                    <a:pt x="6677" y="1276"/>
                  </a:cubicBezTo>
                  <a:cubicBezTo>
                    <a:pt x="6382" y="1276"/>
                    <a:pt x="6073" y="1190"/>
                    <a:pt x="5727" y="987"/>
                  </a:cubicBezTo>
                  <a:cubicBezTo>
                    <a:pt x="5334" y="762"/>
                    <a:pt x="4966" y="434"/>
                    <a:pt x="4480" y="434"/>
                  </a:cubicBezTo>
                  <a:cubicBezTo>
                    <a:pt x="4441" y="434"/>
                    <a:pt x="4401" y="436"/>
                    <a:pt x="4360" y="440"/>
                  </a:cubicBezTo>
                  <a:cubicBezTo>
                    <a:pt x="3904" y="501"/>
                    <a:pt x="3539" y="775"/>
                    <a:pt x="3205" y="1048"/>
                  </a:cubicBezTo>
                  <a:cubicBezTo>
                    <a:pt x="2901" y="1322"/>
                    <a:pt x="2627" y="1626"/>
                    <a:pt x="2232" y="1808"/>
                  </a:cubicBezTo>
                  <a:cubicBezTo>
                    <a:pt x="2043" y="1884"/>
                    <a:pt x="1860" y="1916"/>
                    <a:pt x="1682" y="1916"/>
                  </a:cubicBezTo>
                  <a:cubicBezTo>
                    <a:pt x="1142" y="1916"/>
                    <a:pt x="645" y="1619"/>
                    <a:pt x="165" y="1322"/>
                  </a:cubicBezTo>
                  <a:cubicBezTo>
                    <a:pt x="148" y="1310"/>
                    <a:pt x="130" y="1305"/>
                    <a:pt x="114" y="1305"/>
                  </a:cubicBezTo>
                  <a:cubicBezTo>
                    <a:pt x="46" y="1305"/>
                    <a:pt x="0" y="1394"/>
                    <a:pt x="74" y="1443"/>
                  </a:cubicBezTo>
                  <a:cubicBezTo>
                    <a:pt x="619" y="1886"/>
                    <a:pt x="1145" y="2148"/>
                    <a:pt x="1678" y="2148"/>
                  </a:cubicBezTo>
                  <a:cubicBezTo>
                    <a:pt x="2097" y="2148"/>
                    <a:pt x="2520" y="1987"/>
                    <a:pt x="2961" y="1626"/>
                  </a:cubicBezTo>
                  <a:cubicBezTo>
                    <a:pt x="3296" y="1352"/>
                    <a:pt x="3600" y="1018"/>
                    <a:pt x="3995" y="835"/>
                  </a:cubicBezTo>
                  <a:cubicBezTo>
                    <a:pt x="4159" y="770"/>
                    <a:pt x="4307" y="742"/>
                    <a:pt x="4446" y="742"/>
                  </a:cubicBezTo>
                  <a:cubicBezTo>
                    <a:pt x="4822" y="742"/>
                    <a:pt x="5129" y="948"/>
                    <a:pt x="5484" y="1170"/>
                  </a:cubicBezTo>
                  <a:cubicBezTo>
                    <a:pt x="5900" y="1403"/>
                    <a:pt x="6271" y="1615"/>
                    <a:pt x="6730" y="1615"/>
                  </a:cubicBezTo>
                  <a:cubicBezTo>
                    <a:pt x="6808" y="1615"/>
                    <a:pt x="6889" y="1609"/>
                    <a:pt x="6974" y="1595"/>
                  </a:cubicBezTo>
                  <a:cubicBezTo>
                    <a:pt x="8039" y="1406"/>
                    <a:pt x="8846" y="313"/>
                    <a:pt x="9841" y="313"/>
                  </a:cubicBezTo>
                  <a:cubicBezTo>
                    <a:pt x="10123" y="313"/>
                    <a:pt x="10420" y="401"/>
                    <a:pt x="10743" y="623"/>
                  </a:cubicBezTo>
                  <a:cubicBezTo>
                    <a:pt x="11138" y="896"/>
                    <a:pt x="11503" y="1291"/>
                    <a:pt x="11989" y="1352"/>
                  </a:cubicBezTo>
                  <a:cubicBezTo>
                    <a:pt x="12023" y="1356"/>
                    <a:pt x="12056" y="1358"/>
                    <a:pt x="12090" y="1358"/>
                  </a:cubicBezTo>
                  <a:cubicBezTo>
                    <a:pt x="12699" y="1358"/>
                    <a:pt x="13209" y="682"/>
                    <a:pt x="13807" y="682"/>
                  </a:cubicBezTo>
                  <a:cubicBezTo>
                    <a:pt x="13878" y="682"/>
                    <a:pt x="13951" y="692"/>
                    <a:pt x="14025" y="714"/>
                  </a:cubicBezTo>
                  <a:cubicBezTo>
                    <a:pt x="14041" y="720"/>
                    <a:pt x="14055" y="723"/>
                    <a:pt x="14069" y="723"/>
                  </a:cubicBezTo>
                  <a:cubicBezTo>
                    <a:pt x="14193" y="723"/>
                    <a:pt x="14251" y="495"/>
                    <a:pt x="14086" y="440"/>
                  </a:cubicBezTo>
                  <a:cubicBezTo>
                    <a:pt x="13983" y="411"/>
                    <a:pt x="13888" y="398"/>
                    <a:pt x="13796" y="398"/>
                  </a:cubicBezTo>
                  <a:cubicBezTo>
                    <a:pt x="13510" y="398"/>
                    <a:pt x="13269" y="529"/>
                    <a:pt x="12992" y="714"/>
                  </a:cubicBezTo>
                  <a:cubicBezTo>
                    <a:pt x="12691" y="872"/>
                    <a:pt x="12391" y="973"/>
                    <a:pt x="12094" y="973"/>
                  </a:cubicBezTo>
                  <a:cubicBezTo>
                    <a:pt x="11821" y="973"/>
                    <a:pt x="11552" y="887"/>
                    <a:pt x="11290" y="683"/>
                  </a:cubicBezTo>
                  <a:cubicBezTo>
                    <a:pt x="11077" y="531"/>
                    <a:pt x="10864" y="349"/>
                    <a:pt x="10621" y="197"/>
                  </a:cubicBezTo>
                  <a:cubicBezTo>
                    <a:pt x="10367" y="58"/>
                    <a:pt x="10121" y="0"/>
                    <a:pt x="9882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1"/>
            <p:cNvSpPr/>
            <p:nvPr/>
          </p:nvSpPr>
          <p:spPr>
            <a:xfrm>
              <a:off x="5243300" y="3046325"/>
              <a:ext cx="363450" cy="45900"/>
            </a:xfrm>
            <a:custGeom>
              <a:avLst/>
              <a:gdLst/>
              <a:ahLst/>
              <a:cxnLst/>
              <a:rect l="l" t="t" r="r" b="b"/>
              <a:pathLst>
                <a:path w="14538" h="1836" extrusionOk="0">
                  <a:moveTo>
                    <a:pt x="86" y="0"/>
                  </a:moveTo>
                  <a:cubicBezTo>
                    <a:pt x="38" y="0"/>
                    <a:pt x="0" y="47"/>
                    <a:pt x="40" y="106"/>
                  </a:cubicBezTo>
                  <a:cubicBezTo>
                    <a:pt x="513" y="994"/>
                    <a:pt x="1448" y="1536"/>
                    <a:pt x="2450" y="1536"/>
                  </a:cubicBezTo>
                  <a:cubicBezTo>
                    <a:pt x="2478" y="1536"/>
                    <a:pt x="2505" y="1536"/>
                    <a:pt x="2532" y="1535"/>
                  </a:cubicBezTo>
                  <a:cubicBezTo>
                    <a:pt x="3079" y="1504"/>
                    <a:pt x="3535" y="1322"/>
                    <a:pt x="3961" y="1018"/>
                  </a:cubicBezTo>
                  <a:cubicBezTo>
                    <a:pt x="4396" y="704"/>
                    <a:pt x="4793" y="447"/>
                    <a:pt x="5274" y="447"/>
                  </a:cubicBezTo>
                  <a:cubicBezTo>
                    <a:pt x="5397" y="447"/>
                    <a:pt x="5526" y="464"/>
                    <a:pt x="5663" y="501"/>
                  </a:cubicBezTo>
                  <a:cubicBezTo>
                    <a:pt x="6180" y="653"/>
                    <a:pt x="6636" y="1018"/>
                    <a:pt x="7061" y="1292"/>
                  </a:cubicBezTo>
                  <a:cubicBezTo>
                    <a:pt x="7524" y="1575"/>
                    <a:pt x="8052" y="1836"/>
                    <a:pt x="8609" y="1836"/>
                  </a:cubicBezTo>
                  <a:cubicBezTo>
                    <a:pt x="8710" y="1836"/>
                    <a:pt x="8813" y="1827"/>
                    <a:pt x="8915" y="1808"/>
                  </a:cubicBezTo>
                  <a:cubicBezTo>
                    <a:pt x="9523" y="1717"/>
                    <a:pt x="9949" y="1231"/>
                    <a:pt x="10466" y="927"/>
                  </a:cubicBezTo>
                  <a:cubicBezTo>
                    <a:pt x="10753" y="749"/>
                    <a:pt x="11029" y="669"/>
                    <a:pt x="11300" y="669"/>
                  </a:cubicBezTo>
                  <a:cubicBezTo>
                    <a:pt x="11631" y="669"/>
                    <a:pt x="11955" y="787"/>
                    <a:pt x="12289" y="988"/>
                  </a:cubicBezTo>
                  <a:cubicBezTo>
                    <a:pt x="12533" y="1109"/>
                    <a:pt x="12715" y="1200"/>
                    <a:pt x="12958" y="1261"/>
                  </a:cubicBezTo>
                  <a:cubicBezTo>
                    <a:pt x="13018" y="1267"/>
                    <a:pt x="13076" y="1271"/>
                    <a:pt x="13134" y="1271"/>
                  </a:cubicBezTo>
                  <a:cubicBezTo>
                    <a:pt x="13635" y="1271"/>
                    <a:pt x="14063" y="1041"/>
                    <a:pt x="14417" y="714"/>
                  </a:cubicBezTo>
                  <a:cubicBezTo>
                    <a:pt x="14538" y="594"/>
                    <a:pt x="14410" y="435"/>
                    <a:pt x="14291" y="435"/>
                  </a:cubicBezTo>
                  <a:cubicBezTo>
                    <a:pt x="14260" y="435"/>
                    <a:pt x="14229" y="446"/>
                    <a:pt x="14204" y="471"/>
                  </a:cubicBezTo>
                  <a:cubicBezTo>
                    <a:pt x="13900" y="776"/>
                    <a:pt x="13605" y="882"/>
                    <a:pt x="13313" y="882"/>
                  </a:cubicBezTo>
                  <a:cubicBezTo>
                    <a:pt x="12646" y="882"/>
                    <a:pt x="11992" y="331"/>
                    <a:pt x="11257" y="331"/>
                  </a:cubicBezTo>
                  <a:cubicBezTo>
                    <a:pt x="11061" y="331"/>
                    <a:pt x="10858" y="371"/>
                    <a:pt x="10648" y="471"/>
                  </a:cubicBezTo>
                  <a:cubicBezTo>
                    <a:pt x="9949" y="775"/>
                    <a:pt x="9463" y="1535"/>
                    <a:pt x="8611" y="1565"/>
                  </a:cubicBezTo>
                  <a:cubicBezTo>
                    <a:pt x="7821" y="1565"/>
                    <a:pt x="7122" y="927"/>
                    <a:pt x="6453" y="562"/>
                  </a:cubicBezTo>
                  <a:cubicBezTo>
                    <a:pt x="6025" y="324"/>
                    <a:pt x="5612" y="185"/>
                    <a:pt x="5208" y="185"/>
                  </a:cubicBezTo>
                  <a:cubicBezTo>
                    <a:pt x="4838" y="185"/>
                    <a:pt x="4476" y="301"/>
                    <a:pt x="4113" y="562"/>
                  </a:cubicBezTo>
                  <a:cubicBezTo>
                    <a:pt x="3511" y="989"/>
                    <a:pt x="3012" y="1270"/>
                    <a:pt x="2344" y="1270"/>
                  </a:cubicBezTo>
                  <a:cubicBezTo>
                    <a:pt x="2203" y="1270"/>
                    <a:pt x="2053" y="1257"/>
                    <a:pt x="1894" y="1231"/>
                  </a:cubicBezTo>
                  <a:cubicBezTo>
                    <a:pt x="1165" y="1109"/>
                    <a:pt x="526" y="684"/>
                    <a:pt x="161" y="45"/>
                  </a:cubicBezTo>
                  <a:cubicBezTo>
                    <a:pt x="140" y="14"/>
                    <a:pt x="112" y="0"/>
                    <a:pt x="86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1"/>
            <p:cNvSpPr/>
            <p:nvPr/>
          </p:nvSpPr>
          <p:spPr>
            <a:xfrm>
              <a:off x="1887850" y="1394700"/>
              <a:ext cx="4032775" cy="256100"/>
            </a:xfrm>
            <a:custGeom>
              <a:avLst/>
              <a:gdLst/>
              <a:ahLst/>
              <a:cxnLst/>
              <a:rect l="l" t="t" r="r" b="b"/>
              <a:pathLst>
                <a:path w="161311" h="10244" extrusionOk="0">
                  <a:moveTo>
                    <a:pt x="0" y="0"/>
                  </a:moveTo>
                  <a:lnTo>
                    <a:pt x="0" y="10213"/>
                  </a:lnTo>
                  <a:lnTo>
                    <a:pt x="161310" y="10243"/>
                  </a:lnTo>
                  <a:lnTo>
                    <a:pt x="161310" y="0"/>
                  </a:lnTo>
                  <a:close/>
                </a:path>
              </a:pathLst>
            </a:cu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1"/>
            <p:cNvSpPr/>
            <p:nvPr/>
          </p:nvSpPr>
          <p:spPr>
            <a:xfrm>
              <a:off x="1737375" y="1648500"/>
              <a:ext cx="4158150" cy="38000"/>
            </a:xfrm>
            <a:custGeom>
              <a:avLst/>
              <a:gdLst/>
              <a:ahLst/>
              <a:cxnLst/>
              <a:rect l="l" t="t" r="r" b="b"/>
              <a:pathLst>
                <a:path w="166326" h="1520" extrusionOk="0">
                  <a:moveTo>
                    <a:pt x="1" y="0"/>
                  </a:moveTo>
                  <a:lnTo>
                    <a:pt x="2767" y="1520"/>
                  </a:lnTo>
                  <a:lnTo>
                    <a:pt x="164016" y="1398"/>
                  </a:lnTo>
                  <a:lnTo>
                    <a:pt x="166326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B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1"/>
            <p:cNvSpPr/>
            <p:nvPr/>
          </p:nvSpPr>
          <p:spPr>
            <a:xfrm>
              <a:off x="5830150" y="470675"/>
              <a:ext cx="1531975" cy="4749325"/>
            </a:xfrm>
            <a:custGeom>
              <a:avLst/>
              <a:gdLst/>
              <a:ahLst/>
              <a:cxnLst/>
              <a:rect l="l" t="t" r="r" b="b"/>
              <a:pathLst>
                <a:path w="61279" h="189973" extrusionOk="0">
                  <a:moveTo>
                    <a:pt x="54227" y="0"/>
                  </a:moveTo>
                  <a:lnTo>
                    <a:pt x="1" y="36657"/>
                  </a:lnTo>
                  <a:lnTo>
                    <a:pt x="305" y="153103"/>
                  </a:lnTo>
                  <a:lnTo>
                    <a:pt x="53923" y="189972"/>
                  </a:lnTo>
                  <a:lnTo>
                    <a:pt x="61279" y="189972"/>
                  </a:lnTo>
                  <a:lnTo>
                    <a:pt x="6127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1"/>
            <p:cNvSpPr/>
            <p:nvPr/>
          </p:nvSpPr>
          <p:spPr>
            <a:xfrm>
              <a:off x="5833950" y="3596850"/>
              <a:ext cx="1528175" cy="1304750"/>
            </a:xfrm>
            <a:custGeom>
              <a:avLst/>
              <a:gdLst/>
              <a:ahLst/>
              <a:cxnLst/>
              <a:rect l="l" t="t" r="r" b="b"/>
              <a:pathLst>
                <a:path w="61127" h="52190" extrusionOk="0">
                  <a:moveTo>
                    <a:pt x="1" y="0"/>
                  </a:moveTo>
                  <a:lnTo>
                    <a:pt x="153" y="17751"/>
                  </a:lnTo>
                  <a:lnTo>
                    <a:pt x="61127" y="52190"/>
                  </a:lnTo>
                  <a:lnTo>
                    <a:pt x="61127" y="2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1"/>
            <p:cNvSpPr/>
            <p:nvPr/>
          </p:nvSpPr>
          <p:spPr>
            <a:xfrm>
              <a:off x="5833950" y="3400800"/>
              <a:ext cx="1528175" cy="484075"/>
            </a:xfrm>
            <a:custGeom>
              <a:avLst/>
              <a:gdLst/>
              <a:ahLst/>
              <a:cxnLst/>
              <a:rect l="l" t="t" r="r" b="b"/>
              <a:pathLst>
                <a:path w="61127" h="19363" extrusionOk="0">
                  <a:moveTo>
                    <a:pt x="31" y="0"/>
                  </a:moveTo>
                  <a:lnTo>
                    <a:pt x="1" y="2280"/>
                  </a:lnTo>
                  <a:lnTo>
                    <a:pt x="61127" y="19362"/>
                  </a:lnTo>
                  <a:lnTo>
                    <a:pt x="61127" y="1598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1"/>
            <p:cNvSpPr/>
            <p:nvPr/>
          </p:nvSpPr>
          <p:spPr>
            <a:xfrm>
              <a:off x="6141725" y="2451700"/>
              <a:ext cx="504575" cy="2402025"/>
            </a:xfrm>
            <a:custGeom>
              <a:avLst/>
              <a:gdLst/>
              <a:ahLst/>
              <a:cxnLst/>
              <a:rect l="l" t="t" r="r" b="b"/>
              <a:pathLst>
                <a:path w="20183" h="96081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20183" y="960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1"/>
            <p:cNvSpPr/>
            <p:nvPr/>
          </p:nvSpPr>
          <p:spPr>
            <a:xfrm>
              <a:off x="6099925" y="2338475"/>
              <a:ext cx="664175" cy="2598075"/>
            </a:xfrm>
            <a:custGeom>
              <a:avLst/>
              <a:gdLst/>
              <a:ahLst/>
              <a:cxnLst/>
              <a:rect l="l" t="t" r="r" b="b"/>
              <a:pathLst>
                <a:path w="26567" h="103923" extrusionOk="0">
                  <a:moveTo>
                    <a:pt x="26566" y="0"/>
                  </a:moveTo>
                  <a:lnTo>
                    <a:pt x="0" y="4529"/>
                  </a:lnTo>
                  <a:lnTo>
                    <a:pt x="0" y="85594"/>
                  </a:lnTo>
                  <a:lnTo>
                    <a:pt x="1672" y="86749"/>
                  </a:lnTo>
                  <a:lnTo>
                    <a:pt x="2371" y="7569"/>
                  </a:lnTo>
                  <a:lnTo>
                    <a:pt x="21855" y="4529"/>
                  </a:lnTo>
                  <a:lnTo>
                    <a:pt x="21855" y="100610"/>
                  </a:lnTo>
                  <a:lnTo>
                    <a:pt x="26566" y="103923"/>
                  </a:lnTo>
                  <a:lnTo>
                    <a:pt x="26566" y="0"/>
                  </a:lnTo>
                  <a:close/>
                </a:path>
              </a:pathLst>
            </a:custGeom>
            <a:solidFill>
              <a:srgbClr val="563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0"/>
                  </a:lnTo>
                  <a:close/>
                </a:path>
              </a:pathLst>
            </a:custGeom>
            <a:solidFill>
              <a:srgbClr val="81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1"/>
            <p:cNvSpPr/>
            <p:nvPr/>
          </p:nvSpPr>
          <p:spPr>
            <a:xfrm>
              <a:off x="6523175" y="3649275"/>
              <a:ext cx="41075" cy="103375"/>
            </a:xfrm>
            <a:custGeom>
              <a:avLst/>
              <a:gdLst/>
              <a:ahLst/>
              <a:cxnLst/>
              <a:rect l="l" t="t" r="r" b="b"/>
              <a:pathLst>
                <a:path w="1643" h="4135" extrusionOk="0">
                  <a:moveTo>
                    <a:pt x="822" y="1"/>
                  </a:moveTo>
                  <a:cubicBezTo>
                    <a:pt x="366" y="1"/>
                    <a:pt x="1" y="943"/>
                    <a:pt x="1" y="2068"/>
                  </a:cubicBezTo>
                  <a:cubicBezTo>
                    <a:pt x="1" y="3192"/>
                    <a:pt x="366" y="4134"/>
                    <a:pt x="822" y="4134"/>
                  </a:cubicBezTo>
                  <a:cubicBezTo>
                    <a:pt x="1277" y="4134"/>
                    <a:pt x="1642" y="3192"/>
                    <a:pt x="1642" y="2068"/>
                  </a:cubicBezTo>
                  <a:cubicBezTo>
                    <a:pt x="1642" y="913"/>
                    <a:pt x="1277" y="1"/>
                    <a:pt x="822" y="1"/>
                  </a:cubicBez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18268"/>
                  </a:lnTo>
                  <a:lnTo>
                    <a:pt x="1520" y="1653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6E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1"/>
            <p:cNvSpPr/>
            <p:nvPr/>
          </p:nvSpPr>
          <p:spPr>
            <a:xfrm>
              <a:off x="6141725" y="2451700"/>
              <a:ext cx="504575" cy="2069200"/>
            </a:xfrm>
            <a:custGeom>
              <a:avLst/>
              <a:gdLst/>
              <a:ahLst/>
              <a:cxnLst/>
              <a:rect l="l" t="t" r="r" b="b"/>
              <a:pathLst>
                <a:path w="20183" h="82768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821" y="82767"/>
                  </a:lnTo>
                  <a:lnTo>
                    <a:pt x="1459" y="3800"/>
                  </a:lnTo>
                  <a:lnTo>
                    <a:pt x="20183" y="15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1"/>
            <p:cNvSpPr/>
            <p:nvPr/>
          </p:nvSpPr>
          <p:spPr>
            <a:xfrm>
              <a:off x="6849950" y="2218400"/>
              <a:ext cx="512175" cy="1565400"/>
            </a:xfrm>
            <a:custGeom>
              <a:avLst/>
              <a:gdLst/>
              <a:ahLst/>
              <a:cxnLst/>
              <a:rect l="l" t="t" r="r" b="b"/>
              <a:pathLst>
                <a:path w="20487" h="62616" extrusionOk="0">
                  <a:moveTo>
                    <a:pt x="20487" y="1"/>
                  </a:moveTo>
                  <a:lnTo>
                    <a:pt x="0" y="3618"/>
                  </a:lnTo>
                  <a:lnTo>
                    <a:pt x="0" y="57296"/>
                  </a:lnTo>
                  <a:lnTo>
                    <a:pt x="20487" y="62616"/>
                  </a:lnTo>
                  <a:lnTo>
                    <a:pt x="20487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1"/>
            <p:cNvSpPr/>
            <p:nvPr/>
          </p:nvSpPr>
          <p:spPr>
            <a:xfrm>
              <a:off x="6887925" y="2276150"/>
              <a:ext cx="474200" cy="1442300"/>
            </a:xfrm>
            <a:custGeom>
              <a:avLst/>
              <a:gdLst/>
              <a:ahLst/>
              <a:cxnLst/>
              <a:rect l="l" t="t" r="r" b="b"/>
              <a:pathLst>
                <a:path w="18968" h="57692" extrusionOk="0">
                  <a:moveTo>
                    <a:pt x="18968" y="1"/>
                  </a:moveTo>
                  <a:lnTo>
                    <a:pt x="1" y="2888"/>
                  </a:lnTo>
                  <a:lnTo>
                    <a:pt x="1" y="53284"/>
                  </a:lnTo>
                  <a:lnTo>
                    <a:pt x="18968" y="57692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1"/>
            <p:cNvSpPr/>
            <p:nvPr/>
          </p:nvSpPr>
          <p:spPr>
            <a:xfrm>
              <a:off x="6887925" y="3002625"/>
              <a:ext cx="474200" cy="87400"/>
            </a:xfrm>
            <a:custGeom>
              <a:avLst/>
              <a:gdLst/>
              <a:ahLst/>
              <a:cxnLst/>
              <a:rect l="l" t="t" r="r" b="b"/>
              <a:pathLst>
                <a:path w="18968" h="3496" extrusionOk="0">
                  <a:moveTo>
                    <a:pt x="1" y="0"/>
                  </a:moveTo>
                  <a:lnTo>
                    <a:pt x="1" y="1945"/>
                  </a:lnTo>
                  <a:lnTo>
                    <a:pt x="18968" y="3496"/>
                  </a:lnTo>
                  <a:lnTo>
                    <a:pt x="18968" y="1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1"/>
            <p:cNvSpPr/>
            <p:nvPr/>
          </p:nvSpPr>
          <p:spPr>
            <a:xfrm>
              <a:off x="6887925" y="2276150"/>
              <a:ext cx="474200" cy="84375"/>
            </a:xfrm>
            <a:custGeom>
              <a:avLst/>
              <a:gdLst/>
              <a:ahLst/>
              <a:cxnLst/>
              <a:rect l="l" t="t" r="r" b="b"/>
              <a:pathLst>
                <a:path w="18968" h="3375" extrusionOk="0">
                  <a:moveTo>
                    <a:pt x="18968" y="1"/>
                  </a:moveTo>
                  <a:lnTo>
                    <a:pt x="1" y="2888"/>
                  </a:lnTo>
                  <a:lnTo>
                    <a:pt x="2068" y="3375"/>
                  </a:lnTo>
                  <a:lnTo>
                    <a:pt x="18968" y="1429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1"/>
            <p:cNvSpPr/>
            <p:nvPr/>
          </p:nvSpPr>
          <p:spPr>
            <a:xfrm>
              <a:off x="6887925" y="2348350"/>
              <a:ext cx="51700" cy="654300"/>
            </a:xfrm>
            <a:custGeom>
              <a:avLst/>
              <a:gdLst/>
              <a:ahLst/>
              <a:cxnLst/>
              <a:rect l="l" t="t" r="r" b="b"/>
              <a:pathLst>
                <a:path w="2068" h="26172" extrusionOk="0">
                  <a:moveTo>
                    <a:pt x="1" y="0"/>
                  </a:moveTo>
                  <a:lnTo>
                    <a:pt x="1" y="26171"/>
                  </a:lnTo>
                  <a:lnTo>
                    <a:pt x="2068" y="25897"/>
                  </a:lnTo>
                  <a:lnTo>
                    <a:pt x="2068" y="4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1"/>
            <p:cNvSpPr/>
            <p:nvPr/>
          </p:nvSpPr>
          <p:spPr>
            <a:xfrm>
              <a:off x="6887925" y="2995775"/>
              <a:ext cx="474200" cy="37250"/>
            </a:xfrm>
            <a:custGeom>
              <a:avLst/>
              <a:gdLst/>
              <a:ahLst/>
              <a:cxnLst/>
              <a:rect l="l" t="t" r="r" b="b"/>
              <a:pathLst>
                <a:path w="18968" h="1490" extrusionOk="0">
                  <a:moveTo>
                    <a:pt x="2068" y="0"/>
                  </a:moveTo>
                  <a:lnTo>
                    <a:pt x="1" y="274"/>
                  </a:lnTo>
                  <a:lnTo>
                    <a:pt x="18968" y="1490"/>
                  </a:lnTo>
                  <a:lnTo>
                    <a:pt x="18968" y="852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1"/>
            <p:cNvSpPr/>
            <p:nvPr/>
          </p:nvSpPr>
          <p:spPr>
            <a:xfrm>
              <a:off x="6887925" y="3051250"/>
              <a:ext cx="51700" cy="557025"/>
            </a:xfrm>
            <a:custGeom>
              <a:avLst/>
              <a:gdLst/>
              <a:ahLst/>
              <a:cxnLst/>
              <a:rect l="l" t="t" r="r" b="b"/>
              <a:pathLst>
                <a:path w="2068" h="22281" extrusionOk="0">
                  <a:moveTo>
                    <a:pt x="1" y="0"/>
                  </a:moveTo>
                  <a:lnTo>
                    <a:pt x="1" y="22280"/>
                  </a:lnTo>
                  <a:lnTo>
                    <a:pt x="2068" y="21916"/>
                  </a:lnTo>
                  <a:lnTo>
                    <a:pt x="2068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1"/>
            <p:cNvSpPr/>
            <p:nvPr/>
          </p:nvSpPr>
          <p:spPr>
            <a:xfrm>
              <a:off x="6887925" y="3599125"/>
              <a:ext cx="474200" cy="119325"/>
            </a:xfrm>
            <a:custGeom>
              <a:avLst/>
              <a:gdLst/>
              <a:ahLst/>
              <a:cxnLst/>
              <a:rect l="l" t="t" r="r" b="b"/>
              <a:pathLst>
                <a:path w="18968" h="4773" extrusionOk="0">
                  <a:moveTo>
                    <a:pt x="2068" y="1"/>
                  </a:moveTo>
                  <a:lnTo>
                    <a:pt x="1" y="365"/>
                  </a:lnTo>
                  <a:lnTo>
                    <a:pt x="18968" y="4773"/>
                  </a:lnTo>
                  <a:lnTo>
                    <a:pt x="18968" y="3526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1"/>
            <p:cNvSpPr/>
            <p:nvPr/>
          </p:nvSpPr>
          <p:spPr>
            <a:xfrm>
              <a:off x="7048275" y="2528450"/>
              <a:ext cx="221150" cy="303225"/>
            </a:xfrm>
            <a:custGeom>
              <a:avLst/>
              <a:gdLst/>
              <a:ahLst/>
              <a:cxnLst/>
              <a:rect l="l" t="t" r="r" b="b"/>
              <a:pathLst>
                <a:path w="8846" h="12129" extrusionOk="0">
                  <a:moveTo>
                    <a:pt x="8845" y="0"/>
                  </a:moveTo>
                  <a:lnTo>
                    <a:pt x="0" y="882"/>
                  </a:lnTo>
                  <a:lnTo>
                    <a:pt x="0" y="12128"/>
                  </a:lnTo>
                  <a:lnTo>
                    <a:pt x="8845" y="12128"/>
                  </a:lnTo>
                  <a:lnTo>
                    <a:pt x="8845" y="0"/>
                  </a:ln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1"/>
            <p:cNvSpPr/>
            <p:nvPr/>
          </p:nvSpPr>
          <p:spPr>
            <a:xfrm>
              <a:off x="7069550" y="2611300"/>
              <a:ext cx="144400" cy="32300"/>
            </a:xfrm>
            <a:custGeom>
              <a:avLst/>
              <a:gdLst/>
              <a:ahLst/>
              <a:cxnLst/>
              <a:rect l="l" t="t" r="r" b="b"/>
              <a:pathLst>
                <a:path w="5776" h="1292" extrusionOk="0">
                  <a:moveTo>
                    <a:pt x="5361" y="0"/>
                  </a:moveTo>
                  <a:cubicBezTo>
                    <a:pt x="5156" y="0"/>
                    <a:pt x="4937" y="52"/>
                    <a:pt x="4742" y="91"/>
                  </a:cubicBezTo>
                  <a:cubicBezTo>
                    <a:pt x="4469" y="121"/>
                    <a:pt x="4134" y="182"/>
                    <a:pt x="3861" y="273"/>
                  </a:cubicBezTo>
                  <a:cubicBezTo>
                    <a:pt x="3557" y="364"/>
                    <a:pt x="3283" y="455"/>
                    <a:pt x="3040" y="577"/>
                  </a:cubicBezTo>
                  <a:cubicBezTo>
                    <a:pt x="2848" y="657"/>
                    <a:pt x="2639" y="737"/>
                    <a:pt x="2444" y="737"/>
                  </a:cubicBezTo>
                  <a:cubicBezTo>
                    <a:pt x="2269" y="737"/>
                    <a:pt x="2105" y="673"/>
                    <a:pt x="1976" y="486"/>
                  </a:cubicBezTo>
                  <a:cubicBezTo>
                    <a:pt x="1957" y="448"/>
                    <a:pt x="1915" y="422"/>
                    <a:pt x="1872" y="422"/>
                  </a:cubicBezTo>
                  <a:cubicBezTo>
                    <a:pt x="1845" y="422"/>
                    <a:pt x="1817" y="432"/>
                    <a:pt x="1794" y="455"/>
                  </a:cubicBezTo>
                  <a:cubicBezTo>
                    <a:pt x="1581" y="698"/>
                    <a:pt x="1307" y="972"/>
                    <a:pt x="1003" y="1033"/>
                  </a:cubicBezTo>
                  <a:cubicBezTo>
                    <a:pt x="975" y="1039"/>
                    <a:pt x="945" y="1041"/>
                    <a:pt x="914" y="1041"/>
                  </a:cubicBezTo>
                  <a:cubicBezTo>
                    <a:pt x="619" y="1041"/>
                    <a:pt x="258" y="788"/>
                    <a:pt x="396" y="486"/>
                  </a:cubicBezTo>
                  <a:cubicBezTo>
                    <a:pt x="416" y="405"/>
                    <a:pt x="355" y="337"/>
                    <a:pt x="294" y="337"/>
                  </a:cubicBezTo>
                  <a:cubicBezTo>
                    <a:pt x="264" y="337"/>
                    <a:pt x="233" y="354"/>
                    <a:pt x="213" y="394"/>
                  </a:cubicBezTo>
                  <a:cubicBezTo>
                    <a:pt x="0" y="790"/>
                    <a:pt x="335" y="1185"/>
                    <a:pt x="730" y="1276"/>
                  </a:cubicBezTo>
                  <a:cubicBezTo>
                    <a:pt x="778" y="1286"/>
                    <a:pt x="827" y="1291"/>
                    <a:pt x="875" y="1291"/>
                  </a:cubicBezTo>
                  <a:cubicBezTo>
                    <a:pt x="1251" y="1291"/>
                    <a:pt x="1612" y="998"/>
                    <a:pt x="1855" y="729"/>
                  </a:cubicBezTo>
                  <a:cubicBezTo>
                    <a:pt x="2006" y="911"/>
                    <a:pt x="2219" y="1002"/>
                    <a:pt x="2462" y="1002"/>
                  </a:cubicBezTo>
                  <a:cubicBezTo>
                    <a:pt x="2482" y="1004"/>
                    <a:pt x="2502" y="1005"/>
                    <a:pt x="2522" y="1005"/>
                  </a:cubicBezTo>
                  <a:cubicBezTo>
                    <a:pt x="2810" y="1005"/>
                    <a:pt x="3121" y="812"/>
                    <a:pt x="3405" y="698"/>
                  </a:cubicBezTo>
                  <a:cubicBezTo>
                    <a:pt x="3769" y="546"/>
                    <a:pt x="4165" y="455"/>
                    <a:pt x="4560" y="394"/>
                  </a:cubicBezTo>
                  <a:cubicBezTo>
                    <a:pt x="4773" y="334"/>
                    <a:pt x="4955" y="334"/>
                    <a:pt x="5168" y="303"/>
                  </a:cubicBezTo>
                  <a:cubicBezTo>
                    <a:pt x="5350" y="303"/>
                    <a:pt x="5532" y="303"/>
                    <a:pt x="5715" y="212"/>
                  </a:cubicBezTo>
                  <a:cubicBezTo>
                    <a:pt x="5776" y="182"/>
                    <a:pt x="5745" y="91"/>
                    <a:pt x="5684" y="60"/>
                  </a:cubicBezTo>
                  <a:cubicBezTo>
                    <a:pt x="5586" y="16"/>
                    <a:pt x="5476" y="0"/>
                    <a:pt x="5361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1"/>
            <p:cNvSpPr/>
            <p:nvPr/>
          </p:nvSpPr>
          <p:spPr>
            <a:xfrm>
              <a:off x="7082475" y="2671525"/>
              <a:ext cx="151050" cy="30450"/>
            </a:xfrm>
            <a:custGeom>
              <a:avLst/>
              <a:gdLst/>
              <a:ahLst/>
              <a:cxnLst/>
              <a:rect l="l" t="t" r="r" b="b"/>
              <a:pathLst>
                <a:path w="6042" h="1218" extrusionOk="0">
                  <a:moveTo>
                    <a:pt x="5500" y="0"/>
                  </a:moveTo>
                  <a:cubicBezTo>
                    <a:pt x="5358" y="0"/>
                    <a:pt x="5210" y="34"/>
                    <a:pt x="5076" y="83"/>
                  </a:cubicBezTo>
                  <a:cubicBezTo>
                    <a:pt x="4863" y="174"/>
                    <a:pt x="4681" y="356"/>
                    <a:pt x="4468" y="448"/>
                  </a:cubicBezTo>
                  <a:cubicBezTo>
                    <a:pt x="4329" y="531"/>
                    <a:pt x="4209" y="570"/>
                    <a:pt x="4093" y="570"/>
                  </a:cubicBezTo>
                  <a:cubicBezTo>
                    <a:pt x="3956" y="570"/>
                    <a:pt x="3826" y="516"/>
                    <a:pt x="3678" y="417"/>
                  </a:cubicBezTo>
                  <a:cubicBezTo>
                    <a:pt x="3477" y="308"/>
                    <a:pt x="3288" y="220"/>
                    <a:pt x="3096" y="220"/>
                  </a:cubicBezTo>
                  <a:cubicBezTo>
                    <a:pt x="2968" y="220"/>
                    <a:pt x="2839" y="259"/>
                    <a:pt x="2705" y="356"/>
                  </a:cubicBezTo>
                  <a:cubicBezTo>
                    <a:pt x="2553" y="478"/>
                    <a:pt x="2432" y="660"/>
                    <a:pt x="2219" y="691"/>
                  </a:cubicBezTo>
                  <a:cubicBezTo>
                    <a:pt x="2194" y="694"/>
                    <a:pt x="2169" y="695"/>
                    <a:pt x="2145" y="695"/>
                  </a:cubicBezTo>
                  <a:cubicBezTo>
                    <a:pt x="1927" y="695"/>
                    <a:pt x="1720" y="578"/>
                    <a:pt x="1611" y="387"/>
                  </a:cubicBezTo>
                  <a:cubicBezTo>
                    <a:pt x="1594" y="353"/>
                    <a:pt x="1550" y="329"/>
                    <a:pt x="1504" y="329"/>
                  </a:cubicBezTo>
                  <a:cubicBezTo>
                    <a:pt x="1466" y="329"/>
                    <a:pt x="1426" y="346"/>
                    <a:pt x="1398" y="387"/>
                  </a:cubicBezTo>
                  <a:cubicBezTo>
                    <a:pt x="1125" y="751"/>
                    <a:pt x="699" y="964"/>
                    <a:pt x="243" y="964"/>
                  </a:cubicBezTo>
                  <a:lnTo>
                    <a:pt x="213" y="569"/>
                  </a:lnTo>
                  <a:cubicBezTo>
                    <a:pt x="213" y="512"/>
                    <a:pt x="165" y="481"/>
                    <a:pt x="115" y="481"/>
                  </a:cubicBezTo>
                  <a:cubicBezTo>
                    <a:pt x="59" y="481"/>
                    <a:pt x="0" y="519"/>
                    <a:pt x="0" y="599"/>
                  </a:cubicBezTo>
                  <a:cubicBezTo>
                    <a:pt x="31" y="751"/>
                    <a:pt x="31" y="903"/>
                    <a:pt x="31" y="1086"/>
                  </a:cubicBezTo>
                  <a:cubicBezTo>
                    <a:pt x="31" y="1147"/>
                    <a:pt x="61" y="1207"/>
                    <a:pt x="122" y="1207"/>
                  </a:cubicBezTo>
                  <a:cubicBezTo>
                    <a:pt x="180" y="1214"/>
                    <a:pt x="239" y="1218"/>
                    <a:pt x="297" y="1218"/>
                  </a:cubicBezTo>
                  <a:cubicBezTo>
                    <a:pt x="753" y="1218"/>
                    <a:pt x="1193" y="1011"/>
                    <a:pt x="1489" y="660"/>
                  </a:cubicBezTo>
                  <a:cubicBezTo>
                    <a:pt x="1681" y="851"/>
                    <a:pt x="1945" y="969"/>
                    <a:pt x="2195" y="969"/>
                  </a:cubicBezTo>
                  <a:cubicBezTo>
                    <a:pt x="2224" y="969"/>
                    <a:pt x="2252" y="967"/>
                    <a:pt x="2280" y="964"/>
                  </a:cubicBezTo>
                  <a:cubicBezTo>
                    <a:pt x="2493" y="903"/>
                    <a:pt x="2614" y="812"/>
                    <a:pt x="2766" y="691"/>
                  </a:cubicBezTo>
                  <a:cubicBezTo>
                    <a:pt x="2827" y="630"/>
                    <a:pt x="2918" y="539"/>
                    <a:pt x="3009" y="508"/>
                  </a:cubicBezTo>
                  <a:cubicBezTo>
                    <a:pt x="3045" y="494"/>
                    <a:pt x="3080" y="488"/>
                    <a:pt x="3114" y="488"/>
                  </a:cubicBezTo>
                  <a:cubicBezTo>
                    <a:pt x="3229" y="488"/>
                    <a:pt x="3334" y="553"/>
                    <a:pt x="3404" y="599"/>
                  </a:cubicBezTo>
                  <a:cubicBezTo>
                    <a:pt x="3676" y="746"/>
                    <a:pt x="3904" y="863"/>
                    <a:pt x="4159" y="863"/>
                  </a:cubicBezTo>
                  <a:cubicBezTo>
                    <a:pt x="4275" y="863"/>
                    <a:pt x="4396" y="839"/>
                    <a:pt x="4529" y="782"/>
                  </a:cubicBezTo>
                  <a:cubicBezTo>
                    <a:pt x="4834" y="641"/>
                    <a:pt x="5157" y="319"/>
                    <a:pt x="5512" y="319"/>
                  </a:cubicBezTo>
                  <a:cubicBezTo>
                    <a:pt x="5617" y="319"/>
                    <a:pt x="5725" y="348"/>
                    <a:pt x="5836" y="417"/>
                  </a:cubicBezTo>
                  <a:cubicBezTo>
                    <a:pt x="5857" y="431"/>
                    <a:pt x="5879" y="437"/>
                    <a:pt x="5900" y="437"/>
                  </a:cubicBezTo>
                  <a:cubicBezTo>
                    <a:pt x="5974" y="437"/>
                    <a:pt x="6042" y="366"/>
                    <a:pt x="6018" y="296"/>
                  </a:cubicBezTo>
                  <a:cubicBezTo>
                    <a:pt x="5909" y="77"/>
                    <a:pt x="5712" y="0"/>
                    <a:pt x="550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1"/>
            <p:cNvSpPr/>
            <p:nvPr/>
          </p:nvSpPr>
          <p:spPr>
            <a:xfrm>
              <a:off x="7082900" y="2730100"/>
              <a:ext cx="147875" cy="30750"/>
            </a:xfrm>
            <a:custGeom>
              <a:avLst/>
              <a:gdLst/>
              <a:ahLst/>
              <a:cxnLst/>
              <a:rect l="l" t="t" r="r" b="b"/>
              <a:pathLst>
                <a:path w="5915" h="1230" extrusionOk="0">
                  <a:moveTo>
                    <a:pt x="5710" y="0"/>
                  </a:moveTo>
                  <a:cubicBezTo>
                    <a:pt x="5671" y="0"/>
                    <a:pt x="5632" y="15"/>
                    <a:pt x="5606" y="50"/>
                  </a:cubicBezTo>
                  <a:cubicBezTo>
                    <a:pt x="5464" y="247"/>
                    <a:pt x="5267" y="302"/>
                    <a:pt x="5048" y="302"/>
                  </a:cubicBezTo>
                  <a:cubicBezTo>
                    <a:pt x="4766" y="302"/>
                    <a:pt x="4447" y="211"/>
                    <a:pt x="4160" y="211"/>
                  </a:cubicBezTo>
                  <a:cubicBezTo>
                    <a:pt x="4048" y="211"/>
                    <a:pt x="3941" y="224"/>
                    <a:pt x="3843" y="263"/>
                  </a:cubicBezTo>
                  <a:cubicBezTo>
                    <a:pt x="3570" y="354"/>
                    <a:pt x="3387" y="627"/>
                    <a:pt x="3083" y="658"/>
                  </a:cubicBezTo>
                  <a:cubicBezTo>
                    <a:pt x="3061" y="660"/>
                    <a:pt x="3039" y="661"/>
                    <a:pt x="3017" y="661"/>
                  </a:cubicBezTo>
                  <a:cubicBezTo>
                    <a:pt x="2740" y="661"/>
                    <a:pt x="2497" y="488"/>
                    <a:pt x="2384" y="263"/>
                  </a:cubicBezTo>
                  <a:cubicBezTo>
                    <a:pt x="2354" y="202"/>
                    <a:pt x="2293" y="171"/>
                    <a:pt x="2236" y="171"/>
                  </a:cubicBezTo>
                  <a:cubicBezTo>
                    <a:pt x="2179" y="171"/>
                    <a:pt x="2126" y="202"/>
                    <a:pt x="2111" y="263"/>
                  </a:cubicBezTo>
                  <a:cubicBezTo>
                    <a:pt x="1919" y="704"/>
                    <a:pt x="1436" y="952"/>
                    <a:pt x="961" y="952"/>
                  </a:cubicBezTo>
                  <a:cubicBezTo>
                    <a:pt x="683" y="952"/>
                    <a:pt x="409" y="867"/>
                    <a:pt x="196" y="688"/>
                  </a:cubicBezTo>
                  <a:cubicBezTo>
                    <a:pt x="173" y="671"/>
                    <a:pt x="151" y="663"/>
                    <a:pt x="131" y="663"/>
                  </a:cubicBezTo>
                  <a:cubicBezTo>
                    <a:pt x="46" y="663"/>
                    <a:pt x="1" y="797"/>
                    <a:pt x="74" y="871"/>
                  </a:cubicBezTo>
                  <a:cubicBezTo>
                    <a:pt x="322" y="1118"/>
                    <a:pt x="650" y="1230"/>
                    <a:pt x="985" y="1230"/>
                  </a:cubicBezTo>
                  <a:cubicBezTo>
                    <a:pt x="1473" y="1230"/>
                    <a:pt x="1974" y="993"/>
                    <a:pt x="2263" y="597"/>
                  </a:cubicBezTo>
                  <a:cubicBezTo>
                    <a:pt x="2384" y="749"/>
                    <a:pt x="2567" y="871"/>
                    <a:pt x="2780" y="931"/>
                  </a:cubicBezTo>
                  <a:cubicBezTo>
                    <a:pt x="2863" y="952"/>
                    <a:pt x="2942" y="962"/>
                    <a:pt x="3017" y="962"/>
                  </a:cubicBezTo>
                  <a:cubicBezTo>
                    <a:pt x="3270" y="962"/>
                    <a:pt x="3481" y="852"/>
                    <a:pt x="3691" y="688"/>
                  </a:cubicBezTo>
                  <a:cubicBezTo>
                    <a:pt x="3869" y="561"/>
                    <a:pt x="4046" y="498"/>
                    <a:pt x="4258" y="498"/>
                  </a:cubicBezTo>
                  <a:cubicBezTo>
                    <a:pt x="4301" y="498"/>
                    <a:pt x="4345" y="501"/>
                    <a:pt x="4390" y="506"/>
                  </a:cubicBezTo>
                  <a:cubicBezTo>
                    <a:pt x="4603" y="506"/>
                    <a:pt x="4816" y="567"/>
                    <a:pt x="5029" y="597"/>
                  </a:cubicBezTo>
                  <a:cubicBezTo>
                    <a:pt x="5363" y="597"/>
                    <a:pt x="5698" y="506"/>
                    <a:pt x="5849" y="202"/>
                  </a:cubicBezTo>
                  <a:cubicBezTo>
                    <a:pt x="5915" y="93"/>
                    <a:pt x="5809" y="0"/>
                    <a:pt x="571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1"/>
            <p:cNvSpPr/>
            <p:nvPr/>
          </p:nvSpPr>
          <p:spPr>
            <a:xfrm>
              <a:off x="7018625" y="3115825"/>
              <a:ext cx="139850" cy="308550"/>
            </a:xfrm>
            <a:custGeom>
              <a:avLst/>
              <a:gdLst/>
              <a:ahLst/>
              <a:cxnLst/>
              <a:rect l="l" t="t" r="r" b="b"/>
              <a:pathLst>
                <a:path w="5594" h="12342" extrusionOk="0">
                  <a:moveTo>
                    <a:pt x="214" y="1"/>
                  </a:moveTo>
                  <a:cubicBezTo>
                    <a:pt x="1" y="1"/>
                    <a:pt x="214" y="11369"/>
                    <a:pt x="214" y="11369"/>
                  </a:cubicBezTo>
                  <a:lnTo>
                    <a:pt x="5594" y="12342"/>
                  </a:lnTo>
                  <a:lnTo>
                    <a:pt x="5594" y="396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B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1"/>
            <p:cNvSpPr/>
            <p:nvPr/>
          </p:nvSpPr>
          <p:spPr>
            <a:xfrm>
              <a:off x="7039500" y="3180200"/>
              <a:ext cx="86300" cy="27700"/>
            </a:xfrm>
            <a:custGeom>
              <a:avLst/>
              <a:gdLst/>
              <a:ahLst/>
              <a:cxnLst/>
              <a:rect l="l" t="t" r="r" b="b"/>
              <a:pathLst>
                <a:path w="3452" h="1108" extrusionOk="0">
                  <a:moveTo>
                    <a:pt x="117" y="1"/>
                  </a:moveTo>
                  <a:cubicBezTo>
                    <a:pt x="57" y="1"/>
                    <a:pt x="0" y="48"/>
                    <a:pt x="17" y="131"/>
                  </a:cubicBezTo>
                  <a:cubicBezTo>
                    <a:pt x="47" y="314"/>
                    <a:pt x="47" y="466"/>
                    <a:pt x="78" y="648"/>
                  </a:cubicBezTo>
                  <a:cubicBezTo>
                    <a:pt x="108" y="770"/>
                    <a:pt x="108" y="891"/>
                    <a:pt x="199" y="952"/>
                  </a:cubicBezTo>
                  <a:cubicBezTo>
                    <a:pt x="240" y="979"/>
                    <a:pt x="278" y="991"/>
                    <a:pt x="314" y="991"/>
                  </a:cubicBezTo>
                  <a:cubicBezTo>
                    <a:pt x="437" y="991"/>
                    <a:pt x="531" y="850"/>
                    <a:pt x="625" y="709"/>
                  </a:cubicBezTo>
                  <a:cubicBezTo>
                    <a:pt x="746" y="891"/>
                    <a:pt x="898" y="1073"/>
                    <a:pt x="1111" y="1104"/>
                  </a:cubicBezTo>
                  <a:cubicBezTo>
                    <a:pt x="1127" y="1106"/>
                    <a:pt x="1142" y="1107"/>
                    <a:pt x="1157" y="1107"/>
                  </a:cubicBezTo>
                  <a:cubicBezTo>
                    <a:pt x="1346" y="1107"/>
                    <a:pt x="1483" y="936"/>
                    <a:pt x="1567" y="739"/>
                  </a:cubicBezTo>
                  <a:cubicBezTo>
                    <a:pt x="1628" y="800"/>
                    <a:pt x="1689" y="861"/>
                    <a:pt x="1780" y="891"/>
                  </a:cubicBezTo>
                  <a:cubicBezTo>
                    <a:pt x="1838" y="910"/>
                    <a:pt x="1892" y="920"/>
                    <a:pt x="1945" y="920"/>
                  </a:cubicBezTo>
                  <a:cubicBezTo>
                    <a:pt x="2059" y="920"/>
                    <a:pt x="2162" y="873"/>
                    <a:pt x="2266" y="770"/>
                  </a:cubicBezTo>
                  <a:cubicBezTo>
                    <a:pt x="2297" y="739"/>
                    <a:pt x="2327" y="678"/>
                    <a:pt x="2388" y="648"/>
                  </a:cubicBezTo>
                  <a:cubicBezTo>
                    <a:pt x="2449" y="648"/>
                    <a:pt x="2509" y="678"/>
                    <a:pt x="2540" y="709"/>
                  </a:cubicBezTo>
                  <a:lnTo>
                    <a:pt x="2692" y="709"/>
                  </a:lnTo>
                  <a:cubicBezTo>
                    <a:pt x="2765" y="709"/>
                    <a:pt x="2852" y="714"/>
                    <a:pt x="2943" y="714"/>
                  </a:cubicBezTo>
                  <a:cubicBezTo>
                    <a:pt x="3078" y="714"/>
                    <a:pt x="3221" y="703"/>
                    <a:pt x="3330" y="648"/>
                  </a:cubicBezTo>
                  <a:cubicBezTo>
                    <a:pt x="3421" y="618"/>
                    <a:pt x="3452" y="466"/>
                    <a:pt x="3360" y="405"/>
                  </a:cubicBezTo>
                  <a:cubicBezTo>
                    <a:pt x="3254" y="374"/>
                    <a:pt x="3148" y="367"/>
                    <a:pt x="3041" y="367"/>
                  </a:cubicBezTo>
                  <a:cubicBezTo>
                    <a:pt x="2935" y="367"/>
                    <a:pt x="2829" y="374"/>
                    <a:pt x="2722" y="374"/>
                  </a:cubicBezTo>
                  <a:cubicBezTo>
                    <a:pt x="2608" y="374"/>
                    <a:pt x="2494" y="323"/>
                    <a:pt x="2380" y="323"/>
                  </a:cubicBezTo>
                  <a:cubicBezTo>
                    <a:pt x="2342" y="323"/>
                    <a:pt x="2304" y="329"/>
                    <a:pt x="2266" y="344"/>
                  </a:cubicBezTo>
                  <a:cubicBezTo>
                    <a:pt x="2145" y="374"/>
                    <a:pt x="2084" y="466"/>
                    <a:pt x="2023" y="557"/>
                  </a:cubicBezTo>
                  <a:cubicBezTo>
                    <a:pt x="1988" y="591"/>
                    <a:pt x="1955" y="606"/>
                    <a:pt x="1924" y="606"/>
                  </a:cubicBezTo>
                  <a:cubicBezTo>
                    <a:pt x="1819" y="606"/>
                    <a:pt x="1736" y="445"/>
                    <a:pt x="1689" y="374"/>
                  </a:cubicBezTo>
                  <a:cubicBezTo>
                    <a:pt x="1658" y="314"/>
                    <a:pt x="1605" y="283"/>
                    <a:pt x="1552" y="283"/>
                  </a:cubicBezTo>
                  <a:cubicBezTo>
                    <a:pt x="1499" y="283"/>
                    <a:pt x="1446" y="314"/>
                    <a:pt x="1415" y="374"/>
                  </a:cubicBezTo>
                  <a:cubicBezTo>
                    <a:pt x="1354" y="466"/>
                    <a:pt x="1294" y="557"/>
                    <a:pt x="1233" y="678"/>
                  </a:cubicBezTo>
                  <a:cubicBezTo>
                    <a:pt x="1208" y="753"/>
                    <a:pt x="1183" y="808"/>
                    <a:pt x="1124" y="808"/>
                  </a:cubicBezTo>
                  <a:cubicBezTo>
                    <a:pt x="1111" y="808"/>
                    <a:pt x="1097" y="805"/>
                    <a:pt x="1081" y="800"/>
                  </a:cubicBezTo>
                  <a:cubicBezTo>
                    <a:pt x="898" y="709"/>
                    <a:pt x="807" y="526"/>
                    <a:pt x="716" y="374"/>
                  </a:cubicBezTo>
                  <a:cubicBezTo>
                    <a:pt x="699" y="341"/>
                    <a:pt x="646" y="317"/>
                    <a:pt x="596" y="317"/>
                  </a:cubicBezTo>
                  <a:cubicBezTo>
                    <a:pt x="555" y="317"/>
                    <a:pt x="517" y="333"/>
                    <a:pt x="503" y="374"/>
                  </a:cubicBezTo>
                  <a:cubicBezTo>
                    <a:pt x="442" y="466"/>
                    <a:pt x="412" y="526"/>
                    <a:pt x="351" y="618"/>
                  </a:cubicBezTo>
                  <a:cubicBezTo>
                    <a:pt x="321" y="557"/>
                    <a:pt x="291" y="466"/>
                    <a:pt x="291" y="435"/>
                  </a:cubicBezTo>
                  <a:cubicBezTo>
                    <a:pt x="291" y="314"/>
                    <a:pt x="260" y="222"/>
                    <a:pt x="230" y="101"/>
                  </a:cubicBezTo>
                  <a:cubicBezTo>
                    <a:pt x="216" y="32"/>
                    <a:pt x="165" y="1"/>
                    <a:pt x="117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1"/>
            <p:cNvSpPr/>
            <p:nvPr/>
          </p:nvSpPr>
          <p:spPr>
            <a:xfrm>
              <a:off x="7043225" y="3240050"/>
              <a:ext cx="93975" cy="18100"/>
            </a:xfrm>
            <a:custGeom>
              <a:avLst/>
              <a:gdLst/>
              <a:ahLst/>
              <a:cxnLst/>
              <a:rect l="l" t="t" r="r" b="b"/>
              <a:pathLst>
                <a:path w="3759" h="724" extrusionOk="0">
                  <a:moveTo>
                    <a:pt x="1172" y="1"/>
                  </a:moveTo>
                  <a:cubicBezTo>
                    <a:pt x="1090" y="1"/>
                    <a:pt x="1020" y="39"/>
                    <a:pt x="962" y="78"/>
                  </a:cubicBezTo>
                  <a:cubicBezTo>
                    <a:pt x="841" y="169"/>
                    <a:pt x="749" y="321"/>
                    <a:pt x="628" y="382"/>
                  </a:cubicBezTo>
                  <a:cubicBezTo>
                    <a:pt x="596" y="395"/>
                    <a:pt x="566" y="402"/>
                    <a:pt x="540" y="402"/>
                  </a:cubicBezTo>
                  <a:cubicBezTo>
                    <a:pt x="389" y="402"/>
                    <a:pt x="319" y="207"/>
                    <a:pt x="293" y="78"/>
                  </a:cubicBezTo>
                  <a:cubicBezTo>
                    <a:pt x="272" y="24"/>
                    <a:pt x="228" y="1"/>
                    <a:pt x="182" y="1"/>
                  </a:cubicBezTo>
                  <a:cubicBezTo>
                    <a:pt x="96" y="1"/>
                    <a:pt x="0" y="81"/>
                    <a:pt x="20" y="199"/>
                  </a:cubicBezTo>
                  <a:cubicBezTo>
                    <a:pt x="95" y="451"/>
                    <a:pt x="275" y="723"/>
                    <a:pt x="542" y="723"/>
                  </a:cubicBezTo>
                  <a:cubicBezTo>
                    <a:pt x="597" y="723"/>
                    <a:pt x="656" y="712"/>
                    <a:pt x="719" y="686"/>
                  </a:cubicBezTo>
                  <a:cubicBezTo>
                    <a:pt x="871" y="625"/>
                    <a:pt x="962" y="473"/>
                    <a:pt x="1084" y="351"/>
                  </a:cubicBezTo>
                  <a:cubicBezTo>
                    <a:pt x="1114" y="351"/>
                    <a:pt x="1145" y="290"/>
                    <a:pt x="1175" y="290"/>
                  </a:cubicBezTo>
                  <a:cubicBezTo>
                    <a:pt x="1205" y="290"/>
                    <a:pt x="1205" y="321"/>
                    <a:pt x="1236" y="351"/>
                  </a:cubicBezTo>
                  <a:cubicBezTo>
                    <a:pt x="1297" y="412"/>
                    <a:pt x="1357" y="473"/>
                    <a:pt x="1449" y="534"/>
                  </a:cubicBezTo>
                  <a:cubicBezTo>
                    <a:pt x="1538" y="578"/>
                    <a:pt x="1659" y="606"/>
                    <a:pt x="1778" y="606"/>
                  </a:cubicBezTo>
                  <a:cubicBezTo>
                    <a:pt x="1821" y="606"/>
                    <a:pt x="1864" y="603"/>
                    <a:pt x="1904" y="594"/>
                  </a:cubicBezTo>
                  <a:cubicBezTo>
                    <a:pt x="1996" y="564"/>
                    <a:pt x="2056" y="534"/>
                    <a:pt x="2148" y="473"/>
                  </a:cubicBezTo>
                  <a:cubicBezTo>
                    <a:pt x="2183" y="455"/>
                    <a:pt x="2211" y="448"/>
                    <a:pt x="2235" y="448"/>
                  </a:cubicBezTo>
                  <a:cubicBezTo>
                    <a:pt x="2292" y="448"/>
                    <a:pt x="2326" y="491"/>
                    <a:pt x="2391" y="534"/>
                  </a:cubicBezTo>
                  <a:cubicBezTo>
                    <a:pt x="2487" y="591"/>
                    <a:pt x="2608" y="613"/>
                    <a:pt x="2730" y="613"/>
                  </a:cubicBezTo>
                  <a:cubicBezTo>
                    <a:pt x="2800" y="613"/>
                    <a:pt x="2871" y="606"/>
                    <a:pt x="2938" y="594"/>
                  </a:cubicBezTo>
                  <a:cubicBezTo>
                    <a:pt x="3151" y="564"/>
                    <a:pt x="3455" y="594"/>
                    <a:pt x="3637" y="442"/>
                  </a:cubicBezTo>
                  <a:cubicBezTo>
                    <a:pt x="3759" y="382"/>
                    <a:pt x="3698" y="230"/>
                    <a:pt x="3607" y="199"/>
                  </a:cubicBezTo>
                  <a:cubicBezTo>
                    <a:pt x="3552" y="180"/>
                    <a:pt x="3496" y="172"/>
                    <a:pt x="3437" y="172"/>
                  </a:cubicBezTo>
                  <a:cubicBezTo>
                    <a:pt x="3227" y="172"/>
                    <a:pt x="2997" y="272"/>
                    <a:pt x="2781" y="272"/>
                  </a:cubicBezTo>
                  <a:cubicBezTo>
                    <a:pt x="2688" y="272"/>
                    <a:pt x="2597" y="253"/>
                    <a:pt x="2512" y="199"/>
                  </a:cubicBezTo>
                  <a:cubicBezTo>
                    <a:pt x="2426" y="156"/>
                    <a:pt x="2340" y="113"/>
                    <a:pt x="2244" y="113"/>
                  </a:cubicBezTo>
                  <a:cubicBezTo>
                    <a:pt x="2204" y="113"/>
                    <a:pt x="2162" y="121"/>
                    <a:pt x="2117" y="138"/>
                  </a:cubicBezTo>
                  <a:cubicBezTo>
                    <a:pt x="1994" y="213"/>
                    <a:pt x="1890" y="307"/>
                    <a:pt x="1758" y="307"/>
                  </a:cubicBezTo>
                  <a:cubicBezTo>
                    <a:pt x="1727" y="307"/>
                    <a:pt x="1695" y="302"/>
                    <a:pt x="1661" y="290"/>
                  </a:cubicBezTo>
                  <a:cubicBezTo>
                    <a:pt x="1509" y="260"/>
                    <a:pt x="1449" y="108"/>
                    <a:pt x="1327" y="47"/>
                  </a:cubicBezTo>
                  <a:cubicBezTo>
                    <a:pt x="1271" y="14"/>
                    <a:pt x="1219" y="1"/>
                    <a:pt x="1172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1"/>
            <p:cNvSpPr/>
            <p:nvPr/>
          </p:nvSpPr>
          <p:spPr>
            <a:xfrm>
              <a:off x="7046775" y="3293475"/>
              <a:ext cx="93475" cy="21950"/>
            </a:xfrm>
            <a:custGeom>
              <a:avLst/>
              <a:gdLst/>
              <a:ahLst/>
              <a:cxnLst/>
              <a:rect l="l" t="t" r="r" b="b"/>
              <a:pathLst>
                <a:path w="3739" h="878" extrusionOk="0">
                  <a:moveTo>
                    <a:pt x="3380" y="1"/>
                  </a:moveTo>
                  <a:cubicBezTo>
                    <a:pt x="3171" y="1"/>
                    <a:pt x="2948" y="109"/>
                    <a:pt x="2766" y="190"/>
                  </a:cubicBezTo>
                  <a:cubicBezTo>
                    <a:pt x="2583" y="271"/>
                    <a:pt x="2374" y="379"/>
                    <a:pt x="2182" y="379"/>
                  </a:cubicBezTo>
                  <a:cubicBezTo>
                    <a:pt x="2087" y="379"/>
                    <a:pt x="1995" y="352"/>
                    <a:pt x="1914" y="281"/>
                  </a:cubicBezTo>
                  <a:cubicBezTo>
                    <a:pt x="1763" y="149"/>
                    <a:pt x="1612" y="75"/>
                    <a:pt x="1453" y="75"/>
                  </a:cubicBezTo>
                  <a:cubicBezTo>
                    <a:pt x="1357" y="75"/>
                    <a:pt x="1258" y="102"/>
                    <a:pt x="1155" y="160"/>
                  </a:cubicBezTo>
                  <a:cubicBezTo>
                    <a:pt x="1003" y="220"/>
                    <a:pt x="911" y="342"/>
                    <a:pt x="790" y="433"/>
                  </a:cubicBezTo>
                  <a:cubicBezTo>
                    <a:pt x="759" y="464"/>
                    <a:pt x="668" y="524"/>
                    <a:pt x="638" y="524"/>
                  </a:cubicBezTo>
                  <a:cubicBezTo>
                    <a:pt x="607" y="524"/>
                    <a:pt x="577" y="494"/>
                    <a:pt x="547" y="464"/>
                  </a:cubicBezTo>
                  <a:cubicBezTo>
                    <a:pt x="486" y="372"/>
                    <a:pt x="395" y="281"/>
                    <a:pt x="334" y="190"/>
                  </a:cubicBezTo>
                  <a:cubicBezTo>
                    <a:pt x="303" y="159"/>
                    <a:pt x="264" y="146"/>
                    <a:pt x="225" y="146"/>
                  </a:cubicBezTo>
                  <a:cubicBezTo>
                    <a:pt x="112" y="146"/>
                    <a:pt x="0" y="259"/>
                    <a:pt x="91" y="372"/>
                  </a:cubicBezTo>
                  <a:cubicBezTo>
                    <a:pt x="214" y="595"/>
                    <a:pt x="398" y="877"/>
                    <a:pt x="658" y="877"/>
                  </a:cubicBezTo>
                  <a:cubicBezTo>
                    <a:pt x="718" y="877"/>
                    <a:pt x="782" y="862"/>
                    <a:pt x="851" y="828"/>
                  </a:cubicBezTo>
                  <a:cubicBezTo>
                    <a:pt x="1003" y="737"/>
                    <a:pt x="1094" y="585"/>
                    <a:pt x="1246" y="494"/>
                  </a:cubicBezTo>
                  <a:cubicBezTo>
                    <a:pt x="1307" y="464"/>
                    <a:pt x="1398" y="403"/>
                    <a:pt x="1489" y="403"/>
                  </a:cubicBezTo>
                  <a:cubicBezTo>
                    <a:pt x="1580" y="403"/>
                    <a:pt x="1610" y="464"/>
                    <a:pt x="1671" y="524"/>
                  </a:cubicBezTo>
                  <a:cubicBezTo>
                    <a:pt x="1830" y="663"/>
                    <a:pt x="2027" y="711"/>
                    <a:pt x="2229" y="711"/>
                  </a:cubicBezTo>
                  <a:cubicBezTo>
                    <a:pt x="2337" y="711"/>
                    <a:pt x="2447" y="697"/>
                    <a:pt x="2553" y="676"/>
                  </a:cubicBezTo>
                  <a:cubicBezTo>
                    <a:pt x="2705" y="615"/>
                    <a:pt x="2857" y="524"/>
                    <a:pt x="3009" y="464"/>
                  </a:cubicBezTo>
                  <a:cubicBezTo>
                    <a:pt x="3221" y="372"/>
                    <a:pt x="3434" y="342"/>
                    <a:pt x="3647" y="281"/>
                  </a:cubicBezTo>
                  <a:cubicBezTo>
                    <a:pt x="3738" y="251"/>
                    <a:pt x="3738" y="129"/>
                    <a:pt x="3677" y="99"/>
                  </a:cubicBezTo>
                  <a:cubicBezTo>
                    <a:pt x="3586" y="28"/>
                    <a:pt x="3485" y="1"/>
                    <a:pt x="3380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1"/>
            <p:cNvSpPr/>
            <p:nvPr/>
          </p:nvSpPr>
          <p:spPr>
            <a:xfrm>
              <a:off x="7201775" y="3310375"/>
              <a:ext cx="160350" cy="297900"/>
            </a:xfrm>
            <a:custGeom>
              <a:avLst/>
              <a:gdLst/>
              <a:ahLst/>
              <a:cxnLst/>
              <a:rect l="l" t="t" r="r" b="b"/>
              <a:pathLst>
                <a:path w="6414" h="11916" extrusionOk="0">
                  <a:moveTo>
                    <a:pt x="0" y="0"/>
                  </a:moveTo>
                  <a:lnTo>
                    <a:pt x="0" y="10456"/>
                  </a:lnTo>
                  <a:lnTo>
                    <a:pt x="6414" y="11915"/>
                  </a:lnTo>
                  <a:lnTo>
                    <a:pt x="6414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1"/>
            <p:cNvSpPr/>
            <p:nvPr/>
          </p:nvSpPr>
          <p:spPr>
            <a:xfrm>
              <a:off x="7225325" y="3368575"/>
              <a:ext cx="129200" cy="33600"/>
            </a:xfrm>
            <a:custGeom>
              <a:avLst/>
              <a:gdLst/>
              <a:ahLst/>
              <a:cxnLst/>
              <a:rect l="l" t="t" r="r" b="b"/>
              <a:pathLst>
                <a:path w="5168" h="1344" extrusionOk="0">
                  <a:moveTo>
                    <a:pt x="156" y="0"/>
                  </a:moveTo>
                  <a:cubicBezTo>
                    <a:pt x="135" y="0"/>
                    <a:pt x="113" y="22"/>
                    <a:pt x="92" y="43"/>
                  </a:cubicBezTo>
                  <a:lnTo>
                    <a:pt x="31" y="43"/>
                  </a:lnTo>
                  <a:cubicBezTo>
                    <a:pt x="31" y="74"/>
                    <a:pt x="31" y="74"/>
                    <a:pt x="31" y="74"/>
                  </a:cubicBezTo>
                  <a:cubicBezTo>
                    <a:pt x="31" y="104"/>
                    <a:pt x="1" y="104"/>
                    <a:pt x="1" y="104"/>
                  </a:cubicBezTo>
                  <a:cubicBezTo>
                    <a:pt x="1" y="104"/>
                    <a:pt x="1" y="134"/>
                    <a:pt x="31" y="134"/>
                  </a:cubicBezTo>
                  <a:cubicBezTo>
                    <a:pt x="31" y="134"/>
                    <a:pt x="31" y="165"/>
                    <a:pt x="31" y="165"/>
                  </a:cubicBezTo>
                  <a:lnTo>
                    <a:pt x="61" y="165"/>
                  </a:lnTo>
                  <a:cubicBezTo>
                    <a:pt x="31" y="317"/>
                    <a:pt x="92" y="469"/>
                    <a:pt x="122" y="590"/>
                  </a:cubicBezTo>
                  <a:cubicBezTo>
                    <a:pt x="152" y="773"/>
                    <a:pt x="183" y="985"/>
                    <a:pt x="274" y="1137"/>
                  </a:cubicBezTo>
                  <a:cubicBezTo>
                    <a:pt x="350" y="1270"/>
                    <a:pt x="461" y="1343"/>
                    <a:pt x="585" y="1343"/>
                  </a:cubicBezTo>
                  <a:cubicBezTo>
                    <a:pt x="661" y="1343"/>
                    <a:pt x="741" y="1316"/>
                    <a:pt x="821" y="1259"/>
                  </a:cubicBezTo>
                  <a:cubicBezTo>
                    <a:pt x="943" y="1168"/>
                    <a:pt x="1064" y="1016"/>
                    <a:pt x="1156" y="894"/>
                  </a:cubicBezTo>
                  <a:cubicBezTo>
                    <a:pt x="1216" y="833"/>
                    <a:pt x="1247" y="742"/>
                    <a:pt x="1277" y="681"/>
                  </a:cubicBezTo>
                  <a:cubicBezTo>
                    <a:pt x="1277" y="666"/>
                    <a:pt x="1277" y="659"/>
                    <a:pt x="1281" y="659"/>
                  </a:cubicBezTo>
                  <a:cubicBezTo>
                    <a:pt x="1285" y="659"/>
                    <a:pt x="1292" y="666"/>
                    <a:pt x="1308" y="681"/>
                  </a:cubicBezTo>
                  <a:cubicBezTo>
                    <a:pt x="1338" y="712"/>
                    <a:pt x="1368" y="742"/>
                    <a:pt x="1368" y="773"/>
                  </a:cubicBezTo>
                  <a:cubicBezTo>
                    <a:pt x="1518" y="947"/>
                    <a:pt x="1748" y="1101"/>
                    <a:pt x="1977" y="1101"/>
                  </a:cubicBezTo>
                  <a:cubicBezTo>
                    <a:pt x="2028" y="1101"/>
                    <a:pt x="2079" y="1093"/>
                    <a:pt x="2128" y="1077"/>
                  </a:cubicBezTo>
                  <a:cubicBezTo>
                    <a:pt x="2280" y="1016"/>
                    <a:pt x="2341" y="925"/>
                    <a:pt x="2432" y="833"/>
                  </a:cubicBezTo>
                  <a:cubicBezTo>
                    <a:pt x="2463" y="803"/>
                    <a:pt x="2463" y="803"/>
                    <a:pt x="2493" y="773"/>
                  </a:cubicBezTo>
                  <a:cubicBezTo>
                    <a:pt x="2508" y="742"/>
                    <a:pt x="2523" y="727"/>
                    <a:pt x="2539" y="727"/>
                  </a:cubicBezTo>
                  <a:cubicBezTo>
                    <a:pt x="2554" y="727"/>
                    <a:pt x="2569" y="742"/>
                    <a:pt x="2584" y="773"/>
                  </a:cubicBezTo>
                  <a:cubicBezTo>
                    <a:pt x="2615" y="803"/>
                    <a:pt x="2645" y="894"/>
                    <a:pt x="2675" y="925"/>
                  </a:cubicBezTo>
                  <a:cubicBezTo>
                    <a:pt x="2759" y="1022"/>
                    <a:pt x="2868" y="1062"/>
                    <a:pt x="2983" y="1062"/>
                  </a:cubicBezTo>
                  <a:cubicBezTo>
                    <a:pt x="3118" y="1062"/>
                    <a:pt x="3259" y="1007"/>
                    <a:pt x="3374" y="925"/>
                  </a:cubicBezTo>
                  <a:cubicBezTo>
                    <a:pt x="3435" y="894"/>
                    <a:pt x="3496" y="833"/>
                    <a:pt x="3526" y="773"/>
                  </a:cubicBezTo>
                  <a:cubicBezTo>
                    <a:pt x="3568" y="731"/>
                    <a:pt x="3578" y="715"/>
                    <a:pt x="3582" y="715"/>
                  </a:cubicBezTo>
                  <a:cubicBezTo>
                    <a:pt x="3587" y="715"/>
                    <a:pt x="3584" y="739"/>
                    <a:pt x="3618" y="773"/>
                  </a:cubicBezTo>
                  <a:cubicBezTo>
                    <a:pt x="3739" y="894"/>
                    <a:pt x="3861" y="985"/>
                    <a:pt x="4043" y="1046"/>
                  </a:cubicBezTo>
                  <a:cubicBezTo>
                    <a:pt x="4183" y="1097"/>
                    <a:pt x="4333" y="1121"/>
                    <a:pt x="4483" y="1121"/>
                  </a:cubicBezTo>
                  <a:cubicBezTo>
                    <a:pt x="4691" y="1121"/>
                    <a:pt x="4900" y="1074"/>
                    <a:pt x="5077" y="985"/>
                  </a:cubicBezTo>
                  <a:cubicBezTo>
                    <a:pt x="5168" y="955"/>
                    <a:pt x="5168" y="803"/>
                    <a:pt x="5046" y="773"/>
                  </a:cubicBezTo>
                  <a:cubicBezTo>
                    <a:pt x="4973" y="760"/>
                    <a:pt x="4899" y="757"/>
                    <a:pt x="4825" y="757"/>
                  </a:cubicBezTo>
                  <a:cubicBezTo>
                    <a:pt x="4713" y="757"/>
                    <a:pt x="4601" y="765"/>
                    <a:pt x="4491" y="765"/>
                  </a:cubicBezTo>
                  <a:cubicBezTo>
                    <a:pt x="4309" y="765"/>
                    <a:pt x="4134" y="742"/>
                    <a:pt x="3982" y="621"/>
                  </a:cubicBezTo>
                  <a:cubicBezTo>
                    <a:pt x="3891" y="529"/>
                    <a:pt x="3830" y="408"/>
                    <a:pt x="3709" y="347"/>
                  </a:cubicBezTo>
                  <a:cubicBezTo>
                    <a:pt x="3684" y="339"/>
                    <a:pt x="3660" y="335"/>
                    <a:pt x="3635" y="335"/>
                  </a:cubicBezTo>
                  <a:cubicBezTo>
                    <a:pt x="3569" y="335"/>
                    <a:pt x="3502" y="363"/>
                    <a:pt x="3435" y="408"/>
                  </a:cubicBezTo>
                  <a:cubicBezTo>
                    <a:pt x="3314" y="499"/>
                    <a:pt x="3222" y="621"/>
                    <a:pt x="3070" y="681"/>
                  </a:cubicBezTo>
                  <a:cubicBezTo>
                    <a:pt x="3046" y="691"/>
                    <a:pt x="3026" y="695"/>
                    <a:pt x="3008" y="695"/>
                  </a:cubicBezTo>
                  <a:cubicBezTo>
                    <a:pt x="2916" y="695"/>
                    <a:pt x="2904" y="576"/>
                    <a:pt x="2827" y="499"/>
                  </a:cubicBezTo>
                  <a:cubicBezTo>
                    <a:pt x="2759" y="417"/>
                    <a:pt x="2665" y="384"/>
                    <a:pt x="2570" y="384"/>
                  </a:cubicBezTo>
                  <a:cubicBezTo>
                    <a:pt x="2453" y="384"/>
                    <a:pt x="2333" y="432"/>
                    <a:pt x="2250" y="499"/>
                  </a:cubicBezTo>
                  <a:cubicBezTo>
                    <a:pt x="2147" y="602"/>
                    <a:pt x="2110" y="726"/>
                    <a:pt x="1973" y="726"/>
                  </a:cubicBezTo>
                  <a:cubicBezTo>
                    <a:pt x="1947" y="726"/>
                    <a:pt x="1918" y="721"/>
                    <a:pt x="1885" y="712"/>
                  </a:cubicBezTo>
                  <a:cubicBezTo>
                    <a:pt x="1763" y="681"/>
                    <a:pt x="1642" y="529"/>
                    <a:pt x="1581" y="438"/>
                  </a:cubicBezTo>
                  <a:cubicBezTo>
                    <a:pt x="1498" y="355"/>
                    <a:pt x="1396" y="308"/>
                    <a:pt x="1296" y="308"/>
                  </a:cubicBezTo>
                  <a:cubicBezTo>
                    <a:pt x="1214" y="308"/>
                    <a:pt x="1133" y="339"/>
                    <a:pt x="1064" y="408"/>
                  </a:cubicBezTo>
                  <a:cubicBezTo>
                    <a:pt x="973" y="499"/>
                    <a:pt x="912" y="621"/>
                    <a:pt x="821" y="742"/>
                  </a:cubicBezTo>
                  <a:cubicBezTo>
                    <a:pt x="793" y="771"/>
                    <a:pt x="656" y="988"/>
                    <a:pt x="615" y="988"/>
                  </a:cubicBezTo>
                  <a:cubicBezTo>
                    <a:pt x="612" y="988"/>
                    <a:pt x="610" y="987"/>
                    <a:pt x="608" y="985"/>
                  </a:cubicBezTo>
                  <a:cubicBezTo>
                    <a:pt x="548" y="985"/>
                    <a:pt x="548" y="894"/>
                    <a:pt x="517" y="864"/>
                  </a:cubicBezTo>
                  <a:cubicBezTo>
                    <a:pt x="426" y="590"/>
                    <a:pt x="426" y="225"/>
                    <a:pt x="183" y="13"/>
                  </a:cubicBezTo>
                  <a:cubicBezTo>
                    <a:pt x="174" y="4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1"/>
            <p:cNvSpPr/>
            <p:nvPr/>
          </p:nvSpPr>
          <p:spPr>
            <a:xfrm>
              <a:off x="7229875" y="3437825"/>
              <a:ext cx="83625" cy="16400"/>
            </a:xfrm>
            <a:custGeom>
              <a:avLst/>
              <a:gdLst/>
              <a:ahLst/>
              <a:cxnLst/>
              <a:rect l="l" t="t" r="r" b="b"/>
              <a:pathLst>
                <a:path w="3345" h="656" extrusionOk="0">
                  <a:moveTo>
                    <a:pt x="1299" y="0"/>
                  </a:moveTo>
                  <a:cubicBezTo>
                    <a:pt x="1202" y="0"/>
                    <a:pt x="1108" y="45"/>
                    <a:pt x="1034" y="70"/>
                  </a:cubicBezTo>
                  <a:cubicBezTo>
                    <a:pt x="913" y="130"/>
                    <a:pt x="822" y="221"/>
                    <a:pt x="700" y="252"/>
                  </a:cubicBezTo>
                  <a:cubicBezTo>
                    <a:pt x="660" y="278"/>
                    <a:pt x="581" y="299"/>
                    <a:pt x="506" y="299"/>
                  </a:cubicBezTo>
                  <a:cubicBezTo>
                    <a:pt x="408" y="299"/>
                    <a:pt x="318" y="264"/>
                    <a:pt x="335" y="161"/>
                  </a:cubicBezTo>
                  <a:cubicBezTo>
                    <a:pt x="352" y="57"/>
                    <a:pt x="282" y="3"/>
                    <a:pt x="211" y="3"/>
                  </a:cubicBezTo>
                  <a:cubicBezTo>
                    <a:pt x="158" y="3"/>
                    <a:pt x="105" y="34"/>
                    <a:pt x="92" y="100"/>
                  </a:cubicBezTo>
                  <a:cubicBezTo>
                    <a:pt x="1" y="373"/>
                    <a:pt x="214" y="617"/>
                    <a:pt x="487" y="647"/>
                  </a:cubicBezTo>
                  <a:cubicBezTo>
                    <a:pt x="515" y="653"/>
                    <a:pt x="542" y="655"/>
                    <a:pt x="568" y="655"/>
                  </a:cubicBezTo>
                  <a:cubicBezTo>
                    <a:pt x="685" y="655"/>
                    <a:pt x="789" y="605"/>
                    <a:pt x="913" y="556"/>
                  </a:cubicBezTo>
                  <a:cubicBezTo>
                    <a:pt x="974" y="525"/>
                    <a:pt x="1065" y="495"/>
                    <a:pt x="1126" y="434"/>
                  </a:cubicBezTo>
                  <a:cubicBezTo>
                    <a:pt x="1156" y="434"/>
                    <a:pt x="1217" y="404"/>
                    <a:pt x="1247" y="373"/>
                  </a:cubicBezTo>
                  <a:lnTo>
                    <a:pt x="1277" y="373"/>
                  </a:lnTo>
                  <a:cubicBezTo>
                    <a:pt x="1262" y="358"/>
                    <a:pt x="1262" y="351"/>
                    <a:pt x="1266" y="351"/>
                  </a:cubicBezTo>
                  <a:lnTo>
                    <a:pt x="1266" y="351"/>
                  </a:lnTo>
                  <a:cubicBezTo>
                    <a:pt x="1270" y="351"/>
                    <a:pt x="1277" y="358"/>
                    <a:pt x="1277" y="373"/>
                  </a:cubicBezTo>
                  <a:cubicBezTo>
                    <a:pt x="1369" y="373"/>
                    <a:pt x="1429" y="465"/>
                    <a:pt x="1490" y="495"/>
                  </a:cubicBezTo>
                  <a:cubicBezTo>
                    <a:pt x="1551" y="525"/>
                    <a:pt x="1612" y="525"/>
                    <a:pt x="1703" y="556"/>
                  </a:cubicBezTo>
                  <a:cubicBezTo>
                    <a:pt x="1825" y="586"/>
                    <a:pt x="1977" y="586"/>
                    <a:pt x="2129" y="586"/>
                  </a:cubicBezTo>
                  <a:cubicBezTo>
                    <a:pt x="2396" y="586"/>
                    <a:pt x="2664" y="547"/>
                    <a:pt x="2931" y="547"/>
                  </a:cubicBezTo>
                  <a:cubicBezTo>
                    <a:pt x="2998" y="547"/>
                    <a:pt x="3065" y="550"/>
                    <a:pt x="3132" y="556"/>
                  </a:cubicBezTo>
                  <a:cubicBezTo>
                    <a:pt x="3314" y="556"/>
                    <a:pt x="3344" y="313"/>
                    <a:pt x="3192" y="252"/>
                  </a:cubicBezTo>
                  <a:cubicBezTo>
                    <a:pt x="3068" y="215"/>
                    <a:pt x="2944" y="203"/>
                    <a:pt x="2819" y="203"/>
                  </a:cubicBezTo>
                  <a:cubicBezTo>
                    <a:pt x="2586" y="203"/>
                    <a:pt x="2352" y="246"/>
                    <a:pt x="2119" y="246"/>
                  </a:cubicBezTo>
                  <a:cubicBezTo>
                    <a:pt x="1960" y="246"/>
                    <a:pt x="1801" y="226"/>
                    <a:pt x="1642" y="161"/>
                  </a:cubicBezTo>
                  <a:cubicBezTo>
                    <a:pt x="1551" y="130"/>
                    <a:pt x="1460" y="39"/>
                    <a:pt x="1369" y="9"/>
                  </a:cubicBezTo>
                  <a:cubicBezTo>
                    <a:pt x="1345" y="3"/>
                    <a:pt x="1322" y="0"/>
                    <a:pt x="1299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1"/>
            <p:cNvSpPr/>
            <p:nvPr/>
          </p:nvSpPr>
          <p:spPr>
            <a:xfrm>
              <a:off x="7234450" y="3489900"/>
              <a:ext cx="95275" cy="28750"/>
            </a:xfrm>
            <a:custGeom>
              <a:avLst/>
              <a:gdLst/>
              <a:ahLst/>
              <a:cxnLst/>
              <a:rect l="l" t="t" r="r" b="b"/>
              <a:pathLst>
                <a:path w="3811" h="1150" extrusionOk="0">
                  <a:moveTo>
                    <a:pt x="183" y="0"/>
                  </a:moveTo>
                  <a:cubicBezTo>
                    <a:pt x="122" y="0"/>
                    <a:pt x="61" y="38"/>
                    <a:pt x="61" y="114"/>
                  </a:cubicBezTo>
                  <a:cubicBezTo>
                    <a:pt x="31" y="388"/>
                    <a:pt x="0" y="965"/>
                    <a:pt x="304" y="1117"/>
                  </a:cubicBezTo>
                  <a:cubicBezTo>
                    <a:pt x="354" y="1140"/>
                    <a:pt x="403" y="1150"/>
                    <a:pt x="449" y="1150"/>
                  </a:cubicBezTo>
                  <a:cubicBezTo>
                    <a:pt x="654" y="1150"/>
                    <a:pt x="818" y="951"/>
                    <a:pt x="943" y="753"/>
                  </a:cubicBezTo>
                  <a:cubicBezTo>
                    <a:pt x="943" y="783"/>
                    <a:pt x="973" y="844"/>
                    <a:pt x="1003" y="874"/>
                  </a:cubicBezTo>
                  <a:cubicBezTo>
                    <a:pt x="1064" y="965"/>
                    <a:pt x="1186" y="1026"/>
                    <a:pt x="1307" y="1026"/>
                  </a:cubicBezTo>
                  <a:cubicBezTo>
                    <a:pt x="1327" y="1028"/>
                    <a:pt x="1346" y="1029"/>
                    <a:pt x="1365" y="1029"/>
                  </a:cubicBezTo>
                  <a:cubicBezTo>
                    <a:pt x="1635" y="1029"/>
                    <a:pt x="1807" y="834"/>
                    <a:pt x="2006" y="692"/>
                  </a:cubicBezTo>
                  <a:cubicBezTo>
                    <a:pt x="2037" y="783"/>
                    <a:pt x="2128" y="813"/>
                    <a:pt x="2189" y="844"/>
                  </a:cubicBezTo>
                  <a:cubicBezTo>
                    <a:pt x="2234" y="866"/>
                    <a:pt x="2280" y="876"/>
                    <a:pt x="2325" y="876"/>
                  </a:cubicBezTo>
                  <a:cubicBezTo>
                    <a:pt x="2460" y="876"/>
                    <a:pt x="2591" y="791"/>
                    <a:pt x="2705" y="722"/>
                  </a:cubicBezTo>
                  <a:cubicBezTo>
                    <a:pt x="2736" y="692"/>
                    <a:pt x="2797" y="631"/>
                    <a:pt x="2827" y="631"/>
                  </a:cubicBezTo>
                  <a:lnTo>
                    <a:pt x="2827" y="631"/>
                  </a:lnTo>
                  <a:cubicBezTo>
                    <a:pt x="2797" y="631"/>
                    <a:pt x="2888" y="692"/>
                    <a:pt x="2888" y="692"/>
                  </a:cubicBezTo>
                  <a:cubicBezTo>
                    <a:pt x="2949" y="722"/>
                    <a:pt x="3040" y="753"/>
                    <a:pt x="3101" y="783"/>
                  </a:cubicBezTo>
                  <a:cubicBezTo>
                    <a:pt x="3283" y="783"/>
                    <a:pt x="3465" y="722"/>
                    <a:pt x="3648" y="631"/>
                  </a:cubicBezTo>
                  <a:cubicBezTo>
                    <a:pt x="3810" y="550"/>
                    <a:pt x="3707" y="348"/>
                    <a:pt x="3554" y="348"/>
                  </a:cubicBezTo>
                  <a:cubicBezTo>
                    <a:pt x="3535" y="348"/>
                    <a:pt x="3516" y="351"/>
                    <a:pt x="3496" y="357"/>
                  </a:cubicBezTo>
                  <a:cubicBezTo>
                    <a:pt x="3405" y="418"/>
                    <a:pt x="3253" y="479"/>
                    <a:pt x="3131" y="479"/>
                  </a:cubicBezTo>
                  <a:cubicBezTo>
                    <a:pt x="3040" y="449"/>
                    <a:pt x="2979" y="357"/>
                    <a:pt x="2888" y="357"/>
                  </a:cubicBezTo>
                  <a:cubicBezTo>
                    <a:pt x="2797" y="357"/>
                    <a:pt x="2705" y="388"/>
                    <a:pt x="2614" y="449"/>
                  </a:cubicBezTo>
                  <a:cubicBezTo>
                    <a:pt x="2593" y="470"/>
                    <a:pt x="2389" y="582"/>
                    <a:pt x="2293" y="582"/>
                  </a:cubicBezTo>
                  <a:cubicBezTo>
                    <a:pt x="2253" y="582"/>
                    <a:pt x="2232" y="563"/>
                    <a:pt x="2250" y="509"/>
                  </a:cubicBezTo>
                  <a:cubicBezTo>
                    <a:pt x="2250" y="430"/>
                    <a:pt x="2181" y="351"/>
                    <a:pt x="2104" y="351"/>
                  </a:cubicBezTo>
                  <a:cubicBezTo>
                    <a:pt x="2092" y="351"/>
                    <a:pt x="2079" y="353"/>
                    <a:pt x="2067" y="357"/>
                  </a:cubicBezTo>
                  <a:cubicBezTo>
                    <a:pt x="1946" y="388"/>
                    <a:pt x="1854" y="449"/>
                    <a:pt x="1733" y="540"/>
                  </a:cubicBezTo>
                  <a:cubicBezTo>
                    <a:pt x="1642" y="631"/>
                    <a:pt x="1520" y="722"/>
                    <a:pt x="1368" y="722"/>
                  </a:cubicBezTo>
                  <a:cubicBezTo>
                    <a:pt x="1186" y="722"/>
                    <a:pt x="1246" y="601"/>
                    <a:pt x="1216" y="479"/>
                  </a:cubicBezTo>
                  <a:cubicBezTo>
                    <a:pt x="1186" y="388"/>
                    <a:pt x="1094" y="297"/>
                    <a:pt x="1003" y="297"/>
                  </a:cubicBezTo>
                  <a:cubicBezTo>
                    <a:pt x="994" y="295"/>
                    <a:pt x="986" y="295"/>
                    <a:pt x="977" y="295"/>
                  </a:cubicBezTo>
                  <a:cubicBezTo>
                    <a:pt x="753" y="295"/>
                    <a:pt x="663" y="666"/>
                    <a:pt x="517" y="783"/>
                  </a:cubicBezTo>
                  <a:cubicBezTo>
                    <a:pt x="482" y="800"/>
                    <a:pt x="467" y="818"/>
                    <a:pt x="449" y="818"/>
                  </a:cubicBezTo>
                  <a:cubicBezTo>
                    <a:pt x="436" y="818"/>
                    <a:pt x="421" y="809"/>
                    <a:pt x="395" y="783"/>
                  </a:cubicBezTo>
                  <a:cubicBezTo>
                    <a:pt x="365" y="722"/>
                    <a:pt x="335" y="601"/>
                    <a:pt x="335" y="509"/>
                  </a:cubicBezTo>
                  <a:cubicBezTo>
                    <a:pt x="304" y="388"/>
                    <a:pt x="304" y="236"/>
                    <a:pt x="304" y="114"/>
                  </a:cubicBezTo>
                  <a:cubicBezTo>
                    <a:pt x="304" y="38"/>
                    <a:pt x="243" y="0"/>
                    <a:pt x="183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1"/>
            <p:cNvSpPr/>
            <p:nvPr/>
          </p:nvSpPr>
          <p:spPr>
            <a:xfrm>
              <a:off x="6772425" y="1441800"/>
              <a:ext cx="193050" cy="251550"/>
            </a:xfrm>
            <a:custGeom>
              <a:avLst/>
              <a:gdLst/>
              <a:ahLst/>
              <a:cxnLst/>
              <a:rect l="l" t="t" r="r" b="b"/>
              <a:pathLst>
                <a:path w="7722" h="10062" extrusionOk="0">
                  <a:moveTo>
                    <a:pt x="1490" y="1"/>
                  </a:moveTo>
                  <a:cubicBezTo>
                    <a:pt x="791" y="852"/>
                    <a:pt x="1" y="9666"/>
                    <a:pt x="7721" y="10061"/>
                  </a:cubicBezTo>
                  <a:lnTo>
                    <a:pt x="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1"/>
            <p:cNvSpPr/>
            <p:nvPr/>
          </p:nvSpPr>
          <p:spPr>
            <a:xfrm>
              <a:off x="5992775" y="1441800"/>
              <a:ext cx="972700" cy="527400"/>
            </a:xfrm>
            <a:custGeom>
              <a:avLst/>
              <a:gdLst/>
              <a:ahLst/>
              <a:cxnLst/>
              <a:rect l="l" t="t" r="r" b="b"/>
              <a:pathLst>
                <a:path w="38908" h="21096" extrusionOk="0">
                  <a:moveTo>
                    <a:pt x="32676" y="1"/>
                  </a:moveTo>
                  <a:lnTo>
                    <a:pt x="3618" y="12736"/>
                  </a:lnTo>
                  <a:cubicBezTo>
                    <a:pt x="3618" y="12736"/>
                    <a:pt x="1" y="20062"/>
                    <a:pt x="8572" y="21095"/>
                  </a:cubicBezTo>
                  <a:lnTo>
                    <a:pt x="38907" y="10061"/>
                  </a:lnTo>
                  <a:cubicBezTo>
                    <a:pt x="38907" y="10061"/>
                    <a:pt x="31065" y="8420"/>
                    <a:pt x="32676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1"/>
            <p:cNvSpPr/>
            <p:nvPr/>
          </p:nvSpPr>
          <p:spPr>
            <a:xfrm>
              <a:off x="6131075" y="1693325"/>
              <a:ext cx="633025" cy="266775"/>
            </a:xfrm>
            <a:custGeom>
              <a:avLst/>
              <a:gdLst/>
              <a:ahLst/>
              <a:cxnLst/>
              <a:rect l="l" t="t" r="r" b="b"/>
              <a:pathLst>
                <a:path w="25321" h="10671" extrusionOk="0">
                  <a:moveTo>
                    <a:pt x="21693" y="1921"/>
                  </a:moveTo>
                  <a:cubicBezTo>
                    <a:pt x="23273" y="2861"/>
                    <a:pt x="25320" y="2918"/>
                    <a:pt x="25320" y="2918"/>
                  </a:cubicBezTo>
                  <a:lnTo>
                    <a:pt x="21693" y="1921"/>
                  </a:lnTo>
                  <a:close/>
                  <a:moveTo>
                    <a:pt x="20062" y="0"/>
                  </a:moveTo>
                  <a:lnTo>
                    <a:pt x="1" y="8177"/>
                  </a:lnTo>
                  <a:cubicBezTo>
                    <a:pt x="1" y="8177"/>
                    <a:pt x="1811" y="10670"/>
                    <a:pt x="3966" y="10670"/>
                  </a:cubicBezTo>
                  <a:cubicBezTo>
                    <a:pt x="3992" y="10670"/>
                    <a:pt x="4018" y="10670"/>
                    <a:pt x="4043" y="10669"/>
                  </a:cubicBezTo>
                  <a:lnTo>
                    <a:pt x="1733" y="9849"/>
                  </a:lnTo>
                  <a:lnTo>
                    <a:pt x="21673" y="1915"/>
                  </a:lnTo>
                  <a:lnTo>
                    <a:pt x="21693" y="1921"/>
                  </a:lnTo>
                  <a:lnTo>
                    <a:pt x="21693" y="1921"/>
                  </a:lnTo>
                  <a:cubicBezTo>
                    <a:pt x="20972" y="1491"/>
                    <a:pt x="20348" y="878"/>
                    <a:pt x="20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1"/>
            <p:cNvSpPr/>
            <p:nvPr/>
          </p:nvSpPr>
          <p:spPr>
            <a:xfrm>
              <a:off x="5772400" y="470675"/>
              <a:ext cx="1589725" cy="1180125"/>
            </a:xfrm>
            <a:custGeom>
              <a:avLst/>
              <a:gdLst/>
              <a:ahLst/>
              <a:cxnLst/>
              <a:rect l="l" t="t" r="r" b="b"/>
              <a:pathLst>
                <a:path w="63589" h="47205" extrusionOk="0">
                  <a:moveTo>
                    <a:pt x="50184" y="0"/>
                  </a:moveTo>
                  <a:lnTo>
                    <a:pt x="1" y="36961"/>
                  </a:lnTo>
                  <a:lnTo>
                    <a:pt x="1" y="47204"/>
                  </a:lnTo>
                  <a:lnTo>
                    <a:pt x="63589" y="8541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1"/>
            <p:cNvSpPr/>
            <p:nvPr/>
          </p:nvSpPr>
          <p:spPr>
            <a:xfrm>
              <a:off x="5772400" y="684200"/>
              <a:ext cx="1589725" cy="966600"/>
            </a:xfrm>
            <a:custGeom>
              <a:avLst/>
              <a:gdLst/>
              <a:ahLst/>
              <a:cxnLst/>
              <a:rect l="l" t="t" r="r" b="b"/>
              <a:pathLst>
                <a:path w="63589" h="38664" extrusionOk="0">
                  <a:moveTo>
                    <a:pt x="63589" y="0"/>
                  </a:moveTo>
                  <a:lnTo>
                    <a:pt x="1" y="38663"/>
                  </a:lnTo>
                  <a:lnTo>
                    <a:pt x="4925" y="38663"/>
                  </a:lnTo>
                  <a:lnTo>
                    <a:pt x="63589" y="5502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1"/>
            <p:cNvSpPr/>
            <p:nvPr/>
          </p:nvSpPr>
          <p:spPr>
            <a:xfrm>
              <a:off x="5837750" y="821725"/>
              <a:ext cx="1524375" cy="861750"/>
            </a:xfrm>
            <a:custGeom>
              <a:avLst/>
              <a:gdLst/>
              <a:ahLst/>
              <a:cxnLst/>
              <a:rect l="l" t="t" r="r" b="b"/>
              <a:pathLst>
                <a:path w="60975" h="34470" extrusionOk="0">
                  <a:moveTo>
                    <a:pt x="60975" y="1"/>
                  </a:moveTo>
                  <a:lnTo>
                    <a:pt x="1" y="34469"/>
                  </a:lnTo>
                  <a:lnTo>
                    <a:pt x="60975" y="3283"/>
                  </a:lnTo>
                  <a:lnTo>
                    <a:pt x="60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1"/>
            <p:cNvSpPr/>
            <p:nvPr/>
          </p:nvSpPr>
          <p:spPr>
            <a:xfrm>
              <a:off x="238125" y="470675"/>
              <a:ext cx="1576025" cy="4749325"/>
            </a:xfrm>
            <a:custGeom>
              <a:avLst/>
              <a:gdLst/>
              <a:ahLst/>
              <a:cxnLst/>
              <a:rect l="l" t="t" r="r" b="b"/>
              <a:pathLst>
                <a:path w="63041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7356" y="189972"/>
                  </a:lnTo>
                  <a:lnTo>
                    <a:pt x="62676" y="153315"/>
                  </a:lnTo>
                  <a:lnTo>
                    <a:pt x="63041" y="37052"/>
                  </a:lnTo>
                  <a:lnTo>
                    <a:pt x="683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1"/>
            <p:cNvSpPr/>
            <p:nvPr/>
          </p:nvSpPr>
          <p:spPr>
            <a:xfrm>
              <a:off x="238125" y="3400800"/>
              <a:ext cx="1569950" cy="493950"/>
            </a:xfrm>
            <a:custGeom>
              <a:avLst/>
              <a:gdLst/>
              <a:ahLst/>
              <a:cxnLst/>
              <a:rect l="l" t="t" r="r" b="b"/>
              <a:pathLst>
                <a:path w="62798" h="19758" extrusionOk="0">
                  <a:moveTo>
                    <a:pt x="62798" y="0"/>
                  </a:moveTo>
                  <a:lnTo>
                    <a:pt x="0" y="15988"/>
                  </a:lnTo>
                  <a:lnTo>
                    <a:pt x="0" y="19757"/>
                  </a:lnTo>
                  <a:lnTo>
                    <a:pt x="62798" y="228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1"/>
            <p:cNvSpPr/>
            <p:nvPr/>
          </p:nvSpPr>
          <p:spPr>
            <a:xfrm>
              <a:off x="238125" y="3596850"/>
              <a:ext cx="1569200" cy="1304750"/>
            </a:xfrm>
            <a:custGeom>
              <a:avLst/>
              <a:gdLst/>
              <a:ahLst/>
              <a:cxnLst/>
              <a:rect l="l" t="t" r="r" b="b"/>
              <a:pathLst>
                <a:path w="62768" h="52190" extrusionOk="0">
                  <a:moveTo>
                    <a:pt x="62767" y="0"/>
                  </a:moveTo>
                  <a:cubicBezTo>
                    <a:pt x="62742" y="0"/>
                    <a:pt x="0" y="21520"/>
                    <a:pt x="0" y="21520"/>
                  </a:cubicBezTo>
                  <a:lnTo>
                    <a:pt x="0" y="52190"/>
                  </a:lnTo>
                  <a:lnTo>
                    <a:pt x="62706" y="17751"/>
                  </a:lnTo>
                  <a:lnTo>
                    <a:pt x="62767" y="0"/>
                  </a:lnTo>
                  <a:cubicBezTo>
                    <a:pt x="62767" y="0"/>
                    <a:pt x="62767" y="0"/>
                    <a:pt x="62767" y="0"/>
                  </a:cubicBez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1"/>
            <p:cNvSpPr/>
            <p:nvPr/>
          </p:nvSpPr>
          <p:spPr>
            <a:xfrm>
              <a:off x="238125" y="1184200"/>
              <a:ext cx="1091225" cy="2024375"/>
            </a:xfrm>
            <a:custGeom>
              <a:avLst/>
              <a:gdLst/>
              <a:ahLst/>
              <a:cxnLst/>
              <a:rect l="l" t="t" r="r" b="b"/>
              <a:pathLst>
                <a:path w="43649" h="80975" extrusionOk="0">
                  <a:moveTo>
                    <a:pt x="0" y="0"/>
                  </a:moveTo>
                  <a:lnTo>
                    <a:pt x="0" y="80974"/>
                  </a:lnTo>
                  <a:lnTo>
                    <a:pt x="43648" y="75290"/>
                  </a:lnTo>
                  <a:lnTo>
                    <a:pt x="43648" y="20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1"/>
            <p:cNvSpPr/>
            <p:nvPr/>
          </p:nvSpPr>
          <p:spPr>
            <a:xfrm>
              <a:off x="238125" y="1299700"/>
              <a:ext cx="1003825" cy="1746250"/>
            </a:xfrm>
            <a:custGeom>
              <a:avLst/>
              <a:gdLst/>
              <a:ahLst/>
              <a:cxnLst/>
              <a:rect l="l" t="t" r="r" b="b"/>
              <a:pathLst>
                <a:path w="40153" h="69850" extrusionOk="0">
                  <a:moveTo>
                    <a:pt x="0" y="1"/>
                  </a:moveTo>
                  <a:lnTo>
                    <a:pt x="0" y="1551"/>
                  </a:lnTo>
                  <a:lnTo>
                    <a:pt x="38876" y="17964"/>
                  </a:lnTo>
                  <a:lnTo>
                    <a:pt x="38876" y="66081"/>
                  </a:lnTo>
                  <a:lnTo>
                    <a:pt x="0" y="67631"/>
                  </a:lnTo>
                  <a:lnTo>
                    <a:pt x="0" y="69850"/>
                  </a:lnTo>
                  <a:lnTo>
                    <a:pt x="40153" y="67631"/>
                  </a:lnTo>
                  <a:lnTo>
                    <a:pt x="40153" y="174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1"/>
            <p:cNvSpPr/>
            <p:nvPr/>
          </p:nvSpPr>
          <p:spPr>
            <a:xfrm>
              <a:off x="289775" y="2232075"/>
              <a:ext cx="341225" cy="613275"/>
            </a:xfrm>
            <a:custGeom>
              <a:avLst/>
              <a:gdLst/>
              <a:ahLst/>
              <a:cxnLst/>
              <a:rect l="l" t="t" r="r" b="b"/>
              <a:pathLst>
                <a:path w="13649" h="24531" extrusionOk="0">
                  <a:moveTo>
                    <a:pt x="1" y="1"/>
                  </a:moveTo>
                  <a:lnTo>
                    <a:pt x="1" y="24530"/>
                  </a:lnTo>
                  <a:lnTo>
                    <a:pt x="13649" y="24530"/>
                  </a:lnTo>
                  <a:lnTo>
                    <a:pt x="13649" y="2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8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1"/>
            <p:cNvSpPr/>
            <p:nvPr/>
          </p:nvSpPr>
          <p:spPr>
            <a:xfrm>
              <a:off x="361975" y="1593775"/>
              <a:ext cx="238625" cy="394400"/>
            </a:xfrm>
            <a:custGeom>
              <a:avLst/>
              <a:gdLst/>
              <a:ahLst/>
              <a:cxnLst/>
              <a:rect l="l" t="t" r="r" b="b"/>
              <a:pathLst>
                <a:path w="9545" h="15776" extrusionOk="0">
                  <a:moveTo>
                    <a:pt x="1" y="1"/>
                  </a:moveTo>
                  <a:lnTo>
                    <a:pt x="1" y="13223"/>
                  </a:lnTo>
                  <a:lnTo>
                    <a:pt x="9545" y="15776"/>
                  </a:lnTo>
                  <a:lnTo>
                    <a:pt x="9545" y="34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1"/>
            <p:cNvSpPr/>
            <p:nvPr/>
          </p:nvSpPr>
          <p:spPr>
            <a:xfrm>
              <a:off x="238125" y="3066450"/>
              <a:ext cx="1091225" cy="251550"/>
            </a:xfrm>
            <a:custGeom>
              <a:avLst/>
              <a:gdLst/>
              <a:ahLst/>
              <a:cxnLst/>
              <a:rect l="l" t="t" r="r" b="b"/>
              <a:pathLst>
                <a:path w="43649" h="10062" extrusionOk="0">
                  <a:moveTo>
                    <a:pt x="43648" y="0"/>
                  </a:moveTo>
                  <a:lnTo>
                    <a:pt x="0" y="5684"/>
                  </a:lnTo>
                  <a:lnTo>
                    <a:pt x="0" y="10061"/>
                  </a:lnTo>
                  <a:lnTo>
                    <a:pt x="436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1"/>
            <p:cNvSpPr/>
            <p:nvPr/>
          </p:nvSpPr>
          <p:spPr>
            <a:xfrm>
              <a:off x="238125" y="470675"/>
              <a:ext cx="1647450" cy="1177850"/>
            </a:xfrm>
            <a:custGeom>
              <a:avLst/>
              <a:gdLst/>
              <a:ahLst/>
              <a:cxnLst/>
              <a:rect l="l" t="t" r="r" b="b"/>
              <a:pathLst>
                <a:path w="65898" h="47114" extrusionOk="0">
                  <a:moveTo>
                    <a:pt x="0" y="0"/>
                  </a:moveTo>
                  <a:lnTo>
                    <a:pt x="0" y="7143"/>
                  </a:lnTo>
                  <a:lnTo>
                    <a:pt x="65898" y="47113"/>
                  </a:lnTo>
                  <a:lnTo>
                    <a:pt x="65898" y="36961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1"/>
            <p:cNvSpPr/>
            <p:nvPr/>
          </p:nvSpPr>
          <p:spPr>
            <a:xfrm>
              <a:off x="238125" y="649225"/>
              <a:ext cx="1649750" cy="1000800"/>
            </a:xfrm>
            <a:custGeom>
              <a:avLst/>
              <a:gdLst/>
              <a:ahLst/>
              <a:cxnLst/>
              <a:rect l="l" t="t" r="r" b="b"/>
              <a:pathLst>
                <a:path w="65990" h="40032" extrusionOk="0">
                  <a:moveTo>
                    <a:pt x="0" y="1"/>
                  </a:moveTo>
                  <a:lnTo>
                    <a:pt x="0" y="5594"/>
                  </a:lnTo>
                  <a:lnTo>
                    <a:pt x="60366" y="39971"/>
                  </a:lnTo>
                  <a:lnTo>
                    <a:pt x="65989" y="40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1"/>
            <p:cNvSpPr/>
            <p:nvPr/>
          </p:nvSpPr>
          <p:spPr>
            <a:xfrm>
              <a:off x="238125" y="789050"/>
              <a:ext cx="1575275" cy="897450"/>
            </a:xfrm>
            <a:custGeom>
              <a:avLst/>
              <a:gdLst/>
              <a:ahLst/>
              <a:cxnLst/>
              <a:rect l="l" t="t" r="r" b="b"/>
              <a:pathLst>
                <a:path w="63011" h="35898" extrusionOk="0">
                  <a:moveTo>
                    <a:pt x="0" y="1"/>
                  </a:moveTo>
                  <a:lnTo>
                    <a:pt x="0" y="4135"/>
                  </a:lnTo>
                  <a:lnTo>
                    <a:pt x="63010" y="358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1"/>
            <p:cNvSpPr/>
            <p:nvPr/>
          </p:nvSpPr>
          <p:spPr>
            <a:xfrm>
              <a:off x="1972175" y="4036825"/>
              <a:ext cx="27400" cy="525875"/>
            </a:xfrm>
            <a:custGeom>
              <a:avLst/>
              <a:gdLst/>
              <a:ahLst/>
              <a:cxnLst/>
              <a:rect l="l" t="t" r="r" b="b"/>
              <a:pathLst>
                <a:path w="1096" h="21035" extrusionOk="0">
                  <a:moveTo>
                    <a:pt x="1" y="0"/>
                  </a:moveTo>
                  <a:lnTo>
                    <a:pt x="1" y="21034"/>
                  </a:lnTo>
                  <a:lnTo>
                    <a:pt x="1095" y="21034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1"/>
            <p:cNvSpPr/>
            <p:nvPr/>
          </p:nvSpPr>
          <p:spPr>
            <a:xfrm>
              <a:off x="3088475" y="4036825"/>
              <a:ext cx="28125" cy="513700"/>
            </a:xfrm>
            <a:custGeom>
              <a:avLst/>
              <a:gdLst/>
              <a:ahLst/>
              <a:cxnLst/>
              <a:rect l="l" t="t" r="r" b="b"/>
              <a:pathLst>
                <a:path w="1125" h="20548" extrusionOk="0">
                  <a:moveTo>
                    <a:pt x="0" y="0"/>
                  </a:moveTo>
                  <a:lnTo>
                    <a:pt x="0" y="20548"/>
                  </a:lnTo>
                  <a:lnTo>
                    <a:pt x="1125" y="2054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1"/>
            <p:cNvSpPr/>
            <p:nvPr/>
          </p:nvSpPr>
          <p:spPr>
            <a:xfrm>
              <a:off x="2962325" y="42944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1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1"/>
            <p:cNvSpPr/>
            <p:nvPr/>
          </p:nvSpPr>
          <p:spPr>
            <a:xfrm>
              <a:off x="1653025" y="4295175"/>
              <a:ext cx="28150" cy="260675"/>
            </a:xfrm>
            <a:custGeom>
              <a:avLst/>
              <a:gdLst/>
              <a:ahLst/>
              <a:cxnLst/>
              <a:rect l="l" t="t" r="r" b="b"/>
              <a:pathLst>
                <a:path w="1126" h="10427" extrusionOk="0">
                  <a:moveTo>
                    <a:pt x="1" y="1"/>
                  </a:moveTo>
                  <a:lnTo>
                    <a:pt x="1" y="10427"/>
                  </a:lnTo>
                  <a:lnTo>
                    <a:pt x="1125" y="1042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1"/>
            <p:cNvSpPr/>
            <p:nvPr/>
          </p:nvSpPr>
          <p:spPr>
            <a:xfrm>
              <a:off x="16530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58543" y="0"/>
                  </a:moveTo>
                  <a:lnTo>
                    <a:pt x="1" y="9058"/>
                  </a:lnTo>
                  <a:lnTo>
                    <a:pt x="1" y="12007"/>
                  </a:lnTo>
                  <a:lnTo>
                    <a:pt x="53497" y="12007"/>
                  </a:lnTo>
                  <a:lnTo>
                    <a:pt x="58543" y="2827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1"/>
            <p:cNvSpPr/>
            <p:nvPr/>
          </p:nvSpPr>
          <p:spPr>
            <a:xfrm>
              <a:off x="16530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2980" y="0"/>
                  </a:moveTo>
                  <a:lnTo>
                    <a:pt x="1" y="9088"/>
                  </a:lnTo>
                  <a:lnTo>
                    <a:pt x="53284" y="9088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1"/>
            <p:cNvSpPr/>
            <p:nvPr/>
          </p:nvSpPr>
          <p:spPr>
            <a:xfrm>
              <a:off x="224347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20578" y="0"/>
                  </a:moveTo>
                  <a:lnTo>
                    <a:pt x="91" y="9088"/>
                  </a:lnTo>
                  <a:lnTo>
                    <a:pt x="0" y="12037"/>
                  </a:lnTo>
                  <a:lnTo>
                    <a:pt x="29879" y="12037"/>
                  </a:lnTo>
                  <a:cubicBezTo>
                    <a:pt x="29879" y="12037"/>
                    <a:pt x="35598" y="2830"/>
                    <a:pt x="34999" y="2830"/>
                  </a:cubicBezTo>
                  <a:cubicBezTo>
                    <a:pt x="34981" y="2830"/>
                    <a:pt x="34956" y="2839"/>
                    <a:pt x="34925" y="2857"/>
                  </a:cubicBezTo>
                  <a:cubicBezTo>
                    <a:pt x="34842" y="2906"/>
                    <a:pt x="34772" y="2929"/>
                    <a:pt x="34714" y="2929"/>
                  </a:cubicBezTo>
                  <a:cubicBezTo>
                    <a:pt x="34051" y="2929"/>
                    <a:pt x="34925" y="0"/>
                    <a:pt x="34925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1"/>
            <p:cNvSpPr/>
            <p:nvPr/>
          </p:nvSpPr>
          <p:spPr>
            <a:xfrm>
              <a:off x="2757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4" y="1"/>
                  </a:moveTo>
                  <a:lnTo>
                    <a:pt x="0" y="365"/>
                  </a:lnTo>
                  <a:lnTo>
                    <a:pt x="0" y="22645"/>
                  </a:lnTo>
                  <a:lnTo>
                    <a:pt x="1854" y="2264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1"/>
            <p:cNvSpPr/>
            <p:nvPr/>
          </p:nvSpPr>
          <p:spPr>
            <a:xfrm>
              <a:off x="12381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5" y="1"/>
                  </a:moveTo>
                  <a:lnTo>
                    <a:pt x="1" y="365"/>
                  </a:lnTo>
                  <a:lnTo>
                    <a:pt x="1" y="22645"/>
                  </a:lnTo>
                  <a:lnTo>
                    <a:pt x="1855" y="22645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1"/>
            <p:cNvSpPr/>
            <p:nvPr/>
          </p:nvSpPr>
          <p:spPr>
            <a:xfrm>
              <a:off x="2510200" y="4968450"/>
              <a:ext cx="63075" cy="251550"/>
            </a:xfrm>
            <a:custGeom>
              <a:avLst/>
              <a:gdLst/>
              <a:ahLst/>
              <a:cxnLst/>
              <a:rect l="l" t="t" r="r" b="b"/>
              <a:pathLst>
                <a:path w="2523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1"/>
            <p:cNvSpPr/>
            <p:nvPr/>
          </p:nvSpPr>
          <p:spPr>
            <a:xfrm>
              <a:off x="657575" y="4965400"/>
              <a:ext cx="63100" cy="252325"/>
            </a:xfrm>
            <a:custGeom>
              <a:avLst/>
              <a:gdLst/>
              <a:ahLst/>
              <a:cxnLst/>
              <a:rect l="l" t="t" r="r" b="b"/>
              <a:pathLst>
                <a:path w="2524" h="10093" extrusionOk="0">
                  <a:moveTo>
                    <a:pt x="0" y="1"/>
                  </a:moveTo>
                  <a:lnTo>
                    <a:pt x="0" y="10092"/>
                  </a:lnTo>
                  <a:lnTo>
                    <a:pt x="2523" y="10092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1"/>
            <p:cNvSpPr/>
            <p:nvPr/>
          </p:nvSpPr>
          <p:spPr>
            <a:xfrm>
              <a:off x="655300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23709" y="1"/>
                  </a:moveTo>
                  <a:lnTo>
                    <a:pt x="0" y="16718"/>
                  </a:lnTo>
                  <a:lnTo>
                    <a:pt x="0" y="20032"/>
                  </a:lnTo>
                  <a:lnTo>
                    <a:pt x="76719" y="20032"/>
                  </a:lnTo>
                  <a:lnTo>
                    <a:pt x="86020" y="4135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1"/>
            <p:cNvSpPr/>
            <p:nvPr/>
          </p:nvSpPr>
          <p:spPr>
            <a:xfrm>
              <a:off x="655300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23709" y="1"/>
                  </a:moveTo>
                  <a:lnTo>
                    <a:pt x="0" y="16506"/>
                  </a:lnTo>
                  <a:lnTo>
                    <a:pt x="76719" y="16506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1"/>
            <p:cNvSpPr/>
            <p:nvPr/>
          </p:nvSpPr>
          <p:spPr>
            <a:xfrm>
              <a:off x="151397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20487" y="0"/>
                  </a:moveTo>
                  <a:cubicBezTo>
                    <a:pt x="19454" y="0"/>
                    <a:pt x="0" y="16019"/>
                    <a:pt x="0" y="16019"/>
                  </a:cubicBezTo>
                  <a:lnTo>
                    <a:pt x="0" y="19545"/>
                  </a:lnTo>
                  <a:lnTo>
                    <a:pt x="42372" y="19545"/>
                  </a:lnTo>
                  <a:lnTo>
                    <a:pt x="51673" y="3648"/>
                  </a:lnTo>
                  <a:lnTo>
                    <a:pt x="51673" y="456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1"/>
            <p:cNvSpPr/>
            <p:nvPr/>
          </p:nvSpPr>
          <p:spPr>
            <a:xfrm>
              <a:off x="259682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1"/>
            <p:cNvSpPr/>
            <p:nvPr/>
          </p:nvSpPr>
          <p:spPr>
            <a:xfrm>
              <a:off x="222447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1"/>
            <p:cNvSpPr/>
            <p:nvPr/>
          </p:nvSpPr>
          <p:spPr>
            <a:xfrm>
              <a:off x="212492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1"/>
            <p:cNvSpPr/>
            <p:nvPr/>
          </p:nvSpPr>
          <p:spPr>
            <a:xfrm>
              <a:off x="2188000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0" y="0"/>
                  </a:moveTo>
                  <a:lnTo>
                    <a:pt x="943" y="3861"/>
                  </a:lnTo>
                  <a:lnTo>
                    <a:pt x="4621" y="3861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1"/>
            <p:cNvSpPr/>
            <p:nvPr/>
          </p:nvSpPr>
          <p:spPr>
            <a:xfrm>
              <a:off x="2499550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1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1"/>
            <p:cNvSpPr/>
            <p:nvPr/>
          </p:nvSpPr>
          <p:spPr>
            <a:xfrm>
              <a:off x="21424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3223" y="0"/>
                  </a:moveTo>
                  <a:lnTo>
                    <a:pt x="1" y="3435"/>
                  </a:lnTo>
                  <a:lnTo>
                    <a:pt x="16202" y="3435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1"/>
            <p:cNvSpPr/>
            <p:nvPr/>
          </p:nvSpPr>
          <p:spPr>
            <a:xfrm>
              <a:off x="2188000" y="4134850"/>
              <a:ext cx="23575" cy="427850"/>
            </a:xfrm>
            <a:custGeom>
              <a:avLst/>
              <a:gdLst/>
              <a:ahLst/>
              <a:cxnLst/>
              <a:rect l="l" t="t" r="r" b="b"/>
              <a:pathLst>
                <a:path w="943" h="17114" extrusionOk="0">
                  <a:moveTo>
                    <a:pt x="0" y="0"/>
                  </a:moveTo>
                  <a:lnTo>
                    <a:pt x="0" y="17113"/>
                  </a:lnTo>
                  <a:lnTo>
                    <a:pt x="943" y="17113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1"/>
            <p:cNvSpPr/>
            <p:nvPr/>
          </p:nvSpPr>
          <p:spPr>
            <a:xfrm>
              <a:off x="2475225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4" y="1711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1"/>
            <p:cNvSpPr/>
            <p:nvPr/>
          </p:nvSpPr>
          <p:spPr>
            <a:xfrm>
              <a:off x="1843000" y="5151575"/>
              <a:ext cx="23575" cy="271300"/>
            </a:xfrm>
            <a:custGeom>
              <a:avLst/>
              <a:gdLst/>
              <a:ahLst/>
              <a:cxnLst/>
              <a:rect l="l" t="t" r="r" b="b"/>
              <a:pathLst>
                <a:path w="94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43" y="1085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1"/>
            <p:cNvSpPr/>
            <p:nvPr/>
          </p:nvSpPr>
          <p:spPr>
            <a:xfrm>
              <a:off x="1384025" y="5151575"/>
              <a:ext cx="22825" cy="271300"/>
            </a:xfrm>
            <a:custGeom>
              <a:avLst/>
              <a:gdLst/>
              <a:ahLst/>
              <a:cxnLst/>
              <a:rect l="l" t="t" r="r" b="b"/>
              <a:pathLst>
                <a:path w="91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13" y="1085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1"/>
            <p:cNvSpPr/>
            <p:nvPr/>
          </p:nvSpPr>
          <p:spPr>
            <a:xfrm>
              <a:off x="1260925" y="4652325"/>
              <a:ext cx="569950" cy="269025"/>
            </a:xfrm>
            <a:custGeom>
              <a:avLst/>
              <a:gdLst/>
              <a:ahLst/>
              <a:cxnLst/>
              <a:rect l="l" t="t" r="r" b="b"/>
              <a:pathLst>
                <a:path w="22798" h="10761" extrusionOk="0">
                  <a:moveTo>
                    <a:pt x="1" y="1"/>
                  </a:moveTo>
                  <a:lnTo>
                    <a:pt x="1" y="10761"/>
                  </a:lnTo>
                  <a:lnTo>
                    <a:pt x="22797" y="10761"/>
                  </a:lnTo>
                  <a:lnTo>
                    <a:pt x="2279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1"/>
            <p:cNvSpPr/>
            <p:nvPr/>
          </p:nvSpPr>
          <p:spPr>
            <a:xfrm>
              <a:off x="12822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3983" y="1"/>
                  </a:moveTo>
                  <a:lnTo>
                    <a:pt x="1" y="4256"/>
                  </a:lnTo>
                  <a:lnTo>
                    <a:pt x="20001" y="4256"/>
                  </a:lnTo>
                  <a:lnTo>
                    <a:pt x="2355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1"/>
            <p:cNvSpPr/>
            <p:nvPr/>
          </p:nvSpPr>
          <p:spPr>
            <a:xfrm>
              <a:off x="1338425" y="4802800"/>
              <a:ext cx="29675" cy="697600"/>
            </a:xfrm>
            <a:custGeom>
              <a:avLst/>
              <a:gdLst/>
              <a:ahLst/>
              <a:cxnLst/>
              <a:rect l="l" t="t" r="r" b="b"/>
              <a:pathLst>
                <a:path w="118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1"/>
            <p:cNvSpPr/>
            <p:nvPr/>
          </p:nvSpPr>
          <p:spPr>
            <a:xfrm>
              <a:off x="1693300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1"/>
            <p:cNvSpPr/>
            <p:nvPr/>
          </p:nvSpPr>
          <p:spPr>
            <a:xfrm>
              <a:off x="1723700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1" y="0"/>
                  </a:moveTo>
                  <a:lnTo>
                    <a:pt x="1" y="4742"/>
                  </a:lnTo>
                  <a:lnTo>
                    <a:pt x="4286" y="47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1"/>
            <p:cNvSpPr/>
            <p:nvPr/>
          </p:nvSpPr>
          <p:spPr>
            <a:xfrm>
              <a:off x="1368075" y="4802800"/>
              <a:ext cx="112475" cy="118550"/>
            </a:xfrm>
            <a:custGeom>
              <a:avLst/>
              <a:gdLst/>
              <a:ahLst/>
              <a:cxnLst/>
              <a:rect l="l" t="t" r="r" b="b"/>
              <a:pathLst>
                <a:path w="4499" h="4742" extrusionOk="0">
                  <a:moveTo>
                    <a:pt x="0" y="0"/>
                  </a:moveTo>
                  <a:lnTo>
                    <a:pt x="31" y="517"/>
                  </a:lnTo>
                  <a:lnTo>
                    <a:pt x="0" y="4742"/>
                  </a:lnTo>
                  <a:lnTo>
                    <a:pt x="4499" y="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1"/>
            <p:cNvSpPr/>
            <p:nvPr/>
          </p:nvSpPr>
          <p:spPr>
            <a:xfrm>
              <a:off x="5596125" y="4036825"/>
              <a:ext cx="28125" cy="525875"/>
            </a:xfrm>
            <a:custGeom>
              <a:avLst/>
              <a:gdLst/>
              <a:ahLst/>
              <a:cxnLst/>
              <a:rect l="l" t="t" r="r" b="b"/>
              <a:pathLst>
                <a:path w="1125" h="21035" extrusionOk="0">
                  <a:moveTo>
                    <a:pt x="0" y="0"/>
                  </a:moveTo>
                  <a:lnTo>
                    <a:pt x="0" y="21034"/>
                  </a:lnTo>
                  <a:lnTo>
                    <a:pt x="1125" y="21034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1"/>
            <p:cNvSpPr/>
            <p:nvPr/>
          </p:nvSpPr>
          <p:spPr>
            <a:xfrm>
              <a:off x="4479825" y="40368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0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1"/>
            <p:cNvSpPr/>
            <p:nvPr/>
          </p:nvSpPr>
          <p:spPr>
            <a:xfrm>
              <a:off x="4605975" y="4295175"/>
              <a:ext cx="27375" cy="513725"/>
            </a:xfrm>
            <a:custGeom>
              <a:avLst/>
              <a:gdLst/>
              <a:ahLst/>
              <a:cxnLst/>
              <a:rect l="l" t="t" r="r" b="b"/>
              <a:pathLst>
                <a:path w="1095" h="20549" extrusionOk="0">
                  <a:moveTo>
                    <a:pt x="1" y="1"/>
                  </a:moveTo>
                  <a:lnTo>
                    <a:pt x="1" y="20548"/>
                  </a:lnTo>
                  <a:lnTo>
                    <a:pt x="1095" y="20548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1"/>
            <p:cNvSpPr/>
            <p:nvPr/>
          </p:nvSpPr>
          <p:spPr>
            <a:xfrm>
              <a:off x="5915275" y="4295175"/>
              <a:ext cx="27375" cy="260675"/>
            </a:xfrm>
            <a:custGeom>
              <a:avLst/>
              <a:gdLst/>
              <a:ahLst/>
              <a:cxnLst/>
              <a:rect l="l" t="t" r="r" b="b"/>
              <a:pathLst>
                <a:path w="1095" h="10427" extrusionOk="0">
                  <a:moveTo>
                    <a:pt x="0" y="1"/>
                  </a:moveTo>
                  <a:lnTo>
                    <a:pt x="0" y="10427"/>
                  </a:lnTo>
                  <a:lnTo>
                    <a:pt x="1095" y="1042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1"/>
            <p:cNvSpPr/>
            <p:nvPr/>
          </p:nvSpPr>
          <p:spPr>
            <a:xfrm>
              <a:off x="44798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1" y="0"/>
                  </a:moveTo>
                  <a:lnTo>
                    <a:pt x="1" y="2827"/>
                  </a:lnTo>
                  <a:lnTo>
                    <a:pt x="5047" y="12007"/>
                  </a:lnTo>
                  <a:lnTo>
                    <a:pt x="58543" y="12007"/>
                  </a:lnTo>
                  <a:lnTo>
                    <a:pt x="58543" y="90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1"/>
            <p:cNvSpPr/>
            <p:nvPr/>
          </p:nvSpPr>
          <p:spPr>
            <a:xfrm>
              <a:off x="44798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" y="0"/>
                  </a:moveTo>
                  <a:lnTo>
                    <a:pt x="5259" y="9088"/>
                  </a:lnTo>
                  <a:lnTo>
                    <a:pt x="58543" y="9088"/>
                  </a:lnTo>
                  <a:lnTo>
                    <a:pt x="45534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1"/>
            <p:cNvSpPr/>
            <p:nvPr/>
          </p:nvSpPr>
          <p:spPr>
            <a:xfrm>
              <a:off x="446302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673" y="0"/>
                  </a:moveTo>
                  <a:cubicBezTo>
                    <a:pt x="673" y="0"/>
                    <a:pt x="1546" y="2929"/>
                    <a:pt x="884" y="2929"/>
                  </a:cubicBezTo>
                  <a:cubicBezTo>
                    <a:pt x="826" y="2929"/>
                    <a:pt x="756" y="2906"/>
                    <a:pt x="673" y="2857"/>
                  </a:cubicBezTo>
                  <a:cubicBezTo>
                    <a:pt x="642" y="2839"/>
                    <a:pt x="617" y="2830"/>
                    <a:pt x="598" y="2830"/>
                  </a:cubicBezTo>
                  <a:cubicBezTo>
                    <a:pt x="0" y="2830"/>
                    <a:pt x="5719" y="12037"/>
                    <a:pt x="5719" y="12037"/>
                  </a:cubicBezTo>
                  <a:lnTo>
                    <a:pt x="35597" y="12037"/>
                  </a:lnTo>
                  <a:lnTo>
                    <a:pt x="35506" y="9088"/>
                  </a:lnTo>
                  <a:lnTo>
                    <a:pt x="15020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1"/>
            <p:cNvSpPr/>
            <p:nvPr/>
          </p:nvSpPr>
          <p:spPr>
            <a:xfrm>
              <a:off x="4792150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0" y="1"/>
                  </a:moveTo>
                  <a:lnTo>
                    <a:pt x="0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1"/>
            <p:cNvSpPr/>
            <p:nvPr/>
          </p:nvSpPr>
          <p:spPr>
            <a:xfrm>
              <a:off x="6311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" y="1"/>
                  </a:moveTo>
                  <a:lnTo>
                    <a:pt x="1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1"/>
            <p:cNvSpPr/>
            <p:nvPr/>
          </p:nvSpPr>
          <p:spPr>
            <a:xfrm>
              <a:off x="5023150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1" y="0"/>
                  </a:moveTo>
                  <a:lnTo>
                    <a:pt x="1" y="10061"/>
                  </a:lnTo>
                  <a:lnTo>
                    <a:pt x="2524" y="100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1"/>
            <p:cNvSpPr/>
            <p:nvPr/>
          </p:nvSpPr>
          <p:spPr>
            <a:xfrm>
              <a:off x="6879575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1"/>
            <p:cNvSpPr/>
            <p:nvPr/>
          </p:nvSpPr>
          <p:spPr>
            <a:xfrm>
              <a:off x="4790625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62312" y="1"/>
                  </a:moveTo>
                  <a:lnTo>
                    <a:pt x="1" y="943"/>
                  </a:lnTo>
                  <a:lnTo>
                    <a:pt x="1" y="4135"/>
                  </a:lnTo>
                  <a:lnTo>
                    <a:pt x="9302" y="20032"/>
                  </a:lnTo>
                  <a:lnTo>
                    <a:pt x="86021" y="20032"/>
                  </a:lnTo>
                  <a:lnTo>
                    <a:pt x="86021" y="16718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1"/>
            <p:cNvSpPr/>
            <p:nvPr/>
          </p:nvSpPr>
          <p:spPr>
            <a:xfrm>
              <a:off x="4790625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62312" y="1"/>
                  </a:moveTo>
                  <a:lnTo>
                    <a:pt x="1" y="943"/>
                  </a:lnTo>
                  <a:lnTo>
                    <a:pt x="9302" y="16506"/>
                  </a:lnTo>
                  <a:lnTo>
                    <a:pt x="86021" y="16506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1"/>
            <p:cNvSpPr/>
            <p:nvPr/>
          </p:nvSpPr>
          <p:spPr>
            <a:xfrm>
              <a:off x="479062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31187" y="0"/>
                  </a:moveTo>
                  <a:lnTo>
                    <a:pt x="1" y="456"/>
                  </a:lnTo>
                  <a:lnTo>
                    <a:pt x="1" y="3648"/>
                  </a:lnTo>
                  <a:lnTo>
                    <a:pt x="9302" y="19545"/>
                  </a:lnTo>
                  <a:lnTo>
                    <a:pt x="51673" y="19545"/>
                  </a:lnTo>
                  <a:lnTo>
                    <a:pt x="51673" y="16019"/>
                  </a:lnTo>
                  <a:cubicBezTo>
                    <a:pt x="51673" y="16019"/>
                    <a:pt x="32220" y="0"/>
                    <a:pt x="31187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1"/>
            <p:cNvSpPr/>
            <p:nvPr/>
          </p:nvSpPr>
          <p:spPr>
            <a:xfrm>
              <a:off x="498060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1" y="1"/>
                  </a:moveTo>
                  <a:lnTo>
                    <a:pt x="1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1"/>
            <p:cNvSpPr/>
            <p:nvPr/>
          </p:nvSpPr>
          <p:spPr>
            <a:xfrm>
              <a:off x="535295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1"/>
            <p:cNvSpPr/>
            <p:nvPr/>
          </p:nvSpPr>
          <p:spPr>
            <a:xfrm>
              <a:off x="500947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1"/>
            <p:cNvSpPr/>
            <p:nvPr/>
          </p:nvSpPr>
          <p:spPr>
            <a:xfrm>
              <a:off x="5292925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3648" y="0"/>
                  </a:moveTo>
                  <a:lnTo>
                    <a:pt x="0" y="3861"/>
                  </a:lnTo>
                  <a:lnTo>
                    <a:pt x="3648" y="3861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1"/>
            <p:cNvSpPr/>
            <p:nvPr/>
          </p:nvSpPr>
          <p:spPr>
            <a:xfrm>
              <a:off x="5009475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3496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1"/>
            <p:cNvSpPr/>
            <p:nvPr/>
          </p:nvSpPr>
          <p:spPr>
            <a:xfrm>
              <a:off x="49768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1" y="0"/>
                  </a:moveTo>
                  <a:lnTo>
                    <a:pt x="2888" y="3435"/>
                  </a:lnTo>
                  <a:lnTo>
                    <a:pt x="19089" y="3435"/>
                  </a:lnTo>
                  <a:lnTo>
                    <a:pt x="1586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1"/>
            <p:cNvSpPr/>
            <p:nvPr/>
          </p:nvSpPr>
          <p:spPr>
            <a:xfrm>
              <a:off x="5384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1"/>
            <p:cNvSpPr/>
            <p:nvPr/>
          </p:nvSpPr>
          <p:spPr>
            <a:xfrm>
              <a:off x="5096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1"/>
            <p:cNvSpPr/>
            <p:nvPr/>
          </p:nvSpPr>
          <p:spPr>
            <a:xfrm>
              <a:off x="5729850" y="5151575"/>
              <a:ext cx="23600" cy="270550"/>
            </a:xfrm>
            <a:custGeom>
              <a:avLst/>
              <a:gdLst/>
              <a:ahLst/>
              <a:cxnLst/>
              <a:rect l="l" t="t" r="r" b="b"/>
              <a:pathLst>
                <a:path w="944" h="10822" extrusionOk="0">
                  <a:moveTo>
                    <a:pt x="1" y="1"/>
                  </a:moveTo>
                  <a:lnTo>
                    <a:pt x="1" y="10822"/>
                  </a:lnTo>
                  <a:lnTo>
                    <a:pt x="943" y="1082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1"/>
            <p:cNvSpPr/>
            <p:nvPr/>
          </p:nvSpPr>
          <p:spPr>
            <a:xfrm>
              <a:off x="6189600" y="5151575"/>
              <a:ext cx="22825" cy="270550"/>
            </a:xfrm>
            <a:custGeom>
              <a:avLst/>
              <a:gdLst/>
              <a:ahLst/>
              <a:cxnLst/>
              <a:rect l="l" t="t" r="r" b="b"/>
              <a:pathLst>
                <a:path w="913" h="10822" extrusionOk="0">
                  <a:moveTo>
                    <a:pt x="0" y="1"/>
                  </a:moveTo>
                  <a:lnTo>
                    <a:pt x="0" y="10822"/>
                  </a:lnTo>
                  <a:lnTo>
                    <a:pt x="912" y="10822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1"/>
            <p:cNvSpPr/>
            <p:nvPr/>
          </p:nvSpPr>
          <p:spPr>
            <a:xfrm>
              <a:off x="5765575" y="4652325"/>
              <a:ext cx="569175" cy="269025"/>
            </a:xfrm>
            <a:custGeom>
              <a:avLst/>
              <a:gdLst/>
              <a:ahLst/>
              <a:cxnLst/>
              <a:rect l="l" t="t" r="r" b="b"/>
              <a:pathLst>
                <a:path w="22767" h="10761" extrusionOk="0">
                  <a:moveTo>
                    <a:pt x="0" y="1"/>
                  </a:moveTo>
                  <a:lnTo>
                    <a:pt x="0" y="10761"/>
                  </a:lnTo>
                  <a:lnTo>
                    <a:pt x="22767" y="10761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1"/>
            <p:cNvSpPr/>
            <p:nvPr/>
          </p:nvSpPr>
          <p:spPr>
            <a:xfrm>
              <a:off x="57253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0" y="1"/>
                  </a:moveTo>
                  <a:lnTo>
                    <a:pt x="3557" y="4256"/>
                  </a:lnTo>
                  <a:lnTo>
                    <a:pt x="23557" y="4256"/>
                  </a:lnTo>
                  <a:lnTo>
                    <a:pt x="1954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1"/>
            <p:cNvSpPr/>
            <p:nvPr/>
          </p:nvSpPr>
          <p:spPr>
            <a:xfrm>
              <a:off x="6227575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1"/>
            <p:cNvSpPr/>
            <p:nvPr/>
          </p:nvSpPr>
          <p:spPr>
            <a:xfrm>
              <a:off x="5872725" y="4802800"/>
              <a:ext cx="29650" cy="697600"/>
            </a:xfrm>
            <a:custGeom>
              <a:avLst/>
              <a:gdLst/>
              <a:ahLst/>
              <a:cxnLst/>
              <a:rect l="l" t="t" r="r" b="b"/>
              <a:pathLst>
                <a:path w="1186" h="27904" extrusionOk="0">
                  <a:moveTo>
                    <a:pt x="0" y="0"/>
                  </a:moveTo>
                  <a:lnTo>
                    <a:pt x="0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1"/>
            <p:cNvSpPr/>
            <p:nvPr/>
          </p:nvSpPr>
          <p:spPr>
            <a:xfrm>
              <a:off x="5765575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4286" y="0"/>
                  </a:moveTo>
                  <a:lnTo>
                    <a:pt x="0" y="4742"/>
                  </a:lnTo>
                  <a:lnTo>
                    <a:pt x="4286" y="4742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1"/>
            <p:cNvSpPr/>
            <p:nvPr/>
          </p:nvSpPr>
          <p:spPr>
            <a:xfrm>
              <a:off x="6115875" y="4802800"/>
              <a:ext cx="111725" cy="118550"/>
            </a:xfrm>
            <a:custGeom>
              <a:avLst/>
              <a:gdLst/>
              <a:ahLst/>
              <a:cxnLst/>
              <a:rect l="l" t="t" r="r" b="b"/>
              <a:pathLst>
                <a:path w="4469" h="4742" extrusionOk="0">
                  <a:moveTo>
                    <a:pt x="4469" y="0"/>
                  </a:moveTo>
                  <a:lnTo>
                    <a:pt x="1" y="4742"/>
                  </a:lnTo>
                  <a:lnTo>
                    <a:pt x="4469" y="4742"/>
                  </a:lnTo>
                  <a:lnTo>
                    <a:pt x="4469" y="517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1"/>
            <p:cNvSpPr/>
            <p:nvPr/>
          </p:nvSpPr>
          <p:spPr>
            <a:xfrm>
              <a:off x="42632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0" y="0"/>
                  </a:moveTo>
                  <a:lnTo>
                    <a:pt x="0" y="17842"/>
                  </a:lnTo>
                  <a:lnTo>
                    <a:pt x="1155" y="1784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1"/>
            <p:cNvSpPr/>
            <p:nvPr/>
          </p:nvSpPr>
          <p:spPr>
            <a:xfrm>
              <a:off x="33080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1" y="0"/>
                  </a:moveTo>
                  <a:lnTo>
                    <a:pt x="1" y="17842"/>
                  </a:lnTo>
                  <a:lnTo>
                    <a:pt x="1156" y="17842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1"/>
            <p:cNvSpPr/>
            <p:nvPr/>
          </p:nvSpPr>
          <p:spPr>
            <a:xfrm>
              <a:off x="3308850" y="3798975"/>
              <a:ext cx="983325" cy="126925"/>
            </a:xfrm>
            <a:custGeom>
              <a:avLst/>
              <a:gdLst/>
              <a:ahLst/>
              <a:cxnLst/>
              <a:rect l="l" t="t" r="r" b="b"/>
              <a:pathLst>
                <a:path w="39333" h="5077" extrusionOk="0">
                  <a:moveTo>
                    <a:pt x="6140" y="1"/>
                  </a:moveTo>
                  <a:lnTo>
                    <a:pt x="0" y="5077"/>
                  </a:lnTo>
                  <a:lnTo>
                    <a:pt x="39332" y="5077"/>
                  </a:lnTo>
                  <a:lnTo>
                    <a:pt x="33040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1"/>
            <p:cNvSpPr/>
            <p:nvPr/>
          </p:nvSpPr>
          <p:spPr>
            <a:xfrm>
              <a:off x="3308075" y="3925875"/>
              <a:ext cx="984100" cy="50950"/>
            </a:xfrm>
            <a:custGeom>
              <a:avLst/>
              <a:gdLst/>
              <a:ahLst/>
              <a:cxnLst/>
              <a:rect l="l" t="t" r="r" b="b"/>
              <a:pathLst>
                <a:path w="39364" h="2038" extrusionOk="0">
                  <a:moveTo>
                    <a:pt x="1" y="1"/>
                  </a:moveTo>
                  <a:lnTo>
                    <a:pt x="1" y="2037"/>
                  </a:lnTo>
                  <a:lnTo>
                    <a:pt x="39363" y="2037"/>
                  </a:lnTo>
                  <a:lnTo>
                    <a:pt x="39363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1"/>
            <p:cNvSpPr/>
            <p:nvPr/>
          </p:nvSpPr>
          <p:spPr>
            <a:xfrm>
              <a:off x="3310350" y="3967675"/>
              <a:ext cx="983325" cy="354900"/>
            </a:xfrm>
            <a:custGeom>
              <a:avLst/>
              <a:gdLst/>
              <a:ahLst/>
              <a:cxnLst/>
              <a:rect l="l" t="t" r="r" b="b"/>
              <a:pathLst>
                <a:path w="39333" h="14196" extrusionOk="0">
                  <a:moveTo>
                    <a:pt x="1" y="0"/>
                  </a:moveTo>
                  <a:lnTo>
                    <a:pt x="1" y="14195"/>
                  </a:lnTo>
                  <a:lnTo>
                    <a:pt x="39333" y="14195"/>
                  </a:lnTo>
                  <a:lnTo>
                    <a:pt x="39333" y="0"/>
                  </a:lnTo>
                  <a:close/>
                </a:path>
              </a:pathLst>
            </a:custGeom>
            <a:solidFill>
              <a:srgbClr val="D65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1"/>
            <p:cNvSpPr/>
            <p:nvPr/>
          </p:nvSpPr>
          <p:spPr>
            <a:xfrm>
              <a:off x="367737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1"/>
            <p:cNvSpPr/>
            <p:nvPr/>
          </p:nvSpPr>
          <p:spPr>
            <a:xfrm>
              <a:off x="390002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1"/>
            <p:cNvSpPr/>
            <p:nvPr/>
          </p:nvSpPr>
          <p:spPr>
            <a:xfrm>
              <a:off x="3603675" y="3529975"/>
              <a:ext cx="392900" cy="179350"/>
            </a:xfrm>
            <a:custGeom>
              <a:avLst/>
              <a:gdLst/>
              <a:ahLst/>
              <a:cxnLst/>
              <a:rect l="l" t="t" r="r" b="b"/>
              <a:pathLst>
                <a:path w="15716" h="7174" extrusionOk="0">
                  <a:moveTo>
                    <a:pt x="1" y="1"/>
                  </a:moveTo>
                  <a:lnTo>
                    <a:pt x="1" y="7174"/>
                  </a:lnTo>
                  <a:lnTo>
                    <a:pt x="15715" y="7174"/>
                  </a:ln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1"/>
            <p:cNvSpPr/>
            <p:nvPr/>
          </p:nvSpPr>
          <p:spPr>
            <a:xfrm>
              <a:off x="3603675" y="3529975"/>
              <a:ext cx="392900" cy="180050"/>
            </a:xfrm>
            <a:custGeom>
              <a:avLst/>
              <a:gdLst/>
              <a:ahLst/>
              <a:cxnLst/>
              <a:rect l="l" t="t" r="r" b="b"/>
              <a:pathLst>
                <a:path w="15716" h="7202" extrusionOk="0">
                  <a:moveTo>
                    <a:pt x="1" y="1"/>
                  </a:moveTo>
                  <a:cubicBezTo>
                    <a:pt x="1" y="1"/>
                    <a:pt x="14658" y="7202"/>
                    <a:pt x="15661" y="7202"/>
                  </a:cubicBezTo>
                  <a:cubicBezTo>
                    <a:pt x="15697" y="7202"/>
                    <a:pt x="15715" y="7193"/>
                    <a:pt x="15715" y="7174"/>
                  </a:cubicBez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1"/>
            <p:cNvSpPr/>
            <p:nvPr/>
          </p:nvSpPr>
          <p:spPr>
            <a:xfrm>
              <a:off x="5380300" y="4425125"/>
              <a:ext cx="883025" cy="162650"/>
            </a:xfrm>
            <a:custGeom>
              <a:avLst/>
              <a:gdLst/>
              <a:ahLst/>
              <a:cxnLst/>
              <a:rect l="l" t="t" r="r" b="b"/>
              <a:pathLst>
                <a:path w="35321" h="6506" extrusionOk="0">
                  <a:moveTo>
                    <a:pt x="1" y="1"/>
                  </a:moveTo>
                  <a:lnTo>
                    <a:pt x="6505" y="6505"/>
                  </a:lnTo>
                  <a:lnTo>
                    <a:pt x="35321" y="6505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5">
  <p:cSld name="CUSTOM_1_1_1_1_1_1_1_1_1_1_1_1_1_1_1_1_1_1_1_1_1_1_1_1_1"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p39"/>
          <p:cNvSpPr/>
          <p:nvPr/>
        </p:nvSpPr>
        <p:spPr>
          <a:xfrm>
            <a:off x="0" y="-25"/>
            <a:ext cx="914365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39"/>
          <p:cNvSpPr/>
          <p:nvPr/>
        </p:nvSpPr>
        <p:spPr>
          <a:xfrm>
            <a:off x="0" y="3919076"/>
            <a:ext cx="9143654" cy="1224213"/>
          </a:xfrm>
          <a:custGeom>
            <a:avLst/>
            <a:gdLst/>
            <a:ahLst/>
            <a:cxnLst/>
            <a:rect l="l" t="t" r="r" b="b"/>
            <a:pathLst>
              <a:path w="284960" h="54470" extrusionOk="0">
                <a:moveTo>
                  <a:pt x="0" y="0"/>
                </a:moveTo>
                <a:lnTo>
                  <a:pt x="0" y="54469"/>
                </a:lnTo>
                <a:lnTo>
                  <a:pt x="284960" y="54469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39"/>
          <p:cNvSpPr/>
          <p:nvPr/>
        </p:nvSpPr>
        <p:spPr>
          <a:xfrm>
            <a:off x="0" y="3833000"/>
            <a:ext cx="9143654" cy="86102"/>
          </a:xfrm>
          <a:custGeom>
            <a:avLst/>
            <a:gdLst/>
            <a:ahLst/>
            <a:cxnLst/>
            <a:rect l="l" t="t" r="r" b="b"/>
            <a:pathLst>
              <a:path w="284960" h="3831" extrusionOk="0">
                <a:moveTo>
                  <a:pt x="0" y="1"/>
                </a:moveTo>
                <a:lnTo>
                  <a:pt x="0" y="3830"/>
                </a:lnTo>
                <a:lnTo>
                  <a:pt x="284960" y="3830"/>
                </a:lnTo>
                <a:lnTo>
                  <a:pt x="284960" y="1"/>
                </a:lnTo>
                <a:close/>
              </a:path>
            </a:pathLst>
          </a:custGeom>
          <a:solidFill>
            <a:srgbClr val="FFE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39"/>
          <p:cNvSpPr/>
          <p:nvPr/>
        </p:nvSpPr>
        <p:spPr>
          <a:xfrm>
            <a:off x="4860391" y="258435"/>
            <a:ext cx="1695051" cy="185931"/>
          </a:xfrm>
          <a:custGeom>
            <a:avLst/>
            <a:gdLst/>
            <a:ahLst/>
            <a:cxnLst/>
            <a:rect l="l" t="t" r="r" b="b"/>
            <a:pathLst>
              <a:path w="37874" h="4925" extrusionOk="0">
                <a:moveTo>
                  <a:pt x="4925" y="1"/>
                </a:moveTo>
                <a:cubicBezTo>
                  <a:pt x="2220" y="1"/>
                  <a:pt x="1" y="2189"/>
                  <a:pt x="1" y="4925"/>
                </a:cubicBezTo>
                <a:lnTo>
                  <a:pt x="37874" y="4925"/>
                </a:lnTo>
                <a:cubicBezTo>
                  <a:pt x="37874" y="2189"/>
                  <a:pt x="35655" y="1"/>
                  <a:pt x="329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39"/>
          <p:cNvSpPr/>
          <p:nvPr/>
        </p:nvSpPr>
        <p:spPr>
          <a:xfrm>
            <a:off x="3097329" y="430539"/>
            <a:ext cx="5221118" cy="2693263"/>
          </a:xfrm>
          <a:custGeom>
            <a:avLst/>
            <a:gdLst/>
            <a:ahLst/>
            <a:cxnLst/>
            <a:rect l="l" t="t" r="r" b="b"/>
            <a:pathLst>
              <a:path w="116660" h="71340" extrusionOk="0">
                <a:moveTo>
                  <a:pt x="1" y="1"/>
                </a:moveTo>
                <a:lnTo>
                  <a:pt x="1" y="71339"/>
                </a:lnTo>
                <a:lnTo>
                  <a:pt x="116660" y="71339"/>
                </a:lnTo>
                <a:lnTo>
                  <a:pt x="11666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39"/>
          <p:cNvSpPr/>
          <p:nvPr/>
        </p:nvSpPr>
        <p:spPr>
          <a:xfrm>
            <a:off x="2840252" y="3152296"/>
            <a:ext cx="5735308" cy="103291"/>
          </a:xfrm>
          <a:custGeom>
            <a:avLst/>
            <a:gdLst/>
            <a:ahLst/>
            <a:cxnLst/>
            <a:rect l="l" t="t" r="r" b="b"/>
            <a:pathLst>
              <a:path w="128149" h="2736" extrusionOk="0">
                <a:moveTo>
                  <a:pt x="0" y="0"/>
                </a:moveTo>
                <a:lnTo>
                  <a:pt x="0" y="2736"/>
                </a:lnTo>
                <a:lnTo>
                  <a:pt x="128148" y="2736"/>
                </a:lnTo>
                <a:lnTo>
                  <a:pt x="1281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39"/>
          <p:cNvSpPr/>
          <p:nvPr/>
        </p:nvSpPr>
        <p:spPr>
          <a:xfrm>
            <a:off x="2840252" y="3096048"/>
            <a:ext cx="5735308" cy="104461"/>
          </a:xfrm>
          <a:custGeom>
            <a:avLst/>
            <a:gdLst/>
            <a:ahLst/>
            <a:cxnLst/>
            <a:rect l="l" t="t" r="r" b="b"/>
            <a:pathLst>
              <a:path w="128149" h="2767" extrusionOk="0">
                <a:moveTo>
                  <a:pt x="0" y="1"/>
                </a:moveTo>
                <a:lnTo>
                  <a:pt x="0" y="2767"/>
                </a:lnTo>
                <a:lnTo>
                  <a:pt x="128148" y="2767"/>
                </a:lnTo>
                <a:lnTo>
                  <a:pt x="128148" y="1"/>
                </a:ln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39"/>
          <p:cNvSpPr/>
          <p:nvPr/>
        </p:nvSpPr>
        <p:spPr>
          <a:xfrm>
            <a:off x="5559655" y="2905598"/>
            <a:ext cx="321072" cy="113635"/>
          </a:xfrm>
          <a:custGeom>
            <a:avLst/>
            <a:gdLst/>
            <a:ahLst/>
            <a:cxnLst/>
            <a:rect l="l" t="t" r="r" b="b"/>
            <a:pathLst>
              <a:path w="7174" h="3010" extrusionOk="0">
                <a:moveTo>
                  <a:pt x="0" y="0"/>
                </a:moveTo>
                <a:lnTo>
                  <a:pt x="0" y="3009"/>
                </a:lnTo>
                <a:lnTo>
                  <a:pt x="7173" y="3009"/>
                </a:lnTo>
                <a:lnTo>
                  <a:pt x="7173" y="0"/>
                </a:lnTo>
                <a:close/>
              </a:path>
            </a:pathLst>
          </a:custGeom>
          <a:solidFill>
            <a:srgbClr val="AA9E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9"/>
          <p:cNvSpPr/>
          <p:nvPr/>
        </p:nvSpPr>
        <p:spPr>
          <a:xfrm>
            <a:off x="5445349" y="2941159"/>
            <a:ext cx="549636" cy="154936"/>
          </a:xfrm>
          <a:custGeom>
            <a:avLst/>
            <a:gdLst/>
            <a:ahLst/>
            <a:cxnLst/>
            <a:rect l="l" t="t" r="r" b="b"/>
            <a:pathLst>
              <a:path w="12281" h="4104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4104"/>
                </a:lnTo>
                <a:lnTo>
                  <a:pt x="12281" y="4104"/>
                </a:lnTo>
                <a:lnTo>
                  <a:pt x="12281" y="882"/>
                </a:lnTo>
                <a:cubicBezTo>
                  <a:pt x="12281" y="396"/>
                  <a:pt x="11885" y="0"/>
                  <a:pt x="113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9"/>
          <p:cNvSpPr/>
          <p:nvPr/>
        </p:nvSpPr>
        <p:spPr>
          <a:xfrm>
            <a:off x="5444006" y="3039838"/>
            <a:ext cx="550979" cy="56251"/>
          </a:xfrm>
          <a:custGeom>
            <a:avLst/>
            <a:gdLst/>
            <a:ahLst/>
            <a:cxnLst/>
            <a:rect l="l" t="t" r="r" b="b"/>
            <a:pathLst>
              <a:path w="12311" h="1490" extrusionOk="0">
                <a:moveTo>
                  <a:pt x="0" y="1"/>
                </a:moveTo>
                <a:lnTo>
                  <a:pt x="0" y="1490"/>
                </a:lnTo>
                <a:lnTo>
                  <a:pt x="12311" y="1490"/>
                </a:lnTo>
                <a:lnTo>
                  <a:pt x="12311" y="1"/>
                </a:lnTo>
                <a:close/>
              </a:path>
            </a:pathLst>
          </a:custGeom>
          <a:solidFill>
            <a:srgbClr val="2B3D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9"/>
          <p:cNvSpPr/>
          <p:nvPr/>
        </p:nvSpPr>
        <p:spPr>
          <a:xfrm>
            <a:off x="843714" y="437905"/>
            <a:ext cx="1379742" cy="1603177"/>
          </a:xfrm>
          <a:custGeom>
            <a:avLst/>
            <a:gdLst/>
            <a:ahLst/>
            <a:cxnLst/>
            <a:rect l="l" t="t" r="r" b="b"/>
            <a:pathLst>
              <a:path w="41947" h="59454" extrusionOk="0">
                <a:moveTo>
                  <a:pt x="0" y="0"/>
                </a:moveTo>
                <a:lnTo>
                  <a:pt x="0" y="59454"/>
                </a:lnTo>
                <a:lnTo>
                  <a:pt x="41946" y="59454"/>
                </a:lnTo>
                <a:lnTo>
                  <a:pt x="41946" y="0"/>
                </a:lnTo>
                <a:close/>
              </a:path>
            </a:pathLst>
          </a:custGeom>
          <a:solidFill>
            <a:srgbClr val="7B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39"/>
          <p:cNvSpPr/>
          <p:nvPr/>
        </p:nvSpPr>
        <p:spPr>
          <a:xfrm>
            <a:off x="777929" y="1595085"/>
            <a:ext cx="1498517" cy="468948"/>
          </a:xfrm>
          <a:custGeom>
            <a:avLst/>
            <a:gdLst/>
            <a:ahLst/>
            <a:cxnLst/>
            <a:rect l="l" t="t" r="r" b="b"/>
            <a:pathLst>
              <a:path w="45558" h="17391" extrusionOk="0">
                <a:moveTo>
                  <a:pt x="34789" y="1"/>
                </a:moveTo>
                <a:cubicBezTo>
                  <a:pt x="33291" y="1"/>
                  <a:pt x="31770" y="688"/>
                  <a:pt x="30724" y="2131"/>
                </a:cubicBezTo>
                <a:cubicBezTo>
                  <a:pt x="22122" y="3651"/>
                  <a:pt x="24310" y="12496"/>
                  <a:pt x="24310" y="12496"/>
                </a:cubicBezTo>
                <a:cubicBezTo>
                  <a:pt x="24310" y="12496"/>
                  <a:pt x="23317" y="9644"/>
                  <a:pt x="21011" y="9644"/>
                </a:cubicBezTo>
                <a:cubicBezTo>
                  <a:pt x="20325" y="9644"/>
                  <a:pt x="19523" y="9896"/>
                  <a:pt x="18596" y="10551"/>
                </a:cubicBezTo>
                <a:cubicBezTo>
                  <a:pt x="17506" y="7965"/>
                  <a:pt x="14929" y="6563"/>
                  <a:pt x="12250" y="6563"/>
                </a:cubicBezTo>
                <a:cubicBezTo>
                  <a:pt x="9923" y="6563"/>
                  <a:pt x="7520" y="7621"/>
                  <a:pt x="5951" y="9882"/>
                </a:cubicBezTo>
                <a:cubicBezTo>
                  <a:pt x="5580" y="9821"/>
                  <a:pt x="5234" y="9792"/>
                  <a:pt x="4912" y="9792"/>
                </a:cubicBezTo>
                <a:cubicBezTo>
                  <a:pt x="1" y="9792"/>
                  <a:pt x="723" y="16539"/>
                  <a:pt x="723" y="16539"/>
                </a:cubicBezTo>
                <a:lnTo>
                  <a:pt x="45557" y="17390"/>
                </a:lnTo>
                <a:lnTo>
                  <a:pt x="45557" y="10065"/>
                </a:lnTo>
                <a:cubicBezTo>
                  <a:pt x="45557" y="10065"/>
                  <a:pt x="43034" y="7542"/>
                  <a:pt x="39660" y="7025"/>
                </a:cubicBezTo>
                <a:cubicBezTo>
                  <a:pt x="40418" y="2499"/>
                  <a:pt x="37645" y="1"/>
                  <a:pt x="34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39"/>
          <p:cNvSpPr/>
          <p:nvPr/>
        </p:nvSpPr>
        <p:spPr>
          <a:xfrm>
            <a:off x="713723" y="2063161"/>
            <a:ext cx="1633705" cy="106593"/>
          </a:xfrm>
          <a:custGeom>
            <a:avLst/>
            <a:gdLst/>
            <a:ahLst/>
            <a:cxnLst/>
            <a:rect l="l" t="t" r="r" b="b"/>
            <a:pathLst>
              <a:path w="49668" h="3953" extrusionOk="0">
                <a:moveTo>
                  <a:pt x="1" y="1"/>
                </a:moveTo>
                <a:lnTo>
                  <a:pt x="1" y="3952"/>
                </a:lnTo>
                <a:lnTo>
                  <a:pt x="49667" y="3952"/>
                </a:lnTo>
                <a:lnTo>
                  <a:pt x="496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39"/>
          <p:cNvSpPr/>
          <p:nvPr/>
        </p:nvSpPr>
        <p:spPr>
          <a:xfrm>
            <a:off x="713723" y="2010715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39"/>
          <p:cNvSpPr/>
          <p:nvPr/>
        </p:nvSpPr>
        <p:spPr>
          <a:xfrm>
            <a:off x="713723" y="332177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39"/>
          <p:cNvSpPr/>
          <p:nvPr/>
        </p:nvSpPr>
        <p:spPr>
          <a:xfrm>
            <a:off x="2316373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1" y="0"/>
                </a:moveTo>
                <a:lnTo>
                  <a:pt x="1" y="58329"/>
                </a:lnTo>
                <a:lnTo>
                  <a:pt x="2433" y="58329"/>
                </a:lnTo>
                <a:lnTo>
                  <a:pt x="24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39"/>
          <p:cNvSpPr/>
          <p:nvPr/>
        </p:nvSpPr>
        <p:spPr>
          <a:xfrm>
            <a:off x="2640330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39"/>
          <p:cNvSpPr/>
          <p:nvPr/>
        </p:nvSpPr>
        <p:spPr>
          <a:xfrm>
            <a:off x="677739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39"/>
          <p:cNvSpPr/>
          <p:nvPr/>
        </p:nvSpPr>
        <p:spPr>
          <a:xfrm>
            <a:off x="35381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39"/>
          <p:cNvSpPr/>
          <p:nvPr/>
        </p:nvSpPr>
        <p:spPr>
          <a:xfrm>
            <a:off x="60875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11338" y="2614"/>
                </a:moveTo>
                <a:lnTo>
                  <a:pt x="11338" y="27569"/>
                </a:lnTo>
                <a:lnTo>
                  <a:pt x="5532" y="27569"/>
                </a:lnTo>
                <a:lnTo>
                  <a:pt x="5532" y="2614"/>
                </a:lnTo>
                <a:close/>
                <a:moveTo>
                  <a:pt x="21186" y="2614"/>
                </a:moveTo>
                <a:lnTo>
                  <a:pt x="21186" y="27569"/>
                </a:lnTo>
                <a:lnTo>
                  <a:pt x="15380" y="27569"/>
                </a:lnTo>
                <a:lnTo>
                  <a:pt x="15380" y="2614"/>
                </a:lnTo>
                <a:close/>
                <a:moveTo>
                  <a:pt x="11338" y="30487"/>
                </a:moveTo>
                <a:lnTo>
                  <a:pt x="11338" y="55442"/>
                </a:lnTo>
                <a:lnTo>
                  <a:pt x="5532" y="55442"/>
                </a:lnTo>
                <a:lnTo>
                  <a:pt x="5532" y="30487"/>
                </a:lnTo>
                <a:close/>
                <a:moveTo>
                  <a:pt x="21186" y="30487"/>
                </a:moveTo>
                <a:lnTo>
                  <a:pt x="21186" y="55442"/>
                </a:lnTo>
                <a:lnTo>
                  <a:pt x="15380" y="55442"/>
                </a:lnTo>
                <a:lnTo>
                  <a:pt x="15380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39"/>
          <p:cNvSpPr/>
          <p:nvPr/>
        </p:nvSpPr>
        <p:spPr>
          <a:xfrm>
            <a:off x="6087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39"/>
          <p:cNvSpPr/>
          <p:nvPr/>
        </p:nvSpPr>
        <p:spPr>
          <a:xfrm>
            <a:off x="1278618" y="794294"/>
            <a:ext cx="886848" cy="232115"/>
          </a:xfrm>
          <a:custGeom>
            <a:avLst/>
            <a:gdLst/>
            <a:ahLst/>
            <a:cxnLst/>
            <a:rect l="l" t="t" r="r" b="b"/>
            <a:pathLst>
              <a:path w="26962" h="8608" extrusionOk="0">
                <a:moveTo>
                  <a:pt x="15371" y="1"/>
                </a:moveTo>
                <a:cubicBezTo>
                  <a:pt x="12323" y="1"/>
                  <a:pt x="8970" y="2159"/>
                  <a:pt x="8845" y="6236"/>
                </a:cubicBezTo>
                <a:cubicBezTo>
                  <a:pt x="8064" y="6067"/>
                  <a:pt x="7325" y="5994"/>
                  <a:pt x="6633" y="5994"/>
                </a:cubicBezTo>
                <a:cubicBezTo>
                  <a:pt x="2479" y="5994"/>
                  <a:pt x="0" y="8607"/>
                  <a:pt x="0" y="8607"/>
                </a:cubicBezTo>
                <a:lnTo>
                  <a:pt x="26961" y="8607"/>
                </a:lnTo>
                <a:cubicBezTo>
                  <a:pt x="26961" y="8607"/>
                  <a:pt x="24423" y="5917"/>
                  <a:pt x="21156" y="5917"/>
                </a:cubicBezTo>
                <a:cubicBezTo>
                  <a:pt x="20848" y="5917"/>
                  <a:pt x="20533" y="5941"/>
                  <a:pt x="20213" y="5993"/>
                </a:cubicBezTo>
                <a:cubicBezTo>
                  <a:pt x="20863" y="1931"/>
                  <a:pt x="18254" y="1"/>
                  <a:pt x="15371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39"/>
          <p:cNvSpPr/>
          <p:nvPr/>
        </p:nvSpPr>
        <p:spPr>
          <a:xfrm>
            <a:off x="907690" y="1218203"/>
            <a:ext cx="1035818" cy="184387"/>
          </a:xfrm>
          <a:custGeom>
            <a:avLst/>
            <a:gdLst/>
            <a:ahLst/>
            <a:cxnLst/>
            <a:rect l="l" t="t" r="r" b="b"/>
            <a:pathLst>
              <a:path w="31491" h="6838" extrusionOk="0">
                <a:moveTo>
                  <a:pt x="14827" y="0"/>
                </a:moveTo>
                <a:cubicBezTo>
                  <a:pt x="12765" y="0"/>
                  <a:pt x="10518" y="1288"/>
                  <a:pt x="8754" y="4893"/>
                </a:cubicBezTo>
                <a:cubicBezTo>
                  <a:pt x="7986" y="4711"/>
                  <a:pt x="7243" y="4635"/>
                  <a:pt x="6536" y="4635"/>
                </a:cubicBezTo>
                <a:cubicBezTo>
                  <a:pt x="2743" y="4635"/>
                  <a:pt x="0" y="6838"/>
                  <a:pt x="0" y="6838"/>
                </a:cubicBezTo>
                <a:lnTo>
                  <a:pt x="31490" y="6838"/>
                </a:lnTo>
                <a:cubicBezTo>
                  <a:pt x="31490" y="6838"/>
                  <a:pt x="29512" y="2378"/>
                  <a:pt x="25626" y="2378"/>
                </a:cubicBezTo>
                <a:cubicBezTo>
                  <a:pt x="24192" y="2378"/>
                  <a:pt x="22498" y="2986"/>
                  <a:pt x="20548" y="4649"/>
                </a:cubicBezTo>
                <a:cubicBezTo>
                  <a:pt x="20160" y="2447"/>
                  <a:pt x="17670" y="0"/>
                  <a:pt x="14827" y="0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39"/>
          <p:cNvSpPr/>
          <p:nvPr/>
        </p:nvSpPr>
        <p:spPr>
          <a:xfrm>
            <a:off x="8331977" y="65751"/>
            <a:ext cx="789814" cy="587635"/>
          </a:xfrm>
          <a:custGeom>
            <a:avLst/>
            <a:gdLst/>
            <a:ahLst/>
            <a:cxnLst/>
            <a:rect l="l" t="t" r="r" b="b"/>
            <a:pathLst>
              <a:path w="23223" h="20484" extrusionOk="0">
                <a:moveTo>
                  <a:pt x="11595" y="1"/>
                </a:moveTo>
                <a:cubicBezTo>
                  <a:pt x="10270" y="1"/>
                  <a:pt x="8925" y="259"/>
                  <a:pt x="7630" y="804"/>
                </a:cubicBezTo>
                <a:cubicBezTo>
                  <a:pt x="2432" y="3023"/>
                  <a:pt x="1" y="9011"/>
                  <a:pt x="2189" y="14239"/>
                </a:cubicBezTo>
                <a:cubicBezTo>
                  <a:pt x="3832" y="18141"/>
                  <a:pt x="7633" y="20484"/>
                  <a:pt x="11625" y="20484"/>
                </a:cubicBezTo>
                <a:cubicBezTo>
                  <a:pt x="12951" y="20484"/>
                  <a:pt x="14298" y="20225"/>
                  <a:pt x="15594" y="19680"/>
                </a:cubicBezTo>
                <a:cubicBezTo>
                  <a:pt x="20791" y="17461"/>
                  <a:pt x="23223" y="11473"/>
                  <a:pt x="21034" y="6275"/>
                </a:cubicBezTo>
                <a:cubicBezTo>
                  <a:pt x="19391" y="2350"/>
                  <a:pt x="15588" y="1"/>
                  <a:pt x="11595" y="1"/>
                </a:cubicBez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39"/>
          <p:cNvSpPr/>
          <p:nvPr/>
        </p:nvSpPr>
        <p:spPr>
          <a:xfrm>
            <a:off x="8480841" y="151583"/>
            <a:ext cx="492091" cy="415079"/>
          </a:xfrm>
          <a:custGeom>
            <a:avLst/>
            <a:gdLst/>
            <a:ahLst/>
            <a:cxnLst/>
            <a:rect l="l" t="t" r="r" b="b"/>
            <a:pathLst>
              <a:path w="14469" h="14469" extrusionOk="0">
                <a:moveTo>
                  <a:pt x="7235" y="1"/>
                </a:moveTo>
                <a:cubicBezTo>
                  <a:pt x="3253" y="1"/>
                  <a:pt x="0" y="3253"/>
                  <a:pt x="0" y="7235"/>
                </a:cubicBezTo>
                <a:cubicBezTo>
                  <a:pt x="0" y="11247"/>
                  <a:pt x="3253" y="14469"/>
                  <a:pt x="7235" y="14469"/>
                </a:cubicBezTo>
                <a:cubicBezTo>
                  <a:pt x="11247" y="14469"/>
                  <a:pt x="14469" y="11247"/>
                  <a:pt x="14469" y="7235"/>
                </a:cubicBezTo>
                <a:cubicBezTo>
                  <a:pt x="14469" y="3253"/>
                  <a:pt x="11247" y="1"/>
                  <a:pt x="7235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39"/>
          <p:cNvSpPr/>
          <p:nvPr/>
        </p:nvSpPr>
        <p:spPr>
          <a:xfrm>
            <a:off x="8679326" y="319002"/>
            <a:ext cx="95126" cy="80268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1399" y="1"/>
                </a:moveTo>
                <a:cubicBezTo>
                  <a:pt x="639" y="1"/>
                  <a:pt x="0" y="639"/>
                  <a:pt x="0" y="1399"/>
                </a:cubicBezTo>
                <a:cubicBezTo>
                  <a:pt x="0" y="2189"/>
                  <a:pt x="639" y="2797"/>
                  <a:pt x="1399" y="2797"/>
                </a:cubicBezTo>
                <a:cubicBezTo>
                  <a:pt x="2159" y="2797"/>
                  <a:pt x="2797" y="2189"/>
                  <a:pt x="2797" y="1399"/>
                </a:cubicBezTo>
                <a:cubicBezTo>
                  <a:pt x="2797" y="639"/>
                  <a:pt x="2159" y="1"/>
                  <a:pt x="1399" y="1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39"/>
          <p:cNvSpPr/>
          <p:nvPr/>
        </p:nvSpPr>
        <p:spPr>
          <a:xfrm>
            <a:off x="8573894" y="205659"/>
            <a:ext cx="166445" cy="162199"/>
          </a:xfrm>
          <a:custGeom>
            <a:avLst/>
            <a:gdLst/>
            <a:ahLst/>
            <a:cxnLst/>
            <a:rect l="l" t="t" r="r" b="b"/>
            <a:pathLst>
              <a:path w="4894" h="5654" extrusionOk="0">
                <a:moveTo>
                  <a:pt x="4499" y="0"/>
                </a:moveTo>
                <a:cubicBezTo>
                  <a:pt x="4286" y="0"/>
                  <a:pt x="4134" y="152"/>
                  <a:pt x="4134" y="365"/>
                </a:cubicBezTo>
                <a:lnTo>
                  <a:pt x="4134" y="4803"/>
                </a:lnTo>
                <a:lnTo>
                  <a:pt x="426" y="4377"/>
                </a:lnTo>
                <a:cubicBezTo>
                  <a:pt x="407" y="4375"/>
                  <a:pt x="389" y="4373"/>
                  <a:pt x="372" y="4373"/>
                </a:cubicBezTo>
                <a:cubicBezTo>
                  <a:pt x="183" y="4373"/>
                  <a:pt x="28" y="4517"/>
                  <a:pt x="0" y="4712"/>
                </a:cubicBezTo>
                <a:cubicBezTo>
                  <a:pt x="0" y="4924"/>
                  <a:pt x="122" y="5107"/>
                  <a:pt x="334" y="5137"/>
                </a:cubicBezTo>
                <a:lnTo>
                  <a:pt x="4894" y="5654"/>
                </a:lnTo>
                <a:lnTo>
                  <a:pt x="4894" y="365"/>
                </a:lnTo>
                <a:cubicBezTo>
                  <a:pt x="4894" y="152"/>
                  <a:pt x="4711" y="0"/>
                  <a:pt x="44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39"/>
          <p:cNvSpPr/>
          <p:nvPr/>
        </p:nvSpPr>
        <p:spPr>
          <a:xfrm>
            <a:off x="60863" y="3871573"/>
            <a:ext cx="1318264" cy="352956"/>
          </a:xfrm>
          <a:custGeom>
            <a:avLst/>
            <a:gdLst/>
            <a:ahLst/>
            <a:cxnLst/>
            <a:rect l="l" t="t" r="r" b="b"/>
            <a:pathLst>
              <a:path w="94805" h="6962" extrusionOk="0">
                <a:moveTo>
                  <a:pt x="47387" y="0"/>
                </a:moveTo>
                <a:cubicBezTo>
                  <a:pt x="21216" y="0"/>
                  <a:pt x="0" y="1551"/>
                  <a:pt x="0" y="3466"/>
                </a:cubicBezTo>
                <a:cubicBezTo>
                  <a:pt x="0" y="5381"/>
                  <a:pt x="21216" y="6961"/>
                  <a:pt x="47387" y="6961"/>
                </a:cubicBezTo>
                <a:cubicBezTo>
                  <a:pt x="73588" y="6961"/>
                  <a:pt x="94804" y="5381"/>
                  <a:pt x="94804" y="3466"/>
                </a:cubicBezTo>
                <a:cubicBezTo>
                  <a:pt x="94804" y="1551"/>
                  <a:pt x="73588" y="0"/>
                  <a:pt x="47387" y="0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39"/>
          <p:cNvSpPr/>
          <p:nvPr/>
        </p:nvSpPr>
        <p:spPr>
          <a:xfrm>
            <a:off x="113893" y="3254184"/>
            <a:ext cx="435347" cy="765817"/>
          </a:xfrm>
          <a:custGeom>
            <a:avLst/>
            <a:gdLst/>
            <a:ahLst/>
            <a:cxnLst/>
            <a:rect l="l" t="t" r="r" b="b"/>
            <a:pathLst>
              <a:path w="10913" h="22760" extrusionOk="0">
                <a:moveTo>
                  <a:pt x="8844" y="0"/>
                </a:moveTo>
                <a:cubicBezTo>
                  <a:pt x="6548" y="0"/>
                  <a:pt x="4684" y="2134"/>
                  <a:pt x="4164" y="4213"/>
                </a:cubicBezTo>
                <a:cubicBezTo>
                  <a:pt x="3921" y="5155"/>
                  <a:pt x="3891" y="6158"/>
                  <a:pt x="3648" y="7070"/>
                </a:cubicBezTo>
                <a:cubicBezTo>
                  <a:pt x="3313" y="8347"/>
                  <a:pt x="2645" y="9502"/>
                  <a:pt x="2037" y="10657"/>
                </a:cubicBezTo>
                <a:cubicBezTo>
                  <a:pt x="1277" y="12116"/>
                  <a:pt x="578" y="13636"/>
                  <a:pt x="274" y="15277"/>
                </a:cubicBezTo>
                <a:cubicBezTo>
                  <a:pt x="0" y="16888"/>
                  <a:pt x="122" y="18621"/>
                  <a:pt x="882" y="20080"/>
                </a:cubicBezTo>
                <a:cubicBezTo>
                  <a:pt x="1672" y="21539"/>
                  <a:pt x="3161" y="22663"/>
                  <a:pt x="4803" y="22754"/>
                </a:cubicBezTo>
                <a:cubicBezTo>
                  <a:pt x="4865" y="22758"/>
                  <a:pt x="4927" y="22760"/>
                  <a:pt x="4990" y="22760"/>
                </a:cubicBezTo>
                <a:cubicBezTo>
                  <a:pt x="6571" y="22760"/>
                  <a:pt x="8161" y="21660"/>
                  <a:pt x="8541" y="20110"/>
                </a:cubicBezTo>
                <a:cubicBezTo>
                  <a:pt x="8602" y="19806"/>
                  <a:pt x="8633" y="19441"/>
                  <a:pt x="8481" y="19168"/>
                </a:cubicBezTo>
                <a:cubicBezTo>
                  <a:pt x="8271" y="18635"/>
                  <a:pt x="7717" y="18436"/>
                  <a:pt x="7122" y="18436"/>
                </a:cubicBezTo>
                <a:cubicBezTo>
                  <a:pt x="6767" y="18436"/>
                  <a:pt x="6398" y="18507"/>
                  <a:pt x="6079" y="18621"/>
                </a:cubicBezTo>
                <a:cubicBezTo>
                  <a:pt x="5488" y="18811"/>
                  <a:pt x="4837" y="19075"/>
                  <a:pt x="4230" y="19075"/>
                </a:cubicBezTo>
                <a:cubicBezTo>
                  <a:pt x="3964" y="19075"/>
                  <a:pt x="3706" y="19024"/>
                  <a:pt x="3465" y="18894"/>
                </a:cubicBezTo>
                <a:cubicBezTo>
                  <a:pt x="3161" y="18742"/>
                  <a:pt x="2949" y="18469"/>
                  <a:pt x="2736" y="18195"/>
                </a:cubicBezTo>
                <a:cubicBezTo>
                  <a:pt x="1733" y="16675"/>
                  <a:pt x="1854" y="14578"/>
                  <a:pt x="2736" y="12997"/>
                </a:cubicBezTo>
                <a:cubicBezTo>
                  <a:pt x="3465" y="11660"/>
                  <a:pt x="4651" y="10596"/>
                  <a:pt x="5350" y="9259"/>
                </a:cubicBezTo>
                <a:cubicBezTo>
                  <a:pt x="6140" y="7739"/>
                  <a:pt x="6262" y="5946"/>
                  <a:pt x="6322" y="4244"/>
                </a:cubicBezTo>
                <a:cubicBezTo>
                  <a:pt x="6353" y="3575"/>
                  <a:pt x="6383" y="2876"/>
                  <a:pt x="6778" y="2329"/>
                </a:cubicBezTo>
                <a:cubicBezTo>
                  <a:pt x="7113" y="1903"/>
                  <a:pt x="7599" y="1690"/>
                  <a:pt x="8116" y="1538"/>
                </a:cubicBezTo>
                <a:cubicBezTo>
                  <a:pt x="8236" y="1506"/>
                  <a:pt x="8402" y="1497"/>
                  <a:pt x="8586" y="1497"/>
                </a:cubicBezTo>
                <a:cubicBezTo>
                  <a:pt x="8806" y="1497"/>
                  <a:pt x="9054" y="1510"/>
                  <a:pt x="9284" y="1510"/>
                </a:cubicBezTo>
                <a:cubicBezTo>
                  <a:pt x="9588" y="1510"/>
                  <a:pt x="9860" y="1488"/>
                  <a:pt x="10000" y="1386"/>
                </a:cubicBezTo>
                <a:cubicBezTo>
                  <a:pt x="10912" y="718"/>
                  <a:pt x="9879" y="79"/>
                  <a:pt x="9210" y="19"/>
                </a:cubicBezTo>
                <a:cubicBezTo>
                  <a:pt x="9087" y="6"/>
                  <a:pt x="8965" y="0"/>
                  <a:pt x="8844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39"/>
          <p:cNvSpPr/>
          <p:nvPr/>
        </p:nvSpPr>
        <p:spPr>
          <a:xfrm>
            <a:off x="517650" y="3096475"/>
            <a:ext cx="237719" cy="203332"/>
          </a:xfrm>
          <a:custGeom>
            <a:avLst/>
            <a:gdLst/>
            <a:ahLst/>
            <a:cxnLst/>
            <a:rect l="l" t="t" r="r" b="b"/>
            <a:pathLst>
              <a:path w="5959" h="6043" extrusionOk="0">
                <a:moveTo>
                  <a:pt x="3319" y="1"/>
                </a:moveTo>
                <a:cubicBezTo>
                  <a:pt x="3076" y="1"/>
                  <a:pt x="2837" y="57"/>
                  <a:pt x="2615" y="146"/>
                </a:cubicBezTo>
                <a:cubicBezTo>
                  <a:pt x="1551" y="541"/>
                  <a:pt x="730" y="1514"/>
                  <a:pt x="366" y="2578"/>
                </a:cubicBezTo>
                <a:cubicBezTo>
                  <a:pt x="1" y="3672"/>
                  <a:pt x="31" y="4858"/>
                  <a:pt x="244" y="5982"/>
                </a:cubicBezTo>
                <a:lnTo>
                  <a:pt x="1620" y="5820"/>
                </a:lnTo>
                <a:lnTo>
                  <a:pt x="1620" y="5820"/>
                </a:lnTo>
                <a:cubicBezTo>
                  <a:pt x="1414" y="5250"/>
                  <a:pt x="1251" y="4659"/>
                  <a:pt x="1278" y="4067"/>
                </a:cubicBezTo>
                <a:cubicBezTo>
                  <a:pt x="1278" y="3368"/>
                  <a:pt x="1764" y="2304"/>
                  <a:pt x="2281" y="1818"/>
                </a:cubicBezTo>
                <a:cubicBezTo>
                  <a:pt x="2648" y="1464"/>
                  <a:pt x="2972" y="1336"/>
                  <a:pt x="3248" y="1336"/>
                </a:cubicBezTo>
                <a:cubicBezTo>
                  <a:pt x="3636" y="1336"/>
                  <a:pt x="3927" y="1587"/>
                  <a:pt x="4104" y="1818"/>
                </a:cubicBezTo>
                <a:cubicBezTo>
                  <a:pt x="4348" y="2183"/>
                  <a:pt x="4317" y="3551"/>
                  <a:pt x="4226" y="4098"/>
                </a:cubicBezTo>
                <a:cubicBezTo>
                  <a:pt x="4135" y="4493"/>
                  <a:pt x="4044" y="4827"/>
                  <a:pt x="3922" y="5192"/>
                </a:cubicBezTo>
                <a:cubicBezTo>
                  <a:pt x="4105" y="5150"/>
                  <a:pt x="4302" y="5127"/>
                  <a:pt x="4499" y="5127"/>
                </a:cubicBezTo>
                <a:cubicBezTo>
                  <a:pt x="4727" y="5127"/>
                  <a:pt x="4956" y="5157"/>
                  <a:pt x="5168" y="5222"/>
                </a:cubicBezTo>
                <a:cubicBezTo>
                  <a:pt x="5776" y="3885"/>
                  <a:pt x="5958" y="2213"/>
                  <a:pt x="5138" y="967"/>
                </a:cubicBezTo>
                <a:cubicBezTo>
                  <a:pt x="4834" y="541"/>
                  <a:pt x="4104" y="116"/>
                  <a:pt x="3588" y="25"/>
                </a:cubicBezTo>
                <a:cubicBezTo>
                  <a:pt x="3498" y="8"/>
                  <a:pt x="3408" y="1"/>
                  <a:pt x="3319" y="1"/>
                </a:cubicBezTo>
                <a:close/>
                <a:moveTo>
                  <a:pt x="1794" y="5800"/>
                </a:moveTo>
                <a:lnTo>
                  <a:pt x="1620" y="5820"/>
                </a:lnTo>
                <a:lnTo>
                  <a:pt x="1620" y="5820"/>
                </a:lnTo>
                <a:cubicBezTo>
                  <a:pt x="1647" y="5895"/>
                  <a:pt x="1675" y="5969"/>
                  <a:pt x="1703" y="6043"/>
                </a:cubicBezTo>
                <a:cubicBezTo>
                  <a:pt x="1733" y="5952"/>
                  <a:pt x="1764" y="5891"/>
                  <a:pt x="1794" y="580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39"/>
          <p:cNvSpPr/>
          <p:nvPr/>
        </p:nvSpPr>
        <p:spPr>
          <a:xfrm>
            <a:off x="333344" y="3207346"/>
            <a:ext cx="938591" cy="927964"/>
          </a:xfrm>
          <a:custGeom>
            <a:avLst/>
            <a:gdLst/>
            <a:ahLst/>
            <a:cxnLst/>
            <a:rect l="l" t="t" r="r" b="b"/>
            <a:pathLst>
              <a:path w="23528" h="27579" extrusionOk="0">
                <a:moveTo>
                  <a:pt x="8374" y="0"/>
                </a:moveTo>
                <a:cubicBezTo>
                  <a:pt x="6781" y="0"/>
                  <a:pt x="5206" y="492"/>
                  <a:pt x="3831" y="1623"/>
                </a:cubicBezTo>
                <a:cubicBezTo>
                  <a:pt x="548" y="4298"/>
                  <a:pt x="1" y="23022"/>
                  <a:pt x="1521" y="25818"/>
                </a:cubicBezTo>
                <a:cubicBezTo>
                  <a:pt x="2184" y="27025"/>
                  <a:pt x="5359" y="27578"/>
                  <a:pt x="8967" y="27578"/>
                </a:cubicBezTo>
                <a:cubicBezTo>
                  <a:pt x="13628" y="27578"/>
                  <a:pt x="19012" y="26656"/>
                  <a:pt x="20639" y="25028"/>
                </a:cubicBezTo>
                <a:cubicBezTo>
                  <a:pt x="23527" y="22140"/>
                  <a:pt x="18816" y="14815"/>
                  <a:pt x="18147" y="8645"/>
                </a:cubicBezTo>
                <a:cubicBezTo>
                  <a:pt x="17651" y="4047"/>
                  <a:pt x="12944" y="0"/>
                  <a:pt x="8374" y="0"/>
                </a:cubicBezTo>
                <a:close/>
              </a:path>
            </a:pathLst>
          </a:custGeom>
          <a:solidFill>
            <a:srgbClr val="FF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39"/>
          <p:cNvSpPr/>
          <p:nvPr/>
        </p:nvSpPr>
        <p:spPr>
          <a:xfrm>
            <a:off x="567396" y="3737205"/>
            <a:ext cx="595396" cy="352962"/>
          </a:xfrm>
          <a:custGeom>
            <a:avLst/>
            <a:gdLst/>
            <a:ahLst/>
            <a:cxnLst/>
            <a:rect l="l" t="t" r="r" b="b"/>
            <a:pathLst>
              <a:path w="14925" h="10490" extrusionOk="0">
                <a:moveTo>
                  <a:pt x="10678" y="1"/>
                </a:moveTo>
                <a:cubicBezTo>
                  <a:pt x="7363" y="1"/>
                  <a:pt x="879" y="1086"/>
                  <a:pt x="547" y="2412"/>
                </a:cubicBezTo>
                <a:cubicBezTo>
                  <a:pt x="91" y="4205"/>
                  <a:pt x="0" y="9007"/>
                  <a:pt x="1702" y="9828"/>
                </a:cubicBezTo>
                <a:cubicBezTo>
                  <a:pt x="2424" y="10195"/>
                  <a:pt x="4523" y="10489"/>
                  <a:pt x="6775" y="10489"/>
                </a:cubicBezTo>
                <a:cubicBezTo>
                  <a:pt x="9739" y="10489"/>
                  <a:pt x="12970" y="9980"/>
                  <a:pt x="13678" y="8460"/>
                </a:cubicBezTo>
                <a:cubicBezTo>
                  <a:pt x="14924" y="5785"/>
                  <a:pt x="13496" y="1165"/>
                  <a:pt x="12523" y="284"/>
                </a:cubicBezTo>
                <a:cubicBezTo>
                  <a:pt x="12308" y="89"/>
                  <a:pt x="11621" y="1"/>
                  <a:pt x="10678" y="1"/>
                </a:cubicBezTo>
                <a:close/>
              </a:path>
            </a:pathLst>
          </a:custGeom>
          <a:solidFill>
            <a:srgbClr val="FFA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39"/>
          <p:cNvSpPr/>
          <p:nvPr/>
        </p:nvSpPr>
        <p:spPr>
          <a:xfrm>
            <a:off x="843854" y="3786635"/>
            <a:ext cx="100689" cy="84926"/>
          </a:xfrm>
          <a:custGeom>
            <a:avLst/>
            <a:gdLst/>
            <a:ahLst/>
            <a:cxnLst/>
            <a:rect l="l" t="t" r="r" b="b"/>
            <a:pathLst>
              <a:path w="2524" h="2524" extrusionOk="0">
                <a:moveTo>
                  <a:pt x="1277" y="0"/>
                </a:moveTo>
                <a:cubicBezTo>
                  <a:pt x="578" y="0"/>
                  <a:pt x="0" y="547"/>
                  <a:pt x="0" y="1246"/>
                </a:cubicBezTo>
                <a:cubicBezTo>
                  <a:pt x="0" y="1946"/>
                  <a:pt x="578" y="2523"/>
                  <a:pt x="1277" y="2523"/>
                </a:cubicBezTo>
                <a:cubicBezTo>
                  <a:pt x="1976" y="2523"/>
                  <a:pt x="2523" y="1946"/>
                  <a:pt x="2523" y="1246"/>
                </a:cubicBezTo>
                <a:cubicBezTo>
                  <a:pt x="2523" y="547"/>
                  <a:pt x="1946" y="0"/>
                  <a:pt x="1277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39"/>
          <p:cNvSpPr/>
          <p:nvPr/>
        </p:nvSpPr>
        <p:spPr>
          <a:xfrm>
            <a:off x="477637" y="3242979"/>
            <a:ext cx="442647" cy="324799"/>
          </a:xfrm>
          <a:custGeom>
            <a:avLst/>
            <a:gdLst/>
            <a:ahLst/>
            <a:cxnLst/>
            <a:rect l="l" t="t" r="r" b="b"/>
            <a:pathLst>
              <a:path w="11096" h="9653" extrusionOk="0">
                <a:moveTo>
                  <a:pt x="5628" y="1"/>
                </a:moveTo>
                <a:cubicBezTo>
                  <a:pt x="4371" y="1"/>
                  <a:pt x="3094" y="286"/>
                  <a:pt x="2189" y="1142"/>
                </a:cubicBezTo>
                <a:cubicBezTo>
                  <a:pt x="1065" y="2236"/>
                  <a:pt x="791" y="3938"/>
                  <a:pt x="700" y="5519"/>
                </a:cubicBezTo>
                <a:cubicBezTo>
                  <a:pt x="670" y="6613"/>
                  <a:pt x="1" y="8771"/>
                  <a:pt x="457" y="9653"/>
                </a:cubicBezTo>
                <a:cubicBezTo>
                  <a:pt x="1369" y="8528"/>
                  <a:pt x="1673" y="6917"/>
                  <a:pt x="1977" y="5519"/>
                </a:cubicBezTo>
                <a:cubicBezTo>
                  <a:pt x="2189" y="4485"/>
                  <a:pt x="2402" y="3391"/>
                  <a:pt x="3101" y="2601"/>
                </a:cubicBezTo>
                <a:cubicBezTo>
                  <a:pt x="3496" y="2175"/>
                  <a:pt x="4013" y="1902"/>
                  <a:pt x="4560" y="1689"/>
                </a:cubicBezTo>
                <a:cubicBezTo>
                  <a:pt x="5261" y="1416"/>
                  <a:pt x="6009" y="1284"/>
                  <a:pt x="6757" y="1284"/>
                </a:cubicBezTo>
                <a:cubicBezTo>
                  <a:pt x="8346" y="1284"/>
                  <a:pt x="9938" y="1880"/>
                  <a:pt x="11095" y="2996"/>
                </a:cubicBezTo>
                <a:cubicBezTo>
                  <a:pt x="10852" y="2084"/>
                  <a:pt x="10123" y="1324"/>
                  <a:pt x="9302" y="838"/>
                </a:cubicBezTo>
                <a:cubicBezTo>
                  <a:pt x="8451" y="352"/>
                  <a:pt x="7478" y="139"/>
                  <a:pt x="6536" y="48"/>
                </a:cubicBezTo>
                <a:cubicBezTo>
                  <a:pt x="6238" y="18"/>
                  <a:pt x="5934" y="1"/>
                  <a:pt x="5628" y="1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39"/>
          <p:cNvSpPr/>
          <p:nvPr/>
        </p:nvSpPr>
        <p:spPr>
          <a:xfrm>
            <a:off x="2223419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8632" y="2614"/>
                </a:moveTo>
                <a:lnTo>
                  <a:pt x="8632" y="27569"/>
                </a:lnTo>
                <a:lnTo>
                  <a:pt x="2827" y="27569"/>
                </a:lnTo>
                <a:lnTo>
                  <a:pt x="2827" y="2614"/>
                </a:lnTo>
                <a:close/>
                <a:moveTo>
                  <a:pt x="18481" y="2614"/>
                </a:moveTo>
                <a:lnTo>
                  <a:pt x="18481" y="27569"/>
                </a:lnTo>
                <a:lnTo>
                  <a:pt x="12675" y="27569"/>
                </a:lnTo>
                <a:lnTo>
                  <a:pt x="12675" y="2614"/>
                </a:lnTo>
                <a:close/>
                <a:moveTo>
                  <a:pt x="8632" y="30487"/>
                </a:moveTo>
                <a:lnTo>
                  <a:pt x="8632" y="55442"/>
                </a:lnTo>
                <a:lnTo>
                  <a:pt x="2827" y="55442"/>
                </a:lnTo>
                <a:lnTo>
                  <a:pt x="2827" y="30487"/>
                </a:lnTo>
                <a:close/>
                <a:moveTo>
                  <a:pt x="18481" y="30487"/>
                </a:moveTo>
                <a:lnTo>
                  <a:pt x="18481" y="55442"/>
                </a:lnTo>
                <a:lnTo>
                  <a:pt x="12675" y="55442"/>
                </a:lnTo>
                <a:lnTo>
                  <a:pt x="12675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7">
  <p:cSld name="CUSTOM_1_1_1_1_1_1_1_1_1_1_1_1_1_1_1_1_1_1_1_1_1_1_1_1_1_1_1">
    <p:spTree>
      <p:nvGrpSpPr>
        <p:cNvPr id="1" name="Shape 7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1" name="Google Shape;7461;p41"/>
          <p:cNvSpPr/>
          <p:nvPr/>
        </p:nvSpPr>
        <p:spPr>
          <a:xfrm rot="10800000" flipH="1">
            <a:off x="175" y="4467998"/>
            <a:ext cx="9143654" cy="1401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2" name="Google Shape;7462;p41"/>
          <p:cNvSpPr/>
          <p:nvPr/>
        </p:nvSpPr>
        <p:spPr>
          <a:xfrm>
            <a:off x="92984" y="256752"/>
            <a:ext cx="1075798" cy="907744"/>
          </a:xfrm>
          <a:custGeom>
            <a:avLst/>
            <a:gdLst/>
            <a:ahLst/>
            <a:cxnLst/>
            <a:rect l="l" t="t" r="r" b="b"/>
            <a:pathLst>
              <a:path w="33527" h="33527" extrusionOk="0">
                <a:moveTo>
                  <a:pt x="16779" y="1"/>
                </a:moveTo>
                <a:cubicBezTo>
                  <a:pt x="7508" y="1"/>
                  <a:pt x="0" y="7508"/>
                  <a:pt x="0" y="16749"/>
                </a:cubicBezTo>
                <a:cubicBezTo>
                  <a:pt x="0" y="26019"/>
                  <a:pt x="7508" y="33527"/>
                  <a:pt x="16779" y="33527"/>
                </a:cubicBezTo>
                <a:cubicBezTo>
                  <a:pt x="26019" y="33527"/>
                  <a:pt x="33527" y="26019"/>
                  <a:pt x="33527" y="16749"/>
                </a:cubicBezTo>
                <a:cubicBezTo>
                  <a:pt x="33527" y="7508"/>
                  <a:pt x="26019" y="1"/>
                  <a:pt x="16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3" name="Google Shape;7463;p41"/>
          <p:cNvSpPr/>
          <p:nvPr/>
        </p:nvSpPr>
        <p:spPr>
          <a:xfrm>
            <a:off x="117370" y="318185"/>
            <a:ext cx="1028019" cy="784065"/>
          </a:xfrm>
          <a:custGeom>
            <a:avLst/>
            <a:gdLst/>
            <a:ahLst/>
            <a:cxnLst/>
            <a:rect l="l" t="t" r="r" b="b"/>
            <a:pathLst>
              <a:path w="32038" h="28959" extrusionOk="0">
                <a:moveTo>
                  <a:pt x="15993" y="1"/>
                </a:moveTo>
                <a:cubicBezTo>
                  <a:pt x="9553" y="1"/>
                  <a:pt x="3697" y="4331"/>
                  <a:pt x="2006" y="10863"/>
                </a:cubicBezTo>
                <a:cubicBezTo>
                  <a:pt x="0" y="18583"/>
                  <a:pt x="4651" y="26486"/>
                  <a:pt x="12371" y="28492"/>
                </a:cubicBezTo>
                <a:cubicBezTo>
                  <a:pt x="13591" y="28808"/>
                  <a:pt x="14814" y="28958"/>
                  <a:pt x="16018" y="28958"/>
                </a:cubicBezTo>
                <a:cubicBezTo>
                  <a:pt x="22463" y="28958"/>
                  <a:pt x="28341" y="24633"/>
                  <a:pt x="30031" y="18127"/>
                </a:cubicBezTo>
                <a:cubicBezTo>
                  <a:pt x="32037" y="10376"/>
                  <a:pt x="27387" y="2473"/>
                  <a:pt x="19636" y="467"/>
                </a:cubicBezTo>
                <a:cubicBezTo>
                  <a:pt x="18417" y="152"/>
                  <a:pt x="17194" y="1"/>
                  <a:pt x="159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4" name="Google Shape;7464;p41"/>
          <p:cNvSpPr/>
          <p:nvPr/>
        </p:nvSpPr>
        <p:spPr>
          <a:xfrm>
            <a:off x="208082" y="353030"/>
            <a:ext cx="846597" cy="714374"/>
          </a:xfrm>
          <a:custGeom>
            <a:avLst/>
            <a:gdLst/>
            <a:ahLst/>
            <a:cxnLst/>
            <a:rect l="l" t="t" r="r" b="b"/>
            <a:pathLst>
              <a:path w="26384" h="26385" extrusionOk="0">
                <a:moveTo>
                  <a:pt x="13192" y="1"/>
                </a:moveTo>
                <a:cubicBezTo>
                  <a:pt x="5897" y="1"/>
                  <a:pt x="0" y="5898"/>
                  <a:pt x="0" y="13193"/>
                </a:cubicBezTo>
                <a:cubicBezTo>
                  <a:pt x="0" y="20488"/>
                  <a:pt x="5897" y="26384"/>
                  <a:pt x="13192" y="26384"/>
                </a:cubicBezTo>
                <a:cubicBezTo>
                  <a:pt x="20487" y="26384"/>
                  <a:pt x="26383" y="20488"/>
                  <a:pt x="26383" y="13193"/>
                </a:cubicBezTo>
                <a:cubicBezTo>
                  <a:pt x="26383" y="5898"/>
                  <a:pt x="20487" y="1"/>
                  <a:pt x="13192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5" name="Google Shape;7465;p41"/>
          <p:cNvSpPr/>
          <p:nvPr/>
        </p:nvSpPr>
        <p:spPr>
          <a:xfrm>
            <a:off x="557226" y="648473"/>
            <a:ext cx="147314" cy="12430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311" y="1"/>
                </a:moveTo>
                <a:cubicBezTo>
                  <a:pt x="1034" y="1"/>
                  <a:pt x="1" y="1034"/>
                  <a:pt x="1" y="2281"/>
                </a:cubicBezTo>
                <a:cubicBezTo>
                  <a:pt x="1" y="3557"/>
                  <a:pt x="1034" y="4591"/>
                  <a:pt x="2311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6" name="Google Shape;7466;p41"/>
          <p:cNvSpPr/>
          <p:nvPr/>
        </p:nvSpPr>
        <p:spPr>
          <a:xfrm>
            <a:off x="449957" y="496365"/>
            <a:ext cx="349176" cy="227024"/>
          </a:xfrm>
          <a:custGeom>
            <a:avLst/>
            <a:gdLst/>
            <a:ahLst/>
            <a:cxnLst/>
            <a:rect l="l" t="t" r="r" b="b"/>
            <a:pathLst>
              <a:path w="10882" h="8385" extrusionOk="0">
                <a:moveTo>
                  <a:pt x="10191" y="0"/>
                </a:moveTo>
                <a:cubicBezTo>
                  <a:pt x="9978" y="0"/>
                  <a:pt x="9758" y="116"/>
                  <a:pt x="9636" y="300"/>
                </a:cubicBezTo>
                <a:lnTo>
                  <a:pt x="5927" y="6531"/>
                </a:lnTo>
                <a:lnTo>
                  <a:pt x="1094" y="2853"/>
                </a:lnTo>
                <a:cubicBezTo>
                  <a:pt x="983" y="2766"/>
                  <a:pt x="851" y="2725"/>
                  <a:pt x="720" y="2725"/>
                </a:cubicBezTo>
                <a:cubicBezTo>
                  <a:pt x="529" y="2725"/>
                  <a:pt x="339" y="2812"/>
                  <a:pt x="213" y="2975"/>
                </a:cubicBezTo>
                <a:cubicBezTo>
                  <a:pt x="0" y="3248"/>
                  <a:pt x="61" y="3613"/>
                  <a:pt x="334" y="3826"/>
                </a:cubicBezTo>
                <a:lnTo>
                  <a:pt x="6262" y="8385"/>
                </a:lnTo>
                <a:lnTo>
                  <a:pt x="10699" y="938"/>
                </a:lnTo>
                <a:cubicBezTo>
                  <a:pt x="10882" y="664"/>
                  <a:pt x="10791" y="269"/>
                  <a:pt x="10487" y="87"/>
                </a:cubicBezTo>
                <a:cubicBezTo>
                  <a:pt x="10397" y="27"/>
                  <a:pt x="10295" y="0"/>
                  <a:pt x="101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7" name="Google Shape;7467;p41"/>
          <p:cNvSpPr/>
          <p:nvPr/>
        </p:nvSpPr>
        <p:spPr>
          <a:xfrm>
            <a:off x="-25" y="4608096"/>
            <a:ext cx="9143654" cy="535455"/>
          </a:xfrm>
          <a:custGeom>
            <a:avLst/>
            <a:gdLst/>
            <a:ahLst/>
            <a:cxnLst/>
            <a:rect l="l" t="t" r="r" b="b"/>
            <a:pathLst>
              <a:path w="284960" h="50670" extrusionOk="0">
                <a:moveTo>
                  <a:pt x="0" y="0"/>
                </a:moveTo>
                <a:lnTo>
                  <a:pt x="0" y="50670"/>
                </a:lnTo>
                <a:lnTo>
                  <a:pt x="284960" y="5067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8" name="Google Shape;7468;p41"/>
          <p:cNvSpPr/>
          <p:nvPr/>
        </p:nvSpPr>
        <p:spPr>
          <a:xfrm>
            <a:off x="1252900" y="505925"/>
            <a:ext cx="6142913" cy="3258725"/>
          </a:xfrm>
          <a:custGeom>
            <a:avLst/>
            <a:gdLst/>
            <a:ahLst/>
            <a:cxnLst/>
            <a:rect l="l" t="t" r="r" b="b"/>
            <a:pathLst>
              <a:path w="134198" h="78604" extrusionOk="0">
                <a:moveTo>
                  <a:pt x="0" y="1"/>
                </a:moveTo>
                <a:lnTo>
                  <a:pt x="0" y="78603"/>
                </a:lnTo>
                <a:lnTo>
                  <a:pt x="134197" y="78603"/>
                </a:lnTo>
                <a:lnTo>
                  <a:pt x="1341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9" name="Google Shape;7469;p41"/>
          <p:cNvSpPr/>
          <p:nvPr/>
        </p:nvSpPr>
        <p:spPr>
          <a:xfrm>
            <a:off x="1410133" y="639499"/>
            <a:ext cx="5828439" cy="2990329"/>
          </a:xfrm>
          <a:custGeom>
            <a:avLst/>
            <a:gdLst/>
            <a:ahLst/>
            <a:cxnLst/>
            <a:rect l="l" t="t" r="r" b="b"/>
            <a:pathLst>
              <a:path w="127328" h="72130" extrusionOk="0">
                <a:moveTo>
                  <a:pt x="0" y="0"/>
                </a:moveTo>
                <a:lnTo>
                  <a:pt x="0" y="72129"/>
                </a:lnTo>
                <a:lnTo>
                  <a:pt x="127328" y="72129"/>
                </a:lnTo>
                <a:lnTo>
                  <a:pt x="12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0" name="Google Shape;7470;p41"/>
          <p:cNvSpPr/>
          <p:nvPr/>
        </p:nvSpPr>
        <p:spPr>
          <a:xfrm>
            <a:off x="1410140" y="3764558"/>
            <a:ext cx="5828219" cy="137011"/>
          </a:xfrm>
          <a:custGeom>
            <a:avLst/>
            <a:gdLst/>
            <a:ahLst/>
            <a:cxnLst/>
            <a:rect l="l" t="t" r="r" b="b"/>
            <a:pathLst>
              <a:path w="134198" h="5503" extrusionOk="0">
                <a:moveTo>
                  <a:pt x="0" y="0"/>
                </a:moveTo>
                <a:lnTo>
                  <a:pt x="0" y="5502"/>
                </a:lnTo>
                <a:lnTo>
                  <a:pt x="134197" y="5502"/>
                </a:lnTo>
                <a:lnTo>
                  <a:pt x="134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1" name="Google Shape;7471;p41"/>
          <p:cNvSpPr/>
          <p:nvPr/>
        </p:nvSpPr>
        <p:spPr>
          <a:xfrm>
            <a:off x="1898449" y="3686404"/>
            <a:ext cx="371556" cy="78189"/>
          </a:xfrm>
          <a:custGeom>
            <a:avLst/>
            <a:gdLst/>
            <a:ahLst/>
            <a:cxnLst/>
            <a:rect l="l" t="t" r="r" b="b"/>
            <a:pathLst>
              <a:path w="8117" h="1886" extrusionOk="0">
                <a:moveTo>
                  <a:pt x="1" y="1"/>
                </a:moveTo>
                <a:lnTo>
                  <a:pt x="1" y="1885"/>
                </a:lnTo>
                <a:lnTo>
                  <a:pt x="8117" y="1885"/>
                </a:lnTo>
                <a:lnTo>
                  <a:pt x="72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41"/>
          <p:cNvSpPr/>
          <p:nvPr/>
        </p:nvSpPr>
        <p:spPr>
          <a:xfrm>
            <a:off x="7472429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0" y="0"/>
                </a:moveTo>
                <a:lnTo>
                  <a:pt x="0" y="29575"/>
                </a:lnTo>
                <a:lnTo>
                  <a:pt x="23739" y="29575"/>
                </a:lnTo>
                <a:lnTo>
                  <a:pt x="237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41"/>
          <p:cNvSpPr/>
          <p:nvPr/>
        </p:nvSpPr>
        <p:spPr>
          <a:xfrm>
            <a:off x="7569943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1" y="1"/>
                </a:moveTo>
                <a:lnTo>
                  <a:pt x="1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4" name="Google Shape;7474;p41"/>
          <p:cNvSpPr/>
          <p:nvPr/>
        </p:nvSpPr>
        <p:spPr>
          <a:xfrm>
            <a:off x="7673329" y="808134"/>
            <a:ext cx="236068" cy="230462"/>
          </a:xfrm>
          <a:custGeom>
            <a:avLst/>
            <a:gdLst/>
            <a:ahLst/>
            <a:cxnLst/>
            <a:rect l="l" t="t" r="r" b="b"/>
            <a:pathLst>
              <a:path w="7357" h="8512" extrusionOk="0">
                <a:moveTo>
                  <a:pt x="1520" y="1"/>
                </a:moveTo>
                <a:lnTo>
                  <a:pt x="1" y="7174"/>
                </a:lnTo>
                <a:lnTo>
                  <a:pt x="5837" y="8511"/>
                </a:lnTo>
                <a:lnTo>
                  <a:pt x="7356" y="1338"/>
                </a:lnTo>
                <a:lnTo>
                  <a:pt x="15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5" name="Google Shape;7475;p41"/>
          <p:cNvSpPr/>
          <p:nvPr/>
        </p:nvSpPr>
        <p:spPr>
          <a:xfrm>
            <a:off x="7802064" y="541499"/>
            <a:ext cx="274091" cy="246085"/>
          </a:xfrm>
          <a:custGeom>
            <a:avLst/>
            <a:gdLst/>
            <a:ahLst/>
            <a:cxnLst/>
            <a:rect l="l" t="t" r="r" b="b"/>
            <a:pathLst>
              <a:path w="8542" h="9089" extrusionOk="0">
                <a:moveTo>
                  <a:pt x="5502" y="0"/>
                </a:moveTo>
                <a:lnTo>
                  <a:pt x="1" y="2432"/>
                </a:lnTo>
                <a:lnTo>
                  <a:pt x="3071" y="9089"/>
                </a:lnTo>
                <a:lnTo>
                  <a:pt x="8542" y="6657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6" name="Google Shape;7476;p41"/>
          <p:cNvSpPr/>
          <p:nvPr/>
        </p:nvSpPr>
        <p:spPr>
          <a:xfrm>
            <a:off x="8303126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1" y="0"/>
                </a:moveTo>
                <a:lnTo>
                  <a:pt x="1" y="29575"/>
                </a:lnTo>
                <a:lnTo>
                  <a:pt x="23740" y="29575"/>
                </a:lnTo>
                <a:lnTo>
                  <a:pt x="237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7" name="Google Shape;7477;p41"/>
          <p:cNvSpPr/>
          <p:nvPr/>
        </p:nvSpPr>
        <p:spPr>
          <a:xfrm>
            <a:off x="8400672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0" y="1"/>
                </a:moveTo>
                <a:lnTo>
                  <a:pt x="0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8" name="Google Shape;7478;p41"/>
          <p:cNvSpPr/>
          <p:nvPr/>
        </p:nvSpPr>
        <p:spPr>
          <a:xfrm>
            <a:off x="8546959" y="562889"/>
            <a:ext cx="202921" cy="203306"/>
          </a:xfrm>
          <a:custGeom>
            <a:avLst/>
            <a:gdLst/>
            <a:ahLst/>
            <a:cxnLst/>
            <a:rect l="l" t="t" r="r" b="b"/>
            <a:pathLst>
              <a:path w="6324" h="7509" extrusionOk="0">
                <a:moveTo>
                  <a:pt x="5989" y="1"/>
                </a:moveTo>
                <a:lnTo>
                  <a:pt x="1" y="183"/>
                </a:lnTo>
                <a:lnTo>
                  <a:pt x="335" y="7508"/>
                </a:lnTo>
                <a:lnTo>
                  <a:pt x="6323" y="7326"/>
                </a:lnTo>
                <a:lnTo>
                  <a:pt x="5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9" name="Google Shape;7479;p41"/>
          <p:cNvSpPr/>
          <p:nvPr/>
        </p:nvSpPr>
        <p:spPr>
          <a:xfrm>
            <a:off x="8642547" y="815553"/>
            <a:ext cx="214601" cy="215625"/>
          </a:xfrm>
          <a:custGeom>
            <a:avLst/>
            <a:gdLst/>
            <a:ahLst/>
            <a:cxnLst/>
            <a:rect l="l" t="t" r="r" b="b"/>
            <a:pathLst>
              <a:path w="6688" h="7964" extrusionOk="0">
                <a:moveTo>
                  <a:pt x="730" y="0"/>
                </a:moveTo>
                <a:lnTo>
                  <a:pt x="1" y="7295"/>
                </a:lnTo>
                <a:lnTo>
                  <a:pt x="5958" y="7964"/>
                </a:lnTo>
                <a:lnTo>
                  <a:pt x="6688" y="669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defRPr/>
            </a:pPr>
            <a:fld id="{7A52FF88-C186-4163-9484-7B70CE2DCB14}" type="datetimeFigureOut">
              <a:rPr lang="en-US" sz="90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7/28/2022</a:t>
            </a:fld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 defTabSz="685800">
              <a:buClrTx/>
              <a:defRPr/>
            </a:pPr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r" defTabSz="685800">
              <a:buClrTx/>
              <a:defRPr/>
            </a:pPr>
            <a:fld id="{B061D670-4C66-4DDF-B2DB-18A8377DD237}" type="slidenum">
              <a:rPr lang="en-US" sz="90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685800">
                <a:buClrTx/>
                <a:defRPr/>
              </a:pPr>
              <a:t>‹#›</a:t>
            </a:fld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1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7" r:id="rId3"/>
    <p:sldLayoutId id="2147483685" r:id="rId4"/>
    <p:sldLayoutId id="2147483687" r:id="rId5"/>
    <p:sldLayoutId id="214748369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image" Target="../media/image15.wmf"/><Relationship Id="rId10" Type="http://schemas.openxmlformats.org/officeDocument/2006/relationships/image" Target="../media/image26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14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.wmf"/><Relationship Id="rId18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gif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2.wmf"/><Relationship Id="rId5" Type="http://schemas.openxmlformats.org/officeDocument/2006/relationships/image" Target="../media/image6.png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2.bin"/><Relationship Id="rId4" Type="http://schemas.openxmlformats.org/officeDocument/2006/relationships/audio" Target="../media/audio1.wav"/><Relationship Id="rId9" Type="http://schemas.openxmlformats.org/officeDocument/2006/relationships/image" Target="../media/image1.wmf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.wmf"/><Relationship Id="rId3" Type="http://schemas.openxmlformats.org/officeDocument/2006/relationships/audio" Target="../media/media1.m4a"/><Relationship Id="rId7" Type="http://schemas.openxmlformats.org/officeDocument/2006/relationships/audio" Target="../media/media3.mp3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0.bin"/><Relationship Id="rId2" Type="http://schemas.microsoft.com/office/2007/relationships/media" Target="../media/media1.m4a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microsoft.com/office/2007/relationships/media" Target="../media/media3.mp3"/><Relationship Id="rId11" Type="http://schemas.openxmlformats.org/officeDocument/2006/relationships/oleObject" Target="../embeddings/oleObject7.bin"/><Relationship Id="rId5" Type="http://schemas.openxmlformats.org/officeDocument/2006/relationships/audio" Target="../media/media2.mp3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3.png"/><Relationship Id="rId4" Type="http://schemas.microsoft.com/office/2007/relationships/media" Target="../media/media2.mp3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0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1319306" y="1379986"/>
            <a:ext cx="590258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CHÀO MỪNG QUÝ THẦY CÔ VÀ CÁC EM HỌC SINH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358252" y="685090"/>
            <a:ext cx="7908670" cy="42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II. TÍNH CHẤT CỦA PHÉP CỘNG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3909BC3E-CB6D-4C35-95DE-320FE38F59BC}"/>
              </a:ext>
            </a:extLst>
          </p:cNvPr>
          <p:cNvSpPr/>
          <p:nvPr/>
        </p:nvSpPr>
        <p:spPr>
          <a:xfrm>
            <a:off x="544912" y="1280790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HĐKP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18E9AC-40FC-4055-AD28-A5BA754ACB1A}"/>
              </a:ext>
            </a:extLst>
          </p:cNvPr>
          <p:cNvSpPr txBox="1"/>
          <p:nvPr/>
        </p:nvSpPr>
        <p:spPr>
          <a:xfrm>
            <a:off x="2468845" y="2390967"/>
            <a:ext cx="37878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041673"/>
              </p:ext>
            </p:extLst>
          </p:nvPr>
        </p:nvGraphicFramePr>
        <p:xfrm>
          <a:off x="4572000" y="1167343"/>
          <a:ext cx="1804896" cy="56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Equation" r:id="rId3" imgW="1371600" imgH="431800" progId="Equation.DSMT4">
                  <p:embed/>
                </p:oleObj>
              </mc:Choice>
              <mc:Fallback>
                <p:oleObj name="Equation" r:id="rId3" imgW="13716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67343"/>
                        <a:ext cx="1804896" cy="564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44055" y="1132784"/>
            <a:ext cx="52341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lang="en-US" sz="1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endParaRPr lang="en-US" sz="1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180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263686"/>
              </p:ext>
            </p:extLst>
          </p:nvPr>
        </p:nvGraphicFramePr>
        <p:xfrm>
          <a:off x="691574" y="2722419"/>
          <a:ext cx="3273425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5" imgW="1511280" imgH="1942920" progId="Equation.DSMT4">
                  <p:embed/>
                </p:oleObj>
              </mc:Choice>
              <mc:Fallback>
                <p:oleObj name="Equation" r:id="rId5" imgW="1511280" imgH="19429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74" y="2722419"/>
                        <a:ext cx="3273425" cy="19954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42532"/>
              </p:ext>
            </p:extLst>
          </p:nvPr>
        </p:nvGraphicFramePr>
        <p:xfrm>
          <a:off x="4941653" y="2707228"/>
          <a:ext cx="3225966" cy="195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7" imgW="1498600" imgH="1295400" progId="Equation.DSMT4">
                  <p:embed/>
                </p:oleObj>
              </mc:Choice>
              <mc:Fallback>
                <p:oleObj name="Equation" r:id="rId7" imgW="1498600" imgH="1295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653" y="2707228"/>
                        <a:ext cx="3225966" cy="1958291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4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489232" y="695719"/>
            <a:ext cx="7908670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II. TÍNH CHẤT CỦA PHÉP CỘNG SỐ HỮU TỈ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3909BC3E-CB6D-4C35-95DE-320FE38F59BC}"/>
              </a:ext>
            </a:extLst>
          </p:cNvPr>
          <p:cNvSpPr/>
          <p:nvPr/>
        </p:nvSpPr>
        <p:spPr>
          <a:xfrm>
            <a:off x="783036" y="1533017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2040" y="2106223"/>
            <a:ext cx="7455862" cy="174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hữu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tỉ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cũng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giao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hoán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kết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0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2800645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585533" y="733341"/>
            <a:ext cx="6955893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II. </a:t>
            </a: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TÍNH</a:t>
            </a: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CHẤT CỦA PHÉP CỘNG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3909BC3E-CB6D-4C35-95DE-320FE38F59BC}"/>
              </a:ext>
            </a:extLst>
          </p:cNvPr>
          <p:cNvSpPr/>
          <p:nvPr/>
        </p:nvSpPr>
        <p:spPr>
          <a:xfrm>
            <a:off x="668736" y="1136184"/>
            <a:ext cx="2224585" cy="28660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HÀNH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18E9AC-40FC-4055-AD28-A5BA754ACB1A}"/>
              </a:ext>
            </a:extLst>
          </p:cNvPr>
          <p:cNvSpPr txBox="1"/>
          <p:nvPr/>
        </p:nvSpPr>
        <p:spPr>
          <a:xfrm>
            <a:off x="2403033" y="2054172"/>
            <a:ext cx="3787849" cy="46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61448"/>
              </p:ext>
            </p:extLst>
          </p:nvPr>
        </p:nvGraphicFramePr>
        <p:xfrm>
          <a:off x="3530900" y="1721338"/>
          <a:ext cx="2584150" cy="53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3" imgW="2070000" imgH="431640" progId="Equation.DSMT4">
                  <p:embed/>
                </p:oleObj>
              </mc:Choice>
              <mc:Fallback>
                <p:oleObj name="Equation" r:id="rId3" imgW="2070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0900" y="1721338"/>
                        <a:ext cx="2584150" cy="53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1705" y="1295400"/>
            <a:ext cx="6263546" cy="46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trị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biểu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lý</a:t>
            </a:r>
            <a:endParaRPr lang="en-US" sz="200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351227"/>
              </p:ext>
            </p:extLst>
          </p:nvPr>
        </p:nvGraphicFramePr>
        <p:xfrm>
          <a:off x="2765426" y="2415227"/>
          <a:ext cx="3644900" cy="2334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5" imgW="2070000" imgH="2108160" progId="Equation.DSMT4">
                  <p:embed/>
                </p:oleObj>
              </mc:Choice>
              <mc:Fallback>
                <p:oleObj name="Equation" r:id="rId5" imgW="2070000" imgH="210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5426" y="2415227"/>
                        <a:ext cx="3644900" cy="233415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600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590403" y="701382"/>
            <a:ext cx="6403590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II. TÍNH CHẤT CỦA PHÉP CỘNG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3909BC3E-CB6D-4C35-95DE-320FE38F59BC}"/>
              </a:ext>
            </a:extLst>
          </p:cNvPr>
          <p:cNvSpPr/>
          <p:nvPr/>
        </p:nvSpPr>
        <p:spPr>
          <a:xfrm>
            <a:off x="590403" y="1182022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 DỤNG 1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18E9AC-40FC-4055-AD28-A5BA754ACB1A}"/>
              </a:ext>
            </a:extLst>
          </p:cNvPr>
          <p:cNvSpPr txBox="1"/>
          <p:nvPr/>
        </p:nvSpPr>
        <p:spPr>
          <a:xfrm>
            <a:off x="2209936" y="2810527"/>
            <a:ext cx="3787849" cy="42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18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7" descr="Table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2979048" y="1182022"/>
            <a:ext cx="5588204" cy="17231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83464" y="276650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472494"/>
              </p:ext>
            </p:extLst>
          </p:nvPr>
        </p:nvGraphicFramePr>
        <p:xfrm>
          <a:off x="1671638" y="582613"/>
          <a:ext cx="114300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582613"/>
                        <a:ext cx="114300" cy="17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089889" y="3274318"/>
            <a:ext cx="5990844" cy="2373598"/>
            <a:chOff x="1089889" y="3274318"/>
            <a:chExt cx="5990844" cy="237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>
                  <a:spLocks noChangeArrowheads="1"/>
                </p:cNvSpPr>
                <p:nvPr/>
              </p:nvSpPr>
              <p:spPr bwMode="auto">
                <a:xfrm>
                  <a:off x="1513183" y="3274318"/>
                  <a:ext cx="5567550" cy="23735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Lượng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cà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phê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tồn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kho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6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tuần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: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dirty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sz="20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Vậy</a:t>
                  </a:r>
                  <a:r>
                    <a:rPr lang="en-US" sz="20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lượng</a:t>
                  </a:r>
                  <a:r>
                    <a:rPr lang="en-US" sz="20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cà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phê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tồn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kho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6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tuần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0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0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tấn </a:t>
                  </a:r>
                  <a:endPara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13183" y="3274318"/>
                  <a:ext cx="5567550" cy="237359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94" t="-771" r="-10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56103075"/>
                    </p:ext>
                  </p:extLst>
                </p:nvPr>
              </p:nvGraphicFramePr>
              <p:xfrm>
                <a:off x="1089889" y="3705226"/>
                <a:ext cx="4609020" cy="57384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33" name="Equation" r:id="rId7" imgW="3454200" imgH="431640" progId="Equation.DSMT4">
                        <p:embed/>
                      </p:oleObj>
                    </mc:Choice>
                    <mc:Fallback>
                      <p:oleObj name="Equation" r:id="rId7" imgW="3454200" imgH="431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89889" y="3705226"/>
                              <a:ext cx="4609020" cy="57384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56103075"/>
                    </p:ext>
                  </p:extLst>
                </p:nvPr>
              </p:nvGraphicFramePr>
              <p:xfrm>
                <a:off x="1089889" y="3705226"/>
                <a:ext cx="4609020" cy="57384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17" name="Equation" r:id="rId9" imgW="3454200" imgH="431640" progId="Equation.DSMT4">
                        <p:embed/>
                      </p:oleObj>
                    </mc:Choice>
                    <mc:Fallback>
                      <p:oleObj name="Equation" r:id="rId9" imgW="3454200" imgH="431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89889" y="3705226"/>
                              <a:ext cx="4609020" cy="57384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" name="Rectangle 12"/>
            <p:cNvSpPr/>
            <p:nvPr/>
          </p:nvSpPr>
          <p:spPr>
            <a:xfrm>
              <a:off x="5773150" y="3818037"/>
              <a:ext cx="433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tấn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0600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12F6D4-BA51-4AF5-B58C-3F0118AA7477}"/>
              </a:ext>
            </a:extLst>
          </p:cNvPr>
          <p:cNvSpPr txBox="1"/>
          <p:nvPr/>
        </p:nvSpPr>
        <p:spPr>
          <a:xfrm>
            <a:off x="2317315" y="511070"/>
            <a:ext cx="4709786" cy="6740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HƯỚNG DẪN VỀ NHÀ</a:t>
            </a:r>
            <a:endParaRPr lang="vi-VN" sz="2800" b="1" dirty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9F87E7-C2D7-441B-871D-0240F11AABCE}"/>
              </a:ext>
            </a:extLst>
          </p:cNvPr>
          <p:cNvSpPr txBox="1"/>
          <p:nvPr/>
        </p:nvSpPr>
        <p:spPr>
          <a:xfrm>
            <a:off x="1011477" y="1294072"/>
            <a:ext cx="7321462" cy="1742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Ôn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kiến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thức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đã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Chuẩn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bị </a:t>
            </a:r>
            <a:r>
              <a:rPr lang="vi-VN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4</a:t>
            </a:r>
            <a:r>
              <a:rPr lang="vi-VN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“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PHÉP TÍNH VỚI SỐ HỮU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TỈ”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ochi Hand"/>
              <a:cs typeface="Times New Roman" pitchFamily="18" charset="0"/>
              <a:sym typeface="Gochi Hand"/>
            </a:endParaRPr>
          </a:p>
        </p:txBody>
      </p:sp>
    </p:spTree>
    <p:extLst>
      <p:ext uri="{BB962C8B-B14F-4D97-AF65-F5344CB8AC3E}">
        <p14:creationId xmlns:p14="http://schemas.microsoft.com/office/powerpoint/2010/main" val="37898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745675-A632-41E8-8905-0A9B9416FA28}"/>
              </a:ext>
            </a:extLst>
          </p:cNvPr>
          <p:cNvSpPr txBox="1"/>
          <p:nvPr/>
        </p:nvSpPr>
        <p:spPr>
          <a:xfrm>
            <a:off x="3088432" y="1072441"/>
            <a:ext cx="520648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chemeClr val="accent3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CẢM ƠN CÁC EM ĐÃ CHÚ Ý BÀI GIẢNG</a:t>
            </a:r>
            <a:endParaRPr lang="vi-VN" sz="3600" b="1" dirty="0">
              <a:solidFill>
                <a:schemeClr val="accent3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1319306" y="829263"/>
            <a:ext cx="5902588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A. HOẠT ĐỘNG KHỞI ĐỘNG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圆角矩形 12"/>
          <p:cNvSpPr/>
          <p:nvPr/>
        </p:nvSpPr>
        <p:spPr>
          <a:xfrm>
            <a:off x="119270" y="89453"/>
            <a:ext cx="4949687" cy="4957141"/>
          </a:xfrm>
          <a:prstGeom prst="roundRect">
            <a:avLst/>
          </a:prstGeom>
          <a:noFill/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 kern="1200">
              <a:solidFill>
                <a:prstClr val="white"/>
              </a:solidFill>
              <a:latin typeface="Calibri" panose="020F0502020204030204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12" y="605378"/>
            <a:ext cx="3318303" cy="3595930"/>
          </a:xfrm>
          <a:prstGeom prst="rect">
            <a:avLst/>
          </a:prstGeom>
        </p:spPr>
      </p:pic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992982" y="1085850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GB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0" descr="Digit 180">
            <a:extLst>
              <a:ext uri="{FF2B5EF4-FFF2-40B4-BE49-F238E27FC236}">
                <a16:creationId xmlns:a16="http://schemas.microsoft.com/office/drawing/2014/main" xmlns="" id="{0B92C954-1A23-4756-8C4A-9A63FE37F1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30" y="2390313"/>
            <a:ext cx="1678350" cy="12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1268" y="228188"/>
            <a:ext cx="4867688" cy="12695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Nhiệm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vụ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</a:t>
            </a:r>
            <a:r>
              <a:rPr lang="vi-VN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ựa vào kiến thức về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lang="vi-VN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phân số đã học , điền số thích hợp vào ô vuông để hoàn thành các phép tính sau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nhanh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thắng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261501"/>
              </p:ext>
            </p:extLst>
          </p:nvPr>
        </p:nvGraphicFramePr>
        <p:xfrm>
          <a:off x="410547" y="1550502"/>
          <a:ext cx="2069598" cy="71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8" imgW="1333500" imgH="546100" progId="Equation.DSMT4">
                  <p:embed/>
                </p:oleObj>
              </mc:Choice>
              <mc:Fallback>
                <p:oleObj name="Equation" r:id="rId8" imgW="1333500" imgH="546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47" y="1550502"/>
                        <a:ext cx="2069598" cy="718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593768"/>
              </p:ext>
            </p:extLst>
          </p:nvPr>
        </p:nvGraphicFramePr>
        <p:xfrm>
          <a:off x="2416839" y="1549873"/>
          <a:ext cx="578295" cy="749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10" imgW="418918" imgH="545863" progId="Equation.DSMT4">
                  <p:embed/>
                </p:oleObj>
              </mc:Choice>
              <mc:Fallback>
                <p:oleObj name="Equation" r:id="rId10" imgW="418918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839" y="1549873"/>
                        <a:ext cx="578295" cy="749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13507"/>
              </p:ext>
            </p:extLst>
          </p:nvPr>
        </p:nvGraphicFramePr>
        <p:xfrm>
          <a:off x="446961" y="2316951"/>
          <a:ext cx="1790662" cy="7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12" imgW="1307880" imgH="545760" progId="Equation.DSMT4">
                  <p:embed/>
                </p:oleObj>
              </mc:Choice>
              <mc:Fallback>
                <p:oleObj name="Equation" r:id="rId12" imgW="13078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6961" y="2316951"/>
                        <a:ext cx="1790662" cy="7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868955"/>
              </p:ext>
            </p:extLst>
          </p:nvPr>
        </p:nvGraphicFramePr>
        <p:xfrm>
          <a:off x="2188628" y="2302485"/>
          <a:ext cx="601436" cy="77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14" imgW="418918" imgH="545863" progId="Equation.DSMT4">
                  <p:embed/>
                </p:oleObj>
              </mc:Choice>
              <mc:Fallback>
                <p:oleObj name="Equation" r:id="rId14" imgW="418918" imgH="54586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628" y="2302485"/>
                        <a:ext cx="601436" cy="779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c)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137560"/>
              </p:ext>
            </p:extLst>
          </p:nvPr>
        </p:nvGraphicFramePr>
        <p:xfrm>
          <a:off x="505116" y="3135086"/>
          <a:ext cx="1477797" cy="68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15" imgW="1002960" imgH="545760" progId="Equation.DSMT4">
                  <p:embed/>
                </p:oleObj>
              </mc:Choice>
              <mc:Fallback>
                <p:oleObj name="Equation" r:id="rId15" imgW="1002960" imgH="5457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16" y="3135086"/>
                        <a:ext cx="1477797" cy="684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126934"/>
              </p:ext>
            </p:extLst>
          </p:nvPr>
        </p:nvGraphicFramePr>
        <p:xfrm>
          <a:off x="524094" y="3831545"/>
          <a:ext cx="1752575" cy="73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17" imgW="1422400" imgH="546100" progId="Equation.DSMT4">
                  <p:embed/>
                </p:oleObj>
              </mc:Choice>
              <mc:Fallback>
                <p:oleObj name="Equation" r:id="rId17" imgW="1422400" imgH="546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94" y="3831545"/>
                        <a:ext cx="1752575" cy="739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4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me Lo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25000" y="2619090"/>
            <a:ext cx="457200" cy="457200"/>
          </a:xfrm>
          <a:prstGeom prst="rect">
            <a:avLst/>
          </a:prstGeom>
        </p:spPr>
      </p:pic>
      <p:pic>
        <p:nvPicPr>
          <p:cNvPr id="15" name="DI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69768" y="2847690"/>
            <a:ext cx="457200" cy="457200"/>
          </a:xfrm>
          <a:prstGeom prst="rect">
            <a:avLst/>
          </a:prstGeom>
        </p:spPr>
      </p:pic>
      <p:pic>
        <p:nvPicPr>
          <p:cNvPr id="21" name="VICTORY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4263" y="3702857"/>
            <a:ext cx="457200" cy="457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994061-8ED3-4B00-9FB6-47A4A790B707}"/>
              </a:ext>
            </a:extLst>
          </p:cNvPr>
          <p:cNvSpPr txBox="1"/>
          <p:nvPr/>
        </p:nvSpPr>
        <p:spPr>
          <a:xfrm>
            <a:off x="1646278" y="305103"/>
            <a:ext cx="4584525" cy="684355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ĐÁP ÁN </a:t>
            </a:r>
            <a:endParaRPr lang="en-US" sz="3200" dirty="0">
              <a:solidFill>
                <a:srgbClr val="FFFF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221804"/>
              </p:ext>
            </p:extLst>
          </p:nvPr>
        </p:nvGraphicFramePr>
        <p:xfrm>
          <a:off x="578498" y="1363382"/>
          <a:ext cx="24042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11" imgW="1548728" imgH="406224" progId="Equation.DSMT4">
                  <p:embed/>
                </p:oleObj>
              </mc:Choice>
              <mc:Fallback>
                <p:oleObj name="Equation" r:id="rId11" imgW="1548728" imgH="40622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98" y="1363382"/>
                        <a:ext cx="2404287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364399"/>
              </p:ext>
            </p:extLst>
          </p:nvPr>
        </p:nvGraphicFramePr>
        <p:xfrm>
          <a:off x="597158" y="2224356"/>
          <a:ext cx="2344923" cy="623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13" imgW="1511300" imgH="393700" progId="Equation.DSMT4">
                  <p:embed/>
                </p:oleObj>
              </mc:Choice>
              <mc:Fallback>
                <p:oleObj name="Equation" r:id="rId13" imgW="15113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158" y="2224356"/>
                        <a:ext cx="2344923" cy="623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005488"/>
              </p:ext>
            </p:extLst>
          </p:nvPr>
        </p:nvGraphicFramePr>
        <p:xfrm>
          <a:off x="634482" y="3064682"/>
          <a:ext cx="231524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15" imgW="1485255" imgH="406224" progId="Equation.DSMT4">
                  <p:embed/>
                </p:oleObj>
              </mc:Choice>
              <mc:Fallback>
                <p:oleObj name="Equation" r:id="rId15" imgW="1485255" imgH="40622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82" y="3064682"/>
                        <a:ext cx="2315240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020773"/>
              </p:ext>
            </p:extLst>
          </p:nvPr>
        </p:nvGraphicFramePr>
        <p:xfrm>
          <a:off x="615818" y="3861760"/>
          <a:ext cx="2226193" cy="7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17" imgW="1231366" imgH="406224" progId="Equation.DSMT4">
                  <p:embed/>
                </p:oleObj>
              </mc:Choice>
              <mc:Fallback>
                <p:oleObj name="Equation" r:id="rId17" imgW="1231366" imgH="40622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18" y="3861760"/>
                        <a:ext cx="2226193" cy="7272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7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9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8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48;p82"/>
          <p:cNvSpPr txBox="1"/>
          <p:nvPr/>
        </p:nvSpPr>
        <p:spPr>
          <a:xfrm>
            <a:off x="2911151" y="1651517"/>
            <a:ext cx="3228392" cy="15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Tiết 3-4: </a:t>
            </a:r>
            <a:r>
              <a:rPr lang="e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</a:t>
            </a:r>
            <a:r>
              <a:rPr lang="e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2.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PHÉP TÍNH VỚI SỐ HỮU TỈ</a:t>
            </a:r>
            <a:endParaRPr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ochi Hand"/>
              <a:cs typeface="Times New Roman" pitchFamily="18" charset="0"/>
              <a:sym typeface="Gochi Hand"/>
            </a:endParaRPr>
          </a:p>
        </p:txBody>
      </p:sp>
    </p:spTree>
    <p:extLst>
      <p:ext uri="{BB962C8B-B14F-4D97-AF65-F5344CB8AC3E}">
        <p14:creationId xmlns:p14="http://schemas.microsoft.com/office/powerpoint/2010/main" val="2472592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1319306" y="829263"/>
            <a:ext cx="590258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B. HOẠT ĐỘNG HÌNH THÀNH KIẾN THỨC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-3697" y="723900"/>
            <a:ext cx="5090047" cy="425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I. CỘNG,TRỪ HAI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3909BC3E-CB6D-4C35-95DE-320FE38F59BC}"/>
              </a:ext>
            </a:extLst>
          </p:cNvPr>
          <p:cNvSpPr/>
          <p:nvPr/>
        </p:nvSpPr>
        <p:spPr>
          <a:xfrm>
            <a:off x="668738" y="1114425"/>
            <a:ext cx="2064938" cy="41399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HĐKP 1</a:t>
            </a:r>
            <a:endParaRPr lang="vi-VN" sz="1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07893F6-769A-414A-90E1-E707A4197F92}"/>
                  </a:ext>
                </a:extLst>
              </p:cNvPr>
              <p:cNvSpPr txBox="1"/>
              <p:nvPr/>
            </p:nvSpPr>
            <p:spPr>
              <a:xfrm>
                <a:off x="641443" y="1414115"/>
                <a:ext cx="7522841" cy="14797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Từ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biển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khảo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lặn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xuống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43</m:t>
                        </m:r>
                      </m:num>
                      <m:den>
                        <m:r>
                          <a:rPr lang="en-US" sz="200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m.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lặn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xuống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thêm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5,4 m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nữa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khảo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mét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so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mực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biển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07893F6-769A-414A-90E1-E707A4197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3" y="1414115"/>
                <a:ext cx="7522841" cy="1479764"/>
              </a:xfrm>
              <a:prstGeom prst="rect">
                <a:avLst/>
              </a:prstGeom>
              <a:blipFill rotWithShape="1">
                <a:blip r:embed="rId3"/>
                <a:stretch>
                  <a:fillRect l="-810" r="-891" b="-65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18E9AC-40FC-4055-AD28-A5BA754ACB1A}"/>
              </a:ext>
            </a:extLst>
          </p:cNvPr>
          <p:cNvSpPr txBox="1"/>
          <p:nvPr/>
        </p:nvSpPr>
        <p:spPr>
          <a:xfrm>
            <a:off x="2733676" y="2660738"/>
            <a:ext cx="3787849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18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6862" y="276645"/>
            <a:ext cx="6047421" cy="5355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180363"/>
              </p:ext>
            </p:extLst>
          </p:nvPr>
        </p:nvGraphicFramePr>
        <p:xfrm>
          <a:off x="668738" y="3489076"/>
          <a:ext cx="2929670" cy="568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4" imgW="2209800" imgH="431800" progId="Equation.DSMT4">
                  <p:embed/>
                </p:oleObj>
              </mc:Choice>
              <mc:Fallback>
                <p:oleObj name="Equation" r:id="rId4" imgW="22098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738" y="3489076"/>
                        <a:ext cx="2929670" cy="568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187007"/>
              </p:ext>
            </p:extLst>
          </p:nvPr>
        </p:nvGraphicFramePr>
        <p:xfrm>
          <a:off x="146050" y="1449388"/>
          <a:ext cx="115888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1449388"/>
                        <a:ext cx="115888" cy="17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8738" y="3065318"/>
            <a:ext cx="54521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mực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89709" y="4078205"/>
            <a:ext cx="64235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so </a:t>
            </a:r>
            <a:r>
              <a:rPr lang="en-US" sz="1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mực</a:t>
            </a:r>
            <a:r>
              <a:rPr lang="en-US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lang="en-US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lang="en-US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895903"/>
              </p:ext>
            </p:extLst>
          </p:nvPr>
        </p:nvGraphicFramePr>
        <p:xfrm>
          <a:off x="3784018" y="3963118"/>
          <a:ext cx="618845" cy="59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8" imgW="406080" imgH="393480" progId="Equation.DSMT4">
                  <p:embed/>
                </p:oleObj>
              </mc:Choice>
              <mc:Fallback>
                <p:oleObj name="Equation" r:id="rId8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84018" y="3963118"/>
                        <a:ext cx="618845" cy="599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591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1431063" y="986328"/>
            <a:ext cx="541935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I. CỘNG,TRỪ HAI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1443714" y="1732287"/>
            <a:ext cx="5902588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3909BC3E-CB6D-4C35-95DE-320FE38F59BC}"/>
              </a:ext>
            </a:extLst>
          </p:cNvPr>
          <p:cNvSpPr/>
          <p:nvPr/>
        </p:nvSpPr>
        <p:spPr>
          <a:xfrm>
            <a:off x="1443714" y="1362074"/>
            <a:ext cx="2109112" cy="4253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1063" y="648120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4652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-52433" y="700962"/>
            <a:ext cx="621996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I. CỘNG</a:t>
            </a:r>
            <a:r>
              <a:rPr lang="en-GB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TRỪ </a:t>
            </a:r>
            <a:r>
              <a:rPr lang="en-GB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 SỐ HỮU TỈ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3909BC3E-CB6D-4C35-95DE-320FE38F59BC}"/>
              </a:ext>
            </a:extLst>
          </p:cNvPr>
          <p:cNvSpPr/>
          <p:nvPr/>
        </p:nvSpPr>
        <p:spPr>
          <a:xfrm>
            <a:off x="592538" y="1094522"/>
            <a:ext cx="2026838" cy="4053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HÀNH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18E9AC-40FC-4055-AD28-A5BA754ACB1A}"/>
              </a:ext>
            </a:extLst>
          </p:cNvPr>
          <p:cNvSpPr txBox="1"/>
          <p:nvPr/>
        </p:nvSpPr>
        <p:spPr>
          <a:xfrm>
            <a:off x="2322853" y="2221893"/>
            <a:ext cx="3787849" cy="42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18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8168" y="1039778"/>
            <a:ext cx="2075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296901"/>
              </p:ext>
            </p:extLst>
          </p:nvPr>
        </p:nvGraphicFramePr>
        <p:xfrm>
          <a:off x="1605957" y="1617986"/>
          <a:ext cx="1414606" cy="79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5957" y="1617986"/>
                        <a:ext cx="1414606" cy="797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93993"/>
              </p:ext>
            </p:extLst>
          </p:nvPr>
        </p:nvGraphicFramePr>
        <p:xfrm>
          <a:off x="5138805" y="1635570"/>
          <a:ext cx="1717964" cy="677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5" imgW="990170" imgH="393529" progId="Equation.DSMT4">
                  <p:embed/>
                </p:oleObj>
              </mc:Choice>
              <mc:Fallback>
                <p:oleObj name="Equation" r:id="rId5" imgW="990170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805" y="1635570"/>
                        <a:ext cx="1717964" cy="677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532511"/>
              </p:ext>
            </p:extLst>
          </p:nvPr>
        </p:nvGraphicFramePr>
        <p:xfrm>
          <a:off x="909689" y="2940627"/>
          <a:ext cx="3373655" cy="162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7" imgW="1688760" imgH="812520" progId="Equation.DSMT4">
                  <p:embed/>
                </p:oleObj>
              </mc:Choice>
              <mc:Fallback>
                <p:oleObj name="Equation" r:id="rId7" imgW="1688760" imgH="8125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89" y="2940627"/>
                        <a:ext cx="3373655" cy="162011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131115"/>
              </p:ext>
            </p:extLst>
          </p:nvPr>
        </p:nvGraphicFramePr>
        <p:xfrm>
          <a:off x="4883727" y="3004705"/>
          <a:ext cx="3605646" cy="155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Equation" r:id="rId9" imgW="2120760" imgH="838080" progId="Equation.DSMT4">
                  <p:embed/>
                </p:oleObj>
              </mc:Choice>
              <mc:Fallback>
                <p:oleObj name="Equation" r:id="rId9" imgW="2120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3727" y="3004705"/>
                        <a:ext cx="3605646" cy="1556904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683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 Backgrounds for Virtual Classroom by Slidesgo">
  <a:themeElements>
    <a:clrScheme name="Simple Light">
      <a:dk1>
        <a:srgbClr val="FFFFFF"/>
      </a:dk1>
      <a:lt1>
        <a:srgbClr val="ECD3A6"/>
      </a:lt1>
      <a:dk2>
        <a:srgbClr val="B69B6A"/>
      </a:dk2>
      <a:lt2>
        <a:srgbClr val="745C36"/>
      </a:lt2>
      <a:accent1>
        <a:srgbClr val="FFB237"/>
      </a:accent1>
      <a:accent2>
        <a:srgbClr val="C55A29"/>
      </a:accent2>
      <a:accent3>
        <a:srgbClr val="DF403C"/>
      </a:accent3>
      <a:accent4>
        <a:srgbClr val="5B8F69"/>
      </a:accent4>
      <a:accent5>
        <a:srgbClr val="38523F"/>
      </a:accent5>
      <a:accent6>
        <a:srgbClr val="ECD3A6"/>
      </a:accent6>
      <a:hlink>
        <a:srgbClr val="745C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35000"/>
          </a:lnSpc>
          <a:spcBef>
            <a:spcPts val="600"/>
          </a:spcBef>
          <a:spcAft>
            <a:spcPts val="600"/>
          </a:spcAft>
          <a:defRPr sz="2400" dirty="0" smtClean="0">
            <a:solidFill>
              <a:schemeClr val="tx1"/>
            </a:solidFill>
            <a:effectLst/>
            <a:latin typeface="+mj-lt"/>
            <a:ea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527</Words>
  <Application>Microsoft Office PowerPoint</Application>
  <PresentationFormat>On-screen Show (16:9)</PresentationFormat>
  <Paragraphs>59</Paragraphs>
  <Slides>15</Slides>
  <Notes>7</Notes>
  <HiddenSlides>0</HiddenSlides>
  <MMClips>3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微软雅黑 Light</vt:lpstr>
      <vt:lpstr>Wingdings</vt:lpstr>
      <vt:lpstr>Fredoka One</vt:lpstr>
      <vt:lpstr>Ubuntu</vt:lpstr>
      <vt:lpstr>Gochi Hand</vt:lpstr>
      <vt:lpstr>Londrina Solid</vt:lpstr>
      <vt:lpstr>Barlow</vt:lpstr>
      <vt:lpstr>Cambria Math</vt:lpstr>
      <vt:lpstr>Times New Roman</vt:lpstr>
      <vt:lpstr>Calibri</vt:lpstr>
      <vt:lpstr>SimSun</vt:lpstr>
      <vt:lpstr>School Backgrounds for Virtual Classroom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Backgrounds for Virtual Classroom</dc:title>
  <dc:creator>LaptopAZ.vn</dc:creator>
  <cp:lastModifiedBy>Admin</cp:lastModifiedBy>
  <cp:revision>69</cp:revision>
  <dcterms:modified xsi:type="dcterms:W3CDTF">2022-07-28T15:04:06Z</dcterms:modified>
</cp:coreProperties>
</file>