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336" r:id="rId27"/>
    <p:sldId id="337" r:id="rId28"/>
    <p:sldId id="338" r:id="rId29"/>
    <p:sldId id="339" r:id="rId30"/>
    <p:sldId id="340" r:id="rId31"/>
    <p:sldId id="279" r:id="rId32"/>
    <p:sldId id="270" r:id="rId33"/>
    <p:sldId id="287" r:id="rId34"/>
    <p:sldId id="265" r:id="rId35"/>
    <p:sldId id="288" r:id="rId36"/>
    <p:sldId id="332" r:id="rId37"/>
    <p:sldId id="333" r:id="rId38"/>
    <p:sldId id="289" r:id="rId39"/>
    <p:sldId id="290" r:id="rId40"/>
    <p:sldId id="291" r:id="rId41"/>
    <p:sldId id="334" r:id="rId42"/>
    <p:sldId id="335" r:id="rId43"/>
    <p:sldId id="266" r:id="rId44"/>
    <p:sldId id="28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048" autoAdjust="0"/>
  </p:normalViewPr>
  <p:slideViewPr>
    <p:cSldViewPr snapToGrid="0">
      <p:cViewPr varScale="1">
        <p:scale>
          <a:sx n="62" d="100"/>
          <a:sy n="62" d="100"/>
        </p:scale>
        <p:origin x="85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2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9.png"/><Relationship Id="rId31" Type="http://schemas.openxmlformats.org/officeDocument/2006/relationships/image" Target="../media/image132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2.svg"/><Relationship Id="rId17" Type="http://schemas.openxmlformats.org/officeDocument/2006/relationships/image" Target="../media/image211.png"/><Relationship Id="rId2" Type="http://schemas.openxmlformats.org/officeDocument/2006/relationships/image" Target="../media/image41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160.png"/><Relationship Id="rId3" Type="http://schemas.openxmlformats.org/officeDocument/2006/relationships/image" Target="../media/image44.svg"/><Relationship Id="rId12" Type="http://schemas.openxmlformats.org/officeDocument/2006/relationships/image" Target="../media/image33.png"/><Relationship Id="rId2" Type="http://schemas.openxmlformats.org/officeDocument/2006/relationships/image" Target="../media/image43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48.png"/><Relationship Id="rId19" Type="http://schemas.openxmlformats.org/officeDocument/2006/relationships/image" Target="../media/image163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2.svg"/><Relationship Id="rId12" Type="http://schemas.openxmlformats.org/officeDocument/2006/relationships/image" Target="../media/image175.png"/><Relationship Id="rId2" Type="http://schemas.openxmlformats.org/officeDocument/2006/relationships/image" Target="../media/image41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0.svg"/><Relationship Id="rId17" Type="http://schemas.openxmlformats.org/officeDocument/2006/relationships/image" Target="../media/image200.png"/><Relationship Id="rId2" Type="http://schemas.openxmlformats.org/officeDocument/2006/relationships/image" Target="../media/image59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61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3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43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15" Type="http://schemas.openxmlformats.org/officeDocument/2006/relationships/image" Target="../media/image209.png"/><Relationship Id="rId10" Type="http://schemas.openxmlformats.org/officeDocument/2006/relationships/image" Target="../media/image33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6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71.wmf"/><Relationship Id="rId3" Type="http://schemas.openxmlformats.org/officeDocument/2006/relationships/image" Target="../media/image27.png"/><Relationship Id="rId7" Type="http://schemas.openxmlformats.org/officeDocument/2006/relationships/image" Target="../media/image74.png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0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3.sv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67.wmf"/><Relationship Id="rId19" Type="http://schemas.openxmlformats.org/officeDocument/2006/relationships/image" Target="../media/image81.png"/><Relationship Id="rId4" Type="http://schemas.openxmlformats.org/officeDocument/2006/relationships/image" Target="../media/image72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69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5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75.png"/><Relationship Id="rId21" Type="http://schemas.openxmlformats.org/officeDocument/2006/relationships/image" Target="../media/image100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24" Type="http://schemas.openxmlformats.org/officeDocument/2006/relationships/image" Target="../media/image103.png"/><Relationship Id="rId5" Type="http://schemas.openxmlformats.org/officeDocument/2006/relationships/image" Target="../media/image77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2.png"/><Relationship Id="rId19" Type="http://schemas.openxmlformats.org/officeDocument/2006/relationships/image" Target="../media/image98.png"/><Relationship Id="rId4" Type="http://schemas.openxmlformats.org/officeDocument/2006/relationships/image" Target="../media/image76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4.svg"/><Relationship Id="rId7" Type="http://schemas.openxmlformats.org/officeDocument/2006/relationships/image" Target="../media/image1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86.png"/><Relationship Id="rId9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89.png"/><Relationship Id="rId4" Type="http://schemas.openxmlformats.org/officeDocument/2006/relationships/image" Target="../media/image5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microsoft.com/office/2007/relationships/hdphoto" Target="../media/hdphoto5.wdp"/><Relationship Id="rId18" Type="http://schemas.openxmlformats.org/officeDocument/2006/relationships/image" Target="../media/image12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122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19.png"/><Relationship Id="rId11" Type="http://schemas.openxmlformats.org/officeDocument/2006/relationships/slide" Target="slide39.xml"/><Relationship Id="rId5" Type="http://schemas.openxmlformats.org/officeDocument/2006/relationships/slide" Target="slide37.xml"/><Relationship Id="rId15" Type="http://schemas.openxmlformats.org/officeDocument/2006/relationships/image" Target="../media/image123.png"/><Relationship Id="rId10" Type="http://schemas.microsoft.com/office/2007/relationships/hdphoto" Target="../media/hdphoto4.wdp"/><Relationship Id="rId19" Type="http://schemas.openxmlformats.org/officeDocument/2006/relationships/image" Target="../media/image114.png"/><Relationship Id="rId4" Type="http://schemas.openxmlformats.org/officeDocument/2006/relationships/image" Target="../media/image118.jpg"/><Relationship Id="rId9" Type="http://schemas.openxmlformats.org/officeDocument/2006/relationships/image" Target="../media/image120.png"/><Relationship Id="rId1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26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6.xml"/><Relationship Id="rId11" Type="http://schemas.openxmlformats.org/officeDocument/2006/relationships/image" Target="../media/image128.png"/><Relationship Id="rId5" Type="http://schemas.openxmlformats.org/officeDocument/2006/relationships/image" Target="../media/image125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26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6.xml"/><Relationship Id="rId11" Type="http://schemas.openxmlformats.org/officeDocument/2006/relationships/image" Target="../media/image128.png"/><Relationship Id="rId5" Type="http://schemas.openxmlformats.org/officeDocument/2006/relationships/image" Target="../media/image125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26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6.xml"/><Relationship Id="rId11" Type="http://schemas.openxmlformats.org/officeDocument/2006/relationships/image" Target="../media/image128.png"/><Relationship Id="rId5" Type="http://schemas.openxmlformats.org/officeDocument/2006/relationships/image" Target="../media/image125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6.xml"/><Relationship Id="rId12" Type="http://schemas.openxmlformats.org/officeDocument/2006/relationships/image" Target="../media/image1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25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7.png"/><Relationship Id="rId14" Type="http://schemas.openxmlformats.org/officeDocument/2006/relationships/image" Target="../media/image1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4.png"/><Relationship Id="rId5" Type="http://schemas.openxmlformats.org/officeDocument/2006/relationships/slide" Target="slide37.xml"/><Relationship Id="rId4" Type="http://schemas.openxmlformats.org/officeDocument/2006/relationships/image" Target="../media/image118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0.svg"/><Relationship Id="rId7" Type="http://schemas.openxmlformats.org/officeDocument/2006/relationships/image" Target="../media/image135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2.svg"/><Relationship Id="rId4" Type="http://schemas.openxmlformats.org/officeDocument/2006/relationships/image" Target="../media/image131.png"/><Relationship Id="rId9" Type="http://schemas.openxmlformats.org/officeDocument/2006/relationships/image" Target="../media/image140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svg"/><Relationship Id="rId3" Type="http://schemas.openxmlformats.org/officeDocument/2006/relationships/image" Target="../media/image23.svg"/><Relationship Id="rId7" Type="http://schemas.openxmlformats.org/officeDocument/2006/relationships/image" Target="../media/image162.svg"/><Relationship Id="rId12" Type="http://schemas.openxmlformats.org/officeDocument/2006/relationships/image" Target="../media/image170.png"/><Relationship Id="rId17" Type="http://schemas.openxmlformats.org/officeDocument/2006/relationships/image" Target="../media/image175.svg"/><Relationship Id="rId2" Type="http://schemas.openxmlformats.org/officeDocument/2006/relationships/image" Target="../media/image22.png"/><Relationship Id="rId16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169.svg"/><Relationship Id="rId5" Type="http://schemas.openxmlformats.org/officeDocument/2006/relationships/image" Target="../media/image160.svg"/><Relationship Id="rId15" Type="http://schemas.openxmlformats.org/officeDocument/2006/relationships/image" Target="../media/image173.svg"/><Relationship Id="rId10" Type="http://schemas.openxmlformats.org/officeDocument/2006/relationships/image" Target="../media/image168.png"/><Relationship Id="rId4" Type="http://schemas.openxmlformats.org/officeDocument/2006/relationships/image" Target="../media/image159.png"/><Relationship Id="rId9" Type="http://schemas.openxmlformats.org/officeDocument/2006/relationships/image" Target="../media/image167.svg"/><Relationship Id="rId14" Type="http://schemas.openxmlformats.org/officeDocument/2006/relationships/image" Target="../media/image1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0.wmf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svg"/><Relationship Id="rId11" Type="http://schemas.openxmlformats.org/officeDocument/2006/relationships/image" Target="../media/image19.wmf"/><Relationship Id="rId5" Type="http://schemas.openxmlformats.org/officeDocument/2006/relationships/image" Target="../media/image24.png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7.png"/><Relationship Id="rId7" Type="http://schemas.openxmlformats.org/officeDocument/2006/relationships/image" Target="../media/image34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6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8.svg"/><Relationship Id="rId9" Type="http://schemas.openxmlformats.org/officeDocument/2006/relationships/image" Target="../media/image3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162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720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250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435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2278</Words>
  <Application>Microsoft Office PowerPoint</Application>
  <PresentationFormat>Màn hình rộng</PresentationFormat>
  <Paragraphs>257</Paragraphs>
  <Slides>43</Slides>
  <Notes>1</Notes>
  <HiddenSlides>0</HiddenSlides>
  <MMClips>19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43</vt:i4>
      </vt:variant>
    </vt:vector>
  </HeadingPairs>
  <TitlesOfParts>
    <vt:vector size="51" baseType="lpstr">
      <vt:lpstr>Arial</vt:lpstr>
      <vt:lpstr>Calibri</vt:lpstr>
      <vt:lpstr>Cambria Math</vt:lpstr>
      <vt:lpstr>Times New Roman</vt:lpstr>
      <vt:lpstr>Wingdings</vt:lpstr>
      <vt:lpstr>Office Theme</vt:lpstr>
      <vt:lpstr>2_Office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1</cp:revision>
  <dcterms:created xsi:type="dcterms:W3CDTF">2022-02-25T15:56:08Z</dcterms:created>
  <dcterms:modified xsi:type="dcterms:W3CDTF">2024-09-08T23:36:32Z</dcterms:modified>
</cp:coreProperties>
</file>